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FF96_4FD6416C.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comments/modernComment_7FFFFFBA_606C4512.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FFF9E_55808E3F.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FFA6_A75A1557.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FE5D_C97EEF71.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FFA3_3BBD847B.xml" ContentType="application/vnd.ms-powerpoint.comments+xml"/>
  <Override PartName="/ppt/notesSlides/notesSlide18.xml" ContentType="application/vnd.openxmlformats-officedocument.presentationml.notesSlide+xml"/>
  <Override PartName="/ppt/comments/modernComment_7FFFFF8D_93490BF6.xml" ContentType="application/vnd.ms-powerpoint.comments+xml"/>
  <Override PartName="/ppt/notesSlides/notesSlide19.xml" ContentType="application/vnd.openxmlformats-officedocument.presentationml.notesSlide+xml"/>
  <Override PartName="/ppt/comments/modernComment_7FFFFF9D_6720A633.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5A_2B47E2C1.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04" r:id="rId4"/>
    <p:sldMasterId id="2147484548" r:id="rId5"/>
    <p:sldMasterId id="2147484661" r:id="rId6"/>
    <p:sldMasterId id="2147484699" r:id="rId7"/>
    <p:sldMasterId id="2147483660" r:id="rId8"/>
  </p:sldMasterIdLst>
  <p:notesMasterIdLst>
    <p:notesMasterId r:id="rId74"/>
  </p:notesMasterIdLst>
  <p:handoutMasterIdLst>
    <p:handoutMasterId r:id="rId75"/>
  </p:handoutMasterIdLst>
  <p:sldIdLst>
    <p:sldId id="302" r:id="rId9"/>
    <p:sldId id="256" r:id="rId10"/>
    <p:sldId id="2147483539" r:id="rId11"/>
    <p:sldId id="2147483589" r:id="rId12"/>
    <p:sldId id="2147483540" r:id="rId13"/>
    <p:sldId id="2147483541" r:id="rId14"/>
    <p:sldId id="2147483542" r:id="rId15"/>
    <p:sldId id="2147483597" r:id="rId16"/>
    <p:sldId id="2147483604" r:id="rId17"/>
    <p:sldId id="2147483556" r:id="rId18"/>
    <p:sldId id="2147481773" r:id="rId19"/>
    <p:sldId id="261" r:id="rId20"/>
    <p:sldId id="284" r:id="rId21"/>
    <p:sldId id="285" r:id="rId22"/>
    <p:sldId id="2147471150" r:id="rId23"/>
    <p:sldId id="2147483562" r:id="rId24"/>
    <p:sldId id="2147483578" r:id="rId25"/>
    <p:sldId id="2147483596" r:id="rId26"/>
    <p:sldId id="2147483581" r:id="rId27"/>
    <p:sldId id="2147483583" r:id="rId28"/>
    <p:sldId id="2147483580" r:id="rId29"/>
    <p:sldId id="2147483582" r:id="rId30"/>
    <p:sldId id="2147483598" r:id="rId31"/>
    <p:sldId id="2147483591" r:id="rId32"/>
    <p:sldId id="2147483587" r:id="rId33"/>
    <p:sldId id="2147483592" r:id="rId34"/>
    <p:sldId id="2147483585" r:id="rId35"/>
    <p:sldId id="2147483593" r:id="rId36"/>
    <p:sldId id="2147483594" r:id="rId37"/>
    <p:sldId id="2147483595" r:id="rId38"/>
    <p:sldId id="2147483602" r:id="rId39"/>
    <p:sldId id="2147483603" r:id="rId40"/>
    <p:sldId id="2147483563" r:id="rId41"/>
    <p:sldId id="2147483550" r:id="rId42"/>
    <p:sldId id="2147483564" r:id="rId43"/>
    <p:sldId id="2147483557" r:id="rId44"/>
    <p:sldId id="2147483558" r:id="rId45"/>
    <p:sldId id="2147483565" r:id="rId46"/>
    <p:sldId id="2147483551" r:id="rId47"/>
    <p:sldId id="282" r:id="rId48"/>
    <p:sldId id="2147483531" r:id="rId49"/>
    <p:sldId id="2147483219" r:id="rId50"/>
    <p:sldId id="2147483229" r:id="rId51"/>
    <p:sldId id="2147483554" r:id="rId52"/>
    <p:sldId id="2147483555" r:id="rId53"/>
    <p:sldId id="2147483533" r:id="rId54"/>
    <p:sldId id="2147483549" r:id="rId55"/>
    <p:sldId id="2147483560" r:id="rId56"/>
    <p:sldId id="2147483561" r:id="rId57"/>
    <p:sldId id="2147483535" r:id="rId58"/>
    <p:sldId id="2147483576" r:id="rId59"/>
    <p:sldId id="2147483601" r:id="rId60"/>
    <p:sldId id="346" r:id="rId61"/>
    <p:sldId id="2147483600" r:id="rId62"/>
    <p:sldId id="296" r:id="rId63"/>
    <p:sldId id="2147483590" r:id="rId64"/>
    <p:sldId id="2147483568" r:id="rId65"/>
    <p:sldId id="2147483569" r:id="rId66"/>
    <p:sldId id="2147483570" r:id="rId67"/>
    <p:sldId id="2147483571" r:id="rId68"/>
    <p:sldId id="2147483605" r:id="rId69"/>
    <p:sldId id="2147483572" r:id="rId70"/>
    <p:sldId id="2147483573" r:id="rId71"/>
    <p:sldId id="2147483574" r:id="rId72"/>
    <p:sldId id="2147483577" r:id="rId73"/>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Update and include" id="{386A1EF0-094D-4638-B24A-336E94DDD263}">
          <p14:sldIdLst>
            <p14:sldId id="302"/>
            <p14:sldId id="256"/>
            <p14:sldId id="2147483539"/>
            <p14:sldId id="2147483589"/>
            <p14:sldId id="2147483540"/>
            <p14:sldId id="2147483541"/>
            <p14:sldId id="2147483542"/>
            <p14:sldId id="2147483597"/>
            <p14:sldId id="2147483604"/>
            <p14:sldId id="2147483556"/>
            <p14:sldId id="2147481773"/>
            <p14:sldId id="261"/>
            <p14:sldId id="284"/>
            <p14:sldId id="285"/>
            <p14:sldId id="2147471150"/>
            <p14:sldId id="2147483562"/>
            <p14:sldId id="2147483578"/>
            <p14:sldId id="2147483596"/>
            <p14:sldId id="2147483581"/>
            <p14:sldId id="2147483583"/>
            <p14:sldId id="2147483580"/>
            <p14:sldId id="2147483582"/>
            <p14:sldId id="2147483598"/>
            <p14:sldId id="2147483591"/>
            <p14:sldId id="2147483587"/>
            <p14:sldId id="2147483592"/>
            <p14:sldId id="2147483585"/>
            <p14:sldId id="2147483593"/>
            <p14:sldId id="2147483594"/>
            <p14:sldId id="2147483595"/>
            <p14:sldId id="2147483602"/>
            <p14:sldId id="2147483603"/>
            <p14:sldId id="2147483563"/>
            <p14:sldId id="2147483550"/>
            <p14:sldId id="2147483564"/>
            <p14:sldId id="2147483557"/>
            <p14:sldId id="2147483558"/>
            <p14:sldId id="2147483565"/>
            <p14:sldId id="2147483551"/>
            <p14:sldId id="282"/>
            <p14:sldId id="2147483531"/>
            <p14:sldId id="2147483219"/>
            <p14:sldId id="2147483229"/>
            <p14:sldId id="2147483554"/>
            <p14:sldId id="2147483555"/>
            <p14:sldId id="2147483533"/>
            <p14:sldId id="2147483549"/>
            <p14:sldId id="2147483560"/>
            <p14:sldId id="2147483561"/>
            <p14:sldId id="2147483535"/>
            <p14:sldId id="2147483576"/>
            <p14:sldId id="2147483601"/>
            <p14:sldId id="346"/>
            <p14:sldId id="2147483600"/>
            <p14:sldId id="296"/>
            <p14:sldId id="2147483590"/>
            <p14:sldId id="2147483568"/>
            <p14:sldId id="2147483569"/>
            <p14:sldId id="2147483570"/>
            <p14:sldId id="2147483571"/>
            <p14:sldId id="2147483605"/>
            <p14:sldId id="2147483572"/>
            <p14:sldId id="2147483573"/>
            <p14:sldId id="2147483574"/>
            <p14:sldId id="21474835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842D2E-2D48-B2A1-9395-0DD036012DAB}" name="Dan Holme" initials="" userId="S::dahol@microsoft.com::bcb40eb6-c13d-470e-bfdb-ff51b18c30b3" providerId="AD"/>
  <p188:author id="{FC4D0D3C-605B-6C66-3B1E-E5776B81714D}" name="James Tyer" initials="JT" userId="S::jamestyer@microsoft.com::d22555a8-92c7-4841-9635-9117395f38df" providerId="AD"/>
  <p188:author id="{C216AE3C-0E7F-5BE8-20FA-B4473BB33296}" name="Tricia Lybrook" initials="TL" userId="S::tlybrook@microsoft.com::1c3b84d6-48ad-4599-ae61-d23e9f97dc5f" providerId="AD"/>
  <p188:author id="{C650D891-A0E3-52D5-00D8-05B2CA8D9801}" name="Steve Nguyen" initials="SN" userId="S::snguyen@microsoft.com::f9e235e9-0974-4c07-b18e-4a4c3af7c1a2" providerId="AD"/>
  <p188:author id="{769289A9-0998-B1CD-BB19-23FB74EC6520}" name="Pallavi Verma" initials="PV" userId="S::pallaviverma@microsoft.com::2343bea3-8898-4d0e-928c-d90646f7abfd" providerId="AD"/>
  <p188:author id="{CF2847BC-0A9D-1185-BB04-EFE87F3A68B6}" name="Rocío Villegas Jiménez" initials="RV" userId="S::rociov@microsoft.com::67e36859-ff52-47fd-92e4-6b9edfdd412d" providerId="AD"/>
  <p188:author id="{F5B100EB-C622-06CC-898E-2199032B03CC}" name="Sameer Sitaram" initials="SS" userId="S::sasitara@microsoft.com::1cc49923-1791-4b57-82fe-e4eb27b9cfc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DC8E8"/>
    <a:srgbClr val="F3F0F9"/>
    <a:srgbClr val="000000"/>
    <a:srgbClr val="845ADC"/>
    <a:srgbClr val="EEEEEE"/>
    <a:srgbClr val="6F63F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E67A1C-9835-5242-B01C-7FFB57056413}" v="7" dt="2025-04-02T21:55:21.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3"/>
    <p:restoredTop sz="94694"/>
  </p:normalViewPr>
  <p:slideViewPr>
    <p:cSldViewPr snapToGrid="0">
      <p:cViewPr varScale="1">
        <p:scale>
          <a:sx n="107" d="100"/>
          <a:sy n="107" d="100"/>
        </p:scale>
        <p:origin x="904" y="4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Tyer" userId="d22555a8-92c7-4841-9635-9117395f38df" providerId="ADAL" clId="{3FE67A1C-9835-5242-B01C-7FFB57056413}"/>
    <pc:docChg chg="delSld modSld modSection">
      <pc:chgData name="James Tyer" userId="d22555a8-92c7-4841-9635-9117395f38df" providerId="ADAL" clId="{3FE67A1C-9835-5242-B01C-7FFB57056413}" dt="2025-04-02T21:57:22.911" v="289" actId="33553"/>
      <pc:docMkLst>
        <pc:docMk/>
      </pc:docMkLst>
      <pc:sldChg chg="modSp mod">
        <pc:chgData name="James Tyer" userId="d22555a8-92c7-4841-9635-9117395f38df" providerId="ADAL" clId="{3FE67A1C-9835-5242-B01C-7FFB57056413}" dt="2025-04-02T21:35:40.049" v="174" actId="962"/>
        <pc:sldMkLst>
          <pc:docMk/>
          <pc:sldMk cId="3197610710" sldId="256"/>
        </pc:sldMkLst>
        <pc:grpChg chg="mod">
          <ac:chgData name="James Tyer" userId="d22555a8-92c7-4841-9635-9117395f38df" providerId="ADAL" clId="{3FE67A1C-9835-5242-B01C-7FFB57056413}" dt="2025-04-02T21:35:25.906" v="157" actId="962"/>
          <ac:grpSpMkLst>
            <pc:docMk/>
            <pc:sldMk cId="3197610710" sldId="256"/>
            <ac:grpSpMk id="131" creationId="{0697DA82-6523-92DD-8F18-8654D7EFC4A7}"/>
          </ac:grpSpMkLst>
        </pc:grpChg>
        <pc:grpChg chg="mod">
          <ac:chgData name="James Tyer" userId="d22555a8-92c7-4841-9635-9117395f38df" providerId="ADAL" clId="{3FE67A1C-9835-5242-B01C-7FFB57056413}" dt="2025-04-02T21:35:26.294" v="158" actId="962"/>
          <ac:grpSpMkLst>
            <pc:docMk/>
            <pc:sldMk cId="3197610710" sldId="256"/>
            <ac:grpSpMk id="203" creationId="{A5691868-E671-35F2-4205-8B8820953ACE}"/>
          </ac:grpSpMkLst>
        </pc:grpChg>
        <pc:grpChg chg="mod">
          <ac:chgData name="James Tyer" userId="d22555a8-92c7-4841-9635-9117395f38df" providerId="ADAL" clId="{3FE67A1C-9835-5242-B01C-7FFB57056413}" dt="2025-04-02T21:35:29.191" v="161" actId="962"/>
          <ac:grpSpMkLst>
            <pc:docMk/>
            <pc:sldMk cId="3197610710" sldId="256"/>
            <ac:grpSpMk id="213" creationId="{77C73DE4-47B9-CD70-1B1A-70B4061369F2}"/>
          </ac:grpSpMkLst>
        </pc:grpChg>
        <pc:grpChg chg="mod">
          <ac:chgData name="James Tyer" userId="d22555a8-92c7-4841-9635-9117395f38df" providerId="ADAL" clId="{3FE67A1C-9835-5242-B01C-7FFB57056413}" dt="2025-04-02T21:35:29.453" v="162" actId="962"/>
          <ac:grpSpMkLst>
            <pc:docMk/>
            <pc:sldMk cId="3197610710" sldId="256"/>
            <ac:grpSpMk id="223" creationId="{BADC0BA6-B0CF-73AE-5C28-B7EBA7706F77}"/>
          </ac:grpSpMkLst>
        </pc:grpChg>
        <pc:grpChg chg="mod">
          <ac:chgData name="James Tyer" userId="d22555a8-92c7-4841-9635-9117395f38df" providerId="ADAL" clId="{3FE67A1C-9835-5242-B01C-7FFB57056413}" dt="2025-04-02T21:35:29.754" v="163" actId="962"/>
          <ac:grpSpMkLst>
            <pc:docMk/>
            <pc:sldMk cId="3197610710" sldId="256"/>
            <ac:grpSpMk id="243" creationId="{FABB5D0D-E46F-5D94-E36F-684A097C018B}"/>
          </ac:grpSpMkLst>
        </pc:grpChg>
        <pc:grpChg chg="mod">
          <ac:chgData name="James Tyer" userId="d22555a8-92c7-4841-9635-9117395f38df" providerId="ADAL" clId="{3FE67A1C-9835-5242-B01C-7FFB57056413}" dt="2025-04-02T21:35:30.108" v="164" actId="962"/>
          <ac:grpSpMkLst>
            <pc:docMk/>
            <pc:sldMk cId="3197610710" sldId="256"/>
            <ac:grpSpMk id="253" creationId="{624F33F4-D482-7373-B3DB-089B22CF52AA}"/>
          </ac:grpSpMkLst>
        </pc:grpChg>
        <pc:grpChg chg="mod">
          <ac:chgData name="James Tyer" userId="d22555a8-92c7-4841-9635-9117395f38df" providerId="ADAL" clId="{3FE67A1C-9835-5242-B01C-7FFB57056413}" dt="2025-04-02T21:35:30.478" v="165" actId="962"/>
          <ac:grpSpMkLst>
            <pc:docMk/>
            <pc:sldMk cId="3197610710" sldId="256"/>
            <ac:grpSpMk id="313" creationId="{1A7CE172-843E-E3C0-8E23-CF637843E5A8}"/>
          </ac:grpSpMkLst>
        </pc:grpChg>
        <pc:grpChg chg="mod">
          <ac:chgData name="James Tyer" userId="d22555a8-92c7-4841-9635-9117395f38df" providerId="ADAL" clId="{3FE67A1C-9835-5242-B01C-7FFB57056413}" dt="2025-04-02T21:35:30.883" v="166" actId="962"/>
          <ac:grpSpMkLst>
            <pc:docMk/>
            <pc:sldMk cId="3197610710" sldId="256"/>
            <ac:grpSpMk id="323" creationId="{EF204433-FDE0-22A5-C6B7-E090833AC68E}"/>
          </ac:grpSpMkLst>
        </pc:grpChg>
        <pc:picChg chg="mod">
          <ac:chgData name="James Tyer" userId="d22555a8-92c7-4841-9635-9117395f38df" providerId="ADAL" clId="{3FE67A1C-9835-5242-B01C-7FFB57056413}" dt="2025-04-02T21:35:35.972" v="167" actId="962"/>
          <ac:picMkLst>
            <pc:docMk/>
            <pc:sldMk cId="3197610710" sldId="256"/>
            <ac:picMk id="3" creationId="{EF952B81-489F-5C23-8C2F-F6D6B12E8303}"/>
          </ac:picMkLst>
        </pc:picChg>
        <pc:picChg chg="mod">
          <ac:chgData name="James Tyer" userId="d22555a8-92c7-4841-9635-9117395f38df" providerId="ADAL" clId="{3FE67A1C-9835-5242-B01C-7FFB57056413}" dt="2025-04-02T21:35:37.037" v="168" actId="962"/>
          <ac:picMkLst>
            <pc:docMk/>
            <pc:sldMk cId="3197610710" sldId="256"/>
            <ac:picMk id="5" creationId="{9CC98792-4035-1115-E6E2-F7173E9C6A9A}"/>
          </ac:picMkLst>
        </pc:picChg>
        <pc:picChg chg="mod">
          <ac:chgData name="James Tyer" userId="d22555a8-92c7-4841-9635-9117395f38df" providerId="ADAL" clId="{3FE67A1C-9835-5242-B01C-7FFB57056413}" dt="2025-04-02T21:35:37.582" v="169" actId="962"/>
          <ac:picMkLst>
            <pc:docMk/>
            <pc:sldMk cId="3197610710" sldId="256"/>
            <ac:picMk id="6" creationId="{24F84B35-892A-DBF3-3C6B-703AEC3F6D62}"/>
          </ac:picMkLst>
        </pc:picChg>
        <pc:picChg chg="mod">
          <ac:chgData name="James Tyer" userId="d22555a8-92c7-4841-9635-9117395f38df" providerId="ADAL" clId="{3FE67A1C-9835-5242-B01C-7FFB57056413}" dt="2025-04-02T21:35:38.103" v="170" actId="962"/>
          <ac:picMkLst>
            <pc:docMk/>
            <pc:sldMk cId="3197610710" sldId="256"/>
            <ac:picMk id="7" creationId="{1FF58632-35D5-237C-8FEB-F5F3ECD7722B}"/>
          </ac:picMkLst>
        </pc:picChg>
        <pc:picChg chg="mod">
          <ac:chgData name="James Tyer" userId="d22555a8-92c7-4841-9635-9117395f38df" providerId="ADAL" clId="{3FE67A1C-9835-5242-B01C-7FFB57056413}" dt="2025-04-02T21:35:38.504" v="171" actId="962"/>
          <ac:picMkLst>
            <pc:docMk/>
            <pc:sldMk cId="3197610710" sldId="256"/>
            <ac:picMk id="8" creationId="{2E415F78-C9CE-9640-6789-60E63AB0BFC6}"/>
          </ac:picMkLst>
        </pc:picChg>
        <pc:picChg chg="mod">
          <ac:chgData name="James Tyer" userId="d22555a8-92c7-4841-9635-9117395f38df" providerId="ADAL" clId="{3FE67A1C-9835-5242-B01C-7FFB57056413}" dt="2025-04-02T21:35:38.980" v="172" actId="962"/>
          <ac:picMkLst>
            <pc:docMk/>
            <pc:sldMk cId="3197610710" sldId="256"/>
            <ac:picMk id="9" creationId="{8F893DB5-9484-2E4F-9B60-A5CD3239C51C}"/>
          </ac:picMkLst>
        </pc:picChg>
        <pc:picChg chg="mod">
          <ac:chgData name="James Tyer" userId="d22555a8-92c7-4841-9635-9117395f38df" providerId="ADAL" clId="{3FE67A1C-9835-5242-B01C-7FFB57056413}" dt="2025-04-02T21:35:39.485" v="173" actId="962"/>
          <ac:picMkLst>
            <pc:docMk/>
            <pc:sldMk cId="3197610710" sldId="256"/>
            <ac:picMk id="10" creationId="{5D9CCAB1-BB63-7961-214E-DE2758D504CF}"/>
          </ac:picMkLst>
        </pc:picChg>
        <pc:picChg chg="mod">
          <ac:chgData name="James Tyer" userId="d22555a8-92c7-4841-9635-9117395f38df" providerId="ADAL" clId="{3FE67A1C-9835-5242-B01C-7FFB57056413}" dt="2025-04-02T21:35:40.049" v="174" actId="962"/>
          <ac:picMkLst>
            <pc:docMk/>
            <pc:sldMk cId="3197610710" sldId="256"/>
            <ac:picMk id="11" creationId="{D6C77131-540A-39B0-F346-9AAA2670AB79}"/>
          </ac:picMkLst>
        </pc:picChg>
      </pc:sldChg>
      <pc:sldChg chg="modSp mod">
        <pc:chgData name="James Tyer" userId="d22555a8-92c7-4841-9635-9117395f38df" providerId="ADAL" clId="{3FE67A1C-9835-5242-B01C-7FFB57056413}" dt="2025-04-02T21:37:18.108" v="195" actId="962"/>
        <pc:sldMkLst>
          <pc:docMk/>
          <pc:sldMk cId="3977719737" sldId="261"/>
        </pc:sldMkLst>
        <pc:grpChg chg="mod">
          <ac:chgData name="James Tyer" userId="d22555a8-92c7-4841-9635-9117395f38df" providerId="ADAL" clId="{3FE67A1C-9835-5242-B01C-7FFB57056413}" dt="2025-04-02T21:37:16.088" v="192" actId="962"/>
          <ac:grpSpMkLst>
            <pc:docMk/>
            <pc:sldMk cId="3977719737" sldId="261"/>
            <ac:grpSpMk id="33" creationId="{EF470782-934E-5DE0-2517-1F45B264D633}"/>
          </ac:grpSpMkLst>
        </pc:grpChg>
        <pc:grpChg chg="mod">
          <ac:chgData name="James Tyer" userId="d22555a8-92c7-4841-9635-9117395f38df" providerId="ADAL" clId="{3FE67A1C-9835-5242-B01C-7FFB57056413}" dt="2025-04-02T21:37:16.933" v="193" actId="962"/>
          <ac:grpSpMkLst>
            <pc:docMk/>
            <pc:sldMk cId="3977719737" sldId="261"/>
            <ac:grpSpMk id="54" creationId="{07F28C2D-9389-3FF5-18B2-1AB155D34C7A}"/>
          </ac:grpSpMkLst>
        </pc:grpChg>
        <pc:grpChg chg="mod">
          <ac:chgData name="James Tyer" userId="d22555a8-92c7-4841-9635-9117395f38df" providerId="ADAL" clId="{3FE67A1C-9835-5242-B01C-7FFB57056413}" dt="2025-04-02T21:37:17.484" v="194" actId="962"/>
          <ac:grpSpMkLst>
            <pc:docMk/>
            <pc:sldMk cId="3977719737" sldId="261"/>
            <ac:grpSpMk id="63" creationId="{A848EFE1-7651-E309-960C-24C0D8FBDFC9}"/>
          </ac:grpSpMkLst>
        </pc:grpChg>
        <pc:grpChg chg="mod">
          <ac:chgData name="James Tyer" userId="d22555a8-92c7-4841-9635-9117395f38df" providerId="ADAL" clId="{3FE67A1C-9835-5242-B01C-7FFB57056413}" dt="2025-04-02T21:37:18.108" v="195" actId="962"/>
          <ac:grpSpMkLst>
            <pc:docMk/>
            <pc:sldMk cId="3977719737" sldId="261"/>
            <ac:grpSpMk id="67" creationId="{B78A50B3-1AFF-87AB-D593-EA833072DA91}"/>
          </ac:grpSpMkLst>
        </pc:grpChg>
      </pc:sldChg>
      <pc:sldChg chg="modSp mod">
        <pc:chgData name="James Tyer" userId="d22555a8-92c7-4841-9635-9117395f38df" providerId="ADAL" clId="{3FE67A1C-9835-5242-B01C-7FFB57056413}" dt="2025-04-02T21:56:43.225" v="276" actId="33553"/>
        <pc:sldMkLst>
          <pc:docMk/>
          <pc:sldMk cId="826835801" sldId="282"/>
        </pc:sldMkLst>
        <pc:spChg chg="mod">
          <ac:chgData name="James Tyer" userId="d22555a8-92c7-4841-9635-9117395f38df" providerId="ADAL" clId="{3FE67A1C-9835-5242-B01C-7FFB57056413}" dt="2025-04-02T21:34:15.756" v="111" actId="962"/>
          <ac:spMkLst>
            <pc:docMk/>
            <pc:sldMk cId="826835801" sldId="282"/>
            <ac:spMk id="8" creationId="{7F5AE6BC-F4EC-0C0A-ACBB-11D5EA7DDE09}"/>
          </ac:spMkLst>
        </pc:spChg>
        <pc:spChg chg="mod">
          <ac:chgData name="James Tyer" userId="d22555a8-92c7-4841-9635-9117395f38df" providerId="ADAL" clId="{3FE67A1C-9835-5242-B01C-7FFB57056413}" dt="2025-04-02T21:56:43.225" v="276" actId="33553"/>
          <ac:spMkLst>
            <pc:docMk/>
            <pc:sldMk cId="826835801" sldId="282"/>
            <ac:spMk id="9" creationId="{C476CC56-1180-DEDE-DAA4-7B0643FA3AB9}"/>
          </ac:spMkLst>
        </pc:spChg>
        <pc:grpChg chg="mod">
          <ac:chgData name="James Tyer" userId="d22555a8-92c7-4841-9635-9117395f38df" providerId="ADAL" clId="{3FE67A1C-9835-5242-B01C-7FFB57056413}" dt="2025-04-02T21:55:19.762" v="249" actId="962"/>
          <ac:grpSpMkLst>
            <pc:docMk/>
            <pc:sldMk cId="826835801" sldId="282"/>
            <ac:grpSpMk id="2" creationId="{E998858F-68D5-0FEB-3B01-2159B44A7517}"/>
          </ac:grpSpMkLst>
        </pc:grpChg>
        <pc:cxnChg chg="mod">
          <ac:chgData name="James Tyer" userId="d22555a8-92c7-4841-9635-9117395f38df" providerId="ADAL" clId="{3FE67A1C-9835-5242-B01C-7FFB57056413}" dt="2025-04-02T21:34:15.757" v="112" actId="962"/>
          <ac:cxnSpMkLst>
            <pc:docMk/>
            <pc:sldMk cId="826835801" sldId="282"/>
            <ac:cxnSpMk id="21" creationId="{5A47FC0B-70AC-1152-785C-AF4500FB825D}"/>
          </ac:cxnSpMkLst>
        </pc:cxnChg>
        <pc:cxnChg chg="mod">
          <ac:chgData name="James Tyer" userId="d22555a8-92c7-4841-9635-9117395f38df" providerId="ADAL" clId="{3FE67A1C-9835-5242-B01C-7FFB57056413}" dt="2025-04-02T21:34:15.759" v="113" actId="962"/>
          <ac:cxnSpMkLst>
            <pc:docMk/>
            <pc:sldMk cId="826835801" sldId="282"/>
            <ac:cxnSpMk id="24" creationId="{D9C458AE-AC5E-202C-A0C7-2E378C3DE98B}"/>
          </ac:cxnSpMkLst>
        </pc:cxnChg>
        <pc:cxnChg chg="mod">
          <ac:chgData name="James Tyer" userId="d22555a8-92c7-4841-9635-9117395f38df" providerId="ADAL" clId="{3FE67A1C-9835-5242-B01C-7FFB57056413}" dt="2025-04-02T21:34:15.761" v="114" actId="962"/>
          <ac:cxnSpMkLst>
            <pc:docMk/>
            <pc:sldMk cId="826835801" sldId="282"/>
            <ac:cxnSpMk id="29" creationId="{283A6259-C106-39EE-F0A5-86D00A69E9E4}"/>
          </ac:cxnSpMkLst>
        </pc:cxnChg>
        <pc:cxnChg chg="mod">
          <ac:chgData name="James Tyer" userId="d22555a8-92c7-4841-9635-9117395f38df" providerId="ADAL" clId="{3FE67A1C-9835-5242-B01C-7FFB57056413}" dt="2025-04-02T21:34:15.763" v="115" actId="962"/>
          <ac:cxnSpMkLst>
            <pc:docMk/>
            <pc:sldMk cId="826835801" sldId="282"/>
            <ac:cxnSpMk id="30" creationId="{5315DC44-7CC6-D714-F7C2-ABB16853CBDE}"/>
          </ac:cxnSpMkLst>
        </pc:cxnChg>
        <pc:cxnChg chg="mod">
          <ac:chgData name="James Tyer" userId="d22555a8-92c7-4841-9635-9117395f38df" providerId="ADAL" clId="{3FE67A1C-9835-5242-B01C-7FFB57056413}" dt="2025-04-02T21:34:15.765" v="116" actId="962"/>
          <ac:cxnSpMkLst>
            <pc:docMk/>
            <pc:sldMk cId="826835801" sldId="282"/>
            <ac:cxnSpMk id="35" creationId="{A6740C75-DD41-A2CF-5AD8-8F090C230923}"/>
          </ac:cxnSpMkLst>
        </pc:cxnChg>
        <pc:cxnChg chg="mod">
          <ac:chgData name="James Tyer" userId="d22555a8-92c7-4841-9635-9117395f38df" providerId="ADAL" clId="{3FE67A1C-9835-5242-B01C-7FFB57056413}" dt="2025-04-02T21:34:15.766" v="117" actId="962"/>
          <ac:cxnSpMkLst>
            <pc:docMk/>
            <pc:sldMk cId="826835801" sldId="282"/>
            <ac:cxnSpMk id="36" creationId="{350060A0-1792-E2AC-A1B3-0C85AFC4BC13}"/>
          </ac:cxnSpMkLst>
        </pc:cxnChg>
        <pc:cxnChg chg="mod">
          <ac:chgData name="James Tyer" userId="d22555a8-92c7-4841-9635-9117395f38df" providerId="ADAL" clId="{3FE67A1C-9835-5242-B01C-7FFB57056413}" dt="2025-04-02T21:34:15.768" v="118" actId="962"/>
          <ac:cxnSpMkLst>
            <pc:docMk/>
            <pc:sldMk cId="826835801" sldId="282"/>
            <ac:cxnSpMk id="41" creationId="{22CA185A-C40A-05A8-9D87-0856205E2236}"/>
          </ac:cxnSpMkLst>
        </pc:cxnChg>
        <pc:cxnChg chg="mod">
          <ac:chgData name="James Tyer" userId="d22555a8-92c7-4841-9635-9117395f38df" providerId="ADAL" clId="{3FE67A1C-9835-5242-B01C-7FFB57056413}" dt="2025-04-02T21:34:15.770" v="119" actId="962"/>
          <ac:cxnSpMkLst>
            <pc:docMk/>
            <pc:sldMk cId="826835801" sldId="282"/>
            <ac:cxnSpMk id="42" creationId="{A831EED1-18E8-8111-BBF7-1F7B4062EAAA}"/>
          </ac:cxnSpMkLst>
        </pc:cxnChg>
      </pc:sldChg>
      <pc:sldChg chg="modSp mod">
        <pc:chgData name="James Tyer" userId="d22555a8-92c7-4841-9635-9117395f38df" providerId="ADAL" clId="{3FE67A1C-9835-5242-B01C-7FFB57056413}" dt="2025-04-02T21:34:15.493" v="54" actId="962"/>
        <pc:sldMkLst>
          <pc:docMk/>
          <pc:sldMk cId="3062115971" sldId="284"/>
        </pc:sldMkLst>
        <pc:spChg chg="mod">
          <ac:chgData name="James Tyer" userId="d22555a8-92c7-4841-9635-9117395f38df" providerId="ADAL" clId="{3FE67A1C-9835-5242-B01C-7FFB57056413}" dt="2025-04-02T21:34:15.488" v="51" actId="962"/>
          <ac:spMkLst>
            <pc:docMk/>
            <pc:sldMk cId="3062115971" sldId="284"/>
            <ac:spMk id="17" creationId="{30A276B6-5172-9461-121C-4135F81FF0DD}"/>
          </ac:spMkLst>
        </pc:spChg>
        <pc:spChg chg="mod">
          <ac:chgData name="James Tyer" userId="d22555a8-92c7-4841-9635-9117395f38df" providerId="ADAL" clId="{3FE67A1C-9835-5242-B01C-7FFB57056413}" dt="2025-04-02T21:34:15.489" v="52" actId="962"/>
          <ac:spMkLst>
            <pc:docMk/>
            <pc:sldMk cId="3062115971" sldId="284"/>
            <ac:spMk id="20" creationId="{AE0D187B-295C-C9E5-295F-6982640D0B04}"/>
          </ac:spMkLst>
        </pc:spChg>
        <pc:cxnChg chg="mod">
          <ac:chgData name="James Tyer" userId="d22555a8-92c7-4841-9635-9117395f38df" providerId="ADAL" clId="{3FE67A1C-9835-5242-B01C-7FFB57056413}" dt="2025-04-02T21:34:15.491" v="53" actId="962"/>
          <ac:cxnSpMkLst>
            <pc:docMk/>
            <pc:sldMk cId="3062115971" sldId="284"/>
            <ac:cxnSpMk id="26" creationId="{4987277C-02D5-49BF-CC79-1B53EDCC5F7D}"/>
          </ac:cxnSpMkLst>
        </pc:cxnChg>
        <pc:cxnChg chg="mod">
          <ac:chgData name="James Tyer" userId="d22555a8-92c7-4841-9635-9117395f38df" providerId="ADAL" clId="{3FE67A1C-9835-5242-B01C-7FFB57056413}" dt="2025-04-02T21:34:15.493" v="54" actId="962"/>
          <ac:cxnSpMkLst>
            <pc:docMk/>
            <pc:sldMk cId="3062115971" sldId="284"/>
            <ac:cxnSpMk id="27" creationId="{1A360BAA-D5C7-4BFB-7BBA-4607EAE358D1}"/>
          </ac:cxnSpMkLst>
        </pc:cxnChg>
      </pc:sldChg>
      <pc:sldChg chg="modSp mod">
        <pc:chgData name="James Tyer" userId="d22555a8-92c7-4841-9635-9117395f38df" providerId="ADAL" clId="{3FE67A1C-9835-5242-B01C-7FFB57056413}" dt="2025-04-02T21:34:15.517" v="60" actId="962"/>
        <pc:sldMkLst>
          <pc:docMk/>
          <pc:sldMk cId="0" sldId="285"/>
        </pc:sldMkLst>
        <pc:spChg chg="mod">
          <ac:chgData name="James Tyer" userId="d22555a8-92c7-4841-9635-9117395f38df" providerId="ADAL" clId="{3FE67A1C-9835-5242-B01C-7FFB57056413}" dt="2025-04-02T21:34:15.510" v="56" actId="962"/>
          <ac:spMkLst>
            <pc:docMk/>
            <pc:sldMk cId="0" sldId="285"/>
            <ac:spMk id="2" creationId="{00000000-0000-0000-0000-000000000000}"/>
          </ac:spMkLst>
        </pc:spChg>
        <pc:spChg chg="mod">
          <ac:chgData name="James Tyer" userId="d22555a8-92c7-4841-9635-9117395f38df" providerId="ADAL" clId="{3FE67A1C-9835-5242-B01C-7FFB57056413}" dt="2025-04-02T21:34:15.511" v="57" actId="962"/>
          <ac:spMkLst>
            <pc:docMk/>
            <pc:sldMk cId="0" sldId="285"/>
            <ac:spMk id="16" creationId="{52889033-04E4-D1FA-4FF9-1ECEB8E33036}"/>
          </ac:spMkLst>
        </pc:spChg>
        <pc:spChg chg="mod">
          <ac:chgData name="James Tyer" userId="d22555a8-92c7-4841-9635-9117395f38df" providerId="ADAL" clId="{3FE67A1C-9835-5242-B01C-7FFB57056413}" dt="2025-04-02T21:34:15.513" v="58" actId="962"/>
          <ac:spMkLst>
            <pc:docMk/>
            <pc:sldMk cId="0" sldId="285"/>
            <ac:spMk id="21" creationId="{FDF9D774-4375-4645-24A1-8E0FD3442D5C}"/>
          </ac:spMkLst>
        </pc:spChg>
        <pc:spChg chg="mod">
          <ac:chgData name="James Tyer" userId="d22555a8-92c7-4841-9635-9117395f38df" providerId="ADAL" clId="{3FE67A1C-9835-5242-B01C-7FFB57056413}" dt="2025-04-02T21:34:15.515" v="59" actId="962"/>
          <ac:spMkLst>
            <pc:docMk/>
            <pc:sldMk cId="0" sldId="285"/>
            <ac:spMk id="31" creationId="{774821FA-58CC-B36C-5CC5-7E1561996CB7}"/>
          </ac:spMkLst>
        </pc:spChg>
        <pc:spChg chg="mod">
          <ac:chgData name="James Tyer" userId="d22555a8-92c7-4841-9635-9117395f38df" providerId="ADAL" clId="{3FE67A1C-9835-5242-B01C-7FFB57056413}" dt="2025-04-02T21:34:15.508" v="55" actId="962"/>
          <ac:spMkLst>
            <pc:docMk/>
            <pc:sldMk cId="0" sldId="285"/>
            <ac:spMk id="66" creationId="{9BA76D52-C6F5-4C01-F0A6-61BFF26EE5FD}"/>
          </ac:spMkLst>
        </pc:spChg>
        <pc:cxnChg chg="mod">
          <ac:chgData name="James Tyer" userId="d22555a8-92c7-4841-9635-9117395f38df" providerId="ADAL" clId="{3FE67A1C-9835-5242-B01C-7FFB57056413}" dt="2025-04-02T21:34:15.517" v="60" actId="962"/>
          <ac:cxnSpMkLst>
            <pc:docMk/>
            <pc:sldMk cId="0" sldId="285"/>
            <ac:cxnSpMk id="59" creationId="{ECFF539E-A9AD-D425-796C-4BEF0FC569EC}"/>
          </ac:cxnSpMkLst>
        </pc:cxnChg>
      </pc:sldChg>
      <pc:sldChg chg="modSp mod">
        <pc:chgData name="James Tyer" userId="d22555a8-92c7-4841-9635-9117395f38df" providerId="ADAL" clId="{3FE67A1C-9835-5242-B01C-7FFB57056413}" dt="2025-04-02T21:55:45.860" v="272" actId="962"/>
        <pc:sldMkLst>
          <pc:docMk/>
          <pc:sldMk cId="2638442856" sldId="296"/>
        </pc:sldMkLst>
        <pc:spChg chg="mod">
          <ac:chgData name="James Tyer" userId="d22555a8-92c7-4841-9635-9117395f38df" providerId="ADAL" clId="{3FE67A1C-9835-5242-B01C-7FFB57056413}" dt="2025-04-02T21:34:15.835" v="130" actId="962"/>
          <ac:spMkLst>
            <pc:docMk/>
            <pc:sldMk cId="2638442856" sldId="296"/>
            <ac:spMk id="9" creationId="{EF6B75E5-F341-624C-EB8F-5AEAB20EB439}"/>
          </ac:spMkLst>
        </pc:spChg>
        <pc:picChg chg="mod">
          <ac:chgData name="James Tyer" userId="d22555a8-92c7-4841-9635-9117395f38df" providerId="ADAL" clId="{3FE67A1C-9835-5242-B01C-7FFB57056413}" dt="2025-04-02T21:55:45.860" v="272" actId="962"/>
          <ac:picMkLst>
            <pc:docMk/>
            <pc:sldMk cId="2638442856" sldId="296"/>
            <ac:picMk id="6" creationId="{008A5CD6-F422-EEEC-3233-E50CF6FBC114}"/>
          </ac:picMkLst>
        </pc:picChg>
      </pc:sldChg>
      <pc:sldChg chg="modSp mod">
        <pc:chgData name="James Tyer" userId="d22555a8-92c7-4841-9635-9117395f38df" providerId="ADAL" clId="{3FE67A1C-9835-5242-B01C-7FFB57056413}" dt="2025-04-02T21:57:22.911" v="289" actId="33553"/>
        <pc:sldMkLst>
          <pc:docMk/>
          <pc:sldMk cId="4158208529" sldId="302"/>
        </pc:sldMkLst>
        <pc:spChg chg="mod">
          <ac:chgData name="James Tyer" userId="d22555a8-92c7-4841-9635-9117395f38df" providerId="ADAL" clId="{3FE67A1C-9835-5242-B01C-7FFB57056413}" dt="2025-04-02T21:57:22.911" v="289" actId="33553"/>
          <ac:spMkLst>
            <pc:docMk/>
            <pc:sldMk cId="4158208529" sldId="302"/>
            <ac:spMk id="4" creationId="{7C15CC23-51A7-E6CC-F06A-3AB209EBB10F}"/>
          </ac:spMkLst>
        </pc:spChg>
        <pc:spChg chg="mod">
          <ac:chgData name="James Tyer" userId="d22555a8-92c7-4841-9635-9117395f38df" providerId="ADAL" clId="{3FE67A1C-9835-5242-B01C-7FFB57056413}" dt="2025-04-02T21:34:15.423" v="43" actId="962"/>
          <ac:spMkLst>
            <pc:docMk/>
            <pc:sldMk cId="4158208529" sldId="302"/>
            <ac:spMk id="7" creationId="{AD55A756-AFF7-6CAE-91AE-AF4FC6318A8F}"/>
          </ac:spMkLst>
        </pc:spChg>
        <pc:spChg chg="mod">
          <ac:chgData name="James Tyer" userId="d22555a8-92c7-4841-9635-9117395f38df" providerId="ADAL" clId="{3FE67A1C-9835-5242-B01C-7FFB57056413}" dt="2025-04-02T21:34:15.426" v="44" actId="962"/>
          <ac:spMkLst>
            <pc:docMk/>
            <pc:sldMk cId="4158208529" sldId="302"/>
            <ac:spMk id="8" creationId="{26189B1F-2565-2885-5AE2-9947AC698713}"/>
          </ac:spMkLst>
        </pc:spChg>
        <pc:spChg chg="mod">
          <ac:chgData name="James Tyer" userId="d22555a8-92c7-4841-9635-9117395f38df" providerId="ADAL" clId="{3FE67A1C-9835-5242-B01C-7FFB57056413}" dt="2025-04-02T21:34:15.429" v="45" actId="962"/>
          <ac:spMkLst>
            <pc:docMk/>
            <pc:sldMk cId="4158208529" sldId="302"/>
            <ac:spMk id="20" creationId="{A398DFF9-1F60-188D-CC9E-C47303AD6DA9}"/>
          </ac:spMkLst>
        </pc:spChg>
        <pc:grpChg chg="mod">
          <ac:chgData name="James Tyer" userId="d22555a8-92c7-4841-9635-9117395f38df" providerId="ADAL" clId="{3FE67A1C-9835-5242-B01C-7FFB57056413}" dt="2025-04-02T21:35:05.831" v="140" actId="962"/>
          <ac:grpSpMkLst>
            <pc:docMk/>
            <pc:sldMk cId="4158208529" sldId="302"/>
            <ac:grpSpMk id="15" creationId="{F5CE0814-F0F0-74D0-A5C8-69D37C5FB9DD}"/>
          </ac:grpSpMkLst>
        </pc:grpChg>
        <pc:picChg chg="mod">
          <ac:chgData name="James Tyer" userId="d22555a8-92c7-4841-9635-9117395f38df" providerId="ADAL" clId="{3FE67A1C-9835-5242-B01C-7FFB57056413}" dt="2025-04-02T21:35:14.741" v="142" actId="962"/>
          <ac:picMkLst>
            <pc:docMk/>
            <pc:sldMk cId="4158208529" sldId="302"/>
            <ac:picMk id="2" creationId="{AC2D7C6C-9A0D-5605-B231-F274880F3696}"/>
          </ac:picMkLst>
        </pc:picChg>
        <pc:picChg chg="mod">
          <ac:chgData name="James Tyer" userId="d22555a8-92c7-4841-9635-9117395f38df" providerId="ADAL" clId="{3FE67A1C-9835-5242-B01C-7FFB57056413}" dt="2025-04-02T21:35:19.277" v="144" actId="962"/>
          <ac:picMkLst>
            <pc:docMk/>
            <pc:sldMk cId="4158208529" sldId="302"/>
            <ac:picMk id="5" creationId="{993A9D97-80B5-1A69-8988-3F9FBE936FE5}"/>
          </ac:picMkLst>
        </pc:picChg>
        <pc:picChg chg="mod">
          <ac:chgData name="James Tyer" userId="d22555a8-92c7-4841-9635-9117395f38df" providerId="ADAL" clId="{3FE67A1C-9835-5242-B01C-7FFB57056413}" dt="2025-04-02T21:35:20.343" v="145" actId="962"/>
          <ac:picMkLst>
            <pc:docMk/>
            <pc:sldMk cId="4158208529" sldId="302"/>
            <ac:picMk id="9" creationId="{28B03AF3-CC86-1D24-C1B0-BC4963F3FC58}"/>
          </ac:picMkLst>
        </pc:picChg>
        <pc:picChg chg="mod">
          <ac:chgData name="James Tyer" userId="d22555a8-92c7-4841-9635-9117395f38df" providerId="ADAL" clId="{3FE67A1C-9835-5242-B01C-7FFB57056413}" dt="2025-04-02T21:34:05.679" v="7" actId="962"/>
          <ac:picMkLst>
            <pc:docMk/>
            <pc:sldMk cId="4158208529" sldId="302"/>
            <ac:picMk id="10" creationId="{CC0C18D0-06A2-A8F5-7B0B-A163EA4762D4}"/>
          </ac:picMkLst>
        </pc:picChg>
        <pc:picChg chg="mod">
          <ac:chgData name="James Tyer" userId="d22555a8-92c7-4841-9635-9117395f38df" providerId="ADAL" clId="{3FE67A1C-9835-5242-B01C-7FFB57056413}" dt="2025-04-02T21:35:21.905" v="152" actId="962"/>
          <ac:picMkLst>
            <pc:docMk/>
            <pc:sldMk cId="4158208529" sldId="302"/>
            <ac:picMk id="11" creationId="{7457C6A9-C31B-C99A-6B97-636F33C3C3DA}"/>
          </ac:picMkLst>
        </pc:picChg>
        <pc:picChg chg="mod">
          <ac:chgData name="James Tyer" userId="d22555a8-92c7-4841-9635-9117395f38df" providerId="ADAL" clId="{3FE67A1C-9835-5242-B01C-7FFB57056413}" dt="2025-04-02T21:35:22.442" v="153" actId="962"/>
          <ac:picMkLst>
            <pc:docMk/>
            <pc:sldMk cId="4158208529" sldId="302"/>
            <ac:picMk id="12" creationId="{A72C09AD-E97B-0D76-2742-C7249EBB1029}"/>
          </ac:picMkLst>
        </pc:picChg>
        <pc:picChg chg="mod">
          <ac:chgData name="James Tyer" userId="d22555a8-92c7-4841-9635-9117395f38df" providerId="ADAL" clId="{3FE67A1C-9835-5242-B01C-7FFB57056413}" dt="2025-04-02T21:35:22.942" v="154" actId="962"/>
          <ac:picMkLst>
            <pc:docMk/>
            <pc:sldMk cId="4158208529" sldId="302"/>
            <ac:picMk id="18" creationId="{21797D62-D10D-19F8-F656-9E613779596A}"/>
          </ac:picMkLst>
        </pc:picChg>
        <pc:picChg chg="mod">
          <ac:chgData name="James Tyer" userId="d22555a8-92c7-4841-9635-9117395f38df" providerId="ADAL" clId="{3FE67A1C-9835-5242-B01C-7FFB57056413}" dt="2025-04-02T21:35:23.334" v="155" actId="962"/>
          <ac:picMkLst>
            <pc:docMk/>
            <pc:sldMk cId="4158208529" sldId="302"/>
            <ac:picMk id="21" creationId="{111E2620-C53B-1D84-2ABA-54B9BE71F817}"/>
          </ac:picMkLst>
        </pc:picChg>
        <pc:picChg chg="mod">
          <ac:chgData name="James Tyer" userId="d22555a8-92c7-4841-9635-9117395f38df" providerId="ADAL" clId="{3FE67A1C-9835-5242-B01C-7FFB57056413}" dt="2025-04-02T21:35:23.893" v="156" actId="962"/>
          <ac:picMkLst>
            <pc:docMk/>
            <pc:sldMk cId="4158208529" sldId="302"/>
            <ac:picMk id="22" creationId="{092AA86C-A3EF-E7B1-4BED-7AB11CC876FD}"/>
          </ac:picMkLst>
        </pc:picChg>
        <pc:picChg chg="mod">
          <ac:chgData name="James Tyer" userId="d22555a8-92c7-4841-9635-9117395f38df" providerId="ADAL" clId="{3FE67A1C-9835-5242-B01C-7FFB57056413}" dt="2025-04-02T21:34:05.682" v="9" actId="962"/>
          <ac:picMkLst>
            <pc:docMk/>
            <pc:sldMk cId="4158208529" sldId="302"/>
            <ac:picMk id="25" creationId="{E8EF28D7-26FD-6731-6604-F35DCACB6C5C}"/>
          </ac:picMkLst>
        </pc:picChg>
      </pc:sldChg>
      <pc:sldChg chg="modSp mod modCm">
        <pc:chgData name="James Tyer" userId="d22555a8-92c7-4841-9635-9117395f38df" providerId="ADAL" clId="{3FE67A1C-9835-5242-B01C-7FFB57056413}" dt="2025-04-02T21:57:03.230" v="286" actId="33553"/>
        <pc:sldMkLst>
          <pc:docMk/>
          <pc:sldMk cId="726131393" sldId="346"/>
        </pc:sldMkLst>
        <pc:spChg chg="mod">
          <ac:chgData name="James Tyer" userId="d22555a8-92c7-4841-9635-9117395f38df" providerId="ADAL" clId="{3FE67A1C-9835-5242-B01C-7FFB57056413}" dt="2025-04-02T21:57:03.230" v="286" actId="33553"/>
          <ac:spMkLst>
            <pc:docMk/>
            <pc:sldMk cId="726131393" sldId="346"/>
            <ac:spMk id="9" creationId="{D88A708C-9381-5228-E48C-B910EC425158}"/>
          </ac:spMkLst>
        </pc:spChg>
        <pc:spChg chg="mod">
          <ac:chgData name="James Tyer" userId="d22555a8-92c7-4841-9635-9117395f38df" providerId="ADAL" clId="{3FE67A1C-9835-5242-B01C-7FFB57056413}" dt="2025-04-02T21:34:15.821" v="126" actId="962"/>
          <ac:spMkLst>
            <pc:docMk/>
            <pc:sldMk cId="726131393" sldId="346"/>
            <ac:spMk id="12" creationId="{1460A71B-4980-8794-82F2-5A537690A237}"/>
          </ac:spMkLst>
        </pc:spChg>
        <pc:spChg chg="mod">
          <ac:chgData name="James Tyer" userId="d22555a8-92c7-4841-9635-9117395f38df" providerId="ADAL" clId="{3FE67A1C-9835-5242-B01C-7FFB57056413}" dt="2025-04-02T21:34:15.823" v="127" actId="962"/>
          <ac:spMkLst>
            <pc:docMk/>
            <pc:sldMk cId="726131393" sldId="346"/>
            <ac:spMk id="17" creationId="{77A4F07E-7503-EFB9-5466-A1A35EE8E9CA}"/>
          </ac:spMkLst>
        </pc:spChg>
        <pc:spChg chg="mod">
          <ac:chgData name="James Tyer" userId="d22555a8-92c7-4841-9635-9117395f38df" providerId="ADAL" clId="{3FE67A1C-9835-5242-B01C-7FFB57056413}" dt="2025-04-02T21:34:15.825" v="128" actId="962"/>
          <ac:spMkLst>
            <pc:docMk/>
            <pc:sldMk cId="726131393" sldId="346"/>
            <ac:spMk id="23" creationId="{B888AEB9-84D6-4A72-D04A-E765B6D7F5FB}"/>
          </ac:spMkLst>
        </pc:spChg>
        <pc:spChg chg="mod">
          <ac:chgData name="James Tyer" userId="d22555a8-92c7-4841-9635-9117395f38df" providerId="ADAL" clId="{3FE67A1C-9835-5242-B01C-7FFB57056413}" dt="2025-04-02T21:34:15.827" v="129" actId="962"/>
          <ac:spMkLst>
            <pc:docMk/>
            <pc:sldMk cId="726131393" sldId="346"/>
            <ac:spMk id="24" creationId="{2B1D4437-0EE9-E4A8-5977-96845912F6D0}"/>
          </ac:spMkLst>
        </pc:spChg>
        <pc:extLst>
          <p:ext xmlns:p="http://schemas.openxmlformats.org/presentationml/2006/main" uri="{D6D511B9-2390-475A-947B-AFAB55BFBCF1}">
            <pc226:cmChg xmlns:pc226="http://schemas.microsoft.com/office/powerpoint/2022/06/main/command" chg="mod">
              <pc226:chgData name="James Tyer" userId="d22555a8-92c7-4841-9635-9117395f38df" providerId="ADAL" clId="{3FE67A1C-9835-5242-B01C-7FFB57056413}" dt="2025-04-02T21:57:03.230" v="286" actId="33553"/>
              <pc2:cmMkLst xmlns:pc2="http://schemas.microsoft.com/office/powerpoint/2019/9/main/command">
                <pc:docMk/>
                <pc:sldMk cId="726131393" sldId="346"/>
                <pc2:cmMk id="{2C22B899-EBA7-4174-A685-A6532703FE4C}"/>
              </pc2:cmMkLst>
            </pc226:cmChg>
          </p:ext>
        </pc:extLst>
      </pc:sldChg>
      <pc:sldChg chg="modSp mod">
        <pc:chgData name="James Tyer" userId="d22555a8-92c7-4841-9635-9117395f38df" providerId="ADAL" clId="{3FE67A1C-9835-5242-B01C-7FFB57056413}" dt="2025-04-02T21:34:15.538" v="65" actId="962"/>
        <pc:sldMkLst>
          <pc:docMk/>
          <pc:sldMk cId="136875280" sldId="2147471150"/>
        </pc:sldMkLst>
        <pc:spChg chg="mod">
          <ac:chgData name="James Tyer" userId="d22555a8-92c7-4841-9635-9117395f38df" providerId="ADAL" clId="{3FE67A1C-9835-5242-B01C-7FFB57056413}" dt="2025-04-02T21:34:15.531" v="61" actId="962"/>
          <ac:spMkLst>
            <pc:docMk/>
            <pc:sldMk cId="136875280" sldId="2147471150"/>
            <ac:spMk id="2" creationId="{3750F30F-0102-4B1C-CBD1-AE5B483EB365}"/>
          </ac:spMkLst>
        </pc:spChg>
        <pc:cxnChg chg="mod">
          <ac:chgData name="James Tyer" userId="d22555a8-92c7-4841-9635-9117395f38df" providerId="ADAL" clId="{3FE67A1C-9835-5242-B01C-7FFB57056413}" dt="2025-04-02T21:34:15.533" v="62" actId="962"/>
          <ac:cxnSpMkLst>
            <pc:docMk/>
            <pc:sldMk cId="136875280" sldId="2147471150"/>
            <ac:cxnSpMk id="7" creationId="{6799F8A5-DA08-1CBF-140E-61F9AD7B6375}"/>
          </ac:cxnSpMkLst>
        </pc:cxnChg>
        <pc:cxnChg chg="mod">
          <ac:chgData name="James Tyer" userId="d22555a8-92c7-4841-9635-9117395f38df" providerId="ADAL" clId="{3FE67A1C-9835-5242-B01C-7FFB57056413}" dt="2025-04-02T21:34:15.535" v="63" actId="962"/>
          <ac:cxnSpMkLst>
            <pc:docMk/>
            <pc:sldMk cId="136875280" sldId="2147471150"/>
            <ac:cxnSpMk id="8" creationId="{93914C75-BC51-3E3B-221A-08E404469C38}"/>
          </ac:cxnSpMkLst>
        </pc:cxnChg>
        <pc:cxnChg chg="mod">
          <ac:chgData name="James Tyer" userId="d22555a8-92c7-4841-9635-9117395f38df" providerId="ADAL" clId="{3FE67A1C-9835-5242-B01C-7FFB57056413}" dt="2025-04-02T21:34:15.537" v="64" actId="962"/>
          <ac:cxnSpMkLst>
            <pc:docMk/>
            <pc:sldMk cId="136875280" sldId="2147471150"/>
            <ac:cxnSpMk id="10" creationId="{FBCB5556-F49C-9A54-09D3-2F5DA831E3D2}"/>
          </ac:cxnSpMkLst>
        </pc:cxnChg>
        <pc:cxnChg chg="mod">
          <ac:chgData name="James Tyer" userId="d22555a8-92c7-4841-9635-9117395f38df" providerId="ADAL" clId="{3FE67A1C-9835-5242-B01C-7FFB57056413}" dt="2025-04-02T21:34:15.538" v="65" actId="962"/>
          <ac:cxnSpMkLst>
            <pc:docMk/>
            <pc:sldMk cId="136875280" sldId="2147471150"/>
            <ac:cxnSpMk id="21" creationId="{0B3987D9-D58A-D972-7CF6-FFA93E00F25D}"/>
          </ac:cxnSpMkLst>
        </pc:cxnChg>
      </pc:sldChg>
      <pc:sldChg chg="modSp mod">
        <pc:chgData name="James Tyer" userId="d22555a8-92c7-4841-9635-9117395f38df" providerId="ADAL" clId="{3FE67A1C-9835-5242-B01C-7FFB57056413}" dt="2025-04-02T21:37:11.445" v="191" actId="962"/>
        <pc:sldMkLst>
          <pc:docMk/>
          <pc:sldMk cId="20084988" sldId="2147481773"/>
        </pc:sldMkLst>
        <pc:picChg chg="mod">
          <ac:chgData name="James Tyer" userId="d22555a8-92c7-4841-9635-9117395f38df" providerId="ADAL" clId="{3FE67A1C-9835-5242-B01C-7FFB57056413}" dt="2025-04-02T21:37:01.874" v="183" actId="962"/>
          <ac:picMkLst>
            <pc:docMk/>
            <pc:sldMk cId="20084988" sldId="2147481773"/>
            <ac:picMk id="9" creationId="{F209C5EF-86E9-73F0-CD1E-98D8B496F622}"/>
          </ac:picMkLst>
        </pc:picChg>
        <pc:picChg chg="mod">
          <ac:chgData name="James Tyer" userId="d22555a8-92c7-4841-9635-9117395f38df" providerId="ADAL" clId="{3FE67A1C-9835-5242-B01C-7FFB57056413}" dt="2025-04-02T21:37:11.445" v="191" actId="962"/>
          <ac:picMkLst>
            <pc:docMk/>
            <pc:sldMk cId="20084988" sldId="2147481773"/>
            <ac:picMk id="11" creationId="{9586F463-1E29-9736-F176-64AE0AC88654}"/>
          </ac:picMkLst>
        </pc:picChg>
        <pc:picChg chg="mod">
          <ac:chgData name="James Tyer" userId="d22555a8-92c7-4841-9635-9117395f38df" providerId="ADAL" clId="{3FE67A1C-9835-5242-B01C-7FFB57056413}" dt="2025-04-02T21:37:06.062" v="187" actId="962"/>
          <ac:picMkLst>
            <pc:docMk/>
            <pc:sldMk cId="20084988" sldId="2147481773"/>
            <ac:picMk id="1026" creationId="{ECE26462-4992-8D55-B61A-46146757D969}"/>
          </ac:picMkLst>
        </pc:picChg>
      </pc:sldChg>
      <pc:sldChg chg="modSp mod">
        <pc:chgData name="James Tyer" userId="d22555a8-92c7-4841-9635-9117395f38df" providerId="ADAL" clId="{3FE67A1C-9835-5242-B01C-7FFB57056413}" dt="2025-04-02T21:56:48.160" v="278" actId="33553"/>
        <pc:sldMkLst>
          <pc:docMk/>
          <pc:sldMk cId="737624143" sldId="2147483219"/>
        </pc:sldMkLst>
        <pc:spChg chg="mod">
          <ac:chgData name="James Tyer" userId="d22555a8-92c7-4841-9635-9117395f38df" providerId="ADAL" clId="{3FE67A1C-9835-5242-B01C-7FFB57056413}" dt="2025-04-02T21:56:48.160" v="278" actId="33553"/>
          <ac:spMkLst>
            <pc:docMk/>
            <pc:sldMk cId="737624143" sldId="2147483219"/>
            <ac:spMk id="12" creationId="{3803E63E-E486-3A3B-2D5E-916140D1FCB7}"/>
          </ac:spMkLst>
        </pc:spChg>
        <pc:picChg chg="mod">
          <ac:chgData name="James Tyer" userId="d22555a8-92c7-4841-9635-9117395f38df" providerId="ADAL" clId="{3FE67A1C-9835-5242-B01C-7FFB57056413}" dt="2025-04-02T21:34:09.785" v="27" actId="962"/>
          <ac:picMkLst>
            <pc:docMk/>
            <pc:sldMk cId="737624143" sldId="2147483219"/>
            <ac:picMk id="9" creationId="{069F502F-1C54-D5E0-F495-8BCF58E92EA8}"/>
          </ac:picMkLst>
        </pc:picChg>
        <pc:picChg chg="mod">
          <ac:chgData name="James Tyer" userId="d22555a8-92c7-4841-9635-9117395f38df" providerId="ADAL" clId="{3FE67A1C-9835-5242-B01C-7FFB57056413}" dt="2025-04-02T21:34:09.787" v="29" actId="962"/>
          <ac:picMkLst>
            <pc:docMk/>
            <pc:sldMk cId="737624143" sldId="2147483219"/>
            <ac:picMk id="14" creationId="{C6DB0344-B28E-C7CD-0E25-DFB8378B8F15}"/>
          </ac:picMkLst>
        </pc:picChg>
        <pc:picChg chg="mod">
          <ac:chgData name="James Tyer" userId="d22555a8-92c7-4841-9635-9117395f38df" providerId="ADAL" clId="{3FE67A1C-9835-5242-B01C-7FFB57056413}" dt="2025-04-02T21:55:21.086" v="250" actId="962"/>
          <ac:picMkLst>
            <pc:docMk/>
            <pc:sldMk cId="737624143" sldId="2147483219"/>
            <ac:picMk id="1027" creationId="{4C96B5FF-D971-6888-097D-F01E3617BF7F}"/>
          </ac:picMkLst>
        </pc:picChg>
      </pc:sldChg>
      <pc:sldChg chg="modSp mod">
        <pc:chgData name="James Tyer" userId="d22555a8-92c7-4841-9635-9117395f38df" providerId="ADAL" clId="{3FE67A1C-9835-5242-B01C-7FFB57056413}" dt="2025-04-02T21:56:49.520" v="279" actId="33553"/>
        <pc:sldMkLst>
          <pc:docMk/>
          <pc:sldMk cId="3380539249" sldId="2147483229"/>
        </pc:sldMkLst>
        <pc:spChg chg="mod">
          <ac:chgData name="James Tyer" userId="d22555a8-92c7-4841-9635-9117395f38df" providerId="ADAL" clId="{3FE67A1C-9835-5242-B01C-7FFB57056413}" dt="2025-04-02T21:56:49.520" v="279" actId="33553"/>
          <ac:spMkLst>
            <pc:docMk/>
            <pc:sldMk cId="3380539249" sldId="2147483229"/>
            <ac:spMk id="2" creationId="{1B662C69-FE3D-2ED0-F42E-9CBA7B8E55FB}"/>
          </ac:spMkLst>
        </pc:spChg>
      </pc:sldChg>
      <pc:sldChg chg="modSp mod">
        <pc:chgData name="James Tyer" userId="d22555a8-92c7-4841-9635-9117395f38df" providerId="ADAL" clId="{3FE67A1C-9835-5242-B01C-7FFB57056413}" dt="2025-04-02T21:56:44.711" v="277" actId="33553"/>
        <pc:sldMkLst>
          <pc:docMk/>
          <pc:sldMk cId="1975665396" sldId="2147483531"/>
        </pc:sldMkLst>
        <pc:spChg chg="mod">
          <ac:chgData name="James Tyer" userId="d22555a8-92c7-4841-9635-9117395f38df" providerId="ADAL" clId="{3FE67A1C-9835-5242-B01C-7FFB57056413}" dt="2025-04-02T21:56:44.711" v="277" actId="33553"/>
          <ac:spMkLst>
            <pc:docMk/>
            <pc:sldMk cId="1975665396" sldId="2147483531"/>
            <ac:spMk id="4" creationId="{0EE86376-D466-0A02-1FA3-49A6A5DA8D89}"/>
          </ac:spMkLst>
        </pc:spChg>
        <pc:spChg chg="mod">
          <ac:chgData name="James Tyer" userId="d22555a8-92c7-4841-9635-9117395f38df" providerId="ADAL" clId="{3FE67A1C-9835-5242-B01C-7FFB57056413}" dt="2025-04-02T21:34:15.779" v="120" actId="962"/>
          <ac:spMkLst>
            <pc:docMk/>
            <pc:sldMk cId="1975665396" sldId="2147483531"/>
            <ac:spMk id="30" creationId="{D5DE112D-194C-A1B5-9D3A-3D80B1627F98}"/>
          </ac:spMkLst>
        </pc:spChg>
        <pc:picChg chg="mod">
          <ac:chgData name="James Tyer" userId="d22555a8-92c7-4841-9635-9117395f38df" providerId="ADAL" clId="{3FE67A1C-9835-5242-B01C-7FFB57056413}" dt="2025-04-02T21:34:09.769" v="23" actId="962"/>
          <ac:picMkLst>
            <pc:docMk/>
            <pc:sldMk cId="1975665396" sldId="2147483531"/>
            <ac:picMk id="16" creationId="{236DD8F2-58F1-794E-299F-C15741E8AB49}"/>
          </ac:picMkLst>
        </pc:picChg>
        <pc:picChg chg="mod">
          <ac:chgData name="James Tyer" userId="d22555a8-92c7-4841-9635-9117395f38df" providerId="ADAL" clId="{3FE67A1C-9835-5242-B01C-7FFB57056413}" dt="2025-04-02T21:34:09.772" v="25" actId="962"/>
          <ac:picMkLst>
            <pc:docMk/>
            <pc:sldMk cId="1975665396" sldId="2147483531"/>
            <ac:picMk id="18" creationId="{0B57D213-7212-4A23-DE87-01089568C98F}"/>
          </ac:picMkLst>
        </pc:picChg>
      </pc:sldChg>
      <pc:sldChg chg="modSp mod">
        <pc:chgData name="James Tyer" userId="d22555a8-92c7-4841-9635-9117395f38df" providerId="ADAL" clId="{3FE67A1C-9835-5242-B01C-7FFB57056413}" dt="2025-04-02T21:34:09.798" v="31" actId="962"/>
        <pc:sldMkLst>
          <pc:docMk/>
          <pc:sldMk cId="2471037942" sldId="2147483533"/>
        </pc:sldMkLst>
        <pc:picChg chg="mod">
          <ac:chgData name="James Tyer" userId="d22555a8-92c7-4841-9635-9117395f38df" providerId="ADAL" clId="{3FE67A1C-9835-5242-B01C-7FFB57056413}" dt="2025-04-02T21:34:09.798" v="31" actId="962"/>
          <ac:picMkLst>
            <pc:docMk/>
            <pc:sldMk cId="2471037942" sldId="2147483533"/>
            <ac:picMk id="6" creationId="{6337B2BC-5E21-3ADD-73A6-DE3DF0856F5F}"/>
          </ac:picMkLst>
        </pc:picChg>
      </pc:sldChg>
      <pc:sldChg chg="modSp mod">
        <pc:chgData name="James Tyer" userId="d22555a8-92c7-4841-9635-9117395f38df" providerId="ADAL" clId="{3FE67A1C-9835-5242-B01C-7FFB57056413}" dt="2025-04-02T21:57:02.064" v="285" actId="33553"/>
        <pc:sldMkLst>
          <pc:docMk/>
          <pc:sldMk cId="2543908625" sldId="2147483535"/>
        </pc:sldMkLst>
        <pc:spChg chg="mod">
          <ac:chgData name="James Tyer" userId="d22555a8-92c7-4841-9635-9117395f38df" providerId="ADAL" clId="{3FE67A1C-9835-5242-B01C-7FFB57056413}" dt="2025-04-02T21:57:02.064" v="285" actId="33553"/>
          <ac:spMkLst>
            <pc:docMk/>
            <pc:sldMk cId="2543908625" sldId="2147483535"/>
            <ac:spMk id="9" creationId="{79ED5071-7494-7D01-4462-3B131DCD48D4}"/>
          </ac:spMkLst>
        </pc:spChg>
      </pc:sldChg>
      <pc:sldChg chg="modSp mod">
        <pc:chgData name="James Tyer" userId="d22555a8-92c7-4841-9635-9117395f38df" providerId="ADAL" clId="{3FE67A1C-9835-5242-B01C-7FFB57056413}" dt="2025-04-02T21:56:20.530" v="273" actId="33553"/>
        <pc:sldMkLst>
          <pc:docMk/>
          <pc:sldMk cId="1675434234" sldId="2147483539"/>
        </pc:sldMkLst>
        <pc:spChg chg="mod">
          <ac:chgData name="James Tyer" userId="d22555a8-92c7-4841-9635-9117395f38df" providerId="ADAL" clId="{3FE67A1C-9835-5242-B01C-7FFB57056413}" dt="2025-04-02T21:56:20.530" v="273" actId="33553"/>
          <ac:spMkLst>
            <pc:docMk/>
            <pc:sldMk cId="1675434234" sldId="2147483539"/>
            <ac:spMk id="5" creationId="{0E928662-D8B0-E3BE-C7AF-57A5F9FF643A}"/>
          </ac:spMkLst>
        </pc:spChg>
        <pc:picChg chg="mod">
          <ac:chgData name="James Tyer" userId="d22555a8-92c7-4841-9635-9117395f38df" providerId="ADAL" clId="{3FE67A1C-9835-5242-B01C-7FFB57056413}" dt="2025-04-02T21:34:05.692" v="11" actId="962"/>
          <ac:picMkLst>
            <pc:docMk/>
            <pc:sldMk cId="1675434234" sldId="2147483539"/>
            <ac:picMk id="3" creationId="{EE6A6D03-8C1C-1E6C-4E8D-46BD9A3B421E}"/>
          </ac:picMkLst>
        </pc:picChg>
      </pc:sldChg>
      <pc:sldChg chg="modSp mod">
        <pc:chgData name="James Tyer" userId="d22555a8-92c7-4841-9635-9117395f38df" providerId="ADAL" clId="{3FE67A1C-9835-5242-B01C-7FFB57056413}" dt="2025-04-02T21:56:31.285" v="274" actId="33553"/>
        <pc:sldMkLst>
          <pc:docMk/>
          <pc:sldMk cId="637862246" sldId="2147483540"/>
        </pc:sldMkLst>
        <pc:spChg chg="mod">
          <ac:chgData name="James Tyer" userId="d22555a8-92c7-4841-9635-9117395f38df" providerId="ADAL" clId="{3FE67A1C-9835-5242-B01C-7FFB57056413}" dt="2025-04-02T21:34:58.313" v="138" actId="207"/>
          <ac:spMkLst>
            <pc:docMk/>
            <pc:sldMk cId="637862246" sldId="2147483540"/>
            <ac:spMk id="4" creationId="{B0115964-B52E-E757-A637-1006A17CF297}"/>
          </ac:spMkLst>
        </pc:spChg>
        <pc:spChg chg="mod">
          <ac:chgData name="James Tyer" userId="d22555a8-92c7-4841-9635-9117395f38df" providerId="ADAL" clId="{3FE67A1C-9835-5242-B01C-7FFB57056413}" dt="2025-04-02T21:56:31.285" v="274" actId="33553"/>
          <ac:spMkLst>
            <pc:docMk/>
            <pc:sldMk cId="637862246" sldId="2147483540"/>
            <ac:spMk id="7" creationId="{7599C726-80EB-C6FF-12C8-2D1DB949B3F1}"/>
          </ac:spMkLst>
        </pc:spChg>
        <pc:picChg chg="mod">
          <ac:chgData name="James Tyer" userId="d22555a8-92c7-4841-9635-9117395f38df" providerId="ADAL" clId="{3FE67A1C-9835-5242-B01C-7FFB57056413}" dt="2025-04-02T21:35:42.091" v="175" actId="962"/>
          <ac:picMkLst>
            <pc:docMk/>
            <pc:sldMk cId="637862246" sldId="2147483540"/>
            <ac:picMk id="3" creationId="{465ED590-46F4-8838-F8EF-F7FC4BEB2D90}"/>
          </ac:picMkLst>
        </pc:picChg>
      </pc:sldChg>
      <pc:sldChg chg="modSp mod">
        <pc:chgData name="James Tyer" userId="d22555a8-92c7-4841-9635-9117395f38df" providerId="ADAL" clId="{3FE67A1C-9835-5242-B01C-7FFB57056413}" dt="2025-04-02T21:34:15.471" v="50" actId="962"/>
        <pc:sldMkLst>
          <pc:docMk/>
          <pc:sldMk cId="61402259" sldId="2147483541"/>
        </pc:sldMkLst>
        <pc:spChg chg="mod">
          <ac:chgData name="James Tyer" userId="d22555a8-92c7-4841-9635-9117395f38df" providerId="ADAL" clId="{3FE67A1C-9835-5242-B01C-7FFB57056413}" dt="2025-04-02T21:34:15.465" v="47" actId="962"/>
          <ac:spMkLst>
            <pc:docMk/>
            <pc:sldMk cId="61402259" sldId="2147483541"/>
            <ac:spMk id="4" creationId="{D02840C0-D2FB-7C57-0E88-896005D7873B}"/>
          </ac:spMkLst>
        </pc:spChg>
        <pc:spChg chg="mod">
          <ac:chgData name="James Tyer" userId="d22555a8-92c7-4841-9635-9117395f38df" providerId="ADAL" clId="{3FE67A1C-9835-5242-B01C-7FFB57056413}" dt="2025-04-02T21:34:15.467" v="48" actId="962"/>
          <ac:spMkLst>
            <pc:docMk/>
            <pc:sldMk cId="61402259" sldId="2147483541"/>
            <ac:spMk id="5" creationId="{D067DB34-0C15-111B-9235-48AC061D9697}"/>
          </ac:spMkLst>
        </pc:spChg>
        <pc:spChg chg="mod">
          <ac:chgData name="James Tyer" userId="d22555a8-92c7-4841-9635-9117395f38df" providerId="ADAL" clId="{3FE67A1C-9835-5242-B01C-7FFB57056413}" dt="2025-04-02T21:34:15.469" v="49" actId="962"/>
          <ac:spMkLst>
            <pc:docMk/>
            <pc:sldMk cId="61402259" sldId="2147483541"/>
            <ac:spMk id="6" creationId="{8955E086-D791-1561-314C-056C41FE8CEC}"/>
          </ac:spMkLst>
        </pc:spChg>
        <pc:spChg chg="mod">
          <ac:chgData name="James Tyer" userId="d22555a8-92c7-4841-9635-9117395f38df" providerId="ADAL" clId="{3FE67A1C-9835-5242-B01C-7FFB57056413}" dt="2025-04-02T21:34:15.471" v="50" actId="962"/>
          <ac:spMkLst>
            <pc:docMk/>
            <pc:sldMk cId="61402259" sldId="2147483541"/>
            <ac:spMk id="9" creationId="{C7545207-5644-792B-01D2-412B1ADF2792}"/>
          </ac:spMkLst>
        </pc:spChg>
      </pc:sldChg>
      <pc:sldChg chg="modSp mod">
        <pc:chgData name="James Tyer" userId="d22555a8-92c7-4841-9635-9117395f38df" providerId="ADAL" clId="{3FE67A1C-9835-5242-B01C-7FFB57056413}" dt="2025-04-02T21:56:58.077" v="282" actId="33553"/>
        <pc:sldMkLst>
          <pc:docMk/>
          <pc:sldMk cId="1730192947" sldId="2147483549"/>
        </pc:sldMkLst>
        <pc:spChg chg="mod">
          <ac:chgData name="James Tyer" userId="d22555a8-92c7-4841-9635-9117395f38df" providerId="ADAL" clId="{3FE67A1C-9835-5242-B01C-7FFB57056413}" dt="2025-04-02T21:56:58.077" v="282" actId="33553"/>
          <ac:spMkLst>
            <pc:docMk/>
            <pc:sldMk cId="1730192947" sldId="2147483549"/>
            <ac:spMk id="9" creationId="{697E3991-9C87-3BA1-31F5-BB903AB993FF}"/>
          </ac:spMkLst>
        </pc:spChg>
        <pc:picChg chg="mod">
          <ac:chgData name="James Tyer" userId="d22555a8-92c7-4841-9635-9117395f38df" providerId="ADAL" clId="{3FE67A1C-9835-5242-B01C-7FFB57056413}" dt="2025-04-02T21:55:25.947" v="254" actId="962"/>
          <ac:picMkLst>
            <pc:docMk/>
            <pc:sldMk cId="1730192947" sldId="2147483549"/>
            <ac:picMk id="7" creationId="{251B84C0-176E-3D15-42A0-EA795AA7004A}"/>
          </ac:picMkLst>
        </pc:picChg>
      </pc:sldChg>
      <pc:sldChg chg="modSp mod">
        <pc:chgData name="James Tyer" userId="d22555a8-92c7-4841-9635-9117395f38df" providerId="ADAL" clId="{3FE67A1C-9835-5242-B01C-7FFB57056413}" dt="2025-04-02T21:56:41.038" v="275" actId="33553"/>
        <pc:sldMkLst>
          <pc:docMk/>
          <pc:sldMk cId="1434488383" sldId="2147483550"/>
        </pc:sldMkLst>
        <pc:spChg chg="mod">
          <ac:chgData name="James Tyer" userId="d22555a8-92c7-4841-9635-9117395f38df" providerId="ADAL" clId="{3FE67A1C-9835-5242-B01C-7FFB57056413}" dt="2025-04-02T21:56:41.038" v="275" actId="33553"/>
          <ac:spMkLst>
            <pc:docMk/>
            <pc:sldMk cId="1434488383" sldId="2147483550"/>
            <ac:spMk id="2" creationId="{84EA7582-6030-2E6C-1016-BEFDEF236083}"/>
          </ac:spMkLst>
        </pc:spChg>
      </pc:sldChg>
      <pc:sldChg chg="modSp mod">
        <pc:chgData name="James Tyer" userId="d22555a8-92c7-4841-9635-9117395f38df" providerId="ADAL" clId="{3FE67A1C-9835-5242-B01C-7FFB57056413}" dt="2025-04-02T21:56:50.631" v="280" actId="33553"/>
        <pc:sldMkLst>
          <pc:docMk/>
          <pc:sldMk cId="245317459" sldId="2147483554"/>
        </pc:sldMkLst>
        <pc:spChg chg="mod">
          <ac:chgData name="James Tyer" userId="d22555a8-92c7-4841-9635-9117395f38df" providerId="ADAL" clId="{3FE67A1C-9835-5242-B01C-7FFB57056413}" dt="2025-04-02T21:56:50.631" v="280" actId="33553"/>
          <ac:spMkLst>
            <pc:docMk/>
            <pc:sldMk cId="245317459" sldId="2147483554"/>
            <ac:spMk id="2" creationId="{994E8956-9079-8CC8-D833-04C27FC261D2}"/>
          </ac:spMkLst>
        </pc:spChg>
      </pc:sldChg>
      <pc:sldChg chg="modSp mod">
        <pc:chgData name="James Tyer" userId="d22555a8-92c7-4841-9635-9117395f38df" providerId="ADAL" clId="{3FE67A1C-9835-5242-B01C-7FFB57056413}" dt="2025-04-02T21:56:51.824" v="281" actId="33553"/>
        <pc:sldMkLst>
          <pc:docMk/>
          <pc:sldMk cId="1002275963" sldId="2147483555"/>
        </pc:sldMkLst>
        <pc:spChg chg="mod">
          <ac:chgData name="James Tyer" userId="d22555a8-92c7-4841-9635-9117395f38df" providerId="ADAL" clId="{3FE67A1C-9835-5242-B01C-7FFB57056413}" dt="2025-04-02T21:56:51.824" v="281" actId="33553"/>
          <ac:spMkLst>
            <pc:docMk/>
            <pc:sldMk cId="1002275963" sldId="2147483555"/>
            <ac:spMk id="2" creationId="{6BCB1A70-AA1D-96D8-04B4-162ECAB37A06}"/>
          </ac:spMkLst>
        </pc:spChg>
      </pc:sldChg>
      <pc:sldChg chg="modSp mod">
        <pc:chgData name="James Tyer" userId="d22555a8-92c7-4841-9635-9117395f38df" providerId="ADAL" clId="{3FE67A1C-9835-5242-B01C-7FFB57056413}" dt="2025-04-02T21:38:09.729" v="246" actId="962"/>
        <pc:sldMkLst>
          <pc:docMk/>
          <pc:sldMk cId="3411200043" sldId="2147483557"/>
        </pc:sldMkLst>
        <pc:spChg chg="mod">
          <ac:chgData name="James Tyer" userId="d22555a8-92c7-4841-9635-9117395f38df" providerId="ADAL" clId="{3FE67A1C-9835-5242-B01C-7FFB57056413}" dt="2025-04-02T21:34:15.730" v="109" actId="962"/>
          <ac:spMkLst>
            <pc:docMk/>
            <pc:sldMk cId="3411200043" sldId="2147483557"/>
            <ac:spMk id="2" creationId="{5A31C168-50D7-95A9-8FD7-EA876F5D4D4B}"/>
          </ac:spMkLst>
        </pc:spChg>
        <pc:picChg chg="mod">
          <ac:chgData name="James Tyer" userId="d22555a8-92c7-4841-9635-9117395f38df" providerId="ADAL" clId="{3FE67A1C-9835-5242-B01C-7FFB57056413}" dt="2025-04-02T21:38:09.729" v="246" actId="962"/>
          <ac:picMkLst>
            <pc:docMk/>
            <pc:sldMk cId="3411200043" sldId="2147483557"/>
            <ac:picMk id="11" creationId="{9A28772B-8246-0C90-9138-EE3AC5749EBE}"/>
          </ac:picMkLst>
        </pc:picChg>
      </pc:sldChg>
      <pc:sldChg chg="modSp mod">
        <pc:chgData name="James Tyer" userId="d22555a8-92c7-4841-9635-9117395f38df" providerId="ADAL" clId="{3FE67A1C-9835-5242-B01C-7FFB57056413}" dt="2025-04-02T21:55:17.630" v="248" actId="962"/>
        <pc:sldMkLst>
          <pc:docMk/>
          <pc:sldMk cId="2807698775" sldId="2147483558"/>
        </pc:sldMkLst>
        <pc:spChg chg="mod">
          <ac:chgData name="James Tyer" userId="d22555a8-92c7-4841-9635-9117395f38df" providerId="ADAL" clId="{3FE67A1C-9835-5242-B01C-7FFB57056413}" dt="2025-04-02T21:34:15.741" v="110" actId="962"/>
          <ac:spMkLst>
            <pc:docMk/>
            <pc:sldMk cId="2807698775" sldId="2147483558"/>
            <ac:spMk id="2" creationId="{8B8F431A-5CE9-5562-7CAE-5261AAE2C906}"/>
          </ac:spMkLst>
        </pc:spChg>
        <pc:grpChg chg="mod">
          <ac:chgData name="James Tyer" userId="d22555a8-92c7-4841-9635-9117395f38df" providerId="ADAL" clId="{3FE67A1C-9835-5242-B01C-7FFB57056413}" dt="2025-04-02T21:55:17.630" v="248" actId="962"/>
          <ac:grpSpMkLst>
            <pc:docMk/>
            <pc:sldMk cId="2807698775" sldId="2147483558"/>
            <ac:grpSpMk id="3" creationId="{75ECA1BE-279F-9D20-B76D-AF06831E2AD8}"/>
          </ac:grpSpMkLst>
        </pc:grpChg>
      </pc:sldChg>
      <pc:sldChg chg="modSp del mod">
        <pc:chgData name="James Tyer" userId="d22555a8-92c7-4841-9635-9117395f38df" providerId="ADAL" clId="{3FE67A1C-9835-5242-B01C-7FFB57056413}" dt="2025-04-02T21:34:48.504" v="137" actId="2696"/>
        <pc:sldMkLst>
          <pc:docMk/>
          <pc:sldMk cId="2690642617" sldId="2147483559"/>
        </pc:sldMkLst>
        <pc:picChg chg="mod">
          <ac:chgData name="James Tyer" userId="d22555a8-92c7-4841-9635-9117395f38df" providerId="ADAL" clId="{3FE67A1C-9835-5242-B01C-7FFB57056413}" dt="2025-04-02T21:34:05.667" v="5" actId="962"/>
          <ac:picMkLst>
            <pc:docMk/>
            <pc:sldMk cId="2690642617" sldId="2147483559"/>
            <ac:picMk id="8" creationId="{C77726C4-37BC-7CEB-1C8B-FDF1C00958E4}"/>
          </ac:picMkLst>
        </pc:picChg>
      </pc:sldChg>
      <pc:sldChg chg="modSp mod">
        <pc:chgData name="James Tyer" userId="d22555a8-92c7-4841-9635-9117395f38df" providerId="ADAL" clId="{3FE67A1C-9835-5242-B01C-7FFB57056413}" dt="2025-04-02T21:56:59.198" v="283" actId="33553"/>
        <pc:sldMkLst>
          <pc:docMk/>
          <pc:sldMk cId="3377838251" sldId="2147483560"/>
        </pc:sldMkLst>
        <pc:spChg chg="mod">
          <ac:chgData name="James Tyer" userId="d22555a8-92c7-4841-9635-9117395f38df" providerId="ADAL" clId="{3FE67A1C-9835-5242-B01C-7FFB57056413}" dt="2025-04-02T21:34:15.785" v="121" actId="962"/>
          <ac:spMkLst>
            <pc:docMk/>
            <pc:sldMk cId="3377838251" sldId="2147483560"/>
            <ac:spMk id="5" creationId="{7ADF6F74-0763-88A8-28AF-89F3A066D1F3}"/>
          </ac:spMkLst>
        </pc:spChg>
        <pc:spChg chg="mod">
          <ac:chgData name="James Tyer" userId="d22555a8-92c7-4841-9635-9117395f38df" providerId="ADAL" clId="{3FE67A1C-9835-5242-B01C-7FFB57056413}" dt="2025-04-02T21:56:59.198" v="283" actId="33553"/>
          <ac:spMkLst>
            <pc:docMk/>
            <pc:sldMk cId="3377838251" sldId="2147483560"/>
            <ac:spMk id="9" creationId="{A93B8AF5-DF69-1807-34D3-FEDDA51349AE}"/>
          </ac:spMkLst>
        </pc:spChg>
        <pc:picChg chg="mod">
          <ac:chgData name="James Tyer" userId="d22555a8-92c7-4841-9635-9117395f38df" providerId="ADAL" clId="{3FE67A1C-9835-5242-B01C-7FFB57056413}" dt="2025-04-02T21:34:09.805" v="33" actId="962"/>
          <ac:picMkLst>
            <pc:docMk/>
            <pc:sldMk cId="3377838251" sldId="2147483560"/>
            <ac:picMk id="7" creationId="{13025279-63BA-227D-C2E1-BDC01FE98FDF}"/>
          </ac:picMkLst>
        </pc:picChg>
      </pc:sldChg>
      <pc:sldChg chg="modSp mod">
        <pc:chgData name="James Tyer" userId="d22555a8-92c7-4841-9635-9117395f38df" providerId="ADAL" clId="{3FE67A1C-9835-5242-B01C-7FFB57056413}" dt="2025-04-02T21:57:00.745" v="284" actId="33553"/>
        <pc:sldMkLst>
          <pc:docMk/>
          <pc:sldMk cId="3817731439" sldId="2147483561"/>
        </pc:sldMkLst>
        <pc:spChg chg="mod">
          <ac:chgData name="James Tyer" userId="d22555a8-92c7-4841-9635-9117395f38df" providerId="ADAL" clId="{3FE67A1C-9835-5242-B01C-7FFB57056413}" dt="2025-04-02T21:57:00.745" v="284" actId="33553"/>
          <ac:spMkLst>
            <pc:docMk/>
            <pc:sldMk cId="3817731439" sldId="2147483561"/>
            <ac:spMk id="9" creationId="{445989C2-637D-4BF9-A5D9-5C75FD5BFAA0}"/>
          </ac:spMkLst>
        </pc:spChg>
        <pc:picChg chg="mod">
          <ac:chgData name="James Tyer" userId="d22555a8-92c7-4841-9635-9117395f38df" providerId="ADAL" clId="{3FE67A1C-9835-5242-B01C-7FFB57056413}" dt="2025-04-02T21:34:09.812" v="35" actId="962"/>
          <ac:picMkLst>
            <pc:docMk/>
            <pc:sldMk cId="3817731439" sldId="2147483561"/>
            <ac:picMk id="7" creationId="{696389C5-6A64-D0A5-2602-73C306969DAC}"/>
          </ac:picMkLst>
        </pc:picChg>
      </pc:sldChg>
      <pc:sldChg chg="modSp mod">
        <pc:chgData name="James Tyer" userId="d22555a8-92c7-4841-9635-9117395f38df" providerId="ADAL" clId="{3FE67A1C-9835-5242-B01C-7FFB57056413}" dt="2025-04-02T21:57:12.710" v="287" actId="33553"/>
        <pc:sldMkLst>
          <pc:docMk/>
          <pc:sldMk cId="2899021252" sldId="2147483568"/>
        </pc:sldMkLst>
        <pc:spChg chg="mod">
          <ac:chgData name="James Tyer" userId="d22555a8-92c7-4841-9635-9117395f38df" providerId="ADAL" clId="{3FE67A1C-9835-5242-B01C-7FFB57056413}" dt="2025-04-02T21:57:12.710" v="287" actId="33553"/>
          <ac:spMkLst>
            <pc:docMk/>
            <pc:sldMk cId="2899021252" sldId="2147483568"/>
            <ac:spMk id="5" creationId="{08241F74-9B2E-90E6-341E-13F6DFF5B0FD}"/>
          </ac:spMkLst>
        </pc:spChg>
        <pc:picChg chg="mod">
          <ac:chgData name="James Tyer" userId="d22555a8-92c7-4841-9635-9117395f38df" providerId="ADAL" clId="{3FE67A1C-9835-5242-B01C-7FFB57056413}" dt="2025-04-02T21:34:09.830" v="39" actId="962"/>
          <ac:picMkLst>
            <pc:docMk/>
            <pc:sldMk cId="2899021252" sldId="2147483568"/>
            <ac:picMk id="3" creationId="{318DFF69-E380-6A8E-CE93-AF7605240907}"/>
          </ac:picMkLst>
        </pc:picChg>
      </pc:sldChg>
      <pc:sldChg chg="modSp mod">
        <pc:chgData name="James Tyer" userId="d22555a8-92c7-4841-9635-9117395f38df" providerId="ADAL" clId="{3FE67A1C-9835-5242-B01C-7FFB57056413}" dt="2025-04-02T21:57:15.324" v="288" actId="33553"/>
        <pc:sldMkLst>
          <pc:docMk/>
          <pc:sldMk cId="3814293778" sldId="2147483569"/>
        </pc:sldMkLst>
        <pc:spChg chg="mod">
          <ac:chgData name="James Tyer" userId="d22555a8-92c7-4841-9635-9117395f38df" providerId="ADAL" clId="{3FE67A1C-9835-5242-B01C-7FFB57056413}" dt="2025-04-02T21:35:00.425" v="139" actId="207"/>
          <ac:spMkLst>
            <pc:docMk/>
            <pc:sldMk cId="3814293778" sldId="2147483569"/>
            <ac:spMk id="4" creationId="{C155A2A0-457E-5A36-C8BD-8065BE32EC0E}"/>
          </ac:spMkLst>
        </pc:spChg>
        <pc:spChg chg="mod">
          <ac:chgData name="James Tyer" userId="d22555a8-92c7-4841-9635-9117395f38df" providerId="ADAL" clId="{3FE67A1C-9835-5242-B01C-7FFB57056413}" dt="2025-04-02T21:57:15.324" v="288" actId="33553"/>
          <ac:spMkLst>
            <pc:docMk/>
            <pc:sldMk cId="3814293778" sldId="2147483569"/>
            <ac:spMk id="7" creationId="{65A7ED1B-D591-B137-1079-830E4B222E37}"/>
          </ac:spMkLst>
        </pc:spChg>
        <pc:picChg chg="mod">
          <ac:chgData name="James Tyer" userId="d22555a8-92c7-4841-9635-9117395f38df" providerId="ADAL" clId="{3FE67A1C-9835-5242-B01C-7FFB57056413}" dt="2025-04-02T21:38:14.780" v="247" actId="962"/>
          <ac:picMkLst>
            <pc:docMk/>
            <pc:sldMk cId="3814293778" sldId="2147483569"/>
            <ac:picMk id="3" creationId="{8E50F361-E44A-1FE8-1DB1-7EE572EE3071}"/>
          </ac:picMkLst>
        </pc:picChg>
      </pc:sldChg>
      <pc:sldChg chg="modSp mod">
        <pc:chgData name="James Tyer" userId="d22555a8-92c7-4841-9635-9117395f38df" providerId="ADAL" clId="{3FE67A1C-9835-5242-B01C-7FFB57056413}" dt="2025-04-02T21:37:22.426" v="199" actId="962"/>
        <pc:sldMkLst>
          <pc:docMk/>
          <pc:sldMk cId="1617708306" sldId="2147483578"/>
        </pc:sldMkLst>
        <pc:spChg chg="mod">
          <ac:chgData name="James Tyer" userId="d22555a8-92c7-4841-9635-9117395f38df" providerId="ADAL" clId="{3FE67A1C-9835-5242-B01C-7FFB57056413}" dt="2025-04-02T21:34:15.548" v="66" actId="962"/>
          <ac:spMkLst>
            <pc:docMk/>
            <pc:sldMk cId="1617708306" sldId="2147483578"/>
            <ac:spMk id="42" creationId="{02E0A813-59F8-9E54-897A-4EFC81F713B2}"/>
          </ac:spMkLst>
        </pc:spChg>
        <pc:spChg chg="mod">
          <ac:chgData name="James Tyer" userId="d22555a8-92c7-4841-9635-9117395f38df" providerId="ADAL" clId="{3FE67A1C-9835-5242-B01C-7FFB57056413}" dt="2025-04-02T21:34:15.550" v="67" actId="962"/>
          <ac:spMkLst>
            <pc:docMk/>
            <pc:sldMk cId="1617708306" sldId="2147483578"/>
            <ac:spMk id="43" creationId="{0F165194-1B51-6C0E-07ED-1AE0EB423A69}"/>
          </ac:spMkLst>
        </pc:spChg>
        <pc:spChg chg="mod">
          <ac:chgData name="James Tyer" userId="d22555a8-92c7-4841-9635-9117395f38df" providerId="ADAL" clId="{3FE67A1C-9835-5242-B01C-7FFB57056413}" dt="2025-04-02T21:34:15.551" v="68" actId="962"/>
          <ac:spMkLst>
            <pc:docMk/>
            <pc:sldMk cId="1617708306" sldId="2147483578"/>
            <ac:spMk id="44" creationId="{1C927F21-32D4-8B24-8BAF-5B6FE6357D0E}"/>
          </ac:spMkLst>
        </pc:spChg>
        <pc:spChg chg="mod">
          <ac:chgData name="James Tyer" userId="d22555a8-92c7-4841-9635-9117395f38df" providerId="ADAL" clId="{3FE67A1C-9835-5242-B01C-7FFB57056413}" dt="2025-04-02T21:34:15.553" v="69" actId="962"/>
          <ac:spMkLst>
            <pc:docMk/>
            <pc:sldMk cId="1617708306" sldId="2147483578"/>
            <ac:spMk id="45" creationId="{358CD1D5-E61F-A4A1-F627-09853D2329A0}"/>
          </ac:spMkLst>
        </pc:spChg>
        <pc:picChg chg="mod">
          <ac:chgData name="James Tyer" userId="d22555a8-92c7-4841-9635-9117395f38df" providerId="ADAL" clId="{3FE67A1C-9835-5242-B01C-7FFB57056413}" dt="2025-04-02T21:34:05.720" v="17" actId="962"/>
          <ac:picMkLst>
            <pc:docMk/>
            <pc:sldMk cId="1617708306" sldId="2147483578"/>
            <ac:picMk id="4" creationId="{931E8307-657D-081C-914B-A26C03463DB1}"/>
          </ac:picMkLst>
        </pc:picChg>
        <pc:picChg chg="mod">
          <ac:chgData name="James Tyer" userId="d22555a8-92c7-4841-9635-9117395f38df" providerId="ADAL" clId="{3FE67A1C-9835-5242-B01C-7FFB57056413}" dt="2025-04-02T21:37:22.426" v="199" actId="962"/>
          <ac:picMkLst>
            <pc:docMk/>
            <pc:sldMk cId="1617708306" sldId="2147483578"/>
            <ac:picMk id="55" creationId="{DC27B9DF-8C47-D710-1C76-70746FB74DD4}"/>
          </ac:picMkLst>
        </pc:picChg>
      </pc:sldChg>
      <pc:sldChg chg="modSp mod">
        <pc:chgData name="James Tyer" userId="d22555a8-92c7-4841-9635-9117395f38df" providerId="ADAL" clId="{3FE67A1C-9835-5242-B01C-7FFB57056413}" dt="2025-04-02T21:37:42.390" v="214" actId="962"/>
        <pc:sldMkLst>
          <pc:docMk/>
          <pc:sldMk cId="3598318655" sldId="2147483587"/>
        </pc:sldMkLst>
        <pc:spChg chg="mod">
          <ac:chgData name="James Tyer" userId="d22555a8-92c7-4841-9635-9117395f38df" providerId="ADAL" clId="{3FE67A1C-9835-5242-B01C-7FFB57056413}" dt="2025-04-02T21:34:15.616" v="85" actId="962"/>
          <ac:spMkLst>
            <pc:docMk/>
            <pc:sldMk cId="3598318655" sldId="2147483587"/>
            <ac:spMk id="41" creationId="{5B6C6FFA-47AA-F7B1-3C6B-EB88973B0B04}"/>
          </ac:spMkLst>
        </pc:spChg>
        <pc:spChg chg="mod">
          <ac:chgData name="James Tyer" userId="d22555a8-92c7-4841-9635-9117395f38df" providerId="ADAL" clId="{3FE67A1C-9835-5242-B01C-7FFB57056413}" dt="2025-04-02T21:34:15.611" v="82" actId="962"/>
          <ac:spMkLst>
            <pc:docMk/>
            <pc:sldMk cId="3598318655" sldId="2147483587"/>
            <ac:spMk id="42" creationId="{BAE98EE7-9217-2EF7-A469-65FA18134C56}"/>
          </ac:spMkLst>
        </pc:spChg>
        <pc:spChg chg="mod">
          <ac:chgData name="James Tyer" userId="d22555a8-92c7-4841-9635-9117395f38df" providerId="ADAL" clId="{3FE67A1C-9835-5242-B01C-7FFB57056413}" dt="2025-04-02T21:34:15.613" v="83" actId="962"/>
          <ac:spMkLst>
            <pc:docMk/>
            <pc:sldMk cId="3598318655" sldId="2147483587"/>
            <ac:spMk id="43" creationId="{37C2DFEC-DC9B-7139-761C-CE8284492E62}"/>
          </ac:spMkLst>
        </pc:spChg>
        <pc:spChg chg="mod">
          <ac:chgData name="James Tyer" userId="d22555a8-92c7-4841-9635-9117395f38df" providerId="ADAL" clId="{3FE67A1C-9835-5242-B01C-7FFB57056413}" dt="2025-04-02T21:34:15.615" v="84" actId="962"/>
          <ac:spMkLst>
            <pc:docMk/>
            <pc:sldMk cId="3598318655" sldId="2147483587"/>
            <ac:spMk id="45" creationId="{5A457DDA-ADF4-DA29-55E1-E70F0339E8B1}"/>
          </ac:spMkLst>
        </pc:spChg>
        <pc:picChg chg="mod">
          <ac:chgData name="James Tyer" userId="d22555a8-92c7-4841-9635-9117395f38df" providerId="ADAL" clId="{3FE67A1C-9835-5242-B01C-7FFB57056413}" dt="2025-04-02T21:37:42.390" v="214" actId="962"/>
          <ac:picMkLst>
            <pc:docMk/>
            <pc:sldMk cId="3598318655" sldId="2147483587"/>
            <ac:picMk id="55" creationId="{0D2970D0-C1F5-4409-21F1-53CC57D5F112}"/>
          </ac:picMkLst>
        </pc:picChg>
      </pc:sldChg>
      <pc:sldChg chg="modSp mod">
        <pc:chgData name="James Tyer" userId="d22555a8-92c7-4841-9635-9117395f38df" providerId="ADAL" clId="{3FE67A1C-9835-5242-B01C-7FFB57056413}" dt="2025-04-02T21:34:15.440" v="46" actId="962"/>
        <pc:sldMkLst>
          <pc:docMk/>
          <pc:sldMk cId="3392223956" sldId="2147483589"/>
        </pc:sldMkLst>
        <pc:spChg chg="mod">
          <ac:chgData name="James Tyer" userId="d22555a8-92c7-4841-9635-9117395f38df" providerId="ADAL" clId="{3FE67A1C-9835-5242-B01C-7FFB57056413}" dt="2025-04-02T21:34:15.440" v="46" actId="962"/>
          <ac:spMkLst>
            <pc:docMk/>
            <pc:sldMk cId="3392223956" sldId="2147483589"/>
            <ac:spMk id="5" creationId="{620274EC-AA24-DB79-7295-5194E19EF682}"/>
          </ac:spMkLst>
        </pc:spChg>
        <pc:picChg chg="mod">
          <ac:chgData name="James Tyer" userId="d22555a8-92c7-4841-9635-9117395f38df" providerId="ADAL" clId="{3FE67A1C-9835-5242-B01C-7FFB57056413}" dt="2025-04-02T21:34:05.702" v="13" actId="962"/>
          <ac:picMkLst>
            <pc:docMk/>
            <pc:sldMk cId="3392223956" sldId="2147483589"/>
            <ac:picMk id="4" creationId="{84FACB34-DAEB-DB01-7733-6E3D848C05AB}"/>
          </ac:picMkLst>
        </pc:picChg>
      </pc:sldChg>
      <pc:sldChg chg="modSp mod">
        <pc:chgData name="James Tyer" userId="d22555a8-92c7-4841-9635-9117395f38df" providerId="ADAL" clId="{3FE67A1C-9835-5242-B01C-7FFB57056413}" dt="2025-04-02T21:34:15.843" v="131" actId="962"/>
        <pc:sldMkLst>
          <pc:docMk/>
          <pc:sldMk cId="2493960322" sldId="2147483590"/>
        </pc:sldMkLst>
        <pc:spChg chg="mod">
          <ac:chgData name="James Tyer" userId="d22555a8-92c7-4841-9635-9117395f38df" providerId="ADAL" clId="{3FE67A1C-9835-5242-B01C-7FFB57056413}" dt="2025-04-02T21:34:15.843" v="131" actId="962"/>
          <ac:spMkLst>
            <pc:docMk/>
            <pc:sldMk cId="2493960322" sldId="2147483590"/>
            <ac:spMk id="5" creationId="{52D803B2-CE75-30CC-0586-D65FAA0C218F}"/>
          </ac:spMkLst>
        </pc:spChg>
        <pc:picChg chg="mod">
          <ac:chgData name="James Tyer" userId="d22555a8-92c7-4841-9635-9117395f38df" providerId="ADAL" clId="{3FE67A1C-9835-5242-B01C-7FFB57056413}" dt="2025-04-02T21:34:09.821" v="37" actId="962"/>
          <ac:picMkLst>
            <pc:docMk/>
            <pc:sldMk cId="2493960322" sldId="2147483590"/>
            <ac:picMk id="4" creationId="{D9A81F44-1AB9-F2F8-8B4B-6245EFB65481}"/>
          </ac:picMkLst>
        </pc:picChg>
      </pc:sldChg>
      <pc:sldChg chg="modSp mod">
        <pc:chgData name="James Tyer" userId="d22555a8-92c7-4841-9635-9117395f38df" providerId="ADAL" clId="{3FE67A1C-9835-5242-B01C-7FFB57056413}" dt="2025-04-02T21:34:15.600" v="81" actId="962"/>
        <pc:sldMkLst>
          <pc:docMk/>
          <pc:sldMk cId="4178545294" sldId="2147483591"/>
        </pc:sldMkLst>
        <pc:spChg chg="mod">
          <ac:chgData name="James Tyer" userId="d22555a8-92c7-4841-9635-9117395f38df" providerId="ADAL" clId="{3FE67A1C-9835-5242-B01C-7FFB57056413}" dt="2025-04-02T21:34:15.600" v="81" actId="962"/>
          <ac:spMkLst>
            <pc:docMk/>
            <pc:sldMk cId="4178545294" sldId="2147483591"/>
            <ac:spMk id="5" creationId="{2BFB0CF5-BA6E-3AB9-8F4A-2D3149A84464}"/>
          </ac:spMkLst>
        </pc:spChg>
        <pc:spChg chg="mod">
          <ac:chgData name="James Tyer" userId="d22555a8-92c7-4841-9635-9117395f38df" providerId="ADAL" clId="{3FE67A1C-9835-5242-B01C-7FFB57056413}" dt="2025-04-02T21:34:15.595" v="78" actId="962"/>
          <ac:spMkLst>
            <pc:docMk/>
            <pc:sldMk cId="4178545294" sldId="2147483591"/>
            <ac:spMk id="42" creationId="{B1E287A0-565B-16E2-AF56-D89AEA211421}"/>
          </ac:spMkLst>
        </pc:spChg>
        <pc:spChg chg="mod">
          <ac:chgData name="James Tyer" userId="d22555a8-92c7-4841-9635-9117395f38df" providerId="ADAL" clId="{3FE67A1C-9835-5242-B01C-7FFB57056413}" dt="2025-04-02T21:34:15.597" v="79" actId="962"/>
          <ac:spMkLst>
            <pc:docMk/>
            <pc:sldMk cId="4178545294" sldId="2147483591"/>
            <ac:spMk id="43" creationId="{F801D150-DADB-D2B9-2CCB-FEA3C0D4B436}"/>
          </ac:spMkLst>
        </pc:spChg>
        <pc:spChg chg="mod">
          <ac:chgData name="James Tyer" userId="d22555a8-92c7-4841-9635-9117395f38df" providerId="ADAL" clId="{3FE67A1C-9835-5242-B01C-7FFB57056413}" dt="2025-04-02T21:34:15.599" v="80" actId="962"/>
          <ac:spMkLst>
            <pc:docMk/>
            <pc:sldMk cId="4178545294" sldId="2147483591"/>
            <ac:spMk id="44" creationId="{69B06826-889B-196F-61F3-4006918AEF5D}"/>
          </ac:spMkLst>
        </pc:spChg>
      </pc:sldChg>
      <pc:sldChg chg="modSp mod">
        <pc:chgData name="James Tyer" userId="d22555a8-92c7-4841-9635-9117395f38df" providerId="ADAL" clId="{3FE67A1C-9835-5242-B01C-7FFB57056413}" dt="2025-04-02T21:37:43.314" v="215" actId="962"/>
        <pc:sldMkLst>
          <pc:docMk/>
          <pc:sldMk cId="4002719520" sldId="2147483592"/>
        </pc:sldMkLst>
        <pc:spChg chg="mod">
          <ac:chgData name="James Tyer" userId="d22555a8-92c7-4841-9635-9117395f38df" providerId="ADAL" clId="{3FE67A1C-9835-5242-B01C-7FFB57056413}" dt="2025-04-02T21:34:15.632" v="89" actId="962"/>
          <ac:spMkLst>
            <pc:docMk/>
            <pc:sldMk cId="4002719520" sldId="2147483592"/>
            <ac:spMk id="5" creationId="{F9D88F50-9961-B574-9E6A-DEF8AD80DEEA}"/>
          </ac:spMkLst>
        </pc:spChg>
        <pc:spChg chg="mod">
          <ac:chgData name="James Tyer" userId="d22555a8-92c7-4841-9635-9117395f38df" providerId="ADAL" clId="{3FE67A1C-9835-5242-B01C-7FFB57056413}" dt="2025-04-02T21:34:15.627" v="86" actId="962"/>
          <ac:spMkLst>
            <pc:docMk/>
            <pc:sldMk cId="4002719520" sldId="2147483592"/>
            <ac:spMk id="42" creationId="{468C3641-1149-18B7-EDEE-6FE0229BFDBE}"/>
          </ac:spMkLst>
        </pc:spChg>
        <pc:spChg chg="mod">
          <ac:chgData name="James Tyer" userId="d22555a8-92c7-4841-9635-9117395f38df" providerId="ADAL" clId="{3FE67A1C-9835-5242-B01C-7FFB57056413}" dt="2025-04-02T21:34:15.628" v="87" actId="962"/>
          <ac:spMkLst>
            <pc:docMk/>
            <pc:sldMk cId="4002719520" sldId="2147483592"/>
            <ac:spMk id="44" creationId="{C0CD2F56-B284-0F49-7CC0-8503452FC4B2}"/>
          </ac:spMkLst>
        </pc:spChg>
        <pc:spChg chg="mod">
          <ac:chgData name="James Tyer" userId="d22555a8-92c7-4841-9635-9117395f38df" providerId="ADAL" clId="{3FE67A1C-9835-5242-B01C-7FFB57056413}" dt="2025-04-02T21:34:15.630" v="88" actId="962"/>
          <ac:spMkLst>
            <pc:docMk/>
            <pc:sldMk cId="4002719520" sldId="2147483592"/>
            <ac:spMk id="45" creationId="{2A3F4F37-EF76-DBF5-1E1F-160AED4ED2E2}"/>
          </ac:spMkLst>
        </pc:spChg>
        <pc:picChg chg="mod">
          <ac:chgData name="James Tyer" userId="d22555a8-92c7-4841-9635-9117395f38df" providerId="ADAL" clId="{3FE67A1C-9835-5242-B01C-7FFB57056413}" dt="2025-04-02T21:37:43.314" v="215" actId="962"/>
          <ac:picMkLst>
            <pc:docMk/>
            <pc:sldMk cId="4002719520" sldId="2147483592"/>
            <ac:picMk id="55" creationId="{3CD7DF47-C1FE-E355-8D92-18C7C809D5F4}"/>
          </ac:picMkLst>
        </pc:picChg>
      </pc:sldChg>
      <pc:sldChg chg="modSp mod">
        <pc:chgData name="James Tyer" userId="d22555a8-92c7-4841-9635-9117395f38df" providerId="ADAL" clId="{3FE67A1C-9835-5242-B01C-7FFB57056413}" dt="2025-04-02T21:37:44.565" v="216" actId="962"/>
        <pc:sldMkLst>
          <pc:docMk/>
          <pc:sldMk cId="3831349939" sldId="2147483593"/>
        </pc:sldMkLst>
        <pc:spChg chg="mod">
          <ac:chgData name="James Tyer" userId="d22555a8-92c7-4841-9635-9117395f38df" providerId="ADAL" clId="{3FE67A1C-9835-5242-B01C-7FFB57056413}" dt="2025-04-02T21:34:15.648" v="93" actId="962"/>
          <ac:spMkLst>
            <pc:docMk/>
            <pc:sldMk cId="3831349939" sldId="2147483593"/>
            <ac:spMk id="5" creationId="{D4E38F4D-414D-EDD0-B5CA-4B2FAFDD0215}"/>
          </ac:spMkLst>
        </pc:spChg>
        <pc:spChg chg="mod">
          <ac:chgData name="James Tyer" userId="d22555a8-92c7-4841-9635-9117395f38df" providerId="ADAL" clId="{3FE67A1C-9835-5242-B01C-7FFB57056413}" dt="2025-04-02T21:34:15.643" v="90" actId="962"/>
          <ac:spMkLst>
            <pc:docMk/>
            <pc:sldMk cId="3831349939" sldId="2147483593"/>
            <ac:spMk id="43" creationId="{FE10E79A-E60B-9FAB-B049-9288CC0B5916}"/>
          </ac:spMkLst>
        </pc:spChg>
        <pc:spChg chg="mod">
          <ac:chgData name="James Tyer" userId="d22555a8-92c7-4841-9635-9117395f38df" providerId="ADAL" clId="{3FE67A1C-9835-5242-B01C-7FFB57056413}" dt="2025-04-02T21:34:15.645" v="91" actId="962"/>
          <ac:spMkLst>
            <pc:docMk/>
            <pc:sldMk cId="3831349939" sldId="2147483593"/>
            <ac:spMk id="44" creationId="{60D11072-7C33-B625-B65E-0F1943BE2113}"/>
          </ac:spMkLst>
        </pc:spChg>
        <pc:spChg chg="mod">
          <ac:chgData name="James Tyer" userId="d22555a8-92c7-4841-9635-9117395f38df" providerId="ADAL" clId="{3FE67A1C-9835-5242-B01C-7FFB57056413}" dt="2025-04-02T21:34:15.646" v="92" actId="962"/>
          <ac:spMkLst>
            <pc:docMk/>
            <pc:sldMk cId="3831349939" sldId="2147483593"/>
            <ac:spMk id="45" creationId="{AB328F3A-359F-57AC-79D6-308E3CDFD198}"/>
          </ac:spMkLst>
        </pc:spChg>
        <pc:picChg chg="mod">
          <ac:chgData name="James Tyer" userId="d22555a8-92c7-4841-9635-9117395f38df" providerId="ADAL" clId="{3FE67A1C-9835-5242-B01C-7FFB57056413}" dt="2025-04-02T21:37:44.565" v="216" actId="962"/>
          <ac:picMkLst>
            <pc:docMk/>
            <pc:sldMk cId="3831349939" sldId="2147483593"/>
            <ac:picMk id="55" creationId="{AE3CFC11-F8EA-088F-155F-082EE19B18E1}"/>
          </ac:picMkLst>
        </pc:picChg>
      </pc:sldChg>
      <pc:sldChg chg="modSp mod">
        <pc:chgData name="James Tyer" userId="d22555a8-92c7-4841-9635-9117395f38df" providerId="ADAL" clId="{3FE67A1C-9835-5242-B01C-7FFB57056413}" dt="2025-04-02T21:38:01.725" v="233" actId="962"/>
        <pc:sldMkLst>
          <pc:docMk/>
          <pc:sldMk cId="749954305" sldId="2147483594"/>
        </pc:sldMkLst>
        <pc:spChg chg="mod">
          <ac:chgData name="James Tyer" userId="d22555a8-92c7-4841-9635-9117395f38df" providerId="ADAL" clId="{3FE67A1C-9835-5242-B01C-7FFB57056413}" dt="2025-04-02T21:34:15.663" v="94" actId="962"/>
          <ac:spMkLst>
            <pc:docMk/>
            <pc:sldMk cId="749954305" sldId="2147483594"/>
            <ac:spMk id="42" creationId="{210FD3C9-8FD9-614D-68EF-78F8E95F6126}"/>
          </ac:spMkLst>
        </pc:spChg>
        <pc:spChg chg="mod">
          <ac:chgData name="James Tyer" userId="d22555a8-92c7-4841-9635-9117395f38df" providerId="ADAL" clId="{3FE67A1C-9835-5242-B01C-7FFB57056413}" dt="2025-04-02T21:34:15.665" v="95" actId="962"/>
          <ac:spMkLst>
            <pc:docMk/>
            <pc:sldMk cId="749954305" sldId="2147483594"/>
            <ac:spMk id="43" creationId="{90D0146F-6B6B-E5D8-F97E-CE48A2BAC142}"/>
          </ac:spMkLst>
        </pc:spChg>
        <pc:spChg chg="mod">
          <ac:chgData name="James Tyer" userId="d22555a8-92c7-4841-9635-9117395f38df" providerId="ADAL" clId="{3FE67A1C-9835-5242-B01C-7FFB57056413}" dt="2025-04-02T21:34:15.666" v="96" actId="962"/>
          <ac:spMkLst>
            <pc:docMk/>
            <pc:sldMk cId="749954305" sldId="2147483594"/>
            <ac:spMk id="44" creationId="{7199EA13-90E2-6CE2-8AF3-5098843FC5C6}"/>
          </ac:spMkLst>
        </pc:spChg>
        <pc:spChg chg="mod">
          <ac:chgData name="James Tyer" userId="d22555a8-92c7-4841-9635-9117395f38df" providerId="ADAL" clId="{3FE67A1C-9835-5242-B01C-7FFB57056413}" dt="2025-04-02T21:34:15.668" v="97" actId="962"/>
          <ac:spMkLst>
            <pc:docMk/>
            <pc:sldMk cId="749954305" sldId="2147483594"/>
            <ac:spMk id="45" creationId="{58FC5F05-41BC-B0D0-CEEE-1B4559029568}"/>
          </ac:spMkLst>
        </pc:spChg>
        <pc:grpChg chg="mod">
          <ac:chgData name="James Tyer" userId="d22555a8-92c7-4841-9635-9117395f38df" providerId="ADAL" clId="{3FE67A1C-9835-5242-B01C-7FFB57056413}" dt="2025-04-02T21:37:50.851" v="221" actId="962"/>
          <ac:grpSpMkLst>
            <pc:docMk/>
            <pc:sldMk cId="749954305" sldId="2147483594"/>
            <ac:grpSpMk id="2" creationId="{61A2C816-95CA-AF1E-AA0F-75C64B667517}"/>
          </ac:grpSpMkLst>
        </pc:grpChg>
        <pc:grpChg chg="mod">
          <ac:chgData name="James Tyer" userId="d22555a8-92c7-4841-9635-9117395f38df" providerId="ADAL" clId="{3FE67A1C-9835-5242-B01C-7FFB57056413}" dt="2025-04-02T21:37:52.016" v="222" actId="962"/>
          <ac:grpSpMkLst>
            <pc:docMk/>
            <pc:sldMk cId="749954305" sldId="2147483594"/>
            <ac:grpSpMk id="5" creationId="{B594596C-B2C6-04D1-B61F-6A06FE617B11}"/>
          </ac:grpSpMkLst>
        </pc:grpChg>
        <pc:grpChg chg="mod">
          <ac:chgData name="James Tyer" userId="d22555a8-92c7-4841-9635-9117395f38df" providerId="ADAL" clId="{3FE67A1C-9835-5242-B01C-7FFB57056413}" dt="2025-04-02T21:37:53.177" v="223" actId="962"/>
          <ac:grpSpMkLst>
            <pc:docMk/>
            <pc:sldMk cId="749954305" sldId="2147483594"/>
            <ac:grpSpMk id="8" creationId="{9E547079-3C44-6770-A7D3-D9B8B2C3F3F7}"/>
          </ac:grpSpMkLst>
        </pc:grpChg>
        <pc:grpChg chg="mod">
          <ac:chgData name="James Tyer" userId="d22555a8-92c7-4841-9635-9117395f38df" providerId="ADAL" clId="{3FE67A1C-9835-5242-B01C-7FFB57056413}" dt="2025-04-02T21:37:53.969" v="224" actId="962"/>
          <ac:grpSpMkLst>
            <pc:docMk/>
            <pc:sldMk cId="749954305" sldId="2147483594"/>
            <ac:grpSpMk id="11" creationId="{AD6A3163-A062-212F-ABC6-F24E7FDC1148}"/>
          </ac:grpSpMkLst>
        </pc:grpChg>
        <pc:grpChg chg="mod">
          <ac:chgData name="James Tyer" userId="d22555a8-92c7-4841-9635-9117395f38df" providerId="ADAL" clId="{3FE67A1C-9835-5242-B01C-7FFB57056413}" dt="2025-04-02T21:37:54.585" v="225" actId="962"/>
          <ac:grpSpMkLst>
            <pc:docMk/>
            <pc:sldMk cId="749954305" sldId="2147483594"/>
            <ac:grpSpMk id="14" creationId="{92076305-CB47-1CD5-ABCE-6E0DAC85E94A}"/>
          </ac:grpSpMkLst>
        </pc:grpChg>
        <pc:grpChg chg="mod">
          <ac:chgData name="James Tyer" userId="d22555a8-92c7-4841-9635-9117395f38df" providerId="ADAL" clId="{3FE67A1C-9835-5242-B01C-7FFB57056413}" dt="2025-04-02T21:37:55.166" v="226" actId="962"/>
          <ac:grpSpMkLst>
            <pc:docMk/>
            <pc:sldMk cId="749954305" sldId="2147483594"/>
            <ac:grpSpMk id="17" creationId="{91E74794-883C-F967-2ED1-FCD7832DC88F}"/>
          </ac:grpSpMkLst>
        </pc:grpChg>
        <pc:grpChg chg="mod">
          <ac:chgData name="James Tyer" userId="d22555a8-92c7-4841-9635-9117395f38df" providerId="ADAL" clId="{3FE67A1C-9835-5242-B01C-7FFB57056413}" dt="2025-04-02T21:37:56.251" v="227" actId="962"/>
          <ac:grpSpMkLst>
            <pc:docMk/>
            <pc:sldMk cId="749954305" sldId="2147483594"/>
            <ac:grpSpMk id="29" creationId="{9C7B7E7C-5CDB-E95C-50A1-C66A24D313C1}"/>
          </ac:grpSpMkLst>
        </pc:grpChg>
        <pc:grpChg chg="mod">
          <ac:chgData name="James Tyer" userId="d22555a8-92c7-4841-9635-9117395f38df" providerId="ADAL" clId="{3FE67A1C-9835-5242-B01C-7FFB57056413}" dt="2025-04-02T21:37:57.003" v="228" actId="962"/>
          <ac:grpSpMkLst>
            <pc:docMk/>
            <pc:sldMk cId="749954305" sldId="2147483594"/>
            <ac:grpSpMk id="34" creationId="{E6768F33-022E-DF88-C04E-A259EF0DF9C1}"/>
          </ac:grpSpMkLst>
        </pc:grpChg>
        <pc:grpChg chg="mod">
          <ac:chgData name="James Tyer" userId="d22555a8-92c7-4841-9635-9117395f38df" providerId="ADAL" clId="{3FE67A1C-9835-5242-B01C-7FFB57056413}" dt="2025-04-02T21:37:57.739" v="229" actId="962"/>
          <ac:grpSpMkLst>
            <pc:docMk/>
            <pc:sldMk cId="749954305" sldId="2147483594"/>
            <ac:grpSpMk id="37" creationId="{1658F252-6CCF-3BA0-0226-F3888BA1F69C}"/>
          </ac:grpSpMkLst>
        </pc:grpChg>
        <pc:grpChg chg="mod">
          <ac:chgData name="James Tyer" userId="d22555a8-92c7-4841-9635-9117395f38df" providerId="ADAL" clId="{3FE67A1C-9835-5242-B01C-7FFB57056413}" dt="2025-04-02T21:37:58.510" v="230" actId="962"/>
          <ac:grpSpMkLst>
            <pc:docMk/>
            <pc:sldMk cId="749954305" sldId="2147483594"/>
            <ac:grpSpMk id="40" creationId="{B3411D0B-B050-A7F6-8323-A2377C556B0C}"/>
          </ac:grpSpMkLst>
        </pc:grpChg>
        <pc:grpChg chg="mod">
          <ac:chgData name="James Tyer" userId="d22555a8-92c7-4841-9635-9117395f38df" providerId="ADAL" clId="{3FE67A1C-9835-5242-B01C-7FFB57056413}" dt="2025-04-02T21:38:00.445" v="231" actId="962"/>
          <ac:grpSpMkLst>
            <pc:docMk/>
            <pc:sldMk cId="749954305" sldId="2147483594"/>
            <ac:grpSpMk id="50" creationId="{F741C686-3A60-AC17-FA80-0A99634AA45E}"/>
          </ac:grpSpMkLst>
        </pc:grpChg>
        <pc:grpChg chg="mod">
          <ac:chgData name="James Tyer" userId="d22555a8-92c7-4841-9635-9117395f38df" providerId="ADAL" clId="{3FE67A1C-9835-5242-B01C-7FFB57056413}" dt="2025-04-02T21:38:01.235" v="232" actId="962"/>
          <ac:grpSpMkLst>
            <pc:docMk/>
            <pc:sldMk cId="749954305" sldId="2147483594"/>
            <ac:grpSpMk id="56" creationId="{5C2441B5-0D6B-1464-54DA-580ADBEBC76D}"/>
          </ac:grpSpMkLst>
        </pc:grpChg>
        <pc:grpChg chg="mod">
          <ac:chgData name="James Tyer" userId="d22555a8-92c7-4841-9635-9117395f38df" providerId="ADAL" clId="{3FE67A1C-9835-5242-B01C-7FFB57056413}" dt="2025-04-02T21:38:01.725" v="233" actId="962"/>
          <ac:grpSpMkLst>
            <pc:docMk/>
            <pc:sldMk cId="749954305" sldId="2147483594"/>
            <ac:grpSpMk id="60" creationId="{5EFDF2B6-9D43-FDB6-E2DC-2933695F03D2}"/>
          </ac:grpSpMkLst>
        </pc:grpChg>
        <pc:picChg chg="mod">
          <ac:chgData name="James Tyer" userId="d22555a8-92c7-4841-9635-9117395f38df" providerId="ADAL" clId="{3FE67A1C-9835-5242-B01C-7FFB57056413}" dt="2025-04-02T21:34:05.735" v="19" actId="962"/>
          <ac:picMkLst>
            <pc:docMk/>
            <pc:sldMk cId="749954305" sldId="2147483594"/>
            <ac:picMk id="48" creationId="{3DB8302E-2030-5446-473A-471C4CB04D84}"/>
          </ac:picMkLst>
        </pc:picChg>
        <pc:picChg chg="mod">
          <ac:chgData name="James Tyer" userId="d22555a8-92c7-4841-9635-9117395f38df" providerId="ADAL" clId="{3FE67A1C-9835-5242-B01C-7FFB57056413}" dt="2025-04-02T21:37:50.131" v="220" actId="962"/>
          <ac:picMkLst>
            <pc:docMk/>
            <pc:sldMk cId="749954305" sldId="2147483594"/>
            <ac:picMk id="55" creationId="{0CA1C10C-60E4-4662-7987-665CFB26AED4}"/>
          </ac:picMkLst>
        </pc:picChg>
      </pc:sldChg>
      <pc:sldChg chg="modSp mod">
        <pc:chgData name="James Tyer" userId="d22555a8-92c7-4841-9635-9117395f38df" providerId="ADAL" clId="{3FE67A1C-9835-5242-B01C-7FFB57056413}" dt="2025-04-02T21:38:09.447" v="245" actId="962"/>
        <pc:sldMkLst>
          <pc:docMk/>
          <pc:sldMk cId="77610315" sldId="2147483595"/>
        </pc:sldMkLst>
        <pc:spChg chg="mod">
          <ac:chgData name="James Tyer" userId="d22555a8-92c7-4841-9635-9117395f38df" providerId="ADAL" clId="{3FE67A1C-9835-5242-B01C-7FFB57056413}" dt="2025-04-02T21:34:15.682" v="98" actId="962"/>
          <ac:spMkLst>
            <pc:docMk/>
            <pc:sldMk cId="77610315" sldId="2147483595"/>
            <ac:spMk id="42" creationId="{B3971292-0B93-7457-06EF-799BD8A441A3}"/>
          </ac:spMkLst>
        </pc:spChg>
        <pc:spChg chg="mod">
          <ac:chgData name="James Tyer" userId="d22555a8-92c7-4841-9635-9117395f38df" providerId="ADAL" clId="{3FE67A1C-9835-5242-B01C-7FFB57056413}" dt="2025-04-02T21:34:15.684" v="99" actId="962"/>
          <ac:spMkLst>
            <pc:docMk/>
            <pc:sldMk cId="77610315" sldId="2147483595"/>
            <ac:spMk id="43" creationId="{E320B289-475C-5E31-EB15-78293CBB613E}"/>
          </ac:spMkLst>
        </pc:spChg>
        <pc:spChg chg="mod">
          <ac:chgData name="James Tyer" userId="d22555a8-92c7-4841-9635-9117395f38df" providerId="ADAL" clId="{3FE67A1C-9835-5242-B01C-7FFB57056413}" dt="2025-04-02T21:34:15.685" v="100" actId="962"/>
          <ac:spMkLst>
            <pc:docMk/>
            <pc:sldMk cId="77610315" sldId="2147483595"/>
            <ac:spMk id="44" creationId="{068751D8-802F-A97A-0217-F7EC9752857A}"/>
          </ac:spMkLst>
        </pc:spChg>
        <pc:spChg chg="mod">
          <ac:chgData name="James Tyer" userId="d22555a8-92c7-4841-9635-9117395f38df" providerId="ADAL" clId="{3FE67A1C-9835-5242-B01C-7FFB57056413}" dt="2025-04-02T21:34:15.687" v="101" actId="962"/>
          <ac:spMkLst>
            <pc:docMk/>
            <pc:sldMk cId="77610315" sldId="2147483595"/>
            <ac:spMk id="45" creationId="{88F2D5CC-CA83-3210-0C9B-53E473472917}"/>
          </ac:spMkLst>
        </pc:spChg>
        <pc:grpChg chg="mod">
          <ac:chgData name="James Tyer" userId="d22555a8-92c7-4841-9635-9117395f38df" providerId="ADAL" clId="{3FE67A1C-9835-5242-B01C-7FFB57056413}" dt="2025-04-02T21:38:04.189" v="236" actId="962"/>
          <ac:grpSpMkLst>
            <pc:docMk/>
            <pc:sldMk cId="77610315" sldId="2147483595"/>
            <ac:grpSpMk id="8" creationId="{2758F6D9-927A-5120-7AF0-8BC3AB174207}"/>
          </ac:grpSpMkLst>
        </pc:grpChg>
        <pc:grpChg chg="mod">
          <ac:chgData name="James Tyer" userId="d22555a8-92c7-4841-9635-9117395f38df" providerId="ADAL" clId="{3FE67A1C-9835-5242-B01C-7FFB57056413}" dt="2025-04-02T21:38:04.765" v="237" actId="962"/>
          <ac:grpSpMkLst>
            <pc:docMk/>
            <pc:sldMk cId="77610315" sldId="2147483595"/>
            <ac:grpSpMk id="29" creationId="{AF68AAD4-E770-BEA0-0BE7-425FB5314DFF}"/>
          </ac:grpSpMkLst>
        </pc:grpChg>
        <pc:grpChg chg="mod">
          <ac:chgData name="James Tyer" userId="d22555a8-92c7-4841-9635-9117395f38df" providerId="ADAL" clId="{3FE67A1C-9835-5242-B01C-7FFB57056413}" dt="2025-04-02T21:38:05.571" v="238" actId="962"/>
          <ac:grpSpMkLst>
            <pc:docMk/>
            <pc:sldMk cId="77610315" sldId="2147483595"/>
            <ac:grpSpMk id="37" creationId="{5877AE71-0CAE-F10A-FAE5-FCC17CE7CC35}"/>
          </ac:grpSpMkLst>
        </pc:grpChg>
        <pc:grpChg chg="mod">
          <ac:chgData name="James Tyer" userId="d22555a8-92c7-4841-9635-9117395f38df" providerId="ADAL" clId="{3FE67A1C-9835-5242-B01C-7FFB57056413}" dt="2025-04-02T21:38:06.274" v="239" actId="962"/>
          <ac:grpSpMkLst>
            <pc:docMk/>
            <pc:sldMk cId="77610315" sldId="2147483595"/>
            <ac:grpSpMk id="40" creationId="{91005877-4EF4-2B25-FF7A-55F9BFA1701C}"/>
          </ac:grpSpMkLst>
        </pc:grpChg>
        <pc:grpChg chg="mod">
          <ac:chgData name="James Tyer" userId="d22555a8-92c7-4841-9635-9117395f38df" providerId="ADAL" clId="{3FE67A1C-9835-5242-B01C-7FFB57056413}" dt="2025-04-02T21:38:07.974" v="241" actId="962"/>
          <ac:grpSpMkLst>
            <pc:docMk/>
            <pc:sldMk cId="77610315" sldId="2147483595"/>
            <ac:grpSpMk id="50" creationId="{768D1A0B-0542-8307-4E1E-10B1AA4163B9}"/>
          </ac:grpSpMkLst>
        </pc:grpChg>
        <pc:grpChg chg="mod">
          <ac:chgData name="James Tyer" userId="d22555a8-92c7-4841-9635-9117395f38df" providerId="ADAL" clId="{3FE67A1C-9835-5242-B01C-7FFB57056413}" dt="2025-04-02T21:38:09.132" v="244" actId="962"/>
          <ac:grpSpMkLst>
            <pc:docMk/>
            <pc:sldMk cId="77610315" sldId="2147483595"/>
            <ac:grpSpMk id="63" creationId="{E0CD4667-A539-A1B0-F521-99100AE30EBC}"/>
          </ac:grpSpMkLst>
        </pc:grpChg>
        <pc:grpChg chg="mod">
          <ac:chgData name="James Tyer" userId="d22555a8-92c7-4841-9635-9117395f38df" providerId="ADAL" clId="{3FE67A1C-9835-5242-B01C-7FFB57056413}" dt="2025-04-02T21:38:03.670" v="235" actId="962"/>
          <ac:grpSpMkLst>
            <pc:docMk/>
            <pc:sldMk cId="77610315" sldId="2147483595"/>
            <ac:grpSpMk id="71" creationId="{6681EE25-53CF-CAED-84A4-CEFEFE5998E2}"/>
          </ac:grpSpMkLst>
        </pc:grpChg>
        <pc:grpChg chg="mod">
          <ac:chgData name="James Tyer" userId="d22555a8-92c7-4841-9635-9117395f38df" providerId="ADAL" clId="{3FE67A1C-9835-5242-B01C-7FFB57056413}" dt="2025-04-02T21:38:07.217" v="240" actId="962"/>
          <ac:grpSpMkLst>
            <pc:docMk/>
            <pc:sldMk cId="77610315" sldId="2147483595"/>
            <ac:grpSpMk id="72" creationId="{4DD4164E-B9B2-4D44-8C16-2012E732D5B7}"/>
          </ac:grpSpMkLst>
        </pc:grpChg>
        <pc:grpChg chg="mod">
          <ac:chgData name="James Tyer" userId="d22555a8-92c7-4841-9635-9117395f38df" providerId="ADAL" clId="{3FE67A1C-9835-5242-B01C-7FFB57056413}" dt="2025-04-02T21:38:08.831" v="243" actId="962"/>
          <ac:grpSpMkLst>
            <pc:docMk/>
            <pc:sldMk cId="77610315" sldId="2147483595"/>
            <ac:grpSpMk id="73" creationId="{A4095BC5-36DD-3CC9-A2AB-833F1791E808}"/>
          </ac:grpSpMkLst>
        </pc:grpChg>
        <pc:grpChg chg="mod">
          <ac:chgData name="James Tyer" userId="d22555a8-92c7-4841-9635-9117395f38df" providerId="ADAL" clId="{3FE67A1C-9835-5242-B01C-7FFB57056413}" dt="2025-04-02T21:38:08.479" v="242" actId="962"/>
          <ac:grpSpMkLst>
            <pc:docMk/>
            <pc:sldMk cId="77610315" sldId="2147483595"/>
            <ac:grpSpMk id="74" creationId="{A9283626-BE7B-952D-35E2-A439A638497B}"/>
          </ac:grpSpMkLst>
        </pc:grpChg>
        <pc:grpChg chg="mod">
          <ac:chgData name="James Tyer" userId="d22555a8-92c7-4841-9635-9117395f38df" providerId="ADAL" clId="{3FE67A1C-9835-5242-B01C-7FFB57056413}" dt="2025-04-02T21:38:09.447" v="245" actId="962"/>
          <ac:grpSpMkLst>
            <pc:docMk/>
            <pc:sldMk cId="77610315" sldId="2147483595"/>
            <ac:grpSpMk id="75" creationId="{2D9E420F-D760-E63F-FE5F-B39E059F5BEE}"/>
          </ac:grpSpMkLst>
        </pc:grpChg>
        <pc:picChg chg="mod">
          <ac:chgData name="James Tyer" userId="d22555a8-92c7-4841-9635-9117395f38df" providerId="ADAL" clId="{3FE67A1C-9835-5242-B01C-7FFB57056413}" dt="2025-04-02T21:38:02.740" v="234" actId="962"/>
          <ac:picMkLst>
            <pc:docMk/>
            <pc:sldMk cId="77610315" sldId="2147483595"/>
            <ac:picMk id="55" creationId="{48B111B4-3080-D079-B8BA-0481A3786F4B}"/>
          </ac:picMkLst>
        </pc:picChg>
      </pc:sldChg>
      <pc:sldChg chg="modSp mod">
        <pc:chgData name="James Tyer" userId="d22555a8-92c7-4841-9635-9117395f38df" providerId="ADAL" clId="{3FE67A1C-9835-5242-B01C-7FFB57056413}" dt="2025-04-02T21:37:29.349" v="203" actId="962"/>
        <pc:sldMkLst>
          <pc:docMk/>
          <pc:sldMk cId="1830055579" sldId="2147483596"/>
        </pc:sldMkLst>
        <pc:spChg chg="mod">
          <ac:chgData name="James Tyer" userId="d22555a8-92c7-4841-9635-9117395f38df" providerId="ADAL" clId="{3FE67A1C-9835-5242-B01C-7FFB57056413}" dt="2025-04-02T21:34:15.564" v="70" actId="962"/>
          <ac:spMkLst>
            <pc:docMk/>
            <pc:sldMk cId="1830055579" sldId="2147483596"/>
            <ac:spMk id="42" creationId="{D78DDA95-8E20-C145-C081-304114AE8888}"/>
          </ac:spMkLst>
        </pc:spChg>
        <pc:spChg chg="mod">
          <ac:chgData name="James Tyer" userId="d22555a8-92c7-4841-9635-9117395f38df" providerId="ADAL" clId="{3FE67A1C-9835-5242-B01C-7FFB57056413}" dt="2025-04-02T21:34:15.566" v="71" actId="962"/>
          <ac:spMkLst>
            <pc:docMk/>
            <pc:sldMk cId="1830055579" sldId="2147483596"/>
            <ac:spMk id="43" creationId="{FFF3E1CE-07CE-600F-0B49-993CB2634536}"/>
          </ac:spMkLst>
        </pc:spChg>
        <pc:spChg chg="mod">
          <ac:chgData name="James Tyer" userId="d22555a8-92c7-4841-9635-9117395f38df" providerId="ADAL" clId="{3FE67A1C-9835-5242-B01C-7FFB57056413}" dt="2025-04-02T21:34:15.567" v="72" actId="962"/>
          <ac:spMkLst>
            <pc:docMk/>
            <pc:sldMk cId="1830055579" sldId="2147483596"/>
            <ac:spMk id="44" creationId="{74407BC0-6819-35C0-C741-F11D20520226}"/>
          </ac:spMkLst>
        </pc:spChg>
        <pc:spChg chg="mod">
          <ac:chgData name="James Tyer" userId="d22555a8-92c7-4841-9635-9117395f38df" providerId="ADAL" clId="{3FE67A1C-9835-5242-B01C-7FFB57056413}" dt="2025-04-02T21:34:15.569" v="73" actId="962"/>
          <ac:spMkLst>
            <pc:docMk/>
            <pc:sldMk cId="1830055579" sldId="2147483596"/>
            <ac:spMk id="45" creationId="{F805A1FD-FDC9-6838-FC65-9A42D325FBF2}"/>
          </ac:spMkLst>
        </pc:spChg>
        <pc:grpChg chg="mod">
          <ac:chgData name="James Tyer" userId="d22555a8-92c7-4841-9635-9117395f38df" providerId="ADAL" clId="{3FE67A1C-9835-5242-B01C-7FFB57056413}" dt="2025-04-02T21:37:27.339" v="201" actId="962"/>
          <ac:grpSpMkLst>
            <pc:docMk/>
            <pc:sldMk cId="1830055579" sldId="2147483596"/>
            <ac:grpSpMk id="1040" creationId="{98906C34-086D-BDFA-2021-9F53D0A432F0}"/>
          </ac:grpSpMkLst>
        </pc:grpChg>
        <pc:grpChg chg="mod">
          <ac:chgData name="James Tyer" userId="d22555a8-92c7-4841-9635-9117395f38df" providerId="ADAL" clId="{3FE67A1C-9835-5242-B01C-7FFB57056413}" dt="2025-04-02T21:37:28.363" v="202" actId="962"/>
          <ac:grpSpMkLst>
            <pc:docMk/>
            <pc:sldMk cId="1830055579" sldId="2147483596"/>
            <ac:grpSpMk id="1043" creationId="{13AE4C18-7F0B-3835-A835-0840FAB8B7A6}"/>
          </ac:grpSpMkLst>
        </pc:grpChg>
        <pc:grpChg chg="mod">
          <ac:chgData name="James Tyer" userId="d22555a8-92c7-4841-9635-9117395f38df" providerId="ADAL" clId="{3FE67A1C-9835-5242-B01C-7FFB57056413}" dt="2025-04-02T21:37:29.349" v="203" actId="962"/>
          <ac:grpSpMkLst>
            <pc:docMk/>
            <pc:sldMk cId="1830055579" sldId="2147483596"/>
            <ac:grpSpMk id="1046" creationId="{3B58F147-30DF-6F39-E1ED-2D513736B2E5}"/>
          </ac:grpSpMkLst>
        </pc:grpChg>
        <pc:picChg chg="mod">
          <ac:chgData name="James Tyer" userId="d22555a8-92c7-4841-9635-9117395f38df" providerId="ADAL" clId="{3FE67A1C-9835-5242-B01C-7FFB57056413}" dt="2025-04-02T21:37:25.856" v="200" actId="962"/>
          <ac:picMkLst>
            <pc:docMk/>
            <pc:sldMk cId="1830055579" sldId="2147483596"/>
            <ac:picMk id="55" creationId="{D9819C6A-5E38-861E-CBA3-10AB42D1C471}"/>
          </ac:picMkLst>
        </pc:picChg>
      </pc:sldChg>
      <pc:sldChg chg="modSp mod">
        <pc:chgData name="James Tyer" userId="d22555a8-92c7-4841-9635-9117395f38df" providerId="ADAL" clId="{3FE67A1C-9835-5242-B01C-7FFB57056413}" dt="2025-04-02T21:35:50.818" v="179" actId="962"/>
        <pc:sldMkLst>
          <pc:docMk/>
          <pc:sldMk cId="492521906" sldId="2147483597"/>
        </pc:sldMkLst>
        <pc:picChg chg="mod">
          <ac:chgData name="James Tyer" userId="d22555a8-92c7-4841-9635-9117395f38df" providerId="ADAL" clId="{3FE67A1C-9835-5242-B01C-7FFB57056413}" dt="2025-04-02T21:35:50.818" v="179" actId="962"/>
          <ac:picMkLst>
            <pc:docMk/>
            <pc:sldMk cId="492521906" sldId="2147483597"/>
            <ac:picMk id="8" creationId="{A638303C-9379-4024-8AB3-FB451D6D6ED0}"/>
          </ac:picMkLst>
        </pc:picChg>
      </pc:sldChg>
      <pc:sldChg chg="modSp mod">
        <pc:chgData name="James Tyer" userId="d22555a8-92c7-4841-9635-9117395f38df" providerId="ADAL" clId="{3FE67A1C-9835-5242-B01C-7FFB57056413}" dt="2025-04-02T21:37:37.121" v="210" actId="962"/>
        <pc:sldMkLst>
          <pc:docMk/>
          <pc:sldMk cId="2438686694" sldId="2147483598"/>
        </pc:sldMkLst>
        <pc:spChg chg="mod">
          <ac:chgData name="James Tyer" userId="d22555a8-92c7-4841-9635-9117395f38df" providerId="ADAL" clId="{3FE67A1C-9835-5242-B01C-7FFB57056413}" dt="2025-04-02T21:34:15.580" v="74" actId="962"/>
          <ac:spMkLst>
            <pc:docMk/>
            <pc:sldMk cId="2438686694" sldId="2147483598"/>
            <ac:spMk id="42" creationId="{3D323046-5E55-1CB8-5632-9544B80786FB}"/>
          </ac:spMkLst>
        </pc:spChg>
        <pc:spChg chg="mod">
          <ac:chgData name="James Tyer" userId="d22555a8-92c7-4841-9635-9117395f38df" providerId="ADAL" clId="{3FE67A1C-9835-5242-B01C-7FFB57056413}" dt="2025-04-02T21:34:15.582" v="75" actId="962"/>
          <ac:spMkLst>
            <pc:docMk/>
            <pc:sldMk cId="2438686694" sldId="2147483598"/>
            <ac:spMk id="43" creationId="{502110EB-6782-1B29-16C6-377C8ED09914}"/>
          </ac:spMkLst>
        </pc:spChg>
        <pc:spChg chg="mod">
          <ac:chgData name="James Tyer" userId="d22555a8-92c7-4841-9635-9117395f38df" providerId="ADAL" clId="{3FE67A1C-9835-5242-B01C-7FFB57056413}" dt="2025-04-02T21:34:15.583" v="76" actId="962"/>
          <ac:spMkLst>
            <pc:docMk/>
            <pc:sldMk cId="2438686694" sldId="2147483598"/>
            <ac:spMk id="44" creationId="{B94DED30-98BF-2A6E-22F9-9DB8F5497862}"/>
          </ac:spMkLst>
        </pc:spChg>
        <pc:spChg chg="mod">
          <ac:chgData name="James Tyer" userId="d22555a8-92c7-4841-9635-9117395f38df" providerId="ADAL" clId="{3FE67A1C-9835-5242-B01C-7FFB57056413}" dt="2025-04-02T21:34:15.585" v="77" actId="962"/>
          <ac:spMkLst>
            <pc:docMk/>
            <pc:sldMk cId="2438686694" sldId="2147483598"/>
            <ac:spMk id="45" creationId="{02286122-00AA-F959-50C7-F65A8B5C7E0C}"/>
          </ac:spMkLst>
        </pc:spChg>
        <pc:grpChg chg="mod">
          <ac:chgData name="James Tyer" userId="d22555a8-92c7-4841-9635-9117395f38df" providerId="ADAL" clId="{3FE67A1C-9835-5242-B01C-7FFB57056413}" dt="2025-04-02T21:37:35.474" v="208" actId="962"/>
          <ac:grpSpMkLst>
            <pc:docMk/>
            <pc:sldMk cId="2438686694" sldId="2147483598"/>
            <ac:grpSpMk id="1040" creationId="{CEE09C42-1C8C-E5C9-F25E-54544540082A}"/>
          </ac:grpSpMkLst>
        </pc:grpChg>
        <pc:grpChg chg="mod">
          <ac:chgData name="James Tyer" userId="d22555a8-92c7-4841-9635-9117395f38df" providerId="ADAL" clId="{3FE67A1C-9835-5242-B01C-7FFB57056413}" dt="2025-04-02T21:37:36.437" v="209" actId="962"/>
          <ac:grpSpMkLst>
            <pc:docMk/>
            <pc:sldMk cId="2438686694" sldId="2147483598"/>
            <ac:grpSpMk id="1043" creationId="{B7066C9D-05A0-5933-A44B-6FB66822AB75}"/>
          </ac:grpSpMkLst>
        </pc:grpChg>
        <pc:grpChg chg="mod">
          <ac:chgData name="James Tyer" userId="d22555a8-92c7-4841-9635-9117395f38df" providerId="ADAL" clId="{3FE67A1C-9835-5242-B01C-7FFB57056413}" dt="2025-04-02T21:37:37.121" v="210" actId="962"/>
          <ac:grpSpMkLst>
            <pc:docMk/>
            <pc:sldMk cId="2438686694" sldId="2147483598"/>
            <ac:grpSpMk id="1046" creationId="{05131272-F5CF-803A-5212-50663C55BB0E}"/>
          </ac:grpSpMkLst>
        </pc:grpChg>
        <pc:picChg chg="mod">
          <ac:chgData name="James Tyer" userId="d22555a8-92c7-4841-9635-9117395f38df" providerId="ADAL" clId="{3FE67A1C-9835-5242-B01C-7FFB57056413}" dt="2025-04-02T21:37:33.744" v="207" actId="962"/>
          <ac:picMkLst>
            <pc:docMk/>
            <pc:sldMk cId="2438686694" sldId="2147483598"/>
            <ac:picMk id="55" creationId="{49FFFD08-61F0-2D2F-A277-555BE27FB7A5}"/>
          </ac:picMkLst>
        </pc:picChg>
      </pc:sldChg>
      <pc:sldChg chg="modSp mod">
        <pc:chgData name="James Tyer" userId="d22555a8-92c7-4841-9635-9117395f38df" providerId="ADAL" clId="{3FE67A1C-9835-5242-B01C-7FFB57056413}" dt="2025-04-02T21:55:40.351" v="268" actId="962"/>
        <pc:sldMkLst>
          <pc:docMk/>
          <pc:sldMk cId="3524875969" sldId="2147483601"/>
        </pc:sldMkLst>
        <pc:spChg chg="mod">
          <ac:chgData name="James Tyer" userId="d22555a8-92c7-4841-9635-9117395f38df" providerId="ADAL" clId="{3FE67A1C-9835-5242-B01C-7FFB57056413}" dt="2025-04-02T21:34:15.799" v="122" actId="962"/>
          <ac:spMkLst>
            <pc:docMk/>
            <pc:sldMk cId="3524875969" sldId="2147483601"/>
            <ac:spMk id="42" creationId="{A376EB15-CC42-9359-1FB0-F22173348E78}"/>
          </ac:spMkLst>
        </pc:spChg>
        <pc:spChg chg="mod">
          <ac:chgData name="James Tyer" userId="d22555a8-92c7-4841-9635-9117395f38df" providerId="ADAL" clId="{3FE67A1C-9835-5242-B01C-7FFB57056413}" dt="2025-04-02T21:34:15.801" v="123" actId="962"/>
          <ac:spMkLst>
            <pc:docMk/>
            <pc:sldMk cId="3524875969" sldId="2147483601"/>
            <ac:spMk id="43" creationId="{8A056C79-0419-88D3-BE5D-2B50E0044E44}"/>
          </ac:spMkLst>
        </pc:spChg>
        <pc:spChg chg="mod">
          <ac:chgData name="James Tyer" userId="d22555a8-92c7-4841-9635-9117395f38df" providerId="ADAL" clId="{3FE67A1C-9835-5242-B01C-7FFB57056413}" dt="2025-04-02T21:34:15.803" v="124" actId="962"/>
          <ac:spMkLst>
            <pc:docMk/>
            <pc:sldMk cId="3524875969" sldId="2147483601"/>
            <ac:spMk id="44" creationId="{B107DF9E-9EE5-D703-49D4-EF867F7501FF}"/>
          </ac:spMkLst>
        </pc:spChg>
        <pc:spChg chg="mod">
          <ac:chgData name="James Tyer" userId="d22555a8-92c7-4841-9635-9117395f38df" providerId="ADAL" clId="{3FE67A1C-9835-5242-B01C-7FFB57056413}" dt="2025-04-02T21:34:15.804" v="125" actId="962"/>
          <ac:spMkLst>
            <pc:docMk/>
            <pc:sldMk cId="3524875969" sldId="2147483601"/>
            <ac:spMk id="45" creationId="{9FEED14D-D628-8A0A-FB2E-3F4C5FFD4AB7}"/>
          </ac:spMkLst>
        </pc:spChg>
        <pc:grpChg chg="mod">
          <ac:chgData name="James Tyer" userId="d22555a8-92c7-4841-9635-9117395f38df" providerId="ADAL" clId="{3FE67A1C-9835-5242-B01C-7FFB57056413}" dt="2025-04-02T21:55:33.438" v="259" actId="962"/>
          <ac:grpSpMkLst>
            <pc:docMk/>
            <pc:sldMk cId="3524875969" sldId="2147483601"/>
            <ac:grpSpMk id="8" creationId="{8E1F04CC-02F4-7018-F77E-4BC5951798C8}"/>
          </ac:grpSpMkLst>
        </pc:grpChg>
        <pc:grpChg chg="mod">
          <ac:chgData name="James Tyer" userId="d22555a8-92c7-4841-9635-9117395f38df" providerId="ADAL" clId="{3FE67A1C-9835-5242-B01C-7FFB57056413}" dt="2025-04-02T21:55:34.359" v="260" actId="962"/>
          <ac:grpSpMkLst>
            <pc:docMk/>
            <pc:sldMk cId="3524875969" sldId="2147483601"/>
            <ac:grpSpMk id="29" creationId="{0C8DB7B7-75BE-06C9-E02B-17B874C17AF4}"/>
          </ac:grpSpMkLst>
        </pc:grpChg>
        <pc:grpChg chg="mod">
          <ac:chgData name="James Tyer" userId="d22555a8-92c7-4841-9635-9117395f38df" providerId="ADAL" clId="{3FE67A1C-9835-5242-B01C-7FFB57056413}" dt="2025-04-02T21:55:35.265" v="261" actId="962"/>
          <ac:grpSpMkLst>
            <pc:docMk/>
            <pc:sldMk cId="3524875969" sldId="2147483601"/>
            <ac:grpSpMk id="37" creationId="{8EF64BAF-22C9-F623-DE8E-56240F30156C}"/>
          </ac:grpSpMkLst>
        </pc:grpChg>
        <pc:grpChg chg="mod">
          <ac:chgData name="James Tyer" userId="d22555a8-92c7-4841-9635-9117395f38df" providerId="ADAL" clId="{3FE67A1C-9835-5242-B01C-7FFB57056413}" dt="2025-04-02T21:55:35.912" v="262" actId="962"/>
          <ac:grpSpMkLst>
            <pc:docMk/>
            <pc:sldMk cId="3524875969" sldId="2147483601"/>
            <ac:grpSpMk id="40" creationId="{651894FC-692F-F05E-E7B1-97891EA8E0C9}"/>
          </ac:grpSpMkLst>
        </pc:grpChg>
        <pc:grpChg chg="mod">
          <ac:chgData name="James Tyer" userId="d22555a8-92c7-4841-9635-9117395f38df" providerId="ADAL" clId="{3FE67A1C-9835-5242-B01C-7FFB57056413}" dt="2025-04-02T21:55:37.374" v="264" actId="962"/>
          <ac:grpSpMkLst>
            <pc:docMk/>
            <pc:sldMk cId="3524875969" sldId="2147483601"/>
            <ac:grpSpMk id="50" creationId="{56ED6F0A-8174-3C64-C327-61E813DF8DC6}"/>
          </ac:grpSpMkLst>
        </pc:grpChg>
        <pc:grpChg chg="mod">
          <ac:chgData name="James Tyer" userId="d22555a8-92c7-4841-9635-9117395f38df" providerId="ADAL" clId="{3FE67A1C-9835-5242-B01C-7FFB57056413}" dt="2025-04-02T21:55:39.737" v="267" actId="962"/>
          <ac:grpSpMkLst>
            <pc:docMk/>
            <pc:sldMk cId="3524875969" sldId="2147483601"/>
            <ac:grpSpMk id="63" creationId="{023179B3-23A4-D264-C952-44F7EE81101F}"/>
          </ac:grpSpMkLst>
        </pc:grpChg>
        <pc:grpChg chg="mod">
          <ac:chgData name="James Tyer" userId="d22555a8-92c7-4841-9635-9117395f38df" providerId="ADAL" clId="{3FE67A1C-9835-5242-B01C-7FFB57056413}" dt="2025-04-02T21:55:32.425" v="258" actId="962"/>
          <ac:grpSpMkLst>
            <pc:docMk/>
            <pc:sldMk cId="3524875969" sldId="2147483601"/>
            <ac:grpSpMk id="71" creationId="{D4DD51B9-116B-F2BF-C3E3-FB328D1316AC}"/>
          </ac:grpSpMkLst>
        </pc:grpChg>
        <pc:grpChg chg="mod">
          <ac:chgData name="James Tyer" userId="d22555a8-92c7-4841-9635-9117395f38df" providerId="ADAL" clId="{3FE67A1C-9835-5242-B01C-7FFB57056413}" dt="2025-04-02T21:55:36.773" v="263" actId="962"/>
          <ac:grpSpMkLst>
            <pc:docMk/>
            <pc:sldMk cId="3524875969" sldId="2147483601"/>
            <ac:grpSpMk id="72" creationId="{16FF99CB-3F2D-928A-7EE4-C0FA96A4069F}"/>
          </ac:grpSpMkLst>
        </pc:grpChg>
        <pc:grpChg chg="mod">
          <ac:chgData name="James Tyer" userId="d22555a8-92c7-4841-9635-9117395f38df" providerId="ADAL" clId="{3FE67A1C-9835-5242-B01C-7FFB57056413}" dt="2025-04-02T21:55:39.121" v="266" actId="962"/>
          <ac:grpSpMkLst>
            <pc:docMk/>
            <pc:sldMk cId="3524875969" sldId="2147483601"/>
            <ac:grpSpMk id="73" creationId="{3DAD8910-5680-B3DD-F53A-0C9E259C6B61}"/>
          </ac:grpSpMkLst>
        </pc:grpChg>
        <pc:grpChg chg="mod">
          <ac:chgData name="James Tyer" userId="d22555a8-92c7-4841-9635-9117395f38df" providerId="ADAL" clId="{3FE67A1C-9835-5242-B01C-7FFB57056413}" dt="2025-04-02T21:55:38.299" v="265" actId="962"/>
          <ac:grpSpMkLst>
            <pc:docMk/>
            <pc:sldMk cId="3524875969" sldId="2147483601"/>
            <ac:grpSpMk id="74" creationId="{997D85EF-3611-314E-E768-AA74E4A9B6DE}"/>
          </ac:grpSpMkLst>
        </pc:grpChg>
        <pc:grpChg chg="mod">
          <ac:chgData name="James Tyer" userId="d22555a8-92c7-4841-9635-9117395f38df" providerId="ADAL" clId="{3FE67A1C-9835-5242-B01C-7FFB57056413}" dt="2025-04-02T21:55:40.351" v="268" actId="962"/>
          <ac:grpSpMkLst>
            <pc:docMk/>
            <pc:sldMk cId="3524875969" sldId="2147483601"/>
            <ac:grpSpMk id="75" creationId="{5A8F7485-8F97-A1BA-BB14-523D5B0CE3B9}"/>
          </ac:grpSpMkLst>
        </pc:grpChg>
        <pc:graphicFrameChg chg="mod">
          <ac:chgData name="James Tyer" userId="d22555a8-92c7-4841-9635-9117395f38df" providerId="ADAL" clId="{3FE67A1C-9835-5242-B01C-7FFB57056413}" dt="2025-04-02T21:55:27.123" v="255" actId="962"/>
          <ac:graphicFrameMkLst>
            <pc:docMk/>
            <pc:sldMk cId="3524875969" sldId="2147483601"/>
            <ac:graphicFrameMk id="51" creationId="{80BB08E3-7D1F-C587-4FB9-1A3882C5E7FC}"/>
          </ac:graphicFrameMkLst>
        </pc:graphicFrameChg>
        <pc:graphicFrameChg chg="mod">
          <ac:chgData name="James Tyer" userId="d22555a8-92c7-4841-9635-9117395f38df" providerId="ADAL" clId="{3FE67A1C-9835-5242-B01C-7FFB57056413}" dt="2025-04-02T21:55:30.684" v="257" actId="962"/>
          <ac:graphicFrameMkLst>
            <pc:docMk/>
            <pc:sldMk cId="3524875969" sldId="2147483601"/>
            <ac:graphicFrameMk id="57" creationId="{E5B9F041-B881-DFE9-CE03-653FA901B4AB}"/>
          </ac:graphicFrameMkLst>
        </pc:graphicFrameChg>
        <pc:picChg chg="mod">
          <ac:chgData name="James Tyer" userId="d22555a8-92c7-4841-9635-9117395f38df" providerId="ADAL" clId="{3FE67A1C-9835-5242-B01C-7FFB57056413}" dt="2025-04-02T21:55:29.597" v="256" actId="962"/>
          <ac:picMkLst>
            <pc:docMk/>
            <pc:sldMk cId="3524875969" sldId="2147483601"/>
            <ac:picMk id="55" creationId="{4B859FE2-5B25-770D-BB9F-F4A8195B3E9A}"/>
          </ac:picMkLst>
        </pc:picChg>
      </pc:sldChg>
      <pc:sldChg chg="modSp mod">
        <pc:chgData name="James Tyer" userId="d22555a8-92c7-4841-9635-9117395f38df" providerId="ADAL" clId="{3FE67A1C-9835-5242-B01C-7FFB57056413}" dt="2025-04-02T21:34:15.704" v="105" actId="962"/>
        <pc:sldMkLst>
          <pc:docMk/>
          <pc:sldMk cId="1443371556" sldId="2147483602"/>
        </pc:sldMkLst>
        <pc:spChg chg="mod">
          <ac:chgData name="James Tyer" userId="d22555a8-92c7-4841-9635-9117395f38df" providerId="ADAL" clId="{3FE67A1C-9835-5242-B01C-7FFB57056413}" dt="2025-04-02T21:34:15.699" v="102" actId="962"/>
          <ac:spMkLst>
            <pc:docMk/>
            <pc:sldMk cId="1443371556" sldId="2147483602"/>
            <ac:spMk id="47" creationId="{FFD026EA-2947-B4C3-712A-915CC66FCE10}"/>
          </ac:spMkLst>
        </pc:spChg>
        <pc:spChg chg="mod">
          <ac:chgData name="James Tyer" userId="d22555a8-92c7-4841-9635-9117395f38df" providerId="ADAL" clId="{3FE67A1C-9835-5242-B01C-7FFB57056413}" dt="2025-04-02T21:34:15.703" v="104" actId="962"/>
          <ac:spMkLst>
            <pc:docMk/>
            <pc:sldMk cId="1443371556" sldId="2147483602"/>
            <ac:spMk id="60" creationId="{8ED2522D-34D1-F798-F321-A9387B7B20CC}"/>
          </ac:spMkLst>
        </pc:spChg>
        <pc:spChg chg="mod">
          <ac:chgData name="James Tyer" userId="d22555a8-92c7-4841-9635-9117395f38df" providerId="ADAL" clId="{3FE67A1C-9835-5242-B01C-7FFB57056413}" dt="2025-04-02T21:34:15.701" v="103" actId="962"/>
          <ac:spMkLst>
            <pc:docMk/>
            <pc:sldMk cId="1443371556" sldId="2147483602"/>
            <ac:spMk id="66" creationId="{0D9B8E8F-2FFC-0422-560F-F49D4C8F4F0A}"/>
          </ac:spMkLst>
        </pc:spChg>
        <pc:spChg chg="mod">
          <ac:chgData name="James Tyer" userId="d22555a8-92c7-4841-9635-9117395f38df" providerId="ADAL" clId="{3FE67A1C-9835-5242-B01C-7FFB57056413}" dt="2025-04-02T21:34:15.704" v="105" actId="962"/>
          <ac:spMkLst>
            <pc:docMk/>
            <pc:sldMk cId="1443371556" sldId="2147483602"/>
            <ac:spMk id="69" creationId="{439E596C-C99C-0725-EF93-4FF9AFA9E2AB}"/>
          </ac:spMkLst>
        </pc:spChg>
        <pc:picChg chg="mod">
          <ac:chgData name="James Tyer" userId="d22555a8-92c7-4841-9635-9117395f38df" providerId="ADAL" clId="{3FE67A1C-9835-5242-B01C-7FFB57056413}" dt="2025-04-02T21:34:09.743" v="21" actId="962"/>
          <ac:picMkLst>
            <pc:docMk/>
            <pc:sldMk cId="1443371556" sldId="2147483602"/>
            <ac:picMk id="76" creationId="{AE2DE14E-8254-B281-57CC-1A64D962D1C6}"/>
          </ac:picMkLst>
        </pc:picChg>
      </pc:sldChg>
      <pc:sldChg chg="modSp mod">
        <pc:chgData name="James Tyer" userId="d22555a8-92c7-4841-9635-9117395f38df" providerId="ADAL" clId="{3FE67A1C-9835-5242-B01C-7FFB57056413}" dt="2025-04-02T21:34:15.719" v="108" actId="962"/>
        <pc:sldMkLst>
          <pc:docMk/>
          <pc:sldMk cId="4236512708" sldId="2147483603"/>
        </pc:sldMkLst>
        <pc:spChg chg="mod">
          <ac:chgData name="James Tyer" userId="d22555a8-92c7-4841-9635-9117395f38df" providerId="ADAL" clId="{3FE67A1C-9835-5242-B01C-7FFB57056413}" dt="2025-04-02T21:34:15.716" v="106" actId="962"/>
          <ac:spMkLst>
            <pc:docMk/>
            <pc:sldMk cId="4236512708" sldId="2147483603"/>
            <ac:spMk id="10" creationId="{CF03A954-05E1-3090-A4FD-582CDFE86768}"/>
          </ac:spMkLst>
        </pc:spChg>
        <pc:spChg chg="mod">
          <ac:chgData name="James Tyer" userId="d22555a8-92c7-4841-9635-9117395f38df" providerId="ADAL" clId="{3FE67A1C-9835-5242-B01C-7FFB57056413}" dt="2025-04-02T21:34:15.718" v="107" actId="962"/>
          <ac:spMkLst>
            <pc:docMk/>
            <pc:sldMk cId="4236512708" sldId="2147483603"/>
            <ac:spMk id="12" creationId="{74BA8F29-988D-9673-3E6A-5BD1CE304E80}"/>
          </ac:spMkLst>
        </pc:spChg>
        <pc:spChg chg="mod">
          <ac:chgData name="James Tyer" userId="d22555a8-92c7-4841-9635-9117395f38df" providerId="ADAL" clId="{3FE67A1C-9835-5242-B01C-7FFB57056413}" dt="2025-04-02T21:34:15.719" v="108" actId="962"/>
          <ac:spMkLst>
            <pc:docMk/>
            <pc:sldMk cId="4236512708" sldId="2147483603"/>
            <ac:spMk id="21" creationId="{90580722-4A6B-902F-1416-10E32591AC6B}"/>
          </ac:spMkLst>
        </pc:spChg>
      </pc:sldChg>
      <pc:sldChg chg="modSp mod">
        <pc:chgData name="James Tyer" userId="d22555a8-92c7-4841-9635-9117395f38df" providerId="ADAL" clId="{3FE67A1C-9835-5242-B01C-7FFB57056413}" dt="2025-04-02T21:34:05.709" v="15" actId="962"/>
        <pc:sldMkLst>
          <pc:docMk/>
          <pc:sldMk cId="903649044" sldId="2147483604"/>
        </pc:sldMkLst>
        <pc:picChg chg="mod">
          <ac:chgData name="James Tyer" userId="d22555a8-92c7-4841-9635-9117395f38df" providerId="ADAL" clId="{3FE67A1C-9835-5242-B01C-7FFB57056413}" dt="2025-04-02T21:34:05.709" v="15" actId="962"/>
          <ac:picMkLst>
            <pc:docMk/>
            <pc:sldMk cId="903649044" sldId="2147483604"/>
            <ac:picMk id="5" creationId="{0427B199-30E2-8879-B839-906926AE8F0B}"/>
          </ac:picMkLst>
        </pc:picChg>
      </pc:sldChg>
      <pc:sldChg chg="modSp mod">
        <pc:chgData name="James Tyer" userId="d22555a8-92c7-4841-9635-9117395f38df" providerId="ADAL" clId="{3FE67A1C-9835-5242-B01C-7FFB57056413}" dt="2025-04-02T21:34:15.871" v="135" actId="962"/>
        <pc:sldMkLst>
          <pc:docMk/>
          <pc:sldMk cId="1210048373" sldId="2147483605"/>
        </pc:sldMkLst>
        <pc:spChg chg="mod">
          <ac:chgData name="James Tyer" userId="d22555a8-92c7-4841-9635-9117395f38df" providerId="ADAL" clId="{3FE67A1C-9835-5242-B01C-7FFB57056413}" dt="2025-04-02T21:34:15.866" v="132" actId="962"/>
          <ac:spMkLst>
            <pc:docMk/>
            <pc:sldMk cId="1210048373" sldId="2147483605"/>
            <ac:spMk id="4" creationId="{CC323319-7057-70B8-C4C8-82C84C43B1B4}"/>
          </ac:spMkLst>
        </pc:spChg>
        <pc:spChg chg="mod">
          <ac:chgData name="James Tyer" userId="d22555a8-92c7-4841-9635-9117395f38df" providerId="ADAL" clId="{3FE67A1C-9835-5242-B01C-7FFB57056413}" dt="2025-04-02T21:34:15.868" v="133" actId="962"/>
          <ac:spMkLst>
            <pc:docMk/>
            <pc:sldMk cId="1210048373" sldId="2147483605"/>
            <ac:spMk id="5" creationId="{CBCC40DF-B0F1-1B68-90D3-AE50EBF5F5B9}"/>
          </ac:spMkLst>
        </pc:spChg>
        <pc:spChg chg="mod">
          <ac:chgData name="James Tyer" userId="d22555a8-92c7-4841-9635-9117395f38df" providerId="ADAL" clId="{3FE67A1C-9835-5242-B01C-7FFB57056413}" dt="2025-04-02T21:34:15.870" v="134" actId="962"/>
          <ac:spMkLst>
            <pc:docMk/>
            <pc:sldMk cId="1210048373" sldId="2147483605"/>
            <ac:spMk id="6" creationId="{147217F7-AC63-1EE8-BCB0-02D9E4DE5415}"/>
          </ac:spMkLst>
        </pc:spChg>
        <pc:spChg chg="mod">
          <ac:chgData name="James Tyer" userId="d22555a8-92c7-4841-9635-9117395f38df" providerId="ADAL" clId="{3FE67A1C-9835-5242-B01C-7FFB57056413}" dt="2025-04-02T21:34:15.871" v="135" actId="962"/>
          <ac:spMkLst>
            <pc:docMk/>
            <pc:sldMk cId="1210048373" sldId="2147483605"/>
            <ac:spMk id="9" creationId="{5044746D-D97E-4D8D-1FBE-B3DBF362E811}"/>
          </ac:spMkLst>
        </pc:spChg>
      </pc:sldChg>
      <pc:sldChg chg="modSp del mod">
        <pc:chgData name="James Tyer" userId="d22555a8-92c7-4841-9635-9117395f38df" providerId="ADAL" clId="{3FE67A1C-9835-5242-B01C-7FFB57056413}" dt="2025-04-02T21:34:48.504" v="137" actId="2696"/>
        <pc:sldMkLst>
          <pc:docMk/>
          <pc:sldMk cId="3567319447" sldId="2147483606"/>
        </pc:sldMkLst>
        <pc:spChg chg="mod">
          <ac:chgData name="James Tyer" userId="d22555a8-92c7-4841-9635-9117395f38df" providerId="ADAL" clId="{3FE67A1C-9835-5242-B01C-7FFB57056413}" dt="2025-04-02T21:34:15.391" v="40" actId="962"/>
          <ac:spMkLst>
            <pc:docMk/>
            <pc:sldMk cId="3567319447" sldId="2147483606"/>
            <ac:spMk id="7" creationId="{EDB15628-AAC6-F866-2129-0C21E21D67AB}"/>
          </ac:spMkLst>
        </pc:spChg>
        <pc:spChg chg="mod">
          <ac:chgData name="James Tyer" userId="d22555a8-92c7-4841-9635-9117395f38df" providerId="ADAL" clId="{3FE67A1C-9835-5242-B01C-7FFB57056413}" dt="2025-04-02T21:34:15.397" v="41" actId="962"/>
          <ac:spMkLst>
            <pc:docMk/>
            <pc:sldMk cId="3567319447" sldId="2147483606"/>
            <ac:spMk id="8" creationId="{B25F4EA1-C7F0-A96C-0163-7C52E9A21DC4}"/>
          </ac:spMkLst>
        </pc:spChg>
        <pc:spChg chg="mod">
          <ac:chgData name="James Tyer" userId="d22555a8-92c7-4841-9635-9117395f38df" providerId="ADAL" clId="{3FE67A1C-9835-5242-B01C-7FFB57056413}" dt="2025-04-02T21:34:15.404" v="42" actId="962"/>
          <ac:spMkLst>
            <pc:docMk/>
            <pc:sldMk cId="3567319447" sldId="2147483606"/>
            <ac:spMk id="20" creationId="{8A947D9F-2FF5-3110-D216-CA4FCB057C9D}"/>
          </ac:spMkLst>
        </pc:spChg>
        <pc:grpChg chg="mod">
          <ac:chgData name="James Tyer" userId="d22555a8-92c7-4841-9635-9117395f38df" providerId="ADAL" clId="{3FE67A1C-9835-5242-B01C-7FFB57056413}" dt="2025-04-02T21:34:40.462" v="136" actId="962"/>
          <ac:grpSpMkLst>
            <pc:docMk/>
            <pc:sldMk cId="3567319447" sldId="2147483606"/>
            <ac:grpSpMk id="15" creationId="{B1241D92-765A-7F89-46B8-D0CBA6745845}"/>
          </ac:grpSpMkLst>
        </pc:grpChg>
        <pc:picChg chg="mod">
          <ac:chgData name="James Tyer" userId="d22555a8-92c7-4841-9635-9117395f38df" providerId="ADAL" clId="{3FE67A1C-9835-5242-B01C-7FFB57056413}" dt="2025-04-02T21:34:05.636" v="1" actId="962"/>
          <ac:picMkLst>
            <pc:docMk/>
            <pc:sldMk cId="3567319447" sldId="2147483606"/>
            <ac:picMk id="10" creationId="{6A433BC5-BD5A-0729-9299-42A76A5877B1}"/>
          </ac:picMkLst>
        </pc:picChg>
        <pc:picChg chg="mod">
          <ac:chgData name="James Tyer" userId="d22555a8-92c7-4841-9635-9117395f38df" providerId="ADAL" clId="{3FE67A1C-9835-5242-B01C-7FFB57056413}" dt="2025-04-02T21:34:05.643" v="3" actId="962"/>
          <ac:picMkLst>
            <pc:docMk/>
            <pc:sldMk cId="3567319447" sldId="2147483606"/>
            <ac:picMk id="25" creationId="{A4E45F09-9557-1A59-4921-805BB018C757}"/>
          </ac:picMkLst>
        </pc:picChg>
      </pc:sldChg>
    </pc:docChg>
  </pc:docChgLst>
</pc:chgInfo>
</file>

<file path=ppt/comments/modernComment_15A_2B47E2C1.xml><?xml version="1.0" encoding="utf-8"?>
<p188:cmLst xmlns:a="http://schemas.openxmlformats.org/drawingml/2006/main" xmlns:r="http://schemas.openxmlformats.org/officeDocument/2006/relationships" xmlns:p188="http://schemas.microsoft.com/office/powerpoint/2018/8/main">
  <p188:cm id="{2C22B899-EBA7-4174-A685-A6532703FE4C}" authorId="{769289A9-0998-B1CD-BB19-23FB74EC6520}" status="resolved" created="2025-03-20T14:25:28.475" startDate="2025-03-20T14:25:28.475" dueDate="2025-03-20T14:25:28.475" assignedTo="{CF2847BC-0A9D-1185-BB04-EFE87F3A68B6}" complete="100000" title="@Rocío Villegas Jiménez Please see if this looks alright to you!">
    <ac:txMkLst xmlns:ac="http://schemas.microsoft.com/office/drawing/2013/main/command">
      <pc:docMk xmlns:pc="http://schemas.microsoft.com/office/powerpoint/2013/main/command"/>
      <pc:sldMk xmlns:pc="http://schemas.microsoft.com/office/powerpoint/2013/main/command" cId="726131393" sldId="346"/>
      <ac:spMk id="27" creationId="{8B861D6B-968F-4A7E-BBC8-84D9C726A71C}"/>
      <ac:txMk cp="0">
        <ac:context len="263" hash="104616507"/>
      </ac:txMk>
    </ac:txMkLst>
    <p188:pos x="1228725" y="295275"/>
    <p188:replyLst>
      <p188:reply id="{10245ED2-687F-4B0C-9320-696A8144CCC6}" authorId="{CF2847BC-0A9D-1185-BB04-EFE87F3A68B6}" created="2025-03-20T14:42:56.379">
        <p188:txBody>
          <a:bodyPr/>
          <a:lstStyle/>
          <a:p>
            <a:r>
              <a:rPr lang="en-US"/>
              <a:t>[@Pallavi], I included event notifications.</a:t>
            </a:r>
          </a:p>
        </p188:txBody>
      </p188:reply>
    </p188:replyLst>
    <p188:txBody>
      <a:bodyPr/>
      <a:lstStyle/>
      <a:p>
        <a:r>
          <a:rPr lang="en-US"/>
          <a:t>[@Rocío Villegas Jiménez] Please see if this looks alright to you!</a:t>
        </a:r>
      </a:p>
    </p188:txBody>
    <p188:extLst>
      <p:ext xmlns:p="http://schemas.openxmlformats.org/presentationml/2006/main" uri="{5BB2D875-25FF-4072-B9AC-8F64D62656EB}">
        <p228:taskDetails xmlns:p228="http://schemas.microsoft.com/office/powerpoint/2022/08/main">
          <p228:history>
            <p228:event time="2025-03-20T14:25:28.475" id="{97447D81-33B3-4CCC-B95E-07DBF2A34D7F}">
              <p228:atrbtn authorId="{769289A9-0998-B1CD-BB19-23FB74EC6520}"/>
              <p228:anchr>
                <p228:comment id="{2C22B899-EBA7-4174-A685-A6532703FE4C}"/>
              </p228:anchr>
              <p228:add/>
            </p228:event>
            <p228:event time="2025-03-20T14:25:28.475" id="{D8563731-FE21-471A-8C8C-59AB362ECB38}">
              <p228:atrbtn authorId="{769289A9-0998-B1CD-BB19-23FB74EC6520}"/>
              <p228:anchr>
                <p228:comment id="{2C22B899-EBA7-4174-A685-A6532703FE4C}"/>
              </p228:anchr>
              <p228:asgn authorId="{CF2847BC-0A9D-1185-BB04-EFE87F3A68B6}"/>
            </p228:event>
            <p228:event time="2025-03-20T14:25:28.475" id="{8641FCF8-9DE3-4EFA-AD04-6DA87CF148C3}">
              <p228:atrbtn authorId="{769289A9-0998-B1CD-BB19-23FB74EC6520}"/>
              <p228:anchr>
                <p228:comment id="{2C22B899-EBA7-4174-A685-A6532703FE4C}"/>
              </p228:anchr>
              <p228:title val="@Rocío Villegas Jiménez Please see if this looks alright to you!"/>
            </p228:event>
            <p228:event time="2025-03-20T14:25:28.475" id="{1969D48C-FA9D-42B0-A8B1-045E94E06642}">
              <p228:atrbtn authorId="{769289A9-0998-B1CD-BB19-23FB74EC6520}"/>
              <p228:anchr>
                <p228:comment id="{2C22B899-EBA7-4174-A685-A6532703FE4C}"/>
              </p228:anchr>
              <p228:date stDt="2025-03-20T14:25:28.475" endDt="2025-03-20T14:25:28.475"/>
            </p228:event>
            <p228:event time="2025-03-24T13:50:49.328" id="{74B93BE8-7C44-2A41-BDE5-3FD4B83651C4}">
              <p228:atrbtn authorId="{34842D2E-2D48-B2A1-9395-0DD036012DAB}"/>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5-03-20T14:46:09.246" authorId="{769289A9-0998-B1CD-BB19-23FB74EC6520}"/>
          </p223:rxn>
        </p223:reactions>
      </p:ext>
    </p188:extLst>
  </p188:cm>
</p188:cmLst>
</file>

<file path=ppt/comments/modernComment_7FFFFE5D_C97EEF71.xml><?xml version="1.0" encoding="utf-8"?>
<p188:cmLst xmlns:a="http://schemas.openxmlformats.org/drawingml/2006/main" xmlns:r="http://schemas.openxmlformats.org/officeDocument/2006/relationships" xmlns:p188="http://schemas.microsoft.com/office/powerpoint/2018/8/main">
  <p188:cm id="{B9AE49F5-025A-4A7D-9561-0DA772493E10}" authorId="{FC4D0D3C-605B-6C66-3B1E-E5776B81714D}" created="2025-03-24T03:47:52.905">
    <pc:sldMkLst xmlns:pc="http://schemas.microsoft.com/office/powerpoint/2013/main/command">
      <pc:docMk/>
      <pc:sldMk cId="3380539249" sldId="2147483229"/>
    </pc:sldMkLst>
    <p188:txBody>
      <a:bodyPr/>
      <a:lstStyle/>
      <a:p>
        <a:r>
          <a:rPr lang="en-US"/>
          <a:t>Can we hide this slide?</a:t>
        </a:r>
      </a:p>
    </p188:txBody>
  </p188:cm>
</p188:cmLst>
</file>

<file path=ppt/comments/modernComment_7FFFFF8D_93490BF6.xml><?xml version="1.0" encoding="utf-8"?>
<p188:cmLst xmlns:a="http://schemas.openxmlformats.org/drawingml/2006/main" xmlns:r="http://schemas.openxmlformats.org/officeDocument/2006/relationships" xmlns:p188="http://schemas.microsoft.com/office/powerpoint/2018/8/main">
  <p188:cm id="{176E7FE6-FFCD-AE4C-8634-96D942EF5561}" authorId="{CF2847BC-0A9D-1185-BB04-EFE87F3A68B6}" created="2025-03-19T16:06:11.966" startDate="2025-03-19T16:06:11.966" dueDate="2025-03-19T16:06:11.966" assignedTo="{F5B100EB-C622-06CC-898E-2199032B03CC}" title="@Sameer, I added a couple of designs to this slide and included a preliminary script in the notes section. Kindly take a look at it and let me know if you have any feedback/questions.">
    <pc:sldMkLst xmlns:pc="http://schemas.microsoft.com/office/powerpoint/2013/main/command">
      <pc:docMk/>
      <pc:sldMk cId="2471037942" sldId="2147483533"/>
    </pc:sldMkLst>
    <p188:replyLst>
      <p188:reply id="{49EF1440-391F-9543-95DB-2417E6472368}" authorId="{F5B100EB-C622-06CC-898E-2199032B03CC}" created="2025-03-20T16:27:09.263">
        <p188:txBody>
          <a:bodyPr/>
          <a:lstStyle/>
          <a:p>
            <a:r>
              <a:rPr lang="en-US"/>
              <a:t>[@Rocío], the talk track looks good. A couple of refinements:
1. Update the title to "Event Discovery" (short and to the point).
2. Use just one image (the one on the left) and structure the slide around three key points that highlight its value. These points should convey:
- A centralized place to discover all events across the organization—categorized by what's happening now, events of interest (e.g., "My Events"?), and upcoming/future events.
- The relevance factor—events are surfaced based on invitations or user interests, ensuring a personalized experience.
- How this solves key organizer and attendee pain points—helping organizers drive attendance while ensuring attendees don’t miss relevant events (eliminating FOMO).
This way, we focus on the wow factor and make it easy for the audience to grasp the impact.
[@Dan], [@Tricia], [@Pallavi] - share your thoughts here.</a:t>
            </a:r>
          </a:p>
        </p188:txBody>
        <p188:extLst>
          <p:ext xmlns:p="http://schemas.openxmlformats.org/presentationml/2006/main" uri="{57CB4572-C831-44C2-8A1C-0ADB6CCDFE69}">
            <p223:reactions xmlns:p223="http://schemas.microsoft.com/office/powerpoint/2022/03/main">
              <p223:rxn type="👍">
                <p223:instance time="2025-03-24T03:48:10.749" authorId="{FC4D0D3C-605B-6C66-3B1E-E5776B81714D}"/>
              </p223:rxn>
            </p223:reactions>
          </p:ext>
        </p188:extLst>
      </p188:reply>
      <p188:reply id="{7DB54D56-C5AA-DD4E-B2FA-94A3B12FCB91}" authorId="{CF2847BC-0A9D-1185-BB04-EFE87F3A68B6}" created="2025-03-20T17:08:06.348">
        <p188:txBody>
          <a:bodyPr/>
          <a:lstStyle/>
          <a:p>
            <a:r>
              <a:rPr lang="en-CR"/>
              <a:t>[@Sameer], this slide has been updated looking to meet your feedback. 
Additionally, I added next slide and included information about event notifications. Kindly take a look at it and let me know if you have any recommendations. Thanks!</a:t>
            </a:r>
          </a:p>
        </p188:txBody>
      </p188:reply>
      <p188:reply id="{9E591A07-5CDA-A746-ABEF-BA65EECE6082}" authorId="{F5B100EB-C622-06CC-898E-2199032B03CC}" created="2025-03-21T04:48:57.657">
        <p188:txBody>
          <a:bodyPr/>
          <a:lstStyle/>
          <a:p>
            <a:r>
              <a:rPr lang="en-US"/>
              <a:t>Thanks Rocio, I think this looks great! </a:t>
            </a:r>
          </a:p>
        </p188:txBody>
      </p188:reply>
    </p188:replyLst>
    <p188:txBody>
      <a:bodyPr/>
      <a:lstStyle/>
      <a:p>
        <a:r>
          <a:rPr lang="en-CR"/>
          <a:t>[@Sameer], I added a couple of designs to this slide and included a preliminary script in the notes section. Kindly take a look at it and let me know if you have any feedback/questions.</a:t>
        </a:r>
      </a:p>
    </p188:txBody>
    <p188:extLst>
      <p:ext xmlns:p="http://schemas.openxmlformats.org/presentationml/2006/main" uri="{5BB2D875-25FF-4072-B9AC-8F64D62656EB}">
        <p228:taskDetails xmlns:p228="http://schemas.microsoft.com/office/powerpoint/2022/08/main">
          <p228:history>
            <p228:event time="2025-03-19T16:06:11.966" id="{BF494AE7-4042-7049-93B9-FB32C6DD3D7F}">
              <p228:atrbtn authorId="{CF2847BC-0A9D-1185-BB04-EFE87F3A68B6}"/>
              <p228:anchr>
                <p228:comment id="{176E7FE6-FFCD-AE4C-8634-96D942EF5561}"/>
              </p228:anchr>
              <p228:add/>
            </p228:event>
            <p228:event time="2025-03-19T16:06:11.966" id="{B6AF4771-0062-9440-AE25-143D740C6C45}">
              <p228:atrbtn authorId="{CF2847BC-0A9D-1185-BB04-EFE87F3A68B6}"/>
              <p228:anchr>
                <p228:comment id="{176E7FE6-FFCD-AE4C-8634-96D942EF5561}"/>
              </p228:anchr>
              <p228:asgn authorId="{F5B100EB-C622-06CC-898E-2199032B03CC}"/>
            </p228:event>
            <p228:event time="2025-03-19T16:06:11.966" id="{BADDABB2-A11E-F142-BF0B-8E4120837D81}">
              <p228:atrbtn authorId="{CF2847BC-0A9D-1185-BB04-EFE87F3A68B6}"/>
              <p228:anchr>
                <p228:comment id="{176E7FE6-FFCD-AE4C-8634-96D942EF5561}"/>
              </p228:anchr>
              <p228:title val="@Sameer, I added a couple of designs to this slide and included a preliminary script in the notes section. Kindly take a look at it and let me know if you have any feedback/questions."/>
            </p228:event>
            <p228:event time="2025-03-19T16:06:11.966" id="{5E227B3D-2F39-EE40-8EEA-8EE6B8AB38B9}">
              <p228:atrbtn authorId="{CF2847BC-0A9D-1185-BB04-EFE87F3A68B6}"/>
              <p228:anchr>
                <p228:comment id="{176E7FE6-FFCD-AE4C-8634-96D942EF5561}"/>
              </p228:anchr>
              <p228:date stDt="2025-03-19T16:06:11.966" endDt="2025-03-19T16:06:11.966"/>
            </p228:event>
          </p228:history>
        </p228:taskDetails>
      </p:ext>
    </p188:extLst>
  </p188:cm>
</p188:cmLst>
</file>

<file path=ppt/comments/modernComment_7FFFFF96_4FD6416C.xml><?xml version="1.0" encoding="utf-8"?>
<p188:cmLst xmlns:a="http://schemas.openxmlformats.org/drawingml/2006/main" xmlns:r="http://schemas.openxmlformats.org/officeDocument/2006/relationships" xmlns:p188="http://schemas.microsoft.com/office/powerpoint/2018/8/main">
  <p188:cm id="{18D1A619-26C4-D141-A982-8760E5612925}" authorId="{34842D2E-2D48-B2A1-9395-0DD036012DAB}" status="resolved" created="2025-03-23T22:43:27.704" complete="100000">
    <ac:deMkLst xmlns:ac="http://schemas.microsoft.com/office/drawing/2013/main/command">
      <pc:docMk xmlns:pc="http://schemas.microsoft.com/office/powerpoint/2013/main/command"/>
      <pc:sldMk xmlns:pc="http://schemas.microsoft.com/office/powerpoint/2013/main/command" cId="1339441516" sldId="2147483542"/>
      <ac:spMk id="28" creationId="{89933EE4-BA78-C86B-C1C2-0D53EEECCD26}"/>
    </ac:deMkLst>
    <p188:replyLst>
      <p188:reply id="{1152B0B5-F4F5-42DB-8D4F-732C3499D413}" authorId="{FC4D0D3C-605B-6C66-3B1E-E5776B81714D}" created="2025-03-24T03:17:30.058">
        <p188:txBody>
          <a:bodyPr/>
          <a:lstStyle/>
          <a:p>
            <a:r>
              <a:rPr lang="en-US"/>
              <a:t>OK sounds good. As long as we call out anything premium as we go?</a:t>
            </a:r>
          </a:p>
        </p188:txBody>
      </p188:reply>
      <p188:reply id="{347E9F84-B5FE-4DAC-AD44-72423F6B4460}" authorId="{FC4D0D3C-605B-6C66-3B1E-E5776B81714D}" created="2025-03-24T03:17:46.325">
        <p188:txBody>
          <a:bodyPr/>
          <a:lstStyle/>
          <a:p>
            <a:r>
              <a:rPr lang="en-US"/>
              <a:t>(The "4" returned on the slide!)</a:t>
            </a:r>
          </a:p>
        </p188:txBody>
      </p188:reply>
    </p188:replyLst>
    <p188:txBody>
      <a:bodyPr/>
      <a:lstStyle/>
      <a:p>
        <a:r>
          <a:rPr lang="en-US"/>
          <a:t>[@James Tyer] and [@Sameer Sitaram] - I moved the licensing item off the slide.  1) it's not actually an agenda item.  2) i hope to really control the discussion of licensing and hold it to the end. I may well set the stage for that in my intro section.</a:t>
        </a:r>
      </a:p>
    </p188:txBody>
  </p188:cm>
</p188:cmLst>
</file>

<file path=ppt/comments/modernComment_7FFFFF9D_6720A633.xml><?xml version="1.0" encoding="utf-8"?>
<p188:cmLst xmlns:a="http://schemas.openxmlformats.org/drawingml/2006/main" xmlns:r="http://schemas.openxmlformats.org/officeDocument/2006/relationships" xmlns:p188="http://schemas.microsoft.com/office/powerpoint/2018/8/main">
  <p188:cm id="{F40AD895-22BD-384E-A09A-353FD00E2615}" authorId="{CF2847BC-0A9D-1185-BB04-EFE87F3A68B6}" created="2025-03-20T17:08:38.777">
    <pc:sldMkLst xmlns:pc="http://schemas.microsoft.com/office/powerpoint/2013/main/command">
      <pc:docMk/>
      <pc:sldMk cId="1730192947" sldId="2147483549"/>
    </pc:sldMkLst>
    <p188:txBody>
      <a:bodyPr/>
      <a:lstStyle/>
      <a:p>
        <a:r>
          <a:rPr lang="en-CR"/>
          <a:t>[@Sameer], [@Tricia], [@Dan], [@Pallavi], please take a look at this slide and let me know if you have any recommendations.</a:t>
        </a:r>
      </a:p>
    </p188:txBody>
  </p188:cm>
</p188:cmLst>
</file>

<file path=ppt/comments/modernComment_7FFFFF9E_55808E3F.xml><?xml version="1.0" encoding="utf-8"?>
<p188:cmLst xmlns:a="http://schemas.openxmlformats.org/drawingml/2006/main" xmlns:r="http://schemas.openxmlformats.org/officeDocument/2006/relationships" xmlns:p188="http://schemas.microsoft.com/office/powerpoint/2018/8/main">
  <p188:cm id="{E52930E5-759A-420F-A12B-D704246C8316}" authorId="{FC4D0D3C-605B-6C66-3B1E-E5776B81714D}" created="2025-03-24T03:47:19.294">
    <pc:sldMkLst xmlns:pc="http://schemas.microsoft.com/office/powerpoint/2013/main/command">
      <pc:docMk/>
      <pc:sldMk cId="1434488383" sldId="2147483550"/>
    </pc:sldMkLst>
    <p188:replyLst>
      <p188:reply id="{03AB0C97-D7B5-4F09-B16E-A4BBD45BE69B}" authorId="{FC4D0D3C-605B-6C66-3B1E-E5776B81714D}" created="2025-03-24T03:47:27.326">
        <p188:txBody>
          <a:bodyPr/>
          <a:lstStyle/>
          <a:p>
            <a:r>
              <a:rPr lang="en-US"/>
              <a:t>I've hidden it. </a:t>
            </a:r>
          </a:p>
        </p188:txBody>
      </p188:reply>
    </p188:replyLst>
    <p188:txBody>
      <a:bodyPr/>
      <a:lstStyle/>
      <a:p>
        <a:r>
          <a:rPr lang="en-US"/>
          <a:t>[@Tricia Lybrook] we are not showing this slide right?</a:t>
        </a:r>
      </a:p>
    </p188:txBody>
  </p188:cm>
</p188:cmLst>
</file>

<file path=ppt/comments/modernComment_7FFFFFA3_3BBD847B.xml><?xml version="1.0" encoding="utf-8"?>
<p188:cmLst xmlns:a="http://schemas.openxmlformats.org/drawingml/2006/main" xmlns:r="http://schemas.openxmlformats.org/officeDocument/2006/relationships" xmlns:p188="http://schemas.microsoft.com/office/powerpoint/2018/8/main">
  <p188:cm id="{9C1909E4-0989-4E4B-8290-BB31342982CF}" authorId="{F5B100EB-C622-06CC-898E-2199032B03CC}" created="2025-03-21T04:48:30.408">
    <ac:txMkLst xmlns:ac="http://schemas.microsoft.com/office/drawing/2013/main/command">
      <pc:docMk xmlns:pc="http://schemas.microsoft.com/office/powerpoint/2013/main/command"/>
      <pc:sldMk xmlns:pc="http://schemas.microsoft.com/office/powerpoint/2013/main/command" cId="1002275963" sldId="2147483555"/>
      <ac:spMk id="3" creationId="{8CE4094B-F98E-1F87-2763-F9DC3FC1BAF1}"/>
      <ac:txMk cp="0" len="66">
        <ac:context len="67" hash="2855563757"/>
      </ac:txMk>
    </ac:txMkLst>
    <p188:pos x="7306674" y="457472"/>
    <p188:txBody>
      <a:bodyPr/>
      <a:lstStyle/>
      <a:p>
        <a:r>
          <a:rPr lang="en-US"/>
          <a:t>[@Rocío] — what are we referring to event insights here? </a:t>
        </a:r>
      </a:p>
    </p188:txBody>
  </p188:cm>
  <p188:cm id="{F5D7BEE0-3B9E-44D7-94CD-025A9F5FC54C}" authorId="{FC4D0D3C-605B-6C66-3B1E-E5776B81714D}" created="2025-03-21T20:54:11.798">
    <ac:txMkLst xmlns:ac="http://schemas.microsoft.com/office/drawing/2013/main/command">
      <pc:docMk xmlns:pc="http://schemas.microsoft.com/office/powerpoint/2013/main/command"/>
      <pc:sldMk xmlns:pc="http://schemas.microsoft.com/office/powerpoint/2013/main/command" cId="1002275963" sldId="2147483555"/>
      <ac:spMk id="3" creationId="{8CE4094B-F98E-1F87-2763-F9DC3FC1BAF1}"/>
      <ac:txMk cp="34" len="32">
        <ac:context len="67" hash="2855563757"/>
      </ac:txMk>
    </ac:txMkLst>
    <p188:pos x="7059283" y="445698"/>
    <p188:txBody>
      <a:bodyPr/>
      <a:lstStyle/>
      <a:p>
        <a:r>
          <a:rPr lang="en-US"/>
          <a:t>IS this about discovering events and discovering insights, or discovering events ... and gaining insights on those events? 
If the latter I'd recommend "discover events and gain insights" </a:t>
        </a:r>
      </a:p>
    </p188:txBody>
  </p188:cm>
</p188:cmLst>
</file>

<file path=ppt/comments/modernComment_7FFFFFA6_A75A1557.xml><?xml version="1.0" encoding="utf-8"?>
<p188:cmLst xmlns:a="http://schemas.openxmlformats.org/drawingml/2006/main" xmlns:r="http://schemas.openxmlformats.org/officeDocument/2006/relationships" xmlns:p188="http://schemas.microsoft.com/office/powerpoint/2018/8/main">
  <p188:cm id="{2D977067-5BF9-4033-99CF-054B08509854}" authorId="{FC4D0D3C-605B-6C66-3B1E-E5776B81714D}" created="2025-03-21T20:28:24.183">
    <ac:txMkLst xmlns:ac="http://schemas.microsoft.com/office/drawing/2013/main/command">
      <pc:docMk xmlns:pc="http://schemas.microsoft.com/office/powerpoint/2013/main/command"/>
      <pc:sldMk xmlns:pc="http://schemas.microsoft.com/office/powerpoint/2013/main/command" cId="2807698775" sldId="2147483558"/>
      <ac:spMk id="9" creationId="{EF637CC6-E4B2-B620-D51C-8D4ACCD5E6CC}"/>
      <ac:txMk cp="104" len="8">
        <ac:context len="113" hash="855760439"/>
      </ac:txMk>
    </ac:txMkLst>
    <p188:pos x="3910641" y="3335547"/>
    <p188:txBody>
      <a:bodyPr/>
      <a:lstStyle/>
      <a:p>
        <a:r>
          <a:rPr lang="en-US"/>
          <a:t>reminder [@Sameer Sitaram] to mention/add Stream analytics for on demand</a:t>
        </a:r>
      </a:p>
    </p188:txBody>
  </p188:cm>
</p188:cmLst>
</file>

<file path=ppt/comments/modernComment_7FFFFFBA_606C4512.xml><?xml version="1.0" encoding="utf-8"?>
<p188:cmLst xmlns:a="http://schemas.openxmlformats.org/drawingml/2006/main" xmlns:r="http://schemas.openxmlformats.org/officeDocument/2006/relationships" xmlns:p188="http://schemas.microsoft.com/office/powerpoint/2018/8/main">
  <p188:cm id="{A68FE436-8B2D-4502-890D-5C2FECCA00EC}" authorId="{FC4D0D3C-605B-6C66-3B1E-E5776B81714D}" created="2025-03-24T03:16:46.713">
    <pc:sldMkLst xmlns:pc="http://schemas.microsoft.com/office/powerpoint/2013/main/command">
      <pc:docMk/>
      <pc:sldMk cId="1617708306" sldId="2147483578"/>
    </pc:sldMkLst>
    <p188:txBody>
      <a:bodyPr/>
      <a:lstStyle/>
      <a:p>
        <a:r>
          <a:rPr lang="en-US"/>
          <a:t>Beautiful [@Dan Holme]!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CD9CC2-1772-D672-63F4-AD1543A0FA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AE373-C852-D9E0-16D9-FB4B1B99F7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7D4833-733A-4447-B4F6-7627F63A2350}" type="datetimeFigureOut">
              <a:rPr lang="en-US" smtClean="0"/>
              <a:t>4/2/25</a:t>
            </a:fld>
            <a:endParaRPr lang="en-US"/>
          </a:p>
        </p:txBody>
      </p:sp>
      <p:sp>
        <p:nvSpPr>
          <p:cNvPr id="4" name="Footer Placeholder 3">
            <a:extLst>
              <a:ext uri="{FF2B5EF4-FFF2-40B4-BE49-F238E27FC236}">
                <a16:creationId xmlns:a16="http://schemas.microsoft.com/office/drawing/2014/main" id="{940AFE38-3DE5-DD50-909A-4FE83B79B5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7EC8C7-EB1A-7DEE-C415-5DDB1217C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E5BC38-F9D5-4D31-8705-5E5380144B27}" type="slidenum">
              <a:rPr lang="en-US" smtClean="0"/>
              <a:t>‹#›</a:t>
            </a:fld>
            <a:endParaRPr lang="en-US"/>
          </a:p>
        </p:txBody>
      </p:sp>
    </p:spTree>
    <p:extLst>
      <p:ext uri="{BB962C8B-B14F-4D97-AF65-F5344CB8AC3E}">
        <p14:creationId xmlns:p14="http://schemas.microsoft.com/office/powerpoint/2010/main" val="3371972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D38D6-9692-4B06-9C40-D6342326CF7C}" type="datetimeFigureOut">
              <a:rPr lang="en-US" smtClean="0"/>
              <a:t>4/2/25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CCCFF-6AC2-4ED5-AD45-146F08ED4DDF}" type="slidenum">
              <a:rPr lang="en-US" smtClean="0"/>
              <a:t>‹#›</a:t>
            </a:fld>
            <a:endParaRPr lang="en-US"/>
          </a:p>
        </p:txBody>
      </p:sp>
    </p:spTree>
    <p:extLst>
      <p:ext uri="{BB962C8B-B14F-4D97-AF65-F5344CB8AC3E}">
        <p14:creationId xmlns:p14="http://schemas.microsoft.com/office/powerpoint/2010/main" val="201440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icrosoft.sharepoint-df.com/:fl:/g/contentstorage/CSP_57b65cb4-275b-4623-a594-f1d8e4913d91/ESSEpkly_LZCts8KK9dHciwBPDnFOSOh3mXXyiK4_XKs6Q?e=uw6PhK&amp;nav=cz0lMkZjb250ZW50c3RvcmFnZSUyRkNTUF81N2I2NWNiNC0yNzViLTQ2MjMtYTU5NC1mMWQ4ZTQ5MTNkOTEmZD1iJTIxdEZ5MlYxc25JMGFsbFBIWTVKRTlrWW41ZHp3Q1kteE5yVmhWcG1KVU92Tk9rSW9xVGMxalRZdmhwZ205RzFqbCZmPTAxTFVXRlpTWkVRU1RFUzRYNFdaQkxOVFlLRlBMVU80Uk0mYz0lMkYmYT1Mb29wQXBwJnA9JTQwZmx1aWR4JTJGbG9vcC1wYWdlLWNvbnRhaW5lciZ4PSU3QiUyMnclMjIlM0ElMjJUMFJUVUh4dGFXTnliM052Wm5RdWMyaGhjbVZ3YjJsdWRDMWtaaTVqYjIxOFlpRjBSbmt5VmpGemJra3dZV3hzVUVoWk5VcEZPV3RaYmpWa2VuZERXUzE0VG5KV2FGWndiVXBWVDNaT1QydEpiM0ZVWXpGcVZGbDJhSEJuYlRsSE1XcHNmREF4VEZWWFJscFROMDlPVVRWWFZWSkpTVXBHUlZsT1ZqWlpWa2RNVEZCWlJVWSUzRCUyMiUyQyUyMmklMjIlM0ElMjJmNTA2NmYyOC1hODMzLTRiM2ItYjcwMC1iYWVlNmQ2ZTZiMTUlMjIlN0Q%3D"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icrosoft.sharepoint-df.com/:fl:/g/contentstorage/CSP_57b65cb4-275b-4623-a594-f1d8e4913d91/ESSEpkly_LZCts8KK9dHciwBPDnFOSOh3mXXyiK4_XKs6Q?e=uw6PhK&amp;nav=cz0lMkZjb250ZW50c3RvcmFnZSUyRkNTUF81N2I2NWNiNC0yNzViLTQ2MjMtYTU5NC1mMWQ4ZTQ5MTNkOTEmZD1iJTIxdEZ5MlYxc25JMGFsbFBIWTVKRTlrWW41ZHp3Q1kteE5yVmhWcG1KVU92Tk9rSW9xVGMxalRZdmhwZ205RzFqbCZmPTAxTFVXRlpTWkVRU1RFUzRYNFdaQkxOVFlLRlBMVU80Uk0mYz0lMkYmYT1Mb29wQXBwJnA9JTQwZmx1aWR4JTJGbG9vcC1wYWdlLWNvbnRhaW5lciZ4PSU3QiUyMnclMjIlM0ElMjJUMFJUVUh4dGFXTnliM052Wm5RdWMyaGhjbVZ3YjJsdWRDMWtaaTVqYjIxOFlpRjBSbmt5VmpGemJra3dZV3hzVUVoWk5VcEZPV3RaYmpWa2VuZERXUzE0VG5KV2FGWndiVXBWVDNaT1QydEpiM0ZVWXpGcVZGbDJhSEJuYlRsSE1XcHNmREF4VEZWWFJscFROMDlPVVRWWFZWSkpTVXBHUlZsT1ZqWlpWa2RNVEZCWlJVWSUzRCUyMiUyQyUyMmklMjIlM0ElMjJmNTA2NmYyOC1hODMzLTRiM2ItYjcwMC1iYWVlNmQ2ZTZiMTUlMjIlN0Q%3D"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icrosoft-my.sharepoint-df.com/:p:/p/tlybrook/EU2--m_PKm9Nk2rBM8DrN_cBINgix1Ms9KqN5p1V5-U5pg?e=POXGhP&amp;referrer=Yammer&amp;referrerScenario=Feed.View"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profile photos:</a:t>
            </a:r>
          </a:p>
          <a:p>
            <a:pPr marL="228600" indent="-228600">
              <a:buAutoNum type="arabicPeriod"/>
            </a:pPr>
            <a:r>
              <a:rPr lang="en-US"/>
              <a:t>Add high-res photo as image to the slide</a:t>
            </a:r>
          </a:p>
          <a:p>
            <a:pPr marL="228600" indent="-228600">
              <a:buAutoNum type="arabicPeriod"/>
            </a:pPr>
            <a:r>
              <a:rPr lang="en-US"/>
              <a:t>Go to “Picture Format” &gt; “Crop to shape” &gt; Choose the circle shape</a:t>
            </a:r>
          </a:p>
          <a:p>
            <a:pPr marL="228600" indent="-228600">
              <a:buAutoNum type="arabicPeriod"/>
            </a:pPr>
            <a:r>
              <a:rPr lang="en-US"/>
              <a:t>If the photo shows up as an oval, crop the circle to be a circle.</a:t>
            </a:r>
          </a:p>
          <a:p>
            <a:pPr marL="228600" indent="-228600">
              <a:buAutoNum type="arabicPeriod"/>
            </a:pPr>
            <a:r>
              <a:rPr lang="en-US"/>
              <a:t>If the photo isn’t centered as you like it, select the shape, then “Crop”. Adjust the image to fit within the circle.</a:t>
            </a:r>
          </a:p>
          <a:p>
            <a:pPr marL="228600" indent="-228600">
              <a:buAutoNum type="arabicPeriod"/>
            </a:pPr>
            <a:r>
              <a:rPr lang="en-US"/>
              <a:t>Add a white border with a width of 6</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7DECCCFF-6AC2-4ED5-AD45-146F08ED4DDF}" type="slidenum">
              <a:rPr lang="en-US" smtClean="0"/>
              <a:t>1</a:t>
            </a:fld>
            <a:endParaRPr lang="en-US"/>
          </a:p>
        </p:txBody>
      </p:sp>
    </p:spTree>
    <p:extLst>
      <p:ext uri="{BB962C8B-B14F-4D97-AF65-F5344CB8AC3E}">
        <p14:creationId xmlns:p14="http://schemas.microsoft.com/office/powerpoint/2010/main" val="311528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316D6-4FFC-7332-E1C0-6E565E456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2BF1D-CCED-BC68-0B2D-69959390B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EF05-4CCC-EAEE-E19F-8A2B56E1F1E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1721CA51-2343-6C38-B865-F5FD33F50F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5632D-A991-4E56-95C5-950AC68533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930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D5B53-D622-9C5D-73B8-C60F05F1D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C5E59-0F38-CAEA-72DA-40738B4D5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53A9E-E17A-141B-EC72-793CC7C0D5C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6FD7D323-BFB4-9D58-B91E-2CDEA6A8DF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5632D-A991-4E56-95C5-950AC68533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654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6A2C0-1788-21F1-2032-C3939BEAA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E7FD5-6658-AB89-54C1-FC68CBDAA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5C2AD-1C70-E74D-13BB-A8FEDA1F082B}"/>
              </a:ext>
            </a:extLst>
          </p:cNvPr>
          <p:cNvSpPr>
            <a:spLocks noGrp="1"/>
          </p:cNvSpPr>
          <p:nvPr>
            <p:ph type="body" idx="1"/>
          </p:nvPr>
        </p:nvSpPr>
        <p:spPr/>
        <p:txBody>
          <a:bodyPr/>
          <a:lstStyle/>
          <a:p>
            <a:r>
              <a:rPr lang="en-US"/>
              <a:t>The end-to-end event experience will address needs of organizers, attendees and hosts/presenters before, during and after the event.</a:t>
            </a:r>
          </a:p>
          <a:p>
            <a:endParaRPr lang="en-US"/>
          </a:p>
          <a:p>
            <a:r>
              <a:rPr lang="en-US"/>
              <a:t>Copilot and AI can automate and bring additional value to most of these needs, such as:</a:t>
            </a:r>
          </a:p>
          <a:p>
            <a:pPr marL="171450" indent="-171450">
              <a:buFont typeface="Arial"/>
              <a:buChar char="•"/>
            </a:pPr>
            <a:r>
              <a:rPr lang="en-US"/>
              <a:t>Assist and automate moderation</a:t>
            </a:r>
          </a:p>
          <a:p>
            <a:pPr marL="171450" indent="-171450">
              <a:buFont typeface="Arial"/>
              <a:buChar char="•"/>
            </a:pPr>
            <a:r>
              <a:rPr lang="en-US"/>
              <a:t>Summarize event knowledge and impact</a:t>
            </a:r>
          </a:p>
          <a:p>
            <a:pPr marL="171450" indent="-171450">
              <a:buFont typeface="Arial"/>
              <a:buChar char="•"/>
            </a:pPr>
            <a:r>
              <a:rPr lang="en-US"/>
              <a:t>Reuse &amp; amplify event knowledge &amp; information to attendees and non-attendees alike</a:t>
            </a:r>
          </a:p>
        </p:txBody>
      </p:sp>
      <p:sp>
        <p:nvSpPr>
          <p:cNvPr id="4" name="Slide Number Placeholder 3">
            <a:extLst>
              <a:ext uri="{FF2B5EF4-FFF2-40B4-BE49-F238E27FC236}">
                <a16:creationId xmlns:a16="http://schemas.microsoft.com/office/drawing/2014/main" id="{4F220C85-B596-68EF-A9B5-8895EF3B87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7B791-5992-4B33-8DA8-CE058BEFF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073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E91D0-8042-9E5C-2EFA-FFDBD2225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F3178-283B-7065-BB35-53F6F835D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06725-6BA5-95BC-B44B-0A47843236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CFCF43-0633-8DA5-D25E-E5728336C2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7B791-5992-4B33-8DA8-CE058BEFF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02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B999B-0567-EA9A-D512-804A1C61C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D0A0B-B51C-1A10-4A50-17A8434BF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61257-6FDC-F9F9-64B6-C99CECA45A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428559-8FA5-F726-6CFE-715400CF0C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7B791-5992-4B33-8DA8-CE058BEFF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478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0F9A-C8BD-FB5A-9E5D-8CDFBF3B5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C228B-4A80-464E-DF06-B8BCD05D4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0A1CF-811B-33B4-592B-8DE40235CA50}"/>
              </a:ext>
            </a:extLst>
          </p:cNvPr>
          <p:cNvSpPr>
            <a:spLocks noGrp="1"/>
          </p:cNvSpPr>
          <p:nvPr>
            <p:ph type="body" idx="1"/>
          </p:nvPr>
        </p:nvSpPr>
        <p:spPr/>
        <p:txBody>
          <a:bodyPr/>
          <a:lstStyle/>
          <a:p>
            <a:r>
              <a:rPr lang="en-US"/>
              <a:t>Creation</a:t>
            </a:r>
          </a:p>
          <a:p>
            <a:r>
              <a:rPr lang="en-US"/>
              <a:t>Event series</a:t>
            </a:r>
          </a:p>
          <a:p>
            <a:r>
              <a:rPr lang="en-US"/>
              <a:t>Analytics</a:t>
            </a:r>
          </a:p>
        </p:txBody>
      </p:sp>
      <p:sp>
        <p:nvSpPr>
          <p:cNvPr id="4" name="Slide Number Placeholder 3">
            <a:extLst>
              <a:ext uri="{FF2B5EF4-FFF2-40B4-BE49-F238E27FC236}">
                <a16:creationId xmlns:a16="http://schemas.microsoft.com/office/drawing/2014/main" id="{41F41F33-CB61-7798-24FA-19A0F59875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7B791-5992-4B33-8DA8-CE058BEFF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60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9091-3EDB-6CE5-5FF5-4CD6227B5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87F00-8E9A-FA68-DC42-3624F3F9C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48849-A8C1-B7E4-6D85-3956C77114FD}"/>
              </a:ext>
            </a:extLst>
          </p:cNvPr>
          <p:cNvSpPr>
            <a:spLocks noGrp="1"/>
          </p:cNvSpPr>
          <p:nvPr>
            <p:ph type="body" idx="1"/>
          </p:nvPr>
        </p:nvSpPr>
        <p:spPr/>
        <p:txBody>
          <a:bodyPr/>
          <a:lstStyle/>
          <a:p>
            <a:r>
              <a:rPr lang="en-US"/>
              <a:t>Creation</a:t>
            </a:r>
          </a:p>
          <a:p>
            <a:r>
              <a:rPr lang="en-US"/>
              <a:t>Event series</a:t>
            </a:r>
          </a:p>
          <a:p>
            <a:r>
              <a:rPr lang="en-US"/>
              <a:t>Analytics</a:t>
            </a:r>
          </a:p>
        </p:txBody>
      </p:sp>
      <p:sp>
        <p:nvSpPr>
          <p:cNvPr id="4" name="Slide Number Placeholder 3">
            <a:extLst>
              <a:ext uri="{FF2B5EF4-FFF2-40B4-BE49-F238E27FC236}">
                <a16:creationId xmlns:a16="http://schemas.microsoft.com/office/drawing/2014/main" id="{AB5F9020-33C2-1D82-70C5-F65DFA1418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7B791-5992-4B33-8DA8-CE058BEFF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13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R"/>
          </a:p>
        </p:txBody>
      </p:sp>
      <p:sp>
        <p:nvSpPr>
          <p:cNvPr id="4" name="Slide Number Placeholder 3"/>
          <p:cNvSpPr>
            <a:spLocks noGrp="1"/>
          </p:cNvSpPr>
          <p:nvPr>
            <p:ph type="sldNum" sz="quarter" idx="5"/>
          </p:nvPr>
        </p:nvSpPr>
        <p:spPr/>
        <p:txBody>
          <a:bodyPr/>
          <a:lstStyle/>
          <a:p>
            <a:fld id="{7DECCCFF-6AC2-4ED5-AD45-146F08ED4DDF}" type="slidenum">
              <a:rPr lang="en-US" smtClean="0"/>
              <a:t>45</a:t>
            </a:fld>
            <a:endParaRPr lang="en-US"/>
          </a:p>
        </p:txBody>
      </p:sp>
    </p:spTree>
    <p:extLst>
      <p:ext uri="{BB962C8B-B14F-4D97-AF65-F5344CB8AC3E}">
        <p14:creationId xmlns:p14="http://schemas.microsoft.com/office/powerpoint/2010/main" val="4181061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For events discovery, we are working on exiting experiences, that will change the way people discover join and catch up with events across the organization.</a:t>
            </a:r>
          </a:p>
          <a:p>
            <a:pPr>
              <a:buNone/>
            </a:pPr>
            <a:br>
              <a:rPr lang="en-US"/>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Attendees will have one place to discover all events across the organization, </a:t>
            </a:r>
            <a:r>
              <a:rPr lang="en-US" sz="1200">
                <a:solidFill>
                  <a:srgbClr val="3F3F3F"/>
                </a:solidFill>
                <a:effectLst/>
                <a:latin typeface="Segoe UI" panose="020B0502040204020203" pitchFamily="34" charset="0"/>
                <a:cs typeface="Segoe UI" panose="020B0502040204020203" pitchFamily="34" charset="0"/>
              </a:rPr>
              <a:t>categorized by what's happening now, events </a:t>
            </a:r>
            <a:r>
              <a:rPr lang="en-US" sz="1200">
                <a:solidFill>
                  <a:srgbClr val="3F3F3F"/>
                </a:solidFill>
                <a:latin typeface="Segoe UI" panose="020B0502040204020203" pitchFamily="34" charset="0"/>
                <a:cs typeface="Segoe UI" panose="020B0502040204020203" pitchFamily="34" charset="0"/>
              </a:rPr>
              <a:t>users are invited to, </a:t>
            </a:r>
            <a:r>
              <a:rPr lang="en-US" sz="1200">
                <a:solidFill>
                  <a:srgbClr val="3F3F3F"/>
                </a:solidFill>
                <a:effectLst/>
                <a:latin typeface="Segoe UI" panose="020B0502040204020203" pitchFamily="34" charset="0"/>
                <a:cs typeface="Segoe UI" panose="020B0502040204020203" pitchFamily="34" charset="0"/>
              </a:rPr>
              <a:t>upcoming events and a place to catch up with past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F3F3F"/>
                </a:solidFill>
                <a:effectLst/>
                <a:latin typeface="Segoe UI" panose="020B0502040204020203" pitchFamily="34" charset="0"/>
                <a:cs typeface="Segoe UI" panose="020B0502040204020203" pitchFamily="34" charset="0"/>
              </a:rPr>
              <a:t>The events discovery experience will be personalized to the attendee’s interests.</a:t>
            </a:r>
            <a:endParaRPr lang="en-US"/>
          </a:p>
          <a:p>
            <a:pPr>
              <a:buNone/>
            </a:pPr>
            <a:endParaRPr lang="en-US"/>
          </a:p>
          <a:p>
            <a:pPr>
              <a:buNone/>
            </a:pPr>
            <a:r>
              <a:rPr lang="en-US"/>
              <a:t>The new events discovery experience will help organizers drive attendance and ensure attendees do not miss out of events they care about.</a:t>
            </a:r>
          </a:p>
        </p:txBody>
      </p:sp>
      <p:sp>
        <p:nvSpPr>
          <p:cNvPr id="4" name="Slide Number Placeholder 3"/>
          <p:cNvSpPr>
            <a:spLocks noGrp="1"/>
          </p:cNvSpPr>
          <p:nvPr>
            <p:ph type="sldNum" sz="quarter" idx="5"/>
          </p:nvPr>
        </p:nvSpPr>
        <p:spPr/>
        <p:txBody>
          <a:bodyPr/>
          <a:lstStyle/>
          <a:p>
            <a:fld id="{7DECCCFF-6AC2-4ED5-AD45-146F08ED4DDF}" type="slidenum">
              <a:rPr lang="en-US" smtClean="0"/>
              <a:t>46</a:t>
            </a:fld>
            <a:endParaRPr lang="en-US"/>
          </a:p>
        </p:txBody>
      </p:sp>
    </p:spTree>
    <p:extLst>
      <p:ext uri="{BB962C8B-B14F-4D97-AF65-F5344CB8AC3E}">
        <p14:creationId xmlns:p14="http://schemas.microsoft.com/office/powerpoint/2010/main" val="628423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3F9BB-0CA1-BA12-564C-C2F904335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E3EA2-CFA8-A910-4415-CB6B3A45D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85E5A-14C0-FC03-C691-0A22C637245B}"/>
              </a:ext>
            </a:extLst>
          </p:cNvPr>
          <p:cNvSpPr>
            <a:spLocks noGrp="1"/>
          </p:cNvSpPr>
          <p:nvPr>
            <p:ph type="body" idx="1"/>
          </p:nvPr>
        </p:nvSpPr>
        <p:spPr/>
        <p:txBody>
          <a:bodyPr/>
          <a:lstStyle/>
          <a:p>
            <a:pPr>
              <a:buNone/>
            </a:pPr>
            <a:r>
              <a:rPr lang="en-US"/>
              <a:t>Attendees will be able to discover and catch up with events via notifications that will meet them where they are.</a:t>
            </a:r>
          </a:p>
          <a:p>
            <a:pPr>
              <a:buNone/>
            </a:pPr>
            <a:r>
              <a:rPr lang="en-US"/>
              <a:t>Through digest notifications sent to Outlook, attendees will have an opportunity to view event summaries, access event recaps and catch up with event’s key questions and answers.</a:t>
            </a:r>
            <a:endParaRPr lang="en-CR"/>
          </a:p>
        </p:txBody>
      </p:sp>
      <p:sp>
        <p:nvSpPr>
          <p:cNvPr id="4" name="Slide Number Placeholder 3">
            <a:extLst>
              <a:ext uri="{FF2B5EF4-FFF2-40B4-BE49-F238E27FC236}">
                <a16:creationId xmlns:a16="http://schemas.microsoft.com/office/drawing/2014/main" id="{7044A564-9B6E-43F2-E0AA-6DC9A8917F33}"/>
              </a:ext>
            </a:extLst>
          </p:cNvPr>
          <p:cNvSpPr>
            <a:spLocks noGrp="1"/>
          </p:cNvSpPr>
          <p:nvPr>
            <p:ph type="sldNum" sz="quarter" idx="5"/>
          </p:nvPr>
        </p:nvSpPr>
        <p:spPr/>
        <p:txBody>
          <a:bodyPr/>
          <a:lstStyle/>
          <a:p>
            <a:fld id="{7DECCCFF-6AC2-4ED5-AD45-146F08ED4DDF}" type="slidenum">
              <a:rPr lang="en-US" smtClean="0"/>
              <a:t>47</a:t>
            </a:fld>
            <a:endParaRPr lang="en-US"/>
          </a:p>
        </p:txBody>
      </p:sp>
    </p:spTree>
    <p:extLst>
      <p:ext uri="{BB962C8B-B14F-4D97-AF65-F5344CB8AC3E}">
        <p14:creationId xmlns:p14="http://schemas.microsoft.com/office/powerpoint/2010/main" val="3269005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8531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A0DB-4FF7-2872-5DD6-B1A0DAEDF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639F2-CCD5-FC4B-BED8-B30FCAF01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88202-61F5-5B23-CC2A-6F4D89BDEDC7}"/>
              </a:ext>
            </a:extLst>
          </p:cNvPr>
          <p:cNvSpPr>
            <a:spLocks noGrp="1"/>
          </p:cNvSpPr>
          <p:nvPr>
            <p:ph type="body" idx="1"/>
          </p:nvPr>
        </p:nvSpPr>
        <p:spPr/>
        <p:txBody>
          <a:bodyPr/>
          <a:lstStyle/>
          <a:p>
            <a:r>
              <a:rPr lang="en-US" err="1"/>
              <a:t>Talktrack</a:t>
            </a:r>
            <a:r>
              <a:rPr lang="en-US"/>
              <a:t>: </a:t>
            </a:r>
            <a:r>
              <a:rPr lang="en-US">
                <a:hlinkClick r:id="rId3"/>
              </a:rPr>
              <a:t>https://microsoft.sharepoint-df.com/:fl:/g/contentstorage/CSP_57b65cb4-275b-4623-a594-f1d8e4913d91/ESSEpkly_LZCts8KK9dHciwBPDnFOSOh3mXXyiK4_XKs6Q?e=uw6PhK&amp;nav=cz0lMkZjb250ZW50c3RvcmFnZSUyRkNTUF81N2I2NWNiNC0yNzViLTQ2MjMtYTU5NC1mMWQ4ZTQ5MTNkOTEmZD1iJTIxdEZ5MlYxc25JMGFsbFBIWTVKRTlrWW41ZHp3Q1kteE5yVmhWcG1KVU92Tk9rSW9xVGMxalRZdmhwZ205RzFqbCZmPTAxTFVXRlpTWkVRU1RFUzRYNFdaQkxOVFlLRlBMVU80Uk0mYz0lMkYmYT1Mb29wQXBwJnA9JTQwZmx1aWR4JTJGbG9vcC1wYWdlLWNvbnRhaW5lciZ4PSU3QiUyMnclMjIlM0ElMjJUMFJUVUh4dGFXTnliM052Wm5RdWMyaGhjbVZ3YjJsdWRDMWtaaTVqYjIxOFlpRjBSbmt5VmpGemJra3dZV3hzVUVoWk5VcEZPV3RaYmpWa2VuZERXUzE0VG5KV2FGWndiVXBWVDNaT1QydEpiM0ZVWXpGcVZGbDJhSEJuYlRsSE1XcHNmREF4VEZWWFJscFROMDlPVVRWWFZWSkpTVXBHUlZsT1ZqWlpWa2RNVEZCWlJVWSUzRCUyMiUyQyUyMmklMjIlM0ElMjJmNTA2NmYyOC1hODMzLTRiM2ItYjcwMC1iYWVlNmQ2ZTZiMTUlMjIlN0Q%3D</a:t>
            </a:r>
            <a:endParaRPr lang="en-US"/>
          </a:p>
          <a:p>
            <a:endParaRPr lang="en-US"/>
          </a:p>
        </p:txBody>
      </p:sp>
      <p:sp>
        <p:nvSpPr>
          <p:cNvPr id="4" name="Slide Number Placeholder 3">
            <a:extLst>
              <a:ext uri="{FF2B5EF4-FFF2-40B4-BE49-F238E27FC236}">
                <a16:creationId xmlns:a16="http://schemas.microsoft.com/office/drawing/2014/main" id="{52B4E3C9-E5EB-89F3-590F-B2FE1CE77769}"/>
              </a:ext>
            </a:extLst>
          </p:cNvPr>
          <p:cNvSpPr>
            <a:spLocks noGrp="1"/>
          </p:cNvSpPr>
          <p:nvPr>
            <p:ph type="sldNum" sz="quarter" idx="5"/>
          </p:nvPr>
        </p:nvSpPr>
        <p:spPr/>
        <p:txBody>
          <a:bodyPr/>
          <a:lstStyle/>
          <a:p>
            <a:fld id="{7DECCCFF-6AC2-4ED5-AD45-146F08ED4DDF}" type="slidenum">
              <a:rPr lang="en-US" smtClean="0"/>
              <a:t>48</a:t>
            </a:fld>
            <a:endParaRPr lang="en-US"/>
          </a:p>
        </p:txBody>
      </p:sp>
    </p:spTree>
    <p:extLst>
      <p:ext uri="{BB962C8B-B14F-4D97-AF65-F5344CB8AC3E}">
        <p14:creationId xmlns:p14="http://schemas.microsoft.com/office/powerpoint/2010/main" val="2644510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1DB1F-6FF8-D18B-DA42-BEFD70639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13C13-38DC-E680-07CA-EA1979FAE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23A48-7E77-B9A9-0915-CB54CD01573E}"/>
              </a:ext>
            </a:extLst>
          </p:cNvPr>
          <p:cNvSpPr>
            <a:spLocks noGrp="1"/>
          </p:cNvSpPr>
          <p:nvPr>
            <p:ph type="body" idx="1"/>
          </p:nvPr>
        </p:nvSpPr>
        <p:spPr/>
        <p:txBody>
          <a:bodyPr/>
          <a:lstStyle/>
          <a:p>
            <a:r>
              <a:rPr lang="en-US" err="1"/>
              <a:t>Talktrack</a:t>
            </a:r>
            <a:r>
              <a:rPr lang="en-US"/>
              <a:t>: </a:t>
            </a:r>
            <a:r>
              <a:rPr lang="en-US">
                <a:hlinkClick r:id="rId3"/>
              </a:rPr>
              <a:t>https://microsoft.sharepoint-df.com/:fl:/g/contentstorage/CSP_57b65cb4-275b-4623-a594-f1d8e4913d91/ESSEpkly_LZCts8KK9dHciwBPDnFOSOh3mXXyiK4_XKs6Q?e=uw6PhK&amp;nav=cz0lMkZjb250ZW50c3RvcmFnZSUyRkNTUF81N2I2NWNiNC0yNzViLTQ2MjMtYTU5NC1mMWQ4ZTQ5MTNkOTEmZD1iJTIxdEZ5MlYxc25JMGFsbFBIWTVKRTlrWW41ZHp3Q1kteE5yVmhWcG1KVU92Tk9rSW9xVGMxalRZdmhwZ205RzFqbCZmPTAxTFVXRlpTWkVRU1RFUzRYNFdaQkxOVFlLRlBMVU80Uk0mYz0lMkYmYT1Mb29wQXBwJnA9JTQwZmx1aWR4JTJGbG9vcC1wYWdlLWNvbnRhaW5lciZ4PSU3QiUyMnclMjIlM0ElMjJUMFJUVUh4dGFXTnliM052Wm5RdWMyaGhjbVZ3YjJsdWRDMWtaaTVqYjIxOFlpRjBSbmt5VmpGemJra3dZV3hzVUVoWk5VcEZPV3RaYmpWa2VuZERXUzE0VG5KV2FGWndiVXBWVDNaT1QydEpiM0ZVWXpGcVZGbDJhSEJuYlRsSE1XcHNmREF4VEZWWFJscFROMDlPVVRWWFZWSkpTVXBHUlZsT1ZqWlpWa2RNVEZCWlJVWSUzRCUyMiUyQyUyMmklMjIlM0ElMjJmNTA2NmYyOC1hODMzLTRiM2ItYjcwMC1iYWVlNmQ2ZTZiMTUlMjIlN0Q%3D</a:t>
            </a:r>
            <a:endParaRPr lang="en-US"/>
          </a:p>
          <a:p>
            <a:endParaRPr lang="en-US"/>
          </a:p>
        </p:txBody>
      </p:sp>
      <p:sp>
        <p:nvSpPr>
          <p:cNvPr id="4" name="Slide Number Placeholder 3">
            <a:extLst>
              <a:ext uri="{FF2B5EF4-FFF2-40B4-BE49-F238E27FC236}">
                <a16:creationId xmlns:a16="http://schemas.microsoft.com/office/drawing/2014/main" id="{5ED6FDF7-1924-CFAA-5B25-28282B7C9A79}"/>
              </a:ext>
            </a:extLst>
          </p:cNvPr>
          <p:cNvSpPr>
            <a:spLocks noGrp="1"/>
          </p:cNvSpPr>
          <p:nvPr>
            <p:ph type="sldNum" sz="quarter" idx="5"/>
          </p:nvPr>
        </p:nvSpPr>
        <p:spPr/>
        <p:txBody>
          <a:bodyPr/>
          <a:lstStyle/>
          <a:p>
            <a:fld id="{7DECCCFF-6AC2-4ED5-AD45-146F08ED4DDF}" type="slidenum">
              <a:rPr lang="en-US" smtClean="0"/>
              <a:t>49</a:t>
            </a:fld>
            <a:endParaRPr lang="en-US"/>
          </a:p>
        </p:txBody>
      </p:sp>
    </p:spTree>
    <p:extLst>
      <p:ext uri="{BB962C8B-B14F-4D97-AF65-F5344CB8AC3E}">
        <p14:creationId xmlns:p14="http://schemas.microsoft.com/office/powerpoint/2010/main" val="119202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29918-17CB-F57B-EDDB-303639989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D57D8-FC21-4ED1-CCE5-55957F2CF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35AA7-00E1-0D1F-0B57-615C4E2842CE}"/>
              </a:ext>
            </a:extLst>
          </p:cNvPr>
          <p:cNvSpPr>
            <a:spLocks noGrp="1"/>
          </p:cNvSpPr>
          <p:nvPr>
            <p:ph type="body" idx="1"/>
          </p:nvPr>
        </p:nvSpPr>
        <p:spPr/>
        <p:txBody>
          <a:bodyPr/>
          <a:lstStyle/>
          <a:p>
            <a:pPr>
              <a:spcBef>
                <a:spcPct val="20000"/>
              </a:spcBef>
            </a:pPr>
            <a:r>
              <a:rPr lang="en-US"/>
              <a:t>Poll:</a:t>
            </a:r>
            <a:br>
              <a:rPr lang="en-US">
                <a:cs typeface="+mn-lt"/>
              </a:rPr>
            </a:br>
            <a:r>
              <a:rPr lang="en-US"/>
              <a:t>Which of these Agent capabilities are exciting &amp; useful for you?</a:t>
            </a:r>
            <a:br>
              <a:rPr lang="en-US">
                <a:cs typeface="+mn-lt"/>
              </a:rPr>
            </a:br>
            <a:r>
              <a:rPr lang="en-US"/>
              <a:t>Event creation</a:t>
            </a:r>
            <a:br>
              <a:rPr lang="en-US">
                <a:cs typeface="+mn-lt"/>
              </a:rPr>
            </a:br>
            <a:r>
              <a:rPr lang="en-US"/>
              <a:t>Run of show management</a:t>
            </a:r>
            <a:br>
              <a:rPr lang="en-US">
                <a:cs typeface="+mn-lt"/>
              </a:rPr>
            </a:br>
            <a:r>
              <a:rPr lang="en-US"/>
              <a:t>Smart question approval</a:t>
            </a:r>
            <a:br>
              <a:rPr lang="en-US">
                <a:cs typeface="+mn-lt"/>
              </a:rPr>
            </a:br>
            <a:r>
              <a:rPr lang="en-US"/>
              <a:t>Smart question management</a:t>
            </a:r>
            <a:br>
              <a:rPr lang="en-US">
                <a:cs typeface="+mn-lt"/>
              </a:rPr>
            </a:br>
            <a:r>
              <a:rPr lang="en-US"/>
              <a:t>Capture live Q&amp;A</a:t>
            </a:r>
            <a:br>
              <a:rPr lang="en-US"/>
            </a:br>
            <a:r>
              <a:rPr lang="en-US"/>
              <a:t>Post-event summary</a:t>
            </a:r>
          </a:p>
        </p:txBody>
      </p:sp>
      <p:sp>
        <p:nvSpPr>
          <p:cNvPr id="4" name="Slide Number Placeholder 3">
            <a:extLst>
              <a:ext uri="{FF2B5EF4-FFF2-40B4-BE49-F238E27FC236}">
                <a16:creationId xmlns:a16="http://schemas.microsoft.com/office/drawing/2014/main" id="{D9DE40B1-E7D4-01C7-E3AE-ABFF6330A4B0}"/>
              </a:ext>
            </a:extLst>
          </p:cNvPr>
          <p:cNvSpPr>
            <a:spLocks noGrp="1"/>
          </p:cNvSpPr>
          <p:nvPr>
            <p:ph type="sldNum" sz="quarter" idx="5"/>
          </p:nvPr>
        </p:nvSpPr>
        <p:spPr/>
        <p:txBody>
          <a:bodyPr/>
          <a:lstStyle/>
          <a:p>
            <a:fld id="{7DECCCFF-6AC2-4ED5-AD45-146F08ED4DDF}" type="slidenum">
              <a:rPr lang="en-US" smtClean="0"/>
              <a:t>50</a:t>
            </a:fld>
            <a:endParaRPr lang="en-US"/>
          </a:p>
        </p:txBody>
      </p:sp>
    </p:spTree>
    <p:extLst>
      <p:ext uri="{BB962C8B-B14F-4D97-AF65-F5344CB8AC3E}">
        <p14:creationId xmlns:p14="http://schemas.microsoft.com/office/powerpoint/2010/main" val="885330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Events HBR Q1CY25 Roadmap.pptx</a:t>
            </a:r>
            <a:endParaRPr lang="en-US"/>
          </a:p>
        </p:txBody>
      </p:sp>
      <p:sp>
        <p:nvSpPr>
          <p:cNvPr id="4" name="Slide Number Placeholder 3"/>
          <p:cNvSpPr>
            <a:spLocks noGrp="1"/>
          </p:cNvSpPr>
          <p:nvPr>
            <p:ph type="sldNum" sz="quarter" idx="5"/>
          </p:nvPr>
        </p:nvSpPr>
        <p:spPr/>
        <p:txBody>
          <a:bodyPr/>
          <a:lstStyle/>
          <a:p>
            <a:fld id="{7DECCCFF-6AC2-4ED5-AD45-146F08ED4DDF}" type="slidenum">
              <a:rPr lang="en-US" smtClean="0"/>
              <a:t>53</a:t>
            </a:fld>
            <a:endParaRPr lang="en-US"/>
          </a:p>
        </p:txBody>
      </p:sp>
    </p:spTree>
    <p:extLst>
      <p:ext uri="{BB962C8B-B14F-4D97-AF65-F5344CB8AC3E}">
        <p14:creationId xmlns:p14="http://schemas.microsoft.com/office/powerpoint/2010/main" val="3220344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D657D-64C0-4065-992C-8DC166802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16DA2-DC7F-311B-8FE4-6F5E9041B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4AD0C-4205-7D13-54F2-7A4C1EB420B2}"/>
              </a:ext>
            </a:extLst>
          </p:cNvPr>
          <p:cNvSpPr>
            <a:spLocks noGrp="1"/>
          </p:cNvSpPr>
          <p:nvPr>
            <p:ph type="body" idx="1"/>
          </p:nvPr>
        </p:nvSpPr>
        <p:spPr/>
        <p:txBody>
          <a:bodyPr/>
          <a:lstStyle/>
          <a:p>
            <a:pPr marL="0" marR="0">
              <a:lnSpc>
                <a:spcPct val="107000"/>
              </a:lnSpc>
              <a:spcBef>
                <a:spcPts val="0"/>
              </a:spcBef>
              <a:spcAft>
                <a:spcPts val="800"/>
              </a:spcAft>
            </a:pPr>
            <a:endParaRPr lang="en-US" sz="18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0BC614CD-B419-6150-AC9F-20838D1BDBB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1F1B3E5-3FAC-FD8D-632F-D4AB2AE9C1D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5080381-6BC8-2B1F-8499-621EE840049F}"/>
              </a:ext>
            </a:extLst>
          </p:cNvPr>
          <p:cNvSpPr>
            <a:spLocks noGrp="1"/>
          </p:cNvSpPr>
          <p:nvPr>
            <p:ph type="dt" idx="1"/>
          </p:nvPr>
        </p:nvSpPr>
        <p:spPr/>
        <p:txBody>
          <a:bodyPr/>
          <a:lstStyle/>
          <a:p>
            <a:fld id="{386CE63F-9E7F-4C04-9D0D-FCA25A8E9E86}" type="datetime8">
              <a:rPr lang="en-US" smtClean="0"/>
              <a:t>4/2/25 2:43 PM</a:t>
            </a:fld>
            <a:endParaRPr lang="en-US"/>
          </a:p>
        </p:txBody>
      </p:sp>
      <p:sp>
        <p:nvSpPr>
          <p:cNvPr id="7" name="Slide Number Placeholder 6">
            <a:extLst>
              <a:ext uri="{FF2B5EF4-FFF2-40B4-BE49-F238E27FC236}">
                <a16:creationId xmlns:a16="http://schemas.microsoft.com/office/drawing/2014/main" id="{7206FD06-D210-EE19-C2D0-5AE189185416}"/>
              </a:ext>
            </a:extLst>
          </p:cNvPr>
          <p:cNvSpPr>
            <a:spLocks noGrp="1"/>
          </p:cNvSpPr>
          <p:nvPr>
            <p:ph type="sldNum" sz="quarter" idx="5"/>
          </p:nvPr>
        </p:nvSpPr>
        <p:spPr/>
        <p:txBody>
          <a:bodyPr/>
          <a:lstStyle/>
          <a:p>
            <a:fld id="{B4008EB6-D09E-4580-8CD6-DDB14511944F}" type="slidenum">
              <a:rPr lang="en-US" smtClean="0"/>
              <a:pPr/>
              <a:t>59</a:t>
            </a:fld>
            <a:endParaRPr lang="en-US"/>
          </a:p>
        </p:txBody>
      </p:sp>
    </p:spTree>
    <p:extLst>
      <p:ext uri="{BB962C8B-B14F-4D97-AF65-F5344CB8AC3E}">
        <p14:creationId xmlns:p14="http://schemas.microsoft.com/office/powerpoint/2010/main" val="4108941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8DB2A-624B-3A17-8992-0778B1335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A058A-EE9A-0D67-DE69-CC3CAFF38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5D06D-9333-82BC-4489-6DF3F87C31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08500D-15B6-6F5D-44E4-000BCE81B546}"/>
              </a:ext>
            </a:extLst>
          </p:cNvPr>
          <p:cNvSpPr>
            <a:spLocks noGrp="1"/>
          </p:cNvSpPr>
          <p:nvPr>
            <p:ph type="sldNum" sz="quarter" idx="5"/>
          </p:nvPr>
        </p:nvSpPr>
        <p:spPr/>
        <p:txBody>
          <a:bodyPr/>
          <a:lstStyle/>
          <a:p>
            <a:fld id="{7DECCCFF-6AC2-4ED5-AD45-146F08ED4DDF}" type="slidenum">
              <a:rPr lang="en-US" smtClean="0"/>
              <a:t>60</a:t>
            </a:fld>
            <a:endParaRPr lang="en-US"/>
          </a:p>
        </p:txBody>
      </p:sp>
    </p:spTree>
    <p:extLst>
      <p:ext uri="{BB962C8B-B14F-4D97-AF65-F5344CB8AC3E}">
        <p14:creationId xmlns:p14="http://schemas.microsoft.com/office/powerpoint/2010/main" val="1332660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01EF3-8D64-2E9B-BE5A-63E496304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82E5A-6E5E-3FED-A62A-16D55C871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4B3FD-3A42-3C75-535C-3BCC90F07B57}"/>
              </a:ext>
            </a:extLst>
          </p:cNvPr>
          <p:cNvSpPr>
            <a:spLocks noGrp="1"/>
          </p:cNvSpPr>
          <p:nvPr>
            <p:ph type="body" idx="1"/>
          </p:nvPr>
        </p:nvSpPr>
        <p:spPr/>
        <p:txBody>
          <a:bodyPr/>
          <a:lstStyle/>
          <a:p>
            <a:pPr marL="171450" indent="-171450">
              <a:buFontTx/>
              <a:buChar char="-"/>
            </a:pPr>
            <a:endParaRPr lang="en-US"/>
          </a:p>
        </p:txBody>
      </p:sp>
      <p:sp>
        <p:nvSpPr>
          <p:cNvPr id="4" name="Slide Number Placeholder 3">
            <a:extLst>
              <a:ext uri="{FF2B5EF4-FFF2-40B4-BE49-F238E27FC236}">
                <a16:creationId xmlns:a16="http://schemas.microsoft.com/office/drawing/2014/main" id="{DB404F61-AC39-990E-5408-D830D15CAB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0135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AE43E-3148-B81B-26F6-B7F420706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63BCD-1468-549F-470D-07C2F2020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239EE-6F1D-D444-75A8-876CD4FBAC72}"/>
              </a:ext>
            </a:extLst>
          </p:cNvPr>
          <p:cNvSpPr>
            <a:spLocks noGrp="1"/>
          </p:cNvSpPr>
          <p:nvPr>
            <p:ph type="body" idx="1"/>
          </p:nvPr>
        </p:nvSpPr>
        <p:spPr/>
        <p:txBody>
          <a:bodyPr/>
          <a:lstStyle/>
          <a:p>
            <a:pPr marL="171450" indent="-171450">
              <a:buFontTx/>
              <a:buChar char="-"/>
            </a:pPr>
            <a:endParaRPr lang="en-US"/>
          </a:p>
        </p:txBody>
      </p:sp>
      <p:sp>
        <p:nvSpPr>
          <p:cNvPr id="4" name="Slide Number Placeholder 3">
            <a:extLst>
              <a:ext uri="{FF2B5EF4-FFF2-40B4-BE49-F238E27FC236}">
                <a16:creationId xmlns:a16="http://schemas.microsoft.com/office/drawing/2014/main" id="{EA9BA28E-F7D2-F4F1-5A3E-3A635F6417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3291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a:effectLst/>
              <a:ea typeface="Calibri" panose="020F0502020204030204"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4/2/25 2:43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63</a:t>
            </a:fld>
            <a:endParaRPr lang="en-US"/>
          </a:p>
        </p:txBody>
      </p:sp>
    </p:spTree>
    <p:extLst>
      <p:ext uri="{BB962C8B-B14F-4D97-AF65-F5344CB8AC3E}">
        <p14:creationId xmlns:p14="http://schemas.microsoft.com/office/powerpoint/2010/main" val="294306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20C9-B575-35BB-35E8-087540450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AA671-3974-2D10-B1B6-521CAC162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02878-28BB-CA8B-9266-1CAF2D2F868B}"/>
              </a:ext>
            </a:extLst>
          </p:cNvPr>
          <p:cNvSpPr>
            <a:spLocks noGrp="1"/>
          </p:cNvSpPr>
          <p:nvPr>
            <p:ph type="body" idx="1"/>
          </p:nvPr>
        </p:nvSpPr>
        <p:spPr/>
        <p:txBody>
          <a:bodyPr/>
          <a:lstStyle/>
          <a:p>
            <a:pPr marL="0" indent="0">
              <a:buFontTx/>
              <a:buNone/>
            </a:pPr>
            <a:endParaRPr lang="en-US"/>
          </a:p>
        </p:txBody>
      </p:sp>
      <p:sp>
        <p:nvSpPr>
          <p:cNvPr id="4" name="Slide Number Placeholder 3">
            <a:extLst>
              <a:ext uri="{FF2B5EF4-FFF2-40B4-BE49-F238E27FC236}">
                <a16:creationId xmlns:a16="http://schemas.microsoft.com/office/drawing/2014/main" id="{4947D6AC-D2E4-47D6-990E-8B91E3EFB3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084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8826E-C5F2-4D7B-BD77-16E6B024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586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4602E-84DE-7CA8-A315-FE2C86B20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68C3C-9915-1FD7-A715-9758EE564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13351-FF7F-9A8C-6C2B-B3D70C3670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D42531-6557-DCB4-4F95-F5960C7093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5632D-A991-4E56-95C5-950AC68533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05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DBC0B-5210-46A9-0BEC-9389D37E9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79504-CE8F-CBFC-38A4-669F5B395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CB2A7-CDA5-26CD-C0FC-CC46254DF891}"/>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B8818E2-15EE-87AD-4E8D-0142AE4D53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5632D-A991-4E56-95C5-950AC68533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4918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5632D-A991-4E56-95C5-950AC68533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042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ECCCFF-6AC2-4ED5-AD45-146F08ED4DDF}" type="slidenum">
              <a:rPr lang="en-US" smtClean="0"/>
              <a:t>31</a:t>
            </a:fld>
            <a:endParaRPr lang="en-US"/>
          </a:p>
        </p:txBody>
      </p:sp>
    </p:spTree>
    <p:extLst>
      <p:ext uri="{BB962C8B-B14F-4D97-AF65-F5344CB8AC3E}">
        <p14:creationId xmlns:p14="http://schemas.microsoft.com/office/powerpoint/2010/main" val="96030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43BB-78FB-C2BE-0EDF-EE7FA97AC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ACAE3-8414-66FB-E963-306D9C98E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E2D35-5E65-A0BA-79E4-A3401799E38C}"/>
              </a:ext>
            </a:extLst>
          </p:cNvPr>
          <p:cNvSpPr>
            <a:spLocks noGrp="1"/>
          </p:cNvSpPr>
          <p:nvPr>
            <p:ph type="body" idx="1"/>
          </p:nvPr>
        </p:nvSpPr>
        <p:spPr/>
        <p:txBody>
          <a:bodyPr/>
          <a:lstStyle/>
          <a:p>
            <a:r>
              <a:rPr lang="en-US"/>
              <a:t>Creation</a:t>
            </a:r>
          </a:p>
          <a:p>
            <a:r>
              <a:rPr lang="en-US"/>
              <a:t>Event series</a:t>
            </a:r>
          </a:p>
          <a:p>
            <a:r>
              <a:rPr lang="en-US"/>
              <a:t>Analytics</a:t>
            </a:r>
          </a:p>
        </p:txBody>
      </p:sp>
      <p:sp>
        <p:nvSpPr>
          <p:cNvPr id="4" name="Slide Number Placeholder 3">
            <a:extLst>
              <a:ext uri="{FF2B5EF4-FFF2-40B4-BE49-F238E27FC236}">
                <a16:creationId xmlns:a16="http://schemas.microsoft.com/office/drawing/2014/main" id="{F30D7240-ED93-27DE-A07B-623CDC815B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7B791-5992-4B33-8DA8-CE058BEFF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496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4.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Master" Target="../slideMasters/slideMaster4.xml"/><Relationship Id="rId4" Type="http://schemas.openxmlformats.org/officeDocument/2006/relationships/image" Target="../media/image81.jpe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Master" Target="../slideMasters/slideMaster4.xml"/><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4.xml"/><Relationship Id="rId5" Type="http://schemas.openxmlformats.org/officeDocument/2006/relationships/image" Target="../media/image86.jpeg"/><Relationship Id="rId4" Type="http://schemas.openxmlformats.org/officeDocument/2006/relationships/image" Target="../media/image8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Master" Target="../slideMasters/slideMaster4.xml"/><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4.emf"/><Relationship Id="rId1" Type="http://schemas.openxmlformats.org/officeDocument/2006/relationships/slideMaster" Target="../slideMasters/slideMaster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4.emf"/><Relationship Id="rId1" Type="http://schemas.openxmlformats.org/officeDocument/2006/relationships/slideMaster" Target="../slideMasters/slideMaster5.xml"/><Relationship Id="rId4" Type="http://schemas.openxmlformats.org/officeDocument/2006/relationships/image" Target="../media/image94.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4.emf"/><Relationship Id="rId1" Type="http://schemas.openxmlformats.org/officeDocument/2006/relationships/slideMaster" Target="../slideMasters/slideMaster5.xml"/><Relationship Id="rId4" Type="http://schemas.openxmlformats.org/officeDocument/2006/relationships/image" Target="../media/image90.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95.png"/><Relationship Id="rId1" Type="http://schemas.openxmlformats.org/officeDocument/2006/relationships/slideMaster" Target="../slideMasters/slideMaster5.xml"/><Relationship Id="rId4" Type="http://schemas.openxmlformats.org/officeDocument/2006/relationships/image" Target="../media/image94.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74.emf"/></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4.emf"/><Relationship Id="rId1" Type="http://schemas.openxmlformats.org/officeDocument/2006/relationships/slideMaster" Target="../slideMasters/slideMaster5.xml"/><Relationship Id="rId4" Type="http://schemas.openxmlformats.org/officeDocument/2006/relationships/image" Target="../media/image94.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4.emf"/><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4.emf"/><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4.emf"/><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4.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Master" Target="../slideMasters/slideMaster5.xml"/><Relationship Id="rId4" Type="http://schemas.openxmlformats.org/officeDocument/2006/relationships/image" Target="../media/image81.jpe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9.png"/><Relationship Id="rId1" Type="http://schemas.openxmlformats.org/officeDocument/2006/relationships/slideMaster" Target="../slideMasters/slideMaster5.xml"/><Relationship Id="rId5" Type="http://schemas.openxmlformats.org/officeDocument/2006/relationships/image" Target="../media/image97.png"/><Relationship Id="rId4" Type="http://schemas.openxmlformats.org/officeDocument/2006/relationships/image" Target="../media/image102.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Master" Target="../slideMasters/slideMaster5.xml"/><Relationship Id="rId6" Type="http://schemas.openxmlformats.org/officeDocument/2006/relationships/image" Target="../media/image103.jpeg"/><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jpeg"/><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3.png"/><Relationship Id="rId1" Type="http://schemas.openxmlformats.org/officeDocument/2006/relationships/slideMaster" Target="../slideMasters/slideMaster2.xml"/><Relationship Id="rId4" Type="http://schemas.openxmlformats.org/officeDocument/2006/relationships/image" Target="../media/image49.sv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logo on a black background&#10;&#10;AI-generated content may be incorrect.">
            <a:extLst>
              <a:ext uri="{FF2B5EF4-FFF2-40B4-BE49-F238E27FC236}">
                <a16:creationId xmlns:a16="http://schemas.microsoft.com/office/drawing/2014/main" id="{590D66A9-3D73-2992-65FE-CFD3433E821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97377" y="6076950"/>
            <a:ext cx="1508851" cy="676278"/>
          </a:xfrm>
          <a:prstGeom prst="rect">
            <a:avLst/>
          </a:prstGeom>
        </p:spPr>
      </p:pic>
    </p:spTree>
    <p:extLst>
      <p:ext uri="{BB962C8B-B14F-4D97-AF65-F5344CB8AC3E}">
        <p14:creationId xmlns:p14="http://schemas.microsoft.com/office/powerpoint/2010/main" val="3160723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4618756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53"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9"/>
            <a:ext cx="1454782" cy="343851"/>
          </a:xfrm>
          <a:prstGeom prst="rect">
            <a:avLst/>
          </a:prstGeom>
        </p:spPr>
      </p:pic>
    </p:spTree>
    <p:extLst>
      <p:ext uri="{BB962C8B-B14F-4D97-AF65-F5344CB8AC3E}">
        <p14:creationId xmlns:p14="http://schemas.microsoft.com/office/powerpoint/2010/main" val="2062054823"/>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footer style</a:t>
            </a:r>
          </a:p>
        </p:txBody>
      </p:sp>
      <p:pic>
        <p:nvPicPr>
          <p:cNvPr id="3" name="Picture 2">
            <a:extLst>
              <a:ext uri="{FF2B5EF4-FFF2-40B4-BE49-F238E27FC236}">
                <a16:creationId xmlns:a16="http://schemas.microsoft.com/office/drawing/2014/main" id="{25389389-CF14-C874-631F-0722B0E044B6}"/>
              </a:ext>
            </a:extLst>
          </p:cNvPr>
          <p:cNvPicPr>
            <a:picLocks noChangeAspect="1"/>
          </p:cNvPicPr>
          <p:nvPr/>
        </p:nvPicPr>
        <p:blipFill>
          <a:blip r:embed="rId3"/>
          <a:stretch>
            <a:fillRect/>
          </a:stretch>
        </p:blipFill>
        <p:spPr>
          <a:xfrm>
            <a:off x="2975583" y="1584159"/>
            <a:ext cx="6782022" cy="3188074"/>
          </a:xfrm>
          <a:prstGeom prst="rect">
            <a:avLst/>
          </a:prstGeom>
        </p:spPr>
      </p:pic>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3618162" y="2289420"/>
            <a:ext cx="5048585" cy="276999"/>
          </a:xfrm>
        </p:spPr>
        <p:txBody>
          <a:bodyPr/>
          <a:lstStyle>
            <a:lvl1pPr marL="0" indent="0" algn="ctr">
              <a:buNone/>
              <a:defRPr sz="18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29435CFE-7A3E-6684-C827-2EF8014ABFF2}"/>
              </a:ext>
            </a:extLst>
          </p:cNvPr>
          <p:cNvSpPr>
            <a:spLocks noGrp="1"/>
          </p:cNvSpPr>
          <p:nvPr>
            <p:ph type="body" sz="quarter" idx="12" hasCustomPrompt="1"/>
          </p:nvPr>
        </p:nvSpPr>
        <p:spPr>
          <a:xfrm>
            <a:off x="3437690" y="2733896"/>
            <a:ext cx="5549899" cy="1509241"/>
          </a:xfrm>
        </p:spPr>
        <p:txBody>
          <a:bodyPr/>
          <a:lstStyle>
            <a:lvl1pPr marL="0" indent="0" algn="ctr">
              <a:buNone/>
              <a:defRPr sz="16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subtext style</a:t>
            </a:r>
          </a:p>
        </p:txBody>
      </p:sp>
    </p:spTree>
    <p:extLst>
      <p:ext uri="{BB962C8B-B14F-4D97-AF65-F5344CB8AC3E}">
        <p14:creationId xmlns:p14="http://schemas.microsoft.com/office/powerpoint/2010/main" val="711758697"/>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2" userDrawn="1">
          <p15:clr>
            <a:srgbClr val="A4A3A4"/>
          </p15:clr>
        </p15:guide>
        <p15:guide id="24" pos="6120"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888"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_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footer style</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3618162" y="2289420"/>
            <a:ext cx="5048585" cy="276999"/>
          </a:xfrm>
        </p:spPr>
        <p:txBody>
          <a:bodyPr/>
          <a:lstStyle>
            <a:lvl1pPr marL="0" indent="0" algn="ctr">
              <a:buNone/>
              <a:defRPr sz="18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29435CFE-7A3E-6684-C827-2EF8014ABFF2}"/>
              </a:ext>
            </a:extLst>
          </p:cNvPr>
          <p:cNvSpPr>
            <a:spLocks noGrp="1"/>
          </p:cNvSpPr>
          <p:nvPr>
            <p:ph type="body" sz="quarter" idx="12" hasCustomPrompt="1"/>
          </p:nvPr>
        </p:nvSpPr>
        <p:spPr>
          <a:xfrm>
            <a:off x="3437690" y="2733896"/>
            <a:ext cx="5549899" cy="1509241"/>
          </a:xfrm>
        </p:spPr>
        <p:txBody>
          <a:bodyPr/>
          <a:lstStyle>
            <a:lvl1pPr marL="0" indent="0" algn="ctr">
              <a:buNone/>
              <a:defRPr sz="16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subtext style</a:t>
            </a:r>
          </a:p>
        </p:txBody>
      </p:sp>
      <p:sp>
        <p:nvSpPr>
          <p:cNvPr id="4" name="Rectangle: Rounded Corners 3">
            <a:extLst>
              <a:ext uri="{FF2B5EF4-FFF2-40B4-BE49-F238E27FC236}">
                <a16:creationId xmlns:a16="http://schemas.microsoft.com/office/drawing/2014/main" id="{1F40D6C5-FAA5-8231-A6AA-5A034B20582E}"/>
              </a:ext>
            </a:extLst>
          </p:cNvPr>
          <p:cNvSpPr/>
          <p:nvPr/>
        </p:nvSpPr>
        <p:spPr bwMode="auto">
          <a:xfrm>
            <a:off x="3224463" y="2163372"/>
            <a:ext cx="5959642" cy="2392587"/>
          </a:xfrm>
          <a:prstGeom prst="round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34"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ext Placeholder 94">
            <a:extLst>
              <a:ext uri="{FF2B5EF4-FFF2-40B4-BE49-F238E27FC236}">
                <a16:creationId xmlns:a16="http://schemas.microsoft.com/office/drawing/2014/main" id="{EE531D2A-2FA9-43AD-1FB0-A238501E5335}"/>
              </a:ext>
            </a:extLst>
          </p:cNvPr>
          <p:cNvSpPr>
            <a:spLocks noGrp="1"/>
          </p:cNvSpPr>
          <p:nvPr>
            <p:ph type="body" sz="quarter" idx="22" hasCustomPrompt="1"/>
          </p:nvPr>
        </p:nvSpPr>
        <p:spPr>
          <a:xfrm>
            <a:off x="3279594" y="199057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QUESTION</a:t>
            </a:r>
          </a:p>
        </p:txBody>
      </p:sp>
    </p:spTree>
    <p:extLst>
      <p:ext uri="{BB962C8B-B14F-4D97-AF65-F5344CB8AC3E}">
        <p14:creationId xmlns:p14="http://schemas.microsoft.com/office/powerpoint/2010/main" val="2683699728"/>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2" userDrawn="1">
          <p15:clr>
            <a:srgbClr val="A4A3A4"/>
          </p15:clr>
        </p15:guide>
        <p15:guide id="24" pos="6120"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888"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5_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footer style</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3618162" y="2289420"/>
            <a:ext cx="5048585" cy="834244"/>
          </a:xfrm>
        </p:spPr>
        <p:txBody>
          <a:bodyPr/>
          <a:lstStyle>
            <a:lvl1pPr marL="0" indent="0" algn="ctr">
              <a:buNone/>
              <a:defRPr sz="18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29435CFE-7A3E-6684-C827-2EF8014ABFF2}"/>
              </a:ext>
            </a:extLst>
          </p:cNvPr>
          <p:cNvSpPr>
            <a:spLocks noGrp="1"/>
          </p:cNvSpPr>
          <p:nvPr>
            <p:ph type="body" sz="quarter" idx="12" hasCustomPrompt="1"/>
          </p:nvPr>
        </p:nvSpPr>
        <p:spPr>
          <a:xfrm>
            <a:off x="3770564" y="3315422"/>
            <a:ext cx="5016500" cy="306084"/>
          </a:xfrm>
        </p:spPr>
        <p:txBody>
          <a:bodyPr/>
          <a:lstStyle>
            <a:lvl1pPr marL="0" indent="0" algn="ctr">
              <a:buNone/>
              <a:defRPr sz="16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subtext style</a:t>
            </a:r>
          </a:p>
        </p:txBody>
      </p:sp>
      <p:sp>
        <p:nvSpPr>
          <p:cNvPr id="8" name="Text Placeholder 5">
            <a:extLst>
              <a:ext uri="{FF2B5EF4-FFF2-40B4-BE49-F238E27FC236}">
                <a16:creationId xmlns:a16="http://schemas.microsoft.com/office/drawing/2014/main" id="{6835F4A8-0CE0-6DCA-17CE-2CE765EB98FD}"/>
              </a:ext>
            </a:extLst>
          </p:cNvPr>
          <p:cNvSpPr>
            <a:spLocks noGrp="1"/>
          </p:cNvSpPr>
          <p:nvPr>
            <p:ph type="body" sz="quarter" idx="13" hasCustomPrompt="1"/>
          </p:nvPr>
        </p:nvSpPr>
        <p:spPr>
          <a:xfrm>
            <a:off x="3770564" y="3772622"/>
            <a:ext cx="5016500" cy="306084"/>
          </a:xfrm>
        </p:spPr>
        <p:txBody>
          <a:bodyPr/>
          <a:lstStyle>
            <a:lvl1pPr marL="0" indent="0" algn="ctr">
              <a:buNone/>
              <a:defRPr sz="16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subtext style</a:t>
            </a:r>
          </a:p>
        </p:txBody>
      </p:sp>
      <p:sp>
        <p:nvSpPr>
          <p:cNvPr id="9" name="Text Placeholder 5">
            <a:extLst>
              <a:ext uri="{FF2B5EF4-FFF2-40B4-BE49-F238E27FC236}">
                <a16:creationId xmlns:a16="http://schemas.microsoft.com/office/drawing/2014/main" id="{EF6F3477-7C82-7E8A-1BE4-33BBEBAEA8FD}"/>
              </a:ext>
            </a:extLst>
          </p:cNvPr>
          <p:cNvSpPr>
            <a:spLocks noGrp="1"/>
          </p:cNvSpPr>
          <p:nvPr>
            <p:ph type="body" sz="quarter" idx="14" hasCustomPrompt="1"/>
          </p:nvPr>
        </p:nvSpPr>
        <p:spPr>
          <a:xfrm>
            <a:off x="3770564" y="4229822"/>
            <a:ext cx="5016500" cy="306084"/>
          </a:xfrm>
        </p:spPr>
        <p:txBody>
          <a:bodyPr/>
          <a:lstStyle>
            <a:lvl1pPr marL="0" indent="0" algn="ctr">
              <a:buNone/>
              <a:defRPr sz="16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subtext style</a:t>
            </a:r>
          </a:p>
        </p:txBody>
      </p:sp>
      <p:sp>
        <p:nvSpPr>
          <p:cNvPr id="2" name="Rectangle: Rounded Corners 1">
            <a:extLst>
              <a:ext uri="{FF2B5EF4-FFF2-40B4-BE49-F238E27FC236}">
                <a16:creationId xmlns:a16="http://schemas.microsoft.com/office/drawing/2014/main" id="{515E969A-7F72-32B4-63BF-D8D7710F7CC0}"/>
              </a:ext>
            </a:extLst>
          </p:cNvPr>
          <p:cNvSpPr/>
          <p:nvPr/>
        </p:nvSpPr>
        <p:spPr bwMode="auto">
          <a:xfrm>
            <a:off x="3224463" y="2163372"/>
            <a:ext cx="5959642" cy="2593113"/>
          </a:xfrm>
          <a:prstGeom prst="round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34"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 name="Text Placeholder 94">
            <a:extLst>
              <a:ext uri="{FF2B5EF4-FFF2-40B4-BE49-F238E27FC236}">
                <a16:creationId xmlns:a16="http://schemas.microsoft.com/office/drawing/2014/main" id="{D31E44DD-F248-30A2-B0A4-E49311CA08F5}"/>
              </a:ext>
            </a:extLst>
          </p:cNvPr>
          <p:cNvSpPr>
            <a:spLocks noGrp="1"/>
          </p:cNvSpPr>
          <p:nvPr>
            <p:ph type="body" sz="quarter" idx="22" hasCustomPrompt="1"/>
          </p:nvPr>
        </p:nvSpPr>
        <p:spPr>
          <a:xfrm>
            <a:off x="3279594" y="199057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POLL</a:t>
            </a:r>
          </a:p>
        </p:txBody>
      </p:sp>
      <p:sp>
        <p:nvSpPr>
          <p:cNvPr id="12" name="Text Placeholder 94">
            <a:extLst>
              <a:ext uri="{FF2B5EF4-FFF2-40B4-BE49-F238E27FC236}">
                <a16:creationId xmlns:a16="http://schemas.microsoft.com/office/drawing/2014/main" id="{4CBFDBF0-D2D0-6B00-3D71-D05F1A228E34}"/>
              </a:ext>
            </a:extLst>
          </p:cNvPr>
          <p:cNvSpPr>
            <a:spLocks noGrp="1"/>
          </p:cNvSpPr>
          <p:nvPr>
            <p:ph type="body" sz="quarter" idx="23"/>
          </p:nvPr>
        </p:nvSpPr>
        <p:spPr>
          <a:xfrm>
            <a:off x="3436178" y="3328665"/>
            <a:ext cx="228600" cy="228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3" name="Text Placeholder 94">
            <a:extLst>
              <a:ext uri="{FF2B5EF4-FFF2-40B4-BE49-F238E27FC236}">
                <a16:creationId xmlns:a16="http://schemas.microsoft.com/office/drawing/2014/main" id="{8EB009B4-4650-F12F-59B2-DB8831E691CF}"/>
              </a:ext>
            </a:extLst>
          </p:cNvPr>
          <p:cNvSpPr>
            <a:spLocks noGrp="1"/>
          </p:cNvSpPr>
          <p:nvPr>
            <p:ph type="body" sz="quarter" idx="24"/>
          </p:nvPr>
        </p:nvSpPr>
        <p:spPr>
          <a:xfrm>
            <a:off x="3436178" y="3784220"/>
            <a:ext cx="228600" cy="228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4" name="Text Placeholder 94">
            <a:extLst>
              <a:ext uri="{FF2B5EF4-FFF2-40B4-BE49-F238E27FC236}">
                <a16:creationId xmlns:a16="http://schemas.microsoft.com/office/drawing/2014/main" id="{1B33D367-FE6C-F0DF-4280-364C9492D7B6}"/>
              </a:ext>
            </a:extLst>
          </p:cNvPr>
          <p:cNvSpPr>
            <a:spLocks noGrp="1"/>
          </p:cNvSpPr>
          <p:nvPr>
            <p:ph type="body" sz="quarter" idx="25"/>
          </p:nvPr>
        </p:nvSpPr>
        <p:spPr>
          <a:xfrm>
            <a:off x="3436178" y="4261178"/>
            <a:ext cx="228600" cy="228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259836169"/>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2" userDrawn="1">
          <p15:clr>
            <a:srgbClr val="A4A3A4"/>
          </p15:clr>
        </p15:guide>
        <p15:guide id="24" pos="6120"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888"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2434739"/>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09"/>
            <a:ext cx="11027664" cy="1612749"/>
          </a:xfrm>
        </p:spPr>
        <p:txBody>
          <a:bodyPr wrap="square">
            <a:spAutoFit/>
          </a:bodyPr>
          <a:lstStyle>
            <a:lvl1pPr marL="0" indent="0">
              <a:buNone/>
              <a:defRPr/>
            </a:lvl1pPr>
            <a:lvl2pPr marL="0" indent="0">
              <a:buNone/>
              <a:defRPr/>
            </a:lvl2pPr>
            <a:lvl3pPr marL="228591" indent="0">
              <a:buNone/>
              <a:defRPr/>
            </a:lvl3pPr>
            <a:lvl4pPr marL="457182" indent="0">
              <a:buNone/>
              <a:defRPr/>
            </a:lvl4pPr>
            <a:lvl5pPr marL="68577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444974"/>
      </p:ext>
    </p:extLst>
  </p:cSld>
  <p:clrMapOvr>
    <a:masterClrMapping/>
  </p:clrMapOvr>
  <p:transition>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quare Photo 2">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437604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3" orient="horz" pos="1877" userDrawn="1">
          <p15:clr>
            <a:srgbClr val="5ACBF0"/>
          </p15:clr>
        </p15:guide>
        <p15:guide id="4" pos="3731" userDrawn="1">
          <p15:clr>
            <a:srgbClr val="C35EA4"/>
          </p15:clr>
        </p15:guide>
        <p15:guide id="5" pos="2993" userDrawn="1">
          <p15:clr>
            <a:srgbClr val="5ACBF0"/>
          </p15:clr>
        </p15:guide>
        <p15:guide id="6" pos="3547" userDrawn="1">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Header Backgroun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1612768"/>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4263003"/>
      </p:ext>
    </p:extLst>
  </p:cSld>
  <p:clrMapOvr>
    <a:masterClrMapping/>
  </p:clrMapOvr>
  <p:transition>
    <p:fade/>
  </p:transition>
  <p:hf sldNum="0" hdr="0" ftr="0"/>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Header Background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3998"/>
          </a:xfrm>
        </p:spPr>
        <p:txBody>
          <a:bodyPr wrap="square"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7"/>
            <a:ext cx="2532063" cy="1661993"/>
          </a:xfrm>
        </p:spPr>
        <p:txBody>
          <a:bodyPr wrap="square">
            <a:spAutoFit/>
          </a:bodyPr>
          <a:lstStyle>
            <a:lvl1pPr marL="141255" indent="-141255">
              <a:defRPr lang="en-US" sz="1800" dirty="0"/>
            </a:lvl1pPr>
            <a:lvl2pPr marL="285684" indent="-125384">
              <a:defRPr lang="en-US" sz="1600" dirty="0"/>
            </a:lvl2pPr>
            <a:lvl3pPr marL="438048" indent="-133320">
              <a:defRPr lang="en-US" dirty="0"/>
            </a:lvl3pPr>
            <a:lvl4pPr marL="566607" indent="-114274">
              <a:defRPr lang="en-US" dirty="0"/>
            </a:lvl4pPr>
            <a:lvl5pPr marL="685641" indent="-10951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7" y="2682877"/>
            <a:ext cx="2532063" cy="1661993"/>
          </a:xfrm>
        </p:spPr>
        <p:txBody>
          <a:bodyPr wrap="square">
            <a:spAutoFit/>
          </a:bodyPr>
          <a:lstStyle>
            <a:lvl1pPr marL="141255" indent="-141255">
              <a:defRPr lang="en-US" sz="1800" dirty="0"/>
            </a:lvl1pPr>
            <a:lvl2pPr marL="285684" indent="-125384">
              <a:defRPr lang="en-US" sz="1600" dirty="0"/>
            </a:lvl2pPr>
            <a:lvl3pPr marL="438048" indent="-133320">
              <a:defRPr lang="en-US" dirty="0"/>
            </a:lvl3pPr>
            <a:lvl4pPr marL="566607" indent="-114274">
              <a:defRPr lang="en-US" dirty="0"/>
            </a:lvl4pPr>
            <a:lvl5pPr marL="685641" indent="-10951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8446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689517"/>
            <a:ext cx="2532063" cy="1661993"/>
          </a:xfrm>
        </p:spPr>
        <p:txBody>
          <a:bodyPr wrap="square">
            <a:spAutoFit/>
          </a:bodyPr>
          <a:lstStyle>
            <a:lvl1pPr marL="141255" indent="-141255">
              <a:defRPr lang="en-US" sz="1800" dirty="0"/>
            </a:lvl1pPr>
            <a:lvl2pPr marL="285684" indent="-125384">
              <a:defRPr lang="en-US" sz="1600" dirty="0"/>
            </a:lvl2pPr>
            <a:lvl3pPr marL="438048" indent="-133320">
              <a:defRPr lang="en-US" dirty="0"/>
            </a:lvl3pPr>
            <a:lvl4pPr marL="566607" indent="-114274">
              <a:defRPr lang="en-US" dirty="0"/>
            </a:lvl4pPr>
            <a:lvl5pPr marL="685641" indent="-10951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682877"/>
            <a:ext cx="2532063" cy="1661993"/>
          </a:xfrm>
        </p:spPr>
        <p:txBody>
          <a:bodyPr wrap="square">
            <a:spAutoFit/>
          </a:bodyPr>
          <a:lstStyle>
            <a:lvl1pPr marL="141255" indent="-141255">
              <a:defRPr lang="en-US" sz="1800" dirty="0"/>
            </a:lvl1pPr>
            <a:lvl2pPr marL="285684" indent="-125384">
              <a:defRPr lang="en-US" sz="1600" dirty="0"/>
            </a:lvl2pPr>
            <a:lvl3pPr marL="438048" indent="-133320">
              <a:defRPr lang="en-US" dirty="0"/>
            </a:lvl3pPr>
            <a:lvl4pPr marL="566607" indent="-114274">
              <a:defRPr lang="en-US" dirty="0"/>
            </a:lvl4pPr>
            <a:lvl5pPr marL="685641" indent="-10951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0642273"/>
      </p:ext>
    </p:extLst>
  </p:cSld>
  <p:clrMapOvr>
    <a:masterClrMapping/>
  </p:clrMapOvr>
  <p:transition>
    <p:fade/>
  </p:transition>
  <p:hf sldNum="0" hdr="0" ftr="0"/>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3998"/>
          </a:xfrm>
        </p:spPr>
        <p:txBody>
          <a:bodyPr wrap="square" anchor="ctr">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221870004"/>
      </p:ext>
    </p:extLst>
  </p:cSld>
  <p:clrMapOvr>
    <a:masterClrMapping/>
  </p:clrMapOvr>
  <p:transition>
    <p:fade/>
  </p:transition>
  <p:hf sldNum="0" hdr="0" ftr="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57560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7333166"/>
      </p:ext>
    </p:extLst>
  </p:cSld>
  <p:clrMapOvr>
    <a:masterClrMapping/>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1_Section Title ">
    <p:bg>
      <p:bgPr>
        <a:solidFill>
          <a:srgbClr val="09559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3035808"/>
            <a:ext cx="4461764" cy="498598"/>
          </a:xfrm>
          <a:noFill/>
        </p:spPr>
        <p:txBody>
          <a:bodyPr wrap="square" lIns="0" tIns="0" rIns="0" bIns="0" anchor="b" anchorCtr="0">
            <a:spAutoFit/>
          </a:bodyPr>
          <a:lstStyle>
            <a:lvl1pPr algn="l" defTabSz="932667"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9411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177" userDrawn="1">
          <p15:clr>
            <a:srgbClr val="5ACBF0"/>
          </p15:clr>
        </p15:guide>
        <p15:guide id="3" orient="horz" pos="1910" userDrawn="1">
          <p15:clr>
            <a:srgbClr val="5ACBF0"/>
          </p15:clr>
        </p15:guide>
        <p15:guide id="4" pos="546" userDrawn="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hem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777766"/>
      </p:ext>
    </p:extLst>
  </p:cSld>
  <p:clrMapOvr>
    <a:masterClrMapping/>
  </p:clrMapOvr>
  <p:transition>
    <p:fade/>
  </p:transition>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46278"/>
      </p:ext>
    </p:extLst>
  </p:cSld>
  <p:clrMapOvr>
    <a:masterClrMapping/>
  </p:clrMapOvr>
  <p:transition>
    <p:fade/>
  </p:transition>
  <p:hf sldNum="0" hdr="0" ftr="0"/>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3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lvl1pPr>
            <a:lvl2pPr marL="228591" indent="0">
              <a:buNone/>
              <a:defRPr/>
            </a:lvl2pPr>
            <a:lvl3pPr marL="457182" indent="0">
              <a:buNone/>
              <a:defRPr/>
            </a:lvl3pPr>
            <a:lvl4pPr marL="685773" indent="0">
              <a:buNone/>
              <a:defRPr/>
            </a:lvl4pPr>
            <a:lvl5pPr marL="9143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547363"/>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8103090"/>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2E946B6-8508-D076-1293-D3148A06134E}"/>
              </a:ext>
            </a:extLst>
          </p:cNvPr>
          <p:cNvPicPr>
            <a:picLocks noChangeAspect="1"/>
          </p:cNvPicPr>
          <p:nvPr userDrawn="1"/>
        </p:nvPicPr>
        <p:blipFill rotWithShape="1">
          <a:blip r:embed="rId2"/>
          <a:srcRect l="18794" t="19146" r="18794" b="19146"/>
          <a:stretch/>
        </p:blipFill>
        <p:spPr>
          <a:xfrm>
            <a:off x="1024470" y="237141"/>
            <a:ext cx="10143064" cy="6383718"/>
          </a:xfrm>
          <a:prstGeom prst="rect">
            <a:avLst/>
          </a:prstGeom>
          <a:effectLst>
            <a:outerShdw blurRad="63500" dist="127000" dir="2700000" algn="tl" rotWithShape="0">
              <a:prstClr val="black">
                <a:alpha val="50000"/>
              </a:prstClr>
            </a:outerShdw>
          </a:effectLst>
        </p:spPr>
      </p:pic>
      <p:sp>
        <p:nvSpPr>
          <p:cNvPr id="4" name="TextBox 3">
            <a:extLst>
              <a:ext uri="{FF2B5EF4-FFF2-40B4-BE49-F238E27FC236}">
                <a16:creationId xmlns:a16="http://schemas.microsoft.com/office/drawing/2014/main" id="{0E3D2FAD-FD69-9CA7-9955-598DAC8BC9E9}"/>
              </a:ext>
            </a:extLst>
          </p:cNvPr>
          <p:cNvSpPr txBox="1"/>
          <p:nvPr userDrawn="1"/>
        </p:nvSpPr>
        <p:spPr>
          <a:xfrm>
            <a:off x="2212346" y="1845539"/>
            <a:ext cx="591509" cy="215444"/>
          </a:xfrm>
          <a:prstGeom prst="rect">
            <a:avLst/>
          </a:prstGeom>
          <a:noFill/>
        </p:spPr>
        <p:txBody>
          <a:bodyPr wrap="square" lIns="0" tIns="0" rIns="0" b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96552">
                      <a:srgbClr val="291817"/>
                    </a:gs>
                    <a:gs pos="86495">
                      <a:srgbClr val="291817"/>
                    </a:gs>
                  </a:gsLst>
                  <a:path path="circle">
                    <a:fillToRect l="100000" t="100000"/>
                  </a:path>
                </a:gradFill>
                <a:effectLst/>
                <a:uLnTx/>
                <a:uFillTx/>
                <a:latin typeface="Segoe UI Semibold"/>
                <a:ea typeface="+mn-ea"/>
                <a:cs typeface="+mn-cs"/>
              </a:rPr>
              <a:t>Copilot</a:t>
            </a:r>
          </a:p>
        </p:txBody>
      </p:sp>
      <p:cxnSp>
        <p:nvCxnSpPr>
          <p:cNvPr id="6" name="Straight Connector 5">
            <a:extLst>
              <a:ext uri="{FF2B5EF4-FFF2-40B4-BE49-F238E27FC236}">
                <a16:creationId xmlns:a16="http://schemas.microsoft.com/office/drawing/2014/main" id="{38B5A4E1-FB20-C48A-553E-5DDA0CFBF88D}"/>
              </a:ext>
            </a:extLst>
          </p:cNvPr>
          <p:cNvCxnSpPr>
            <a:cxnSpLocks/>
          </p:cNvCxnSpPr>
          <p:nvPr userDrawn="1"/>
        </p:nvCxnSpPr>
        <p:spPr>
          <a:xfrm>
            <a:off x="1986548" y="2428483"/>
            <a:ext cx="0" cy="139426"/>
          </a:xfrm>
          <a:prstGeom prst="line">
            <a:avLst/>
          </a:prstGeom>
          <a:solidFill>
            <a:srgbClr val="767676"/>
          </a:solidFill>
          <a:ln w="15875" cap="rnd">
            <a:solidFill>
              <a:srgbClr val="291817"/>
            </a:solidFill>
            <a:prstDash val="solid"/>
            <a:miter/>
          </a:ln>
        </p:spPr>
      </p:cxnSp>
      <p:sp>
        <p:nvSpPr>
          <p:cNvPr id="7" name="Graphic 22">
            <a:extLst>
              <a:ext uri="{FF2B5EF4-FFF2-40B4-BE49-F238E27FC236}">
                <a16:creationId xmlns:a16="http://schemas.microsoft.com/office/drawing/2014/main" id="{2C1BFD23-0956-5EC6-7D8A-914BFA878BEA}"/>
              </a:ext>
            </a:extLst>
          </p:cNvPr>
          <p:cNvSpPr>
            <a:spLocks noChangeAspect="1"/>
          </p:cNvSpPr>
          <p:nvPr userDrawn="1"/>
        </p:nvSpPr>
        <p:spPr>
          <a:xfrm>
            <a:off x="5379382" y="4358853"/>
            <a:ext cx="173059" cy="166255"/>
          </a:xfrm>
          <a:custGeom>
            <a:avLst/>
            <a:gdLst>
              <a:gd name="connsiteX0" fmla="*/ 17089 w 224569"/>
              <a:gd name="connsiteY0" fmla="*/ 1116 h 215740"/>
              <a:gd name="connsiteX1" fmla="*/ 217781 w 224569"/>
              <a:gd name="connsiteY1" fmla="*/ 97128 h 215740"/>
              <a:gd name="connsiteX2" fmla="*/ 223401 w 224569"/>
              <a:gd name="connsiteY2" fmla="*/ 113035 h 215740"/>
              <a:gd name="connsiteX3" fmla="*/ 217781 w 224569"/>
              <a:gd name="connsiteY3" fmla="*/ 118655 h 215740"/>
              <a:gd name="connsiteX4" fmla="*/ 17089 w 224569"/>
              <a:gd name="connsiteY4" fmla="*/ 214572 h 215740"/>
              <a:gd name="connsiteX5" fmla="*/ 1182 w 224569"/>
              <a:gd name="connsiteY5" fmla="*/ 208952 h 215740"/>
              <a:gd name="connsiteX6" fmla="*/ 420 w 224569"/>
              <a:gd name="connsiteY6" fmla="*/ 200665 h 215740"/>
              <a:gd name="connsiteX7" fmla="*/ 20518 w 224569"/>
              <a:gd name="connsiteY7" fmla="*/ 127037 h 215740"/>
              <a:gd name="connsiteX8" fmla="*/ 24519 w 224569"/>
              <a:gd name="connsiteY8" fmla="*/ 123608 h 215740"/>
              <a:gd name="connsiteX9" fmla="*/ 121769 w 224569"/>
              <a:gd name="connsiteY9" fmla="*/ 110368 h 215740"/>
              <a:gd name="connsiteX10" fmla="*/ 123579 w 224569"/>
              <a:gd name="connsiteY10" fmla="*/ 108939 h 215740"/>
              <a:gd name="connsiteX11" fmla="*/ 123769 w 224569"/>
              <a:gd name="connsiteY11" fmla="*/ 108368 h 215740"/>
              <a:gd name="connsiteX12" fmla="*/ 122245 w 224569"/>
              <a:gd name="connsiteY12" fmla="*/ 105796 h 215740"/>
              <a:gd name="connsiteX13" fmla="*/ 121674 w 224569"/>
              <a:gd name="connsiteY13" fmla="*/ 105796 h 215740"/>
              <a:gd name="connsiteX14" fmla="*/ 24519 w 224569"/>
              <a:gd name="connsiteY14" fmla="*/ 92461 h 215740"/>
              <a:gd name="connsiteX15" fmla="*/ 20518 w 224569"/>
              <a:gd name="connsiteY15" fmla="*/ 89032 h 215740"/>
              <a:gd name="connsiteX16" fmla="*/ 420 w 224569"/>
              <a:gd name="connsiteY16" fmla="*/ 15023 h 215740"/>
              <a:gd name="connsiteX17" fmla="*/ 8802 w 224569"/>
              <a:gd name="connsiteY17" fmla="*/ 354 h 215740"/>
              <a:gd name="connsiteX18" fmla="*/ 17089 w 224569"/>
              <a:gd name="connsiteY18" fmla="*/ 1116 h 21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569" h="215740">
                <a:moveTo>
                  <a:pt x="17089" y="1116"/>
                </a:moveTo>
                <a:lnTo>
                  <a:pt x="217781" y="97128"/>
                </a:lnTo>
                <a:cubicBezTo>
                  <a:pt x="223686" y="99986"/>
                  <a:pt x="226258" y="107034"/>
                  <a:pt x="223401" y="113035"/>
                </a:cubicBezTo>
                <a:cubicBezTo>
                  <a:pt x="222258" y="115511"/>
                  <a:pt x="220257" y="117512"/>
                  <a:pt x="217781" y="118655"/>
                </a:cubicBezTo>
                <a:lnTo>
                  <a:pt x="17089" y="214572"/>
                </a:lnTo>
                <a:cubicBezTo>
                  <a:pt x="11184" y="217429"/>
                  <a:pt x="4040" y="214857"/>
                  <a:pt x="1182" y="208952"/>
                </a:cubicBezTo>
                <a:cubicBezTo>
                  <a:pt x="-56" y="206380"/>
                  <a:pt x="-342" y="203427"/>
                  <a:pt x="420" y="200665"/>
                </a:cubicBezTo>
                <a:lnTo>
                  <a:pt x="20518" y="127037"/>
                </a:lnTo>
                <a:cubicBezTo>
                  <a:pt x="20994" y="125227"/>
                  <a:pt x="22614" y="123798"/>
                  <a:pt x="24519" y="123608"/>
                </a:cubicBezTo>
                <a:lnTo>
                  <a:pt x="121769" y="110368"/>
                </a:lnTo>
                <a:cubicBezTo>
                  <a:pt x="122626" y="110273"/>
                  <a:pt x="123293" y="109701"/>
                  <a:pt x="123579" y="108939"/>
                </a:cubicBezTo>
                <a:lnTo>
                  <a:pt x="123769" y="108368"/>
                </a:lnTo>
                <a:cubicBezTo>
                  <a:pt x="123960" y="107225"/>
                  <a:pt x="123293" y="106177"/>
                  <a:pt x="122245" y="105796"/>
                </a:cubicBezTo>
                <a:lnTo>
                  <a:pt x="121674" y="105796"/>
                </a:lnTo>
                <a:cubicBezTo>
                  <a:pt x="121674" y="105796"/>
                  <a:pt x="24519" y="92461"/>
                  <a:pt x="24519" y="92461"/>
                </a:cubicBezTo>
                <a:cubicBezTo>
                  <a:pt x="22614" y="92175"/>
                  <a:pt x="21090" y="90842"/>
                  <a:pt x="20518" y="89032"/>
                </a:cubicBezTo>
                <a:lnTo>
                  <a:pt x="420" y="15023"/>
                </a:lnTo>
                <a:cubicBezTo>
                  <a:pt x="-1294" y="8641"/>
                  <a:pt x="2516" y="2164"/>
                  <a:pt x="8802" y="354"/>
                </a:cubicBezTo>
                <a:cubicBezTo>
                  <a:pt x="11565" y="-313"/>
                  <a:pt x="14517" y="-27"/>
                  <a:pt x="17089" y="1116"/>
                </a:cubicBezTo>
                <a:close/>
              </a:path>
            </a:pathLst>
          </a:custGeom>
          <a:solidFill>
            <a:srgbClr val="185A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Semibold"/>
              <a:ea typeface="+mn-ea"/>
              <a:cs typeface="Segoe UI" pitchFamily="34" charset="0"/>
            </a:endParaRPr>
          </a:p>
        </p:txBody>
      </p:sp>
      <p:sp>
        <p:nvSpPr>
          <p:cNvPr id="8" name="Freeform: Shape 7">
            <a:extLst>
              <a:ext uri="{FF2B5EF4-FFF2-40B4-BE49-F238E27FC236}">
                <a16:creationId xmlns:a16="http://schemas.microsoft.com/office/drawing/2014/main" id="{AF34212A-A677-E70A-ACB2-411EBEB1A19A}"/>
              </a:ext>
            </a:extLst>
          </p:cNvPr>
          <p:cNvSpPr/>
          <p:nvPr userDrawn="1"/>
        </p:nvSpPr>
        <p:spPr bwMode="auto">
          <a:xfrm flipV="1">
            <a:off x="1830038" y="4661783"/>
            <a:ext cx="3883937" cy="34895"/>
          </a:xfrm>
          <a:custGeom>
            <a:avLst/>
            <a:gdLst>
              <a:gd name="connsiteX0" fmla="*/ 0 w 3431195"/>
              <a:gd name="connsiteY0" fmla="*/ 34895 h 34895"/>
              <a:gd name="connsiteX1" fmla="*/ 3431195 w 3431195"/>
              <a:gd name="connsiteY1" fmla="*/ 34895 h 34895"/>
              <a:gd name="connsiteX2" fmla="*/ 3425907 w 3431195"/>
              <a:gd name="connsiteY2" fmla="*/ 27052 h 34895"/>
              <a:gd name="connsiteX3" fmla="*/ 3360599 w 3431195"/>
              <a:gd name="connsiteY3" fmla="*/ 0 h 34895"/>
              <a:gd name="connsiteX4" fmla="*/ 70596 w 3431195"/>
              <a:gd name="connsiteY4" fmla="*/ 0 h 34895"/>
              <a:gd name="connsiteX5" fmla="*/ 5289 w 3431195"/>
              <a:gd name="connsiteY5" fmla="*/ 27052 h 3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1195" h="34895">
                <a:moveTo>
                  <a:pt x="0" y="34895"/>
                </a:moveTo>
                <a:lnTo>
                  <a:pt x="3431195" y="34895"/>
                </a:lnTo>
                <a:lnTo>
                  <a:pt x="3425907" y="27052"/>
                </a:lnTo>
                <a:cubicBezTo>
                  <a:pt x="3409193" y="10338"/>
                  <a:pt x="3386103" y="0"/>
                  <a:pt x="3360599" y="0"/>
                </a:cubicBezTo>
                <a:lnTo>
                  <a:pt x="70596" y="0"/>
                </a:lnTo>
                <a:cubicBezTo>
                  <a:pt x="45092" y="0"/>
                  <a:pt x="22002" y="10338"/>
                  <a:pt x="5289" y="27052"/>
                </a:cubicBezTo>
                <a:close/>
              </a:path>
            </a:pathLst>
          </a:custGeom>
          <a:solidFill>
            <a:srgbClr val="185A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Semibold"/>
              <a:ea typeface="Segoe UI" pitchFamily="34" charset="0"/>
              <a:cs typeface="Segoe UI" pitchFamily="34" charset="0"/>
            </a:endParaRPr>
          </a:p>
        </p:txBody>
      </p:sp>
      <p:sp>
        <p:nvSpPr>
          <p:cNvPr id="9" name="Graphic 19">
            <a:extLst>
              <a:ext uri="{FF2B5EF4-FFF2-40B4-BE49-F238E27FC236}">
                <a16:creationId xmlns:a16="http://schemas.microsoft.com/office/drawing/2014/main" id="{1ADFE83A-4C74-5B45-0675-9F6EB364CC53}"/>
              </a:ext>
            </a:extLst>
          </p:cNvPr>
          <p:cNvSpPr>
            <a:spLocks noChangeAspect="1"/>
          </p:cNvSpPr>
          <p:nvPr userDrawn="1"/>
        </p:nvSpPr>
        <p:spPr>
          <a:xfrm>
            <a:off x="2273132" y="4358853"/>
            <a:ext cx="165977" cy="166255"/>
          </a:xfrm>
          <a:custGeom>
            <a:avLst/>
            <a:gdLst>
              <a:gd name="connsiteX0" fmla="*/ 93062 w 190562"/>
              <a:gd name="connsiteY0" fmla="*/ 16716 h 190880"/>
              <a:gd name="connsiteX1" fmla="*/ 173834 w 190562"/>
              <a:gd name="connsiteY1" fmla="*/ 16716 h 190880"/>
              <a:gd name="connsiteX2" fmla="*/ 175549 w 190562"/>
              <a:gd name="connsiteY2" fmla="*/ 95774 h 190880"/>
              <a:gd name="connsiteX3" fmla="*/ 173739 w 190562"/>
              <a:gd name="connsiteY3" fmla="*/ 97679 h 190880"/>
              <a:gd name="connsiteX4" fmla="*/ 89919 w 190562"/>
              <a:gd name="connsiteY4" fmla="*/ 181499 h 190880"/>
              <a:gd name="connsiteX5" fmla="*/ 89538 w 190562"/>
              <a:gd name="connsiteY5" fmla="*/ 181785 h 190880"/>
              <a:gd name="connsiteX6" fmla="*/ 40770 w 190562"/>
              <a:gd name="connsiteY6" fmla="*/ 180451 h 190880"/>
              <a:gd name="connsiteX7" fmla="*/ 37246 w 190562"/>
              <a:gd name="connsiteY7" fmla="*/ 134350 h 190880"/>
              <a:gd name="connsiteX8" fmla="*/ 38008 w 190562"/>
              <a:gd name="connsiteY8" fmla="*/ 133112 h 190880"/>
              <a:gd name="connsiteX9" fmla="*/ 38484 w 190562"/>
              <a:gd name="connsiteY9" fmla="*/ 132540 h 190880"/>
              <a:gd name="connsiteX10" fmla="*/ 39341 w 190562"/>
              <a:gd name="connsiteY10" fmla="*/ 131683 h 190880"/>
              <a:gd name="connsiteX11" fmla="*/ 40675 w 190562"/>
              <a:gd name="connsiteY11" fmla="*/ 130254 h 190880"/>
              <a:gd name="connsiteX12" fmla="*/ 40675 w 190562"/>
              <a:gd name="connsiteY12" fmla="*/ 130254 h 190880"/>
              <a:gd name="connsiteX13" fmla="*/ 111541 w 190562"/>
              <a:gd name="connsiteY13" fmla="*/ 59293 h 190880"/>
              <a:gd name="connsiteX14" fmla="*/ 120875 w 190562"/>
              <a:gd name="connsiteY14" fmla="*/ 58626 h 190880"/>
              <a:gd name="connsiteX15" fmla="*/ 121637 w 190562"/>
              <a:gd name="connsiteY15" fmla="*/ 59293 h 190880"/>
              <a:gd name="connsiteX16" fmla="*/ 122304 w 190562"/>
              <a:gd name="connsiteY16" fmla="*/ 68628 h 190880"/>
              <a:gd name="connsiteX17" fmla="*/ 121637 w 190562"/>
              <a:gd name="connsiteY17" fmla="*/ 69390 h 190880"/>
              <a:gd name="connsiteX18" fmla="*/ 49342 w 190562"/>
              <a:gd name="connsiteY18" fmla="*/ 141875 h 190880"/>
              <a:gd name="connsiteX19" fmla="*/ 50771 w 190562"/>
              <a:gd name="connsiteY19" fmla="*/ 170355 h 190880"/>
              <a:gd name="connsiteX20" fmla="*/ 79537 w 190562"/>
              <a:gd name="connsiteY20" fmla="*/ 171498 h 190880"/>
              <a:gd name="connsiteX21" fmla="*/ 163642 w 190562"/>
              <a:gd name="connsiteY21" fmla="*/ 87392 h 190880"/>
              <a:gd name="connsiteX22" fmla="*/ 163642 w 190562"/>
              <a:gd name="connsiteY22" fmla="*/ 26813 h 190880"/>
              <a:gd name="connsiteX23" fmla="*/ 104587 w 190562"/>
              <a:gd name="connsiteY23" fmla="*/ 25289 h 190880"/>
              <a:gd name="connsiteX24" fmla="*/ 102968 w 190562"/>
              <a:gd name="connsiteY24" fmla="*/ 26813 h 190880"/>
              <a:gd name="connsiteX25" fmla="*/ 102873 w 190562"/>
              <a:gd name="connsiteY25" fmla="*/ 26813 h 190880"/>
              <a:gd name="connsiteX26" fmla="*/ 12195 w 190562"/>
              <a:gd name="connsiteY26" fmla="*/ 117777 h 190880"/>
              <a:gd name="connsiteX27" fmla="*/ 2098 w 190562"/>
              <a:gd name="connsiteY27" fmla="*/ 117777 h 190880"/>
              <a:gd name="connsiteX28" fmla="*/ 1432 w 190562"/>
              <a:gd name="connsiteY28" fmla="*/ 108442 h 190880"/>
              <a:gd name="connsiteX29" fmla="*/ 2098 w 190562"/>
              <a:gd name="connsiteY29" fmla="*/ 107680 h 190880"/>
              <a:gd name="connsiteX30" fmla="*/ 93062 w 190562"/>
              <a:gd name="connsiteY30" fmla="*/ 16716 h 190880"/>
              <a:gd name="connsiteX31" fmla="*/ 93062 w 190562"/>
              <a:gd name="connsiteY31" fmla="*/ 16716 h 19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62" h="190880">
                <a:moveTo>
                  <a:pt x="93062" y="16716"/>
                </a:moveTo>
                <a:cubicBezTo>
                  <a:pt x="115351" y="-5572"/>
                  <a:pt x="151546" y="-5572"/>
                  <a:pt x="173834" y="16716"/>
                </a:cubicBezTo>
                <a:cubicBezTo>
                  <a:pt x="195551" y="38433"/>
                  <a:pt x="196123" y="73390"/>
                  <a:pt x="175549" y="95774"/>
                </a:cubicBezTo>
                <a:lnTo>
                  <a:pt x="173739" y="97679"/>
                </a:lnTo>
                <a:lnTo>
                  <a:pt x="89919" y="181499"/>
                </a:lnTo>
                <a:lnTo>
                  <a:pt x="89538" y="181785"/>
                </a:lnTo>
                <a:cubicBezTo>
                  <a:pt x="75631" y="194358"/>
                  <a:pt x="54105" y="193881"/>
                  <a:pt x="40770" y="180451"/>
                </a:cubicBezTo>
                <a:cubicBezTo>
                  <a:pt x="28197" y="167878"/>
                  <a:pt x="27054" y="148257"/>
                  <a:pt x="37246" y="134350"/>
                </a:cubicBezTo>
                <a:cubicBezTo>
                  <a:pt x="37436" y="133874"/>
                  <a:pt x="37722" y="133493"/>
                  <a:pt x="38008" y="133112"/>
                </a:cubicBezTo>
                <a:lnTo>
                  <a:pt x="38484" y="132540"/>
                </a:lnTo>
                <a:lnTo>
                  <a:pt x="39341" y="131683"/>
                </a:lnTo>
                <a:lnTo>
                  <a:pt x="40675" y="130254"/>
                </a:lnTo>
                <a:lnTo>
                  <a:pt x="40675" y="130254"/>
                </a:lnTo>
                <a:cubicBezTo>
                  <a:pt x="40675" y="130254"/>
                  <a:pt x="111541" y="59293"/>
                  <a:pt x="111541" y="59293"/>
                </a:cubicBezTo>
                <a:cubicBezTo>
                  <a:pt x="114112" y="56721"/>
                  <a:pt x="118018" y="56531"/>
                  <a:pt x="120875" y="58626"/>
                </a:cubicBezTo>
                <a:lnTo>
                  <a:pt x="121637" y="59293"/>
                </a:lnTo>
                <a:cubicBezTo>
                  <a:pt x="124209" y="61865"/>
                  <a:pt x="124399" y="65770"/>
                  <a:pt x="122304" y="68628"/>
                </a:cubicBezTo>
                <a:lnTo>
                  <a:pt x="121637" y="69390"/>
                </a:lnTo>
                <a:lnTo>
                  <a:pt x="49342" y="141875"/>
                </a:lnTo>
                <a:cubicBezTo>
                  <a:pt x="42484" y="150257"/>
                  <a:pt x="42961" y="162544"/>
                  <a:pt x="50771" y="170355"/>
                </a:cubicBezTo>
                <a:cubicBezTo>
                  <a:pt x="58677" y="178260"/>
                  <a:pt x="71250" y="178641"/>
                  <a:pt x="79537" y="171498"/>
                </a:cubicBezTo>
                <a:lnTo>
                  <a:pt x="163642" y="87392"/>
                </a:lnTo>
                <a:cubicBezTo>
                  <a:pt x="180406" y="70628"/>
                  <a:pt x="180406" y="43482"/>
                  <a:pt x="163642" y="26813"/>
                </a:cubicBezTo>
                <a:cubicBezTo>
                  <a:pt x="147450" y="10620"/>
                  <a:pt x="121447" y="10049"/>
                  <a:pt x="104587" y="25289"/>
                </a:cubicBezTo>
                <a:lnTo>
                  <a:pt x="102968" y="26813"/>
                </a:lnTo>
                <a:lnTo>
                  <a:pt x="102873" y="26813"/>
                </a:lnTo>
                <a:cubicBezTo>
                  <a:pt x="102873" y="26813"/>
                  <a:pt x="12195" y="117777"/>
                  <a:pt x="12195" y="117777"/>
                </a:cubicBezTo>
                <a:cubicBezTo>
                  <a:pt x="9433" y="120539"/>
                  <a:pt x="4861" y="120539"/>
                  <a:pt x="2098" y="117777"/>
                </a:cubicBezTo>
                <a:cubicBezTo>
                  <a:pt x="-473" y="115205"/>
                  <a:pt x="-664" y="111300"/>
                  <a:pt x="1432" y="108442"/>
                </a:cubicBezTo>
                <a:lnTo>
                  <a:pt x="2098" y="107680"/>
                </a:lnTo>
                <a:lnTo>
                  <a:pt x="93062" y="16716"/>
                </a:lnTo>
                <a:lnTo>
                  <a:pt x="93062" y="16716"/>
                </a:lnTo>
                <a:close/>
              </a:path>
            </a:pathLst>
          </a:custGeom>
          <a:solidFill>
            <a:srgbClr val="291817"/>
          </a:solidFill>
          <a:ln w="9525"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21">
            <a:extLst>
              <a:ext uri="{FF2B5EF4-FFF2-40B4-BE49-F238E27FC236}">
                <a16:creationId xmlns:a16="http://schemas.microsoft.com/office/drawing/2014/main" id="{0649A01B-200C-0F00-6A76-0AD2759155BE}"/>
              </a:ext>
            </a:extLst>
          </p:cNvPr>
          <p:cNvSpPr>
            <a:spLocks noChangeAspect="1"/>
          </p:cNvSpPr>
          <p:nvPr userDrawn="1"/>
        </p:nvSpPr>
        <p:spPr>
          <a:xfrm>
            <a:off x="2006398" y="4358853"/>
            <a:ext cx="166332" cy="166255"/>
          </a:xfrm>
          <a:custGeom>
            <a:avLst/>
            <a:gdLst>
              <a:gd name="connsiteX0" fmla="*/ 109221 w 333435"/>
              <a:gd name="connsiteY0" fmla="*/ 242888 h 333279"/>
              <a:gd name="connsiteX1" fmla="*/ 123889 w 333435"/>
              <a:gd name="connsiteY1" fmla="*/ 247555 h 333279"/>
              <a:gd name="connsiteX2" fmla="*/ 138558 w 333435"/>
              <a:gd name="connsiteY2" fmla="*/ 242983 h 333279"/>
              <a:gd name="connsiteX3" fmla="*/ 147321 w 333435"/>
              <a:gd name="connsiteY3" fmla="*/ 232124 h 333279"/>
              <a:gd name="connsiteX4" fmla="*/ 159132 w 333435"/>
              <a:gd name="connsiteY4" fmla="*/ 196215 h 333279"/>
              <a:gd name="connsiteX5" fmla="*/ 173324 w 333435"/>
              <a:gd name="connsiteY5" fmla="*/ 173260 h 333279"/>
              <a:gd name="connsiteX6" fmla="*/ 196279 w 333435"/>
              <a:gd name="connsiteY6" fmla="*/ 159068 h 333279"/>
              <a:gd name="connsiteX7" fmla="*/ 230855 w 333435"/>
              <a:gd name="connsiteY7" fmla="*/ 147828 h 333279"/>
              <a:gd name="connsiteX8" fmla="*/ 243142 w 333435"/>
              <a:gd name="connsiteY8" fmla="*/ 138494 h 333279"/>
              <a:gd name="connsiteX9" fmla="*/ 247810 w 333435"/>
              <a:gd name="connsiteY9" fmla="*/ 123825 h 333279"/>
              <a:gd name="connsiteX10" fmla="*/ 243142 w 333435"/>
              <a:gd name="connsiteY10" fmla="*/ 109157 h 333279"/>
              <a:gd name="connsiteX11" fmla="*/ 230855 w 333435"/>
              <a:gd name="connsiteY11" fmla="*/ 99822 h 333279"/>
              <a:gd name="connsiteX12" fmla="*/ 195613 w 333435"/>
              <a:gd name="connsiteY12" fmla="*/ 88487 h 333279"/>
              <a:gd name="connsiteX13" fmla="*/ 172657 w 333435"/>
              <a:gd name="connsiteY13" fmla="*/ 74295 h 333279"/>
              <a:gd name="connsiteX14" fmla="*/ 158465 w 333435"/>
              <a:gd name="connsiteY14" fmla="*/ 51435 h 333279"/>
              <a:gd name="connsiteX15" fmla="*/ 147226 w 333435"/>
              <a:gd name="connsiteY15" fmla="*/ 16859 h 333279"/>
              <a:gd name="connsiteX16" fmla="*/ 137891 w 333435"/>
              <a:gd name="connsiteY16" fmla="*/ 4572 h 333279"/>
              <a:gd name="connsiteX17" fmla="*/ 123223 w 333435"/>
              <a:gd name="connsiteY17" fmla="*/ 0 h 333279"/>
              <a:gd name="connsiteX18" fmla="*/ 108554 w 333435"/>
              <a:gd name="connsiteY18" fmla="*/ 4572 h 333279"/>
              <a:gd name="connsiteX19" fmla="*/ 99124 w 333435"/>
              <a:gd name="connsiteY19" fmla="*/ 17145 h 333279"/>
              <a:gd name="connsiteX20" fmla="*/ 87790 w 333435"/>
              <a:gd name="connsiteY20" fmla="*/ 52102 h 333279"/>
              <a:gd name="connsiteX21" fmla="*/ 74074 w 333435"/>
              <a:gd name="connsiteY21" fmla="*/ 74295 h 333279"/>
              <a:gd name="connsiteX22" fmla="*/ 51595 w 333435"/>
              <a:gd name="connsiteY22" fmla="*/ 88487 h 333279"/>
              <a:gd name="connsiteX23" fmla="*/ 17019 w 333435"/>
              <a:gd name="connsiteY23" fmla="*/ 99727 h 333279"/>
              <a:gd name="connsiteX24" fmla="*/ 7208 w 333435"/>
              <a:gd name="connsiteY24" fmla="*/ 106013 h 333279"/>
              <a:gd name="connsiteX25" fmla="*/ 1207 w 333435"/>
              <a:gd name="connsiteY25" fmla="*/ 116015 h 333279"/>
              <a:gd name="connsiteX26" fmla="*/ 350 w 333435"/>
              <a:gd name="connsiteY26" fmla="*/ 127635 h 333279"/>
              <a:gd name="connsiteX27" fmla="*/ 4732 w 333435"/>
              <a:gd name="connsiteY27" fmla="*/ 138398 h 333279"/>
              <a:gd name="connsiteX28" fmla="*/ 17305 w 333435"/>
              <a:gd name="connsiteY28" fmla="*/ 147828 h 333279"/>
              <a:gd name="connsiteX29" fmla="*/ 51499 w 333435"/>
              <a:gd name="connsiteY29" fmla="*/ 158877 h 333279"/>
              <a:gd name="connsiteX30" fmla="*/ 74455 w 333435"/>
              <a:gd name="connsiteY30" fmla="*/ 173069 h 333279"/>
              <a:gd name="connsiteX31" fmla="*/ 79312 w 333435"/>
              <a:gd name="connsiteY31" fmla="*/ 178594 h 333279"/>
              <a:gd name="connsiteX32" fmla="*/ 88647 w 333435"/>
              <a:gd name="connsiteY32" fmla="*/ 196120 h 333279"/>
              <a:gd name="connsiteX33" fmla="*/ 99886 w 333435"/>
              <a:gd name="connsiteY33" fmla="*/ 230600 h 333279"/>
              <a:gd name="connsiteX34" fmla="*/ 109221 w 333435"/>
              <a:gd name="connsiteY34" fmla="*/ 242888 h 333279"/>
              <a:gd name="connsiteX35" fmla="*/ 125413 w 333435"/>
              <a:gd name="connsiteY35" fmla="*/ 222694 h 333279"/>
              <a:gd name="connsiteX36" fmla="*/ 124842 w 333435"/>
              <a:gd name="connsiteY36" fmla="*/ 223456 h 333279"/>
              <a:gd name="connsiteX37" fmla="*/ 123889 w 333435"/>
              <a:gd name="connsiteY37" fmla="*/ 223742 h 333279"/>
              <a:gd name="connsiteX38" fmla="*/ 122937 w 333435"/>
              <a:gd name="connsiteY38" fmla="*/ 223456 h 333279"/>
              <a:gd name="connsiteX39" fmla="*/ 122461 w 333435"/>
              <a:gd name="connsiteY39" fmla="*/ 222980 h 333279"/>
              <a:gd name="connsiteX40" fmla="*/ 111316 w 333435"/>
              <a:gd name="connsiteY40" fmla="*/ 188690 h 333279"/>
              <a:gd name="connsiteX41" fmla="*/ 98172 w 333435"/>
              <a:gd name="connsiteY41" fmla="*/ 164021 h 333279"/>
              <a:gd name="connsiteX42" fmla="*/ 91409 w 333435"/>
              <a:gd name="connsiteY42" fmla="*/ 156305 h 333279"/>
              <a:gd name="connsiteX43" fmla="*/ 59024 w 333435"/>
              <a:gd name="connsiteY43" fmla="*/ 136303 h 333279"/>
              <a:gd name="connsiteX44" fmla="*/ 25020 w 333435"/>
              <a:gd name="connsiteY44" fmla="*/ 125349 h 333279"/>
              <a:gd name="connsiteX45" fmla="*/ 24258 w 333435"/>
              <a:gd name="connsiteY45" fmla="*/ 124778 h 333279"/>
              <a:gd name="connsiteX46" fmla="*/ 23972 w 333435"/>
              <a:gd name="connsiteY46" fmla="*/ 123825 h 333279"/>
              <a:gd name="connsiteX47" fmla="*/ 24258 w 333435"/>
              <a:gd name="connsiteY47" fmla="*/ 122873 h 333279"/>
              <a:gd name="connsiteX48" fmla="*/ 24734 w 333435"/>
              <a:gd name="connsiteY48" fmla="*/ 122396 h 333279"/>
              <a:gd name="connsiteX49" fmla="*/ 59215 w 333435"/>
              <a:gd name="connsiteY49" fmla="*/ 111252 h 333279"/>
              <a:gd name="connsiteX50" fmla="*/ 91028 w 333435"/>
              <a:gd name="connsiteY50" fmla="*/ 91154 h 333279"/>
              <a:gd name="connsiteX51" fmla="*/ 110364 w 333435"/>
              <a:gd name="connsiteY51" fmla="*/ 59912 h 333279"/>
              <a:gd name="connsiteX52" fmla="*/ 121699 w 333435"/>
              <a:gd name="connsiteY52" fmla="*/ 25051 h 333279"/>
              <a:gd name="connsiteX53" fmla="*/ 122270 w 333435"/>
              <a:gd name="connsiteY53" fmla="*/ 24289 h 333279"/>
              <a:gd name="connsiteX54" fmla="*/ 123223 w 333435"/>
              <a:gd name="connsiteY54" fmla="*/ 24003 h 333279"/>
              <a:gd name="connsiteX55" fmla="*/ 124175 w 333435"/>
              <a:gd name="connsiteY55" fmla="*/ 24289 h 333279"/>
              <a:gd name="connsiteX56" fmla="*/ 124651 w 333435"/>
              <a:gd name="connsiteY56" fmla="*/ 24765 h 333279"/>
              <a:gd name="connsiteX57" fmla="*/ 135796 w 333435"/>
              <a:gd name="connsiteY57" fmla="*/ 59055 h 333279"/>
              <a:gd name="connsiteX58" fmla="*/ 155703 w 333435"/>
              <a:gd name="connsiteY58" fmla="*/ 91250 h 333279"/>
              <a:gd name="connsiteX59" fmla="*/ 188088 w 333435"/>
              <a:gd name="connsiteY59" fmla="*/ 111252 h 333279"/>
              <a:gd name="connsiteX60" fmla="*/ 222378 w 333435"/>
              <a:gd name="connsiteY60" fmla="*/ 122396 h 333279"/>
              <a:gd name="connsiteX61" fmla="*/ 223045 w 333435"/>
              <a:gd name="connsiteY61" fmla="*/ 122587 h 333279"/>
              <a:gd name="connsiteX62" fmla="*/ 223616 w 333435"/>
              <a:gd name="connsiteY62" fmla="*/ 123063 h 333279"/>
              <a:gd name="connsiteX63" fmla="*/ 223902 w 333435"/>
              <a:gd name="connsiteY63" fmla="*/ 124016 h 333279"/>
              <a:gd name="connsiteX64" fmla="*/ 223616 w 333435"/>
              <a:gd name="connsiteY64" fmla="*/ 124968 h 333279"/>
              <a:gd name="connsiteX65" fmla="*/ 223140 w 333435"/>
              <a:gd name="connsiteY65" fmla="*/ 125444 h 333279"/>
              <a:gd name="connsiteX66" fmla="*/ 188755 w 333435"/>
              <a:gd name="connsiteY66" fmla="*/ 136589 h 333279"/>
              <a:gd name="connsiteX67" fmla="*/ 156465 w 333435"/>
              <a:gd name="connsiteY67" fmla="*/ 156591 h 333279"/>
              <a:gd name="connsiteX68" fmla="*/ 136558 w 333435"/>
              <a:gd name="connsiteY68" fmla="*/ 188881 h 333279"/>
              <a:gd name="connsiteX69" fmla="*/ 125509 w 333435"/>
              <a:gd name="connsiteY69" fmla="*/ 222885 h 333279"/>
              <a:gd name="connsiteX70" fmla="*/ 256001 w 333435"/>
              <a:gd name="connsiteY70" fmla="*/ 329851 h 333279"/>
              <a:gd name="connsiteX71" fmla="*/ 266669 w 333435"/>
              <a:gd name="connsiteY71" fmla="*/ 333280 h 333279"/>
              <a:gd name="connsiteX72" fmla="*/ 266669 w 333435"/>
              <a:gd name="connsiteY72" fmla="*/ 333280 h 333279"/>
              <a:gd name="connsiteX73" fmla="*/ 277528 w 333435"/>
              <a:gd name="connsiteY73" fmla="*/ 329851 h 333279"/>
              <a:gd name="connsiteX74" fmla="*/ 284290 w 333435"/>
              <a:gd name="connsiteY74" fmla="*/ 320707 h 333279"/>
              <a:gd name="connsiteX75" fmla="*/ 289720 w 333435"/>
              <a:gd name="connsiteY75" fmla="*/ 304038 h 333279"/>
              <a:gd name="connsiteX76" fmla="*/ 295149 w 333435"/>
              <a:gd name="connsiteY76" fmla="*/ 295180 h 333279"/>
              <a:gd name="connsiteX77" fmla="*/ 304007 w 333435"/>
              <a:gd name="connsiteY77" fmla="*/ 289751 h 333279"/>
              <a:gd name="connsiteX78" fmla="*/ 321057 w 333435"/>
              <a:gd name="connsiteY78" fmla="*/ 284226 h 333279"/>
              <a:gd name="connsiteX79" fmla="*/ 328201 w 333435"/>
              <a:gd name="connsiteY79" fmla="*/ 279654 h 333279"/>
              <a:gd name="connsiteX80" fmla="*/ 332582 w 333435"/>
              <a:gd name="connsiteY80" fmla="*/ 272415 h 333279"/>
              <a:gd name="connsiteX81" fmla="*/ 333249 w 333435"/>
              <a:gd name="connsiteY81" fmla="*/ 263938 h 333279"/>
              <a:gd name="connsiteX82" fmla="*/ 330106 w 333435"/>
              <a:gd name="connsiteY82" fmla="*/ 256032 h 333279"/>
              <a:gd name="connsiteX83" fmla="*/ 320485 w 333435"/>
              <a:gd name="connsiteY83" fmla="*/ 249079 h 333279"/>
              <a:gd name="connsiteX84" fmla="*/ 303721 w 333435"/>
              <a:gd name="connsiteY84" fmla="*/ 243650 h 333279"/>
              <a:gd name="connsiteX85" fmla="*/ 294863 w 333435"/>
              <a:gd name="connsiteY85" fmla="*/ 238220 h 333279"/>
              <a:gd name="connsiteX86" fmla="*/ 289434 w 333435"/>
              <a:gd name="connsiteY86" fmla="*/ 229362 h 333279"/>
              <a:gd name="connsiteX87" fmla="*/ 283909 w 333435"/>
              <a:gd name="connsiteY87" fmla="*/ 212312 h 333279"/>
              <a:gd name="connsiteX88" fmla="*/ 277147 w 333435"/>
              <a:gd name="connsiteY88" fmla="*/ 203359 h 333279"/>
              <a:gd name="connsiteX89" fmla="*/ 269241 w 333435"/>
              <a:gd name="connsiteY89" fmla="*/ 200120 h 333279"/>
              <a:gd name="connsiteX90" fmla="*/ 260668 w 333435"/>
              <a:gd name="connsiteY90" fmla="*/ 200787 h 333279"/>
              <a:gd name="connsiteX91" fmla="*/ 253334 w 333435"/>
              <a:gd name="connsiteY91" fmla="*/ 205264 h 333279"/>
              <a:gd name="connsiteX92" fmla="*/ 248857 w 333435"/>
              <a:gd name="connsiteY92" fmla="*/ 212503 h 333279"/>
              <a:gd name="connsiteX93" fmla="*/ 243428 w 333435"/>
              <a:gd name="connsiteY93" fmla="*/ 229267 h 333279"/>
              <a:gd name="connsiteX94" fmla="*/ 238094 w 333435"/>
              <a:gd name="connsiteY94" fmla="*/ 238030 h 333279"/>
              <a:gd name="connsiteX95" fmla="*/ 229522 w 333435"/>
              <a:gd name="connsiteY95" fmla="*/ 243554 h 333279"/>
              <a:gd name="connsiteX96" fmla="*/ 212472 w 333435"/>
              <a:gd name="connsiteY96" fmla="*/ 249079 h 333279"/>
              <a:gd name="connsiteX97" fmla="*/ 203518 w 333435"/>
              <a:gd name="connsiteY97" fmla="*/ 255937 h 333279"/>
              <a:gd name="connsiteX98" fmla="*/ 200185 w 333435"/>
              <a:gd name="connsiteY98" fmla="*/ 266700 h 333279"/>
              <a:gd name="connsiteX99" fmla="*/ 203709 w 333435"/>
              <a:gd name="connsiteY99" fmla="*/ 277463 h 333279"/>
              <a:gd name="connsiteX100" fmla="*/ 212853 w 333435"/>
              <a:gd name="connsiteY100" fmla="*/ 284131 h 333279"/>
              <a:gd name="connsiteX101" fmla="*/ 229522 w 333435"/>
              <a:gd name="connsiteY101" fmla="*/ 289560 h 333279"/>
              <a:gd name="connsiteX102" fmla="*/ 238380 w 333435"/>
              <a:gd name="connsiteY102" fmla="*/ 295085 h 333279"/>
              <a:gd name="connsiteX103" fmla="*/ 243809 w 333435"/>
              <a:gd name="connsiteY103" fmla="*/ 303943 h 333279"/>
              <a:gd name="connsiteX104" fmla="*/ 249334 w 333435"/>
              <a:gd name="connsiteY104" fmla="*/ 320993 h 333279"/>
              <a:gd name="connsiteX105" fmla="*/ 256096 w 333435"/>
              <a:gd name="connsiteY105" fmla="*/ 329946 h 333279"/>
              <a:gd name="connsiteX106" fmla="*/ 236761 w 333435"/>
              <a:gd name="connsiteY106" fmla="*/ 266986 h 333279"/>
              <a:gd name="connsiteX107" fmla="*/ 235618 w 333435"/>
              <a:gd name="connsiteY107" fmla="*/ 266605 h 333279"/>
              <a:gd name="connsiteX108" fmla="*/ 236951 w 333435"/>
              <a:gd name="connsiteY108" fmla="*/ 266129 h 333279"/>
              <a:gd name="connsiteX109" fmla="*/ 254858 w 333435"/>
              <a:gd name="connsiteY109" fmla="*/ 254794 h 333279"/>
              <a:gd name="connsiteX110" fmla="*/ 265907 w 333435"/>
              <a:gd name="connsiteY110" fmla="*/ 236696 h 333279"/>
              <a:gd name="connsiteX111" fmla="*/ 266288 w 333435"/>
              <a:gd name="connsiteY111" fmla="*/ 235553 h 333279"/>
              <a:gd name="connsiteX112" fmla="*/ 266669 w 333435"/>
              <a:gd name="connsiteY112" fmla="*/ 236792 h 333279"/>
              <a:gd name="connsiteX113" fmla="*/ 277909 w 333435"/>
              <a:gd name="connsiteY113" fmla="*/ 254984 h 333279"/>
              <a:gd name="connsiteX114" fmla="*/ 296101 w 333435"/>
              <a:gd name="connsiteY114" fmla="*/ 266224 h 333279"/>
              <a:gd name="connsiteX115" fmla="*/ 297625 w 333435"/>
              <a:gd name="connsiteY115" fmla="*/ 266700 h 333279"/>
              <a:gd name="connsiteX116" fmla="*/ 296482 w 333435"/>
              <a:gd name="connsiteY116" fmla="*/ 267081 h 333279"/>
              <a:gd name="connsiteX117" fmla="*/ 278290 w 333435"/>
              <a:gd name="connsiteY117" fmla="*/ 278321 h 333279"/>
              <a:gd name="connsiteX118" fmla="*/ 267050 w 333435"/>
              <a:gd name="connsiteY118" fmla="*/ 296513 h 333279"/>
              <a:gd name="connsiteX119" fmla="*/ 266669 w 333435"/>
              <a:gd name="connsiteY119" fmla="*/ 297656 h 333279"/>
              <a:gd name="connsiteX120" fmla="*/ 266288 w 333435"/>
              <a:gd name="connsiteY120" fmla="*/ 296513 h 333279"/>
              <a:gd name="connsiteX121" fmla="*/ 255049 w 333435"/>
              <a:gd name="connsiteY121" fmla="*/ 278225 h 333279"/>
              <a:gd name="connsiteX122" fmla="*/ 236761 w 333435"/>
              <a:gd name="connsiteY122" fmla="*/ 266986 h 33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3435" h="333279">
                <a:moveTo>
                  <a:pt x="109221" y="242888"/>
                </a:moveTo>
                <a:cubicBezTo>
                  <a:pt x="113507" y="245936"/>
                  <a:pt x="118651" y="247555"/>
                  <a:pt x="123889" y="247555"/>
                </a:cubicBezTo>
                <a:cubicBezTo>
                  <a:pt x="129128" y="247555"/>
                  <a:pt x="134272" y="245936"/>
                  <a:pt x="138558" y="242983"/>
                </a:cubicBezTo>
                <a:cubicBezTo>
                  <a:pt x="142368" y="240221"/>
                  <a:pt x="145416" y="236506"/>
                  <a:pt x="147321" y="232124"/>
                </a:cubicBezTo>
                <a:lnTo>
                  <a:pt x="159132" y="196215"/>
                </a:lnTo>
                <a:cubicBezTo>
                  <a:pt x="161989" y="187547"/>
                  <a:pt x="166847" y="179737"/>
                  <a:pt x="173324" y="173260"/>
                </a:cubicBezTo>
                <a:cubicBezTo>
                  <a:pt x="179801" y="166783"/>
                  <a:pt x="187612" y="161925"/>
                  <a:pt x="196279" y="159068"/>
                </a:cubicBezTo>
                <a:lnTo>
                  <a:pt x="230855" y="147828"/>
                </a:lnTo>
                <a:cubicBezTo>
                  <a:pt x="235808" y="146114"/>
                  <a:pt x="240094" y="142875"/>
                  <a:pt x="243142" y="138494"/>
                </a:cubicBezTo>
                <a:cubicBezTo>
                  <a:pt x="246190" y="134207"/>
                  <a:pt x="247810" y="129064"/>
                  <a:pt x="247810" y="123825"/>
                </a:cubicBezTo>
                <a:cubicBezTo>
                  <a:pt x="247810" y="118586"/>
                  <a:pt x="246190" y="113443"/>
                  <a:pt x="243142" y="109157"/>
                </a:cubicBezTo>
                <a:cubicBezTo>
                  <a:pt x="240094" y="104870"/>
                  <a:pt x="235808" y="101632"/>
                  <a:pt x="230855" y="99822"/>
                </a:cubicBezTo>
                <a:lnTo>
                  <a:pt x="195613" y="88487"/>
                </a:lnTo>
                <a:cubicBezTo>
                  <a:pt x="186945" y="85630"/>
                  <a:pt x="179134" y="80772"/>
                  <a:pt x="172657" y="74295"/>
                </a:cubicBezTo>
                <a:cubicBezTo>
                  <a:pt x="166276" y="67913"/>
                  <a:pt x="161418" y="60008"/>
                  <a:pt x="158465" y="51435"/>
                </a:cubicBezTo>
                <a:lnTo>
                  <a:pt x="147226" y="16859"/>
                </a:lnTo>
                <a:cubicBezTo>
                  <a:pt x="145511" y="11906"/>
                  <a:pt x="142273" y="7620"/>
                  <a:pt x="137891" y="4572"/>
                </a:cubicBezTo>
                <a:cubicBezTo>
                  <a:pt x="133605" y="1619"/>
                  <a:pt x="128461" y="0"/>
                  <a:pt x="123223" y="0"/>
                </a:cubicBezTo>
                <a:cubicBezTo>
                  <a:pt x="117984" y="0"/>
                  <a:pt x="112840" y="1619"/>
                  <a:pt x="108554" y="4572"/>
                </a:cubicBezTo>
                <a:cubicBezTo>
                  <a:pt x="104173" y="7715"/>
                  <a:pt x="100934" y="12097"/>
                  <a:pt x="99124" y="17145"/>
                </a:cubicBezTo>
                <a:lnTo>
                  <a:pt x="87790" y="52102"/>
                </a:lnTo>
                <a:cubicBezTo>
                  <a:pt x="84932" y="60389"/>
                  <a:pt x="80265" y="68009"/>
                  <a:pt x="74074" y="74295"/>
                </a:cubicBezTo>
                <a:cubicBezTo>
                  <a:pt x="67787" y="80677"/>
                  <a:pt x="60072" y="85534"/>
                  <a:pt x="51595" y="88487"/>
                </a:cubicBezTo>
                <a:lnTo>
                  <a:pt x="17019" y="99727"/>
                </a:lnTo>
                <a:cubicBezTo>
                  <a:pt x="13304" y="101060"/>
                  <a:pt x="9970" y="103156"/>
                  <a:pt x="7208" y="106013"/>
                </a:cubicBezTo>
                <a:cubicBezTo>
                  <a:pt x="4446" y="108871"/>
                  <a:pt x="2446" y="112300"/>
                  <a:pt x="1207" y="116015"/>
                </a:cubicBezTo>
                <a:cubicBezTo>
                  <a:pt x="-31" y="119729"/>
                  <a:pt x="-317" y="123730"/>
                  <a:pt x="350" y="127635"/>
                </a:cubicBezTo>
                <a:cubicBezTo>
                  <a:pt x="922" y="131540"/>
                  <a:pt x="2446" y="135255"/>
                  <a:pt x="4732" y="138398"/>
                </a:cubicBezTo>
                <a:cubicBezTo>
                  <a:pt x="7875" y="142780"/>
                  <a:pt x="12256" y="146114"/>
                  <a:pt x="17305" y="147828"/>
                </a:cubicBezTo>
                <a:lnTo>
                  <a:pt x="51499" y="158877"/>
                </a:lnTo>
                <a:cubicBezTo>
                  <a:pt x="60167" y="161735"/>
                  <a:pt x="67978" y="166688"/>
                  <a:pt x="74455" y="173069"/>
                </a:cubicBezTo>
                <a:cubicBezTo>
                  <a:pt x="76169" y="174784"/>
                  <a:pt x="77788" y="176689"/>
                  <a:pt x="79312" y="178594"/>
                </a:cubicBezTo>
                <a:cubicBezTo>
                  <a:pt x="83408" y="183833"/>
                  <a:pt x="86551" y="189738"/>
                  <a:pt x="88647" y="196120"/>
                </a:cubicBezTo>
                <a:lnTo>
                  <a:pt x="99886" y="230600"/>
                </a:lnTo>
                <a:cubicBezTo>
                  <a:pt x="101601" y="235553"/>
                  <a:pt x="104839" y="239840"/>
                  <a:pt x="109221" y="242888"/>
                </a:cubicBezTo>
                <a:close/>
                <a:moveTo>
                  <a:pt x="125413" y="222694"/>
                </a:moveTo>
                <a:lnTo>
                  <a:pt x="124842" y="223456"/>
                </a:lnTo>
                <a:cubicBezTo>
                  <a:pt x="124842" y="223456"/>
                  <a:pt x="124175" y="223742"/>
                  <a:pt x="123889" y="223742"/>
                </a:cubicBezTo>
                <a:cubicBezTo>
                  <a:pt x="123508" y="223742"/>
                  <a:pt x="123223" y="223647"/>
                  <a:pt x="122937" y="223456"/>
                </a:cubicBezTo>
                <a:cubicBezTo>
                  <a:pt x="122746" y="223361"/>
                  <a:pt x="122556" y="223171"/>
                  <a:pt x="122461" y="222980"/>
                </a:cubicBezTo>
                <a:lnTo>
                  <a:pt x="111316" y="188690"/>
                </a:lnTo>
                <a:cubicBezTo>
                  <a:pt x="108364" y="179737"/>
                  <a:pt x="103982" y="171450"/>
                  <a:pt x="98172" y="164021"/>
                </a:cubicBezTo>
                <a:cubicBezTo>
                  <a:pt x="96076" y="161258"/>
                  <a:pt x="93790" y="158687"/>
                  <a:pt x="91409" y="156305"/>
                </a:cubicBezTo>
                <a:cubicBezTo>
                  <a:pt x="82265" y="147257"/>
                  <a:pt x="71216" y="140399"/>
                  <a:pt x="59024" y="136303"/>
                </a:cubicBezTo>
                <a:lnTo>
                  <a:pt x="25020" y="125349"/>
                </a:lnTo>
                <a:cubicBezTo>
                  <a:pt x="25020" y="125349"/>
                  <a:pt x="24448" y="124968"/>
                  <a:pt x="24258" y="124778"/>
                </a:cubicBezTo>
                <a:cubicBezTo>
                  <a:pt x="24067" y="124492"/>
                  <a:pt x="23972" y="124206"/>
                  <a:pt x="23972" y="123825"/>
                </a:cubicBezTo>
                <a:cubicBezTo>
                  <a:pt x="23972" y="123444"/>
                  <a:pt x="24067" y="123158"/>
                  <a:pt x="24258" y="122873"/>
                </a:cubicBezTo>
                <a:cubicBezTo>
                  <a:pt x="24353" y="122682"/>
                  <a:pt x="24544" y="122492"/>
                  <a:pt x="24734" y="122396"/>
                </a:cubicBezTo>
                <a:lnTo>
                  <a:pt x="59215" y="111252"/>
                </a:lnTo>
                <a:cubicBezTo>
                  <a:pt x="71216" y="107061"/>
                  <a:pt x="82170" y="100203"/>
                  <a:pt x="91028" y="91154"/>
                </a:cubicBezTo>
                <a:cubicBezTo>
                  <a:pt x="99696" y="82296"/>
                  <a:pt x="106268" y="71628"/>
                  <a:pt x="110364" y="59912"/>
                </a:cubicBezTo>
                <a:lnTo>
                  <a:pt x="121699" y="25051"/>
                </a:lnTo>
                <a:cubicBezTo>
                  <a:pt x="121699" y="25051"/>
                  <a:pt x="121984" y="24479"/>
                  <a:pt x="122270" y="24289"/>
                </a:cubicBezTo>
                <a:cubicBezTo>
                  <a:pt x="122556" y="24098"/>
                  <a:pt x="122842" y="24003"/>
                  <a:pt x="123223" y="24003"/>
                </a:cubicBezTo>
                <a:cubicBezTo>
                  <a:pt x="123604" y="24003"/>
                  <a:pt x="123889" y="24098"/>
                  <a:pt x="124175" y="24289"/>
                </a:cubicBezTo>
                <a:cubicBezTo>
                  <a:pt x="124366" y="24384"/>
                  <a:pt x="124556" y="24575"/>
                  <a:pt x="124651" y="24765"/>
                </a:cubicBezTo>
                <a:lnTo>
                  <a:pt x="135796" y="59055"/>
                </a:lnTo>
                <a:cubicBezTo>
                  <a:pt x="139891" y="71152"/>
                  <a:pt x="146654" y="82201"/>
                  <a:pt x="155703" y="91250"/>
                </a:cubicBezTo>
                <a:cubicBezTo>
                  <a:pt x="164847" y="100298"/>
                  <a:pt x="175896" y="107156"/>
                  <a:pt x="188088" y="111252"/>
                </a:cubicBezTo>
                <a:lnTo>
                  <a:pt x="222378" y="122396"/>
                </a:lnTo>
                <a:lnTo>
                  <a:pt x="223045" y="122587"/>
                </a:lnTo>
                <a:cubicBezTo>
                  <a:pt x="223045" y="122587"/>
                  <a:pt x="223426" y="122873"/>
                  <a:pt x="223616" y="123063"/>
                </a:cubicBezTo>
                <a:cubicBezTo>
                  <a:pt x="223807" y="123349"/>
                  <a:pt x="223902" y="123634"/>
                  <a:pt x="223902" y="124016"/>
                </a:cubicBezTo>
                <a:cubicBezTo>
                  <a:pt x="223902" y="124397"/>
                  <a:pt x="223902" y="124682"/>
                  <a:pt x="223616" y="124968"/>
                </a:cubicBezTo>
                <a:cubicBezTo>
                  <a:pt x="223521" y="125159"/>
                  <a:pt x="223330" y="125349"/>
                  <a:pt x="223140" y="125444"/>
                </a:cubicBezTo>
                <a:lnTo>
                  <a:pt x="188755" y="136589"/>
                </a:lnTo>
                <a:cubicBezTo>
                  <a:pt x="176563" y="140589"/>
                  <a:pt x="165514" y="147447"/>
                  <a:pt x="156465" y="156591"/>
                </a:cubicBezTo>
                <a:cubicBezTo>
                  <a:pt x="147416" y="165640"/>
                  <a:pt x="140558" y="176784"/>
                  <a:pt x="136558" y="188881"/>
                </a:cubicBezTo>
                <a:lnTo>
                  <a:pt x="125509" y="222885"/>
                </a:lnTo>
                <a:close/>
                <a:moveTo>
                  <a:pt x="256001" y="329851"/>
                </a:moveTo>
                <a:cubicBezTo>
                  <a:pt x="259144" y="332042"/>
                  <a:pt x="262859" y="333280"/>
                  <a:pt x="266669" y="333280"/>
                </a:cubicBezTo>
                <a:lnTo>
                  <a:pt x="266669" y="333280"/>
                </a:lnTo>
                <a:cubicBezTo>
                  <a:pt x="270574" y="333280"/>
                  <a:pt x="274384" y="332042"/>
                  <a:pt x="277528" y="329851"/>
                </a:cubicBezTo>
                <a:cubicBezTo>
                  <a:pt x="280671" y="327565"/>
                  <a:pt x="283052" y="324422"/>
                  <a:pt x="284290" y="320707"/>
                </a:cubicBezTo>
                <a:lnTo>
                  <a:pt x="289720" y="304038"/>
                </a:lnTo>
                <a:cubicBezTo>
                  <a:pt x="290863" y="300704"/>
                  <a:pt x="292672" y="297656"/>
                  <a:pt x="295149" y="295180"/>
                </a:cubicBezTo>
                <a:cubicBezTo>
                  <a:pt x="297625" y="292703"/>
                  <a:pt x="300673" y="290798"/>
                  <a:pt x="304007" y="289751"/>
                </a:cubicBezTo>
                <a:lnTo>
                  <a:pt x="321057" y="284226"/>
                </a:lnTo>
                <a:cubicBezTo>
                  <a:pt x="323724" y="283274"/>
                  <a:pt x="326200" y="281750"/>
                  <a:pt x="328201" y="279654"/>
                </a:cubicBezTo>
                <a:cubicBezTo>
                  <a:pt x="330201" y="277559"/>
                  <a:pt x="331725" y="275082"/>
                  <a:pt x="332582" y="272415"/>
                </a:cubicBezTo>
                <a:cubicBezTo>
                  <a:pt x="333439" y="269653"/>
                  <a:pt x="333630" y="266795"/>
                  <a:pt x="333249" y="263938"/>
                </a:cubicBezTo>
                <a:cubicBezTo>
                  <a:pt x="332773" y="261080"/>
                  <a:pt x="331725" y="258413"/>
                  <a:pt x="330106" y="256032"/>
                </a:cubicBezTo>
                <a:cubicBezTo>
                  <a:pt x="327724" y="252698"/>
                  <a:pt x="324391" y="250317"/>
                  <a:pt x="320485" y="249079"/>
                </a:cubicBezTo>
                <a:lnTo>
                  <a:pt x="303721" y="243650"/>
                </a:lnTo>
                <a:cubicBezTo>
                  <a:pt x="300388" y="242506"/>
                  <a:pt x="297340" y="240697"/>
                  <a:pt x="294863" y="238220"/>
                </a:cubicBezTo>
                <a:cubicBezTo>
                  <a:pt x="292387" y="235744"/>
                  <a:pt x="290482" y="232696"/>
                  <a:pt x="289434" y="229362"/>
                </a:cubicBezTo>
                <a:lnTo>
                  <a:pt x="283909" y="212312"/>
                </a:lnTo>
                <a:cubicBezTo>
                  <a:pt x="282671" y="208693"/>
                  <a:pt x="280290" y="205550"/>
                  <a:pt x="277147" y="203359"/>
                </a:cubicBezTo>
                <a:cubicBezTo>
                  <a:pt x="274765" y="201644"/>
                  <a:pt x="272098" y="200597"/>
                  <a:pt x="269241" y="200120"/>
                </a:cubicBezTo>
                <a:cubicBezTo>
                  <a:pt x="266383" y="199644"/>
                  <a:pt x="263431" y="199930"/>
                  <a:pt x="260668" y="200787"/>
                </a:cubicBezTo>
                <a:cubicBezTo>
                  <a:pt x="257906" y="201644"/>
                  <a:pt x="255430" y="203168"/>
                  <a:pt x="253334" y="205264"/>
                </a:cubicBezTo>
                <a:cubicBezTo>
                  <a:pt x="251239" y="207264"/>
                  <a:pt x="249715" y="209836"/>
                  <a:pt x="248857" y="212503"/>
                </a:cubicBezTo>
                <a:lnTo>
                  <a:pt x="243428" y="229267"/>
                </a:lnTo>
                <a:cubicBezTo>
                  <a:pt x="242380" y="232505"/>
                  <a:pt x="240571" y="235553"/>
                  <a:pt x="238094" y="238030"/>
                </a:cubicBezTo>
                <a:cubicBezTo>
                  <a:pt x="235713" y="240506"/>
                  <a:pt x="232760" y="242411"/>
                  <a:pt x="229522" y="243554"/>
                </a:cubicBezTo>
                <a:lnTo>
                  <a:pt x="212472" y="249079"/>
                </a:lnTo>
                <a:cubicBezTo>
                  <a:pt x="208852" y="250317"/>
                  <a:pt x="205709" y="252794"/>
                  <a:pt x="203518" y="255937"/>
                </a:cubicBezTo>
                <a:cubicBezTo>
                  <a:pt x="201328" y="259080"/>
                  <a:pt x="200089" y="262890"/>
                  <a:pt x="200185" y="266700"/>
                </a:cubicBezTo>
                <a:cubicBezTo>
                  <a:pt x="200280" y="270510"/>
                  <a:pt x="201423" y="274320"/>
                  <a:pt x="203709" y="277463"/>
                </a:cubicBezTo>
                <a:cubicBezTo>
                  <a:pt x="205995" y="280607"/>
                  <a:pt x="209138" y="282893"/>
                  <a:pt x="212853" y="284131"/>
                </a:cubicBezTo>
                <a:lnTo>
                  <a:pt x="229522" y="289560"/>
                </a:lnTo>
                <a:cubicBezTo>
                  <a:pt x="232855" y="290703"/>
                  <a:pt x="235903" y="292513"/>
                  <a:pt x="238380" y="295085"/>
                </a:cubicBezTo>
                <a:cubicBezTo>
                  <a:pt x="240856" y="297561"/>
                  <a:pt x="242761" y="300609"/>
                  <a:pt x="243809" y="303943"/>
                </a:cubicBezTo>
                <a:lnTo>
                  <a:pt x="249334" y="320993"/>
                </a:lnTo>
                <a:cubicBezTo>
                  <a:pt x="250572" y="324612"/>
                  <a:pt x="252953" y="327755"/>
                  <a:pt x="256096" y="329946"/>
                </a:cubicBezTo>
                <a:close/>
                <a:moveTo>
                  <a:pt x="236761" y="266986"/>
                </a:moveTo>
                <a:lnTo>
                  <a:pt x="235618" y="266605"/>
                </a:lnTo>
                <a:lnTo>
                  <a:pt x="236951" y="266129"/>
                </a:lnTo>
                <a:cubicBezTo>
                  <a:pt x="243714" y="263747"/>
                  <a:pt x="249905" y="259937"/>
                  <a:pt x="254858" y="254794"/>
                </a:cubicBezTo>
                <a:cubicBezTo>
                  <a:pt x="259906" y="249650"/>
                  <a:pt x="263621" y="243459"/>
                  <a:pt x="265907" y="236696"/>
                </a:cubicBezTo>
                <a:lnTo>
                  <a:pt x="266288" y="235553"/>
                </a:lnTo>
                <a:lnTo>
                  <a:pt x="266669" y="236792"/>
                </a:lnTo>
                <a:cubicBezTo>
                  <a:pt x="268955" y="243650"/>
                  <a:pt x="272765" y="249841"/>
                  <a:pt x="277909" y="254984"/>
                </a:cubicBezTo>
                <a:cubicBezTo>
                  <a:pt x="283052" y="260128"/>
                  <a:pt x="289243" y="263938"/>
                  <a:pt x="296101" y="266224"/>
                </a:cubicBezTo>
                <a:lnTo>
                  <a:pt x="297625" y="266700"/>
                </a:lnTo>
                <a:lnTo>
                  <a:pt x="296482" y="267081"/>
                </a:lnTo>
                <a:cubicBezTo>
                  <a:pt x="289624" y="269367"/>
                  <a:pt x="283338" y="273177"/>
                  <a:pt x="278290" y="278321"/>
                </a:cubicBezTo>
                <a:cubicBezTo>
                  <a:pt x="273146" y="283464"/>
                  <a:pt x="269336" y="289655"/>
                  <a:pt x="267050" y="296513"/>
                </a:cubicBezTo>
                <a:lnTo>
                  <a:pt x="266669" y="297656"/>
                </a:lnTo>
                <a:lnTo>
                  <a:pt x="266288" y="296513"/>
                </a:lnTo>
                <a:cubicBezTo>
                  <a:pt x="264002" y="289655"/>
                  <a:pt x="260192" y="283369"/>
                  <a:pt x="255049" y="278225"/>
                </a:cubicBezTo>
                <a:cubicBezTo>
                  <a:pt x="249905" y="273082"/>
                  <a:pt x="243619" y="269272"/>
                  <a:pt x="236761" y="266986"/>
                </a:cubicBezTo>
                <a:close/>
              </a:path>
            </a:pathLst>
          </a:custGeom>
          <a:solidFill>
            <a:srgbClr val="291817"/>
          </a:solidFill>
          <a:ln w="9525"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 name="Rectangle: Rounded Corners 10">
            <a:extLst>
              <a:ext uri="{FF2B5EF4-FFF2-40B4-BE49-F238E27FC236}">
                <a16:creationId xmlns:a16="http://schemas.microsoft.com/office/drawing/2014/main" id="{F4609842-B675-53BF-9EB0-7421F0741283}"/>
              </a:ext>
            </a:extLst>
          </p:cNvPr>
          <p:cNvSpPr/>
          <p:nvPr userDrawn="1"/>
        </p:nvSpPr>
        <p:spPr bwMode="auto">
          <a:xfrm>
            <a:off x="1810619" y="2231775"/>
            <a:ext cx="3922776" cy="2464903"/>
          </a:xfrm>
          <a:prstGeom prst="roundRect">
            <a:avLst>
              <a:gd name="adj" fmla="val 3735"/>
            </a:avLst>
          </a:prstGeom>
          <a:noFill/>
          <a:ln w="15875">
            <a:solidFill>
              <a:srgbClr val="B1B3B3"/>
            </a:soli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Semibold"/>
              <a:ea typeface="Segoe UI" pitchFamily="34" charset="0"/>
              <a:cs typeface="Segoe UI" pitchFamily="34" charset="0"/>
            </a:endParaRPr>
          </a:p>
        </p:txBody>
      </p:sp>
      <p:pic>
        <p:nvPicPr>
          <p:cNvPr id="12" name="Picture 11" descr="Microsoft Copilot logo">
            <a:extLst>
              <a:ext uri="{FF2B5EF4-FFF2-40B4-BE49-F238E27FC236}">
                <a16:creationId xmlns:a16="http://schemas.microsoft.com/office/drawing/2014/main" id="{A1FB125A-07EE-14C7-00DE-C82B71BE999A}"/>
              </a:ext>
            </a:extLst>
          </p:cNvPr>
          <p:cNvPicPr>
            <a:picLocks noChangeAspect="1"/>
          </p:cNvPicPr>
          <p:nvPr userDrawn="1"/>
        </p:nvPicPr>
        <p:blipFill>
          <a:blip r:embed="rId3">
            <a:alphaModFix/>
          </a:blip>
          <a:stretch>
            <a:fillRect/>
          </a:stretch>
        </p:blipFill>
        <p:spPr>
          <a:xfrm>
            <a:off x="1840244" y="1802493"/>
            <a:ext cx="292608" cy="292608"/>
          </a:xfrm>
          <a:prstGeom prst="rect">
            <a:avLst/>
          </a:prstGeom>
          <a:noFill/>
          <a:ln>
            <a:noFill/>
            <a:headEnd type="none" w="med" len="med"/>
            <a:tailEnd type="none" w="med" len="med"/>
          </a:ln>
          <a:effectLst/>
        </p:spPr>
      </p:pic>
      <p:sp>
        <p:nvSpPr>
          <p:cNvPr id="19" name="Text Placeholder 18">
            <a:extLst>
              <a:ext uri="{FF2B5EF4-FFF2-40B4-BE49-F238E27FC236}">
                <a16:creationId xmlns:a16="http://schemas.microsoft.com/office/drawing/2014/main" id="{71B3ABD2-05DD-B4D6-A92E-CED6EE06205C}"/>
              </a:ext>
            </a:extLst>
          </p:cNvPr>
          <p:cNvSpPr>
            <a:spLocks noGrp="1"/>
          </p:cNvSpPr>
          <p:nvPr>
            <p:ph type="body" sz="quarter" idx="10"/>
          </p:nvPr>
        </p:nvSpPr>
        <p:spPr>
          <a:xfrm>
            <a:off x="2062163" y="2396389"/>
            <a:ext cx="3124200" cy="1249573"/>
          </a:xfrm>
        </p:spPr>
        <p:txBody>
          <a:bodyPr/>
          <a:lstStyle>
            <a:lvl1pPr marL="0" indent="0">
              <a:buNone/>
              <a:defRPr sz="1400"/>
            </a:lvl1pPr>
            <a:lvl2pPr marL="228591" indent="0">
              <a:buNone/>
              <a:defRPr sz="1400"/>
            </a:lvl2pPr>
            <a:lvl3pPr marL="457182" indent="0">
              <a:buNone/>
              <a:defRPr sz="1400"/>
            </a:lvl3pPr>
            <a:lvl4pPr marL="661962" indent="0">
              <a:buNone/>
              <a:defRPr sz="1400"/>
            </a:lvl4pPr>
            <a:lvl5pPr marL="855629"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7269414"/>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17721" y="0"/>
            <a:ext cx="12192000" cy="6858000"/>
          </a:xfrm>
          <a:prstGeom prst="rect">
            <a:avLst/>
          </a:prstGeom>
        </p:spPr>
      </p:pic>
    </p:spTree>
    <p:extLst>
      <p:ext uri="{BB962C8B-B14F-4D97-AF65-F5344CB8AC3E}">
        <p14:creationId xmlns:p14="http://schemas.microsoft.com/office/powerpoint/2010/main" val="4024136825"/>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92373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1" y="0"/>
            <a:ext cx="6858000" cy="6858000"/>
          </a:xfrm>
          <a:prstGeom prst="rect">
            <a:avLst/>
          </a:prstGeom>
        </p:spPr>
      </p:pic>
    </p:spTree>
    <p:extLst>
      <p:ext uri="{BB962C8B-B14F-4D97-AF65-F5344CB8AC3E}">
        <p14:creationId xmlns:p14="http://schemas.microsoft.com/office/powerpoint/2010/main" val="431236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2695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1" y="0"/>
            <a:ext cx="6858000" cy="6858000"/>
          </a:xfrm>
          <a:prstGeom prst="rect">
            <a:avLst/>
          </a:prstGeom>
        </p:spPr>
      </p:pic>
    </p:spTree>
    <p:extLst>
      <p:ext uri="{BB962C8B-B14F-4D97-AF65-F5344CB8AC3E}">
        <p14:creationId xmlns:p14="http://schemas.microsoft.com/office/powerpoint/2010/main" val="990596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28A0092B-C50C-407E-A947-70E740481C1C}">
                <a14:useLocalDpi xmlns:a14="http://schemas.microsoft.com/office/drawing/2010/main" val="0"/>
              </a:ext>
            </a:extLst>
          </a:blip>
          <a:srcRect l="12026" t="3222" r="15224" b="5597"/>
          <a:stretch/>
        </p:blipFill>
        <p:spPr bwMode="ltGray">
          <a:xfrm rot="16200000" flipH="1">
            <a:off x="2668525" y="-2665476"/>
            <a:ext cx="6858000" cy="12188952"/>
          </a:xfrm>
          <a:prstGeom prst="rect">
            <a:avLst/>
          </a:prstGeom>
        </p:spPr>
      </p:pic>
      <p:sp>
        <p:nvSpPr>
          <p:cNvPr id="9" name="Title 1"/>
          <p:cNvSpPr>
            <a:spLocks noGrp="1"/>
          </p:cNvSpPr>
          <p:nvPr>
            <p:ph type="title" hasCustomPrompt="1"/>
          </p:nvPr>
        </p:nvSpPr>
        <p:spPr>
          <a:xfrm>
            <a:off x="584200" y="2918224"/>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043883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4"/>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4020399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2090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821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15531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5633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0" cy="1612749"/>
          </a:xfrm>
        </p:spPr>
        <p:txBody>
          <a:bodyPr>
            <a:spAutoFit/>
          </a:bodyPr>
          <a:lstStyle>
            <a:lvl1pPr marL="171417" indent="-171417">
              <a:defRPr lang="en-US" sz="2400" dirty="0"/>
            </a:lvl1pPr>
            <a:lvl2pPr marL="342834" indent="-171417">
              <a:defRPr lang="en-US" dirty="0"/>
            </a:lvl2pPr>
            <a:lvl3pPr marL="514252" indent="-171417">
              <a:defRPr lang="en-US" dirty="0"/>
            </a:lvl3pPr>
            <a:lvl4pPr marL="666622" indent="-152371">
              <a:defRPr lang="en-US" dirty="0"/>
            </a:lvl4pPr>
            <a:lvl5pPr marL="793598" indent="-1206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9"/>
            <a:ext cx="5219700" cy="1612749"/>
          </a:xfrm>
        </p:spPr>
        <p:txBody>
          <a:bodyPr>
            <a:spAutoFit/>
          </a:bodyPr>
          <a:lstStyle>
            <a:lvl1pPr marL="171417" indent="-171417">
              <a:defRPr lang="en-US" sz="2400" dirty="0"/>
            </a:lvl1pPr>
            <a:lvl2pPr marL="342834" indent="-171417">
              <a:defRPr lang="en-US" dirty="0"/>
            </a:lvl2pPr>
            <a:lvl3pPr marL="514252" indent="-171417">
              <a:defRPr lang="en-US" dirty="0"/>
            </a:lvl3pPr>
            <a:lvl4pPr marL="685668" indent="-136499">
              <a:defRPr lang="en-US" dirty="0"/>
            </a:lvl4pPr>
            <a:lvl5pPr marL="793598" indent="-1206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4389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3"/>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84715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6"/>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6"/>
            <a:ext cx="3264408" cy="1760482"/>
          </a:xfrm>
        </p:spPr>
        <p:txBody>
          <a:bodyPr wrap="square">
            <a:spAutoFit/>
          </a:bodyPr>
          <a:lstStyle>
            <a:lvl1pPr marL="176180" indent="-176180">
              <a:defRPr lang="en-US" sz="2000" dirty="0"/>
            </a:lvl1pPr>
            <a:lvl2pPr marL="322201" indent="-150784">
              <a:defRPr lang="en-US" sz="1800" dirty="0"/>
            </a:lvl2pPr>
            <a:lvl3pPr marL="466636" indent="-138086">
              <a:defRPr lang="en-US" dirty="0"/>
            </a:lvl3pPr>
            <a:lvl4pPr marL="595199" indent="-128563">
              <a:defRPr lang="en-US" dirty="0"/>
            </a:lvl4pPr>
            <a:lvl5pPr marL="731698" indent="-12221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6"/>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6"/>
            <a:ext cx="3264408" cy="1760482"/>
          </a:xfrm>
        </p:spPr>
        <p:txBody>
          <a:bodyPr wrap="square">
            <a:spAutoFit/>
          </a:bodyPr>
          <a:lstStyle>
            <a:lvl1pPr marL="176180" indent="-176180">
              <a:defRPr lang="en-US" sz="2000" dirty="0"/>
            </a:lvl1pPr>
            <a:lvl2pPr marL="398386" indent="-169830">
              <a:defRPr lang="en-US" sz="1800" dirty="0"/>
            </a:lvl2pPr>
            <a:lvl3pPr marL="555518" indent="-157133">
              <a:defRPr lang="en-US" dirty="0"/>
            </a:lvl3pPr>
            <a:lvl4pPr marL="685668" indent="-136499">
              <a:defRPr lang="en-US" dirty="0"/>
            </a:lvl4pPr>
            <a:lvl5pPr marL="799946" indent="-1111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6"/>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6"/>
            <a:ext cx="3264408" cy="1760482"/>
          </a:xfrm>
        </p:spPr>
        <p:txBody>
          <a:bodyPr wrap="square">
            <a:spAutoFit/>
          </a:bodyPr>
          <a:lstStyle>
            <a:lvl1pPr marL="176180" indent="-176180">
              <a:defRPr lang="en-US" sz="2000" dirty="0"/>
            </a:lvl1pPr>
            <a:lvl2pPr marL="398386" indent="-169830">
              <a:defRPr lang="en-US" sz="1800" dirty="0"/>
            </a:lvl2pPr>
            <a:lvl3pPr marL="555518" indent="-157133">
              <a:defRPr lang="en-US" dirty="0"/>
            </a:lvl3pPr>
            <a:lvl4pPr marL="685668" indent="-136499">
              <a:defRPr lang="en-US" dirty="0"/>
            </a:lvl4pPr>
            <a:lvl5pPr marL="799946" indent="-1111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94903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438970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5"/>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5"/>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837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7143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87394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F1A9A6C5-2839-4505-F720-4A7F9148EC07}"/>
              </a:ext>
            </a:extLst>
          </p:cNvPr>
          <p:cNvSpPr>
            <a:spLocks noGrp="1"/>
          </p:cNvSpPr>
          <p:nvPr>
            <p:ph type="body" sz="quarter" idx="10"/>
          </p:nvPr>
        </p:nvSpPr>
        <p:spPr>
          <a:xfrm>
            <a:off x="588263" y="1061998"/>
            <a:ext cx="11015474" cy="307777"/>
          </a:xfrm>
        </p:spPr>
        <p:txBody>
          <a:bodyPr/>
          <a:lstStyle>
            <a:lvl1pPr marL="0" indent="0">
              <a:buNone/>
              <a:defRPr sz="20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24999132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494547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827081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0560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79209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06859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231730" indent="-231730">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0064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703308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86" indent="0">
              <a:buNone/>
              <a:tabLst>
                <a:tab pos="344422" algn="l"/>
              </a:tabLst>
              <a:defRPr sz="2400">
                <a:solidFill>
                  <a:schemeClr val="tx1"/>
                </a:solidFill>
                <a:latin typeface="Consolas" panose="020B0609020204030204" pitchFamily="49" charset="0"/>
                <a:cs typeface="Consolas" panose="020B0609020204030204" pitchFamily="49" charset="0"/>
              </a:defRPr>
            </a:lvl2pPr>
            <a:lvl3pPr marL="584495" indent="0">
              <a:buNone/>
              <a:tabLst>
                <a:tab pos="569803" algn="l"/>
              </a:tabLst>
              <a:defRPr sz="2400">
                <a:solidFill>
                  <a:schemeClr val="tx1"/>
                </a:solidFill>
                <a:latin typeface="Consolas" panose="020B0609020204030204" pitchFamily="49" charset="0"/>
                <a:cs typeface="Consolas" panose="020B0609020204030204" pitchFamily="49" charset="0"/>
              </a:defRPr>
            </a:lvl3pPr>
            <a:lvl4pPr marL="814407" indent="0">
              <a:buNone/>
              <a:tabLst>
                <a:tab pos="799946" algn="l"/>
              </a:tabLst>
              <a:defRPr sz="2400">
                <a:solidFill>
                  <a:schemeClr val="tx1"/>
                </a:solidFill>
                <a:latin typeface="Consolas" panose="020B0609020204030204" pitchFamily="49" charset="0"/>
                <a:cs typeface="Consolas" panose="020B0609020204030204" pitchFamily="49" charset="0"/>
              </a:defRPr>
            </a:lvl4pPr>
            <a:lvl5pPr marL="1050795" indent="0">
              <a:buNone/>
              <a:tabLst>
                <a:tab pos="1028502"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252165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87" indent="0">
              <a:buNone/>
              <a:defRPr sz="240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235420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87" indent="0">
              <a:buNone/>
              <a:defRPr sz="240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Tree>
    <p:extLst>
      <p:ext uri="{BB962C8B-B14F-4D97-AF65-F5344CB8AC3E}">
        <p14:creationId xmlns:p14="http://schemas.microsoft.com/office/powerpoint/2010/main" val="12820884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475097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Tree>
    <p:extLst>
      <p:ext uri="{BB962C8B-B14F-4D97-AF65-F5344CB8AC3E}">
        <p14:creationId xmlns:p14="http://schemas.microsoft.com/office/powerpoint/2010/main" val="33381543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4"/>
            <a:ext cx="9144000" cy="553998"/>
          </a:xfrm>
          <a:noFill/>
        </p:spPr>
        <p:txBody>
          <a:bodyPr lIns="0" tIns="0" rIns="0" bIns="0" anchor="b" anchorCtr="0">
            <a:spAutoFit/>
          </a:bodyPr>
          <a:lstStyle>
            <a:lvl1pPr algn="l" defTabSz="932563"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606976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4"/>
            <a:ext cx="9144000" cy="553998"/>
          </a:xfrm>
          <a:noFill/>
        </p:spPr>
        <p:txBody>
          <a:bodyPr lIns="0" tIns="0" rIns="0" bIns="0" anchor="b" anchorCtr="0">
            <a:spAutoFit/>
          </a:bodyPr>
          <a:lstStyle>
            <a:lvl1pPr algn="l" defTabSz="932563"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83923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563"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25711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563"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70685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0434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9908350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9070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938253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881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083814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 1"/>
          <p:cNvSpPr>
            <a:spLocks noGrp="1"/>
          </p:cNvSpP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6812642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_Title &amp; sub 3 columns">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BF8B48A8-98E1-433C-A8BA-6B2019BEEE94}"/>
              </a:ext>
              <a:ext uri="{C183D7F6-B498-43B3-948B-1728B52AA6E4}">
                <adec:decorative xmlns:adec="http://schemas.microsoft.com/office/drawing/2017/decorative" val="1"/>
              </a:ext>
            </a:extLst>
          </p:cNvPr>
          <p:cNvSpPr/>
          <p:nvPr userDrawn="1"/>
        </p:nvSpPr>
        <p:spPr bwMode="auto">
          <a:xfrm>
            <a:off x="561796" y="1564410"/>
            <a:ext cx="3474720" cy="4411598"/>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6" name="Rectangle: Rounded Corners 35">
            <a:extLst>
              <a:ext uri="{FF2B5EF4-FFF2-40B4-BE49-F238E27FC236}">
                <a16:creationId xmlns:a16="http://schemas.microsoft.com/office/drawing/2014/main" id="{469B6F07-57BA-44D0-8D50-84684645A694}"/>
              </a:ext>
              <a:ext uri="{C183D7F6-B498-43B3-948B-1728B52AA6E4}">
                <adec:decorative xmlns:adec="http://schemas.microsoft.com/office/drawing/2017/decorative" val="1"/>
              </a:ext>
            </a:extLst>
          </p:cNvPr>
          <p:cNvSpPr/>
          <p:nvPr userDrawn="1"/>
        </p:nvSpPr>
        <p:spPr bwMode="auto">
          <a:xfrm>
            <a:off x="4371704" y="1564410"/>
            <a:ext cx="3474720" cy="4411599"/>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9" name="Rectangle: Rounded Corners 38">
            <a:extLst>
              <a:ext uri="{FF2B5EF4-FFF2-40B4-BE49-F238E27FC236}">
                <a16:creationId xmlns:a16="http://schemas.microsoft.com/office/drawing/2014/main" id="{A305C0BC-FA0B-4FC5-935C-6CA64B234AFC}"/>
              </a:ext>
              <a:ext uri="{C183D7F6-B498-43B3-948B-1728B52AA6E4}">
                <adec:decorative xmlns:adec="http://schemas.microsoft.com/office/drawing/2017/decorative" val="1"/>
              </a:ext>
            </a:extLst>
          </p:cNvPr>
          <p:cNvSpPr/>
          <p:nvPr userDrawn="1"/>
        </p:nvSpPr>
        <p:spPr bwMode="auto">
          <a:xfrm>
            <a:off x="8181611" y="1564410"/>
            <a:ext cx="3474720" cy="4411599"/>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 name="Title 1">
            <a:extLst>
              <a:ext uri="{FF2B5EF4-FFF2-40B4-BE49-F238E27FC236}">
                <a16:creationId xmlns:a16="http://schemas.microsoft.com/office/drawing/2014/main" id="{36E43CD6-7C3D-4768-AB03-355626C98A9D}"/>
              </a:ext>
            </a:extLst>
          </p:cNvPr>
          <p:cNvSpPr>
            <a:spLocks noGrp="1"/>
          </p:cNvSpPr>
          <p:nvPr>
            <p:ph type="title"/>
          </p:nvPr>
        </p:nvSpPr>
        <p:spPr/>
        <p:txBody>
          <a:bodyPr/>
          <a:lstStyle/>
          <a:p>
            <a:r>
              <a:rPr lang="en-US"/>
              <a:t>Click to edit Master title style</a:t>
            </a:r>
          </a:p>
        </p:txBody>
      </p:sp>
      <p:sp>
        <p:nvSpPr>
          <p:cNvPr id="3" name="Text Placeholder 19">
            <a:extLst>
              <a:ext uri="{FF2B5EF4-FFF2-40B4-BE49-F238E27FC236}">
                <a16:creationId xmlns:a16="http://schemas.microsoft.com/office/drawing/2014/main" id="{31EB5D0B-D568-46ED-8ECF-C15CD642D121}"/>
              </a:ext>
            </a:extLst>
          </p:cNvPr>
          <p:cNvSpPr>
            <a:spLocks noGrp="1"/>
          </p:cNvSpPr>
          <p:nvPr>
            <p:ph type="body" sz="quarter" idx="16" hasCustomPrompt="1"/>
          </p:nvPr>
        </p:nvSpPr>
        <p:spPr>
          <a:xfrm>
            <a:off x="753566" y="1684466"/>
            <a:ext cx="3017520" cy="246221"/>
          </a:xfrm>
          <a:prstGeom prst="rect">
            <a:avLst/>
          </a:prstGeom>
        </p:spPr>
        <p:txBody>
          <a:bodyPr wrap="square" lIns="0" tIns="0" rIns="0" bIns="0" anchor="t" anchorCtr="0">
            <a:spAutoFit/>
          </a:bodyPr>
          <a:lstStyle>
            <a:lvl1pPr marL="0" indent="0">
              <a:lnSpc>
                <a:spcPct val="100000"/>
              </a:lnSpc>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vl2pPr marL="457200"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400"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60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800"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lvl="0"/>
            <a:r>
              <a:rPr lang="en-US"/>
              <a:t>Column Header</a:t>
            </a:r>
          </a:p>
        </p:txBody>
      </p:sp>
      <p:sp>
        <p:nvSpPr>
          <p:cNvPr id="4" name="Text Placeholder 19">
            <a:extLst>
              <a:ext uri="{FF2B5EF4-FFF2-40B4-BE49-F238E27FC236}">
                <a16:creationId xmlns:a16="http://schemas.microsoft.com/office/drawing/2014/main" id="{F8C3FFF2-DD83-4675-B9DC-9E163EDFEF7E}"/>
              </a:ext>
            </a:extLst>
          </p:cNvPr>
          <p:cNvSpPr>
            <a:spLocks noGrp="1"/>
          </p:cNvSpPr>
          <p:nvPr>
            <p:ph type="body" sz="quarter" idx="19" hasCustomPrompt="1"/>
          </p:nvPr>
        </p:nvSpPr>
        <p:spPr>
          <a:xfrm>
            <a:off x="4551143" y="1684466"/>
            <a:ext cx="3017520" cy="246221"/>
          </a:xfrm>
          <a:prstGeom prst="rect">
            <a:avLst/>
          </a:prstGeom>
        </p:spPr>
        <p:txBody>
          <a:bodyPr wrap="square" lIns="0" tIns="0" rIns="0" bIns="0" anchor="t" anchorCtr="0">
            <a:spAutoFit/>
          </a:bodyPr>
          <a:lstStyle>
            <a:lvl1pPr marL="0" indent="0">
              <a:lnSpc>
                <a:spcPct val="100000"/>
              </a:lnSpc>
              <a:spcBef>
                <a:spcPts val="0"/>
              </a:spcBef>
              <a:buNone/>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400"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60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800"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5" name="Text Placeholder 19">
            <a:extLst>
              <a:ext uri="{FF2B5EF4-FFF2-40B4-BE49-F238E27FC236}">
                <a16:creationId xmlns:a16="http://schemas.microsoft.com/office/drawing/2014/main" id="{36AF84B0-5F97-43C5-A69F-46DB8C1CC5FB}"/>
              </a:ext>
            </a:extLst>
          </p:cNvPr>
          <p:cNvSpPr>
            <a:spLocks noGrp="1"/>
          </p:cNvSpPr>
          <p:nvPr>
            <p:ph type="body" sz="quarter" idx="22" hasCustomPrompt="1"/>
          </p:nvPr>
        </p:nvSpPr>
        <p:spPr>
          <a:xfrm>
            <a:off x="8380466" y="1684466"/>
            <a:ext cx="3017520" cy="246221"/>
          </a:xfrm>
          <a:prstGeom prst="rect">
            <a:avLst/>
          </a:prstGeom>
        </p:spPr>
        <p:txBody>
          <a:bodyPr wrap="square" lIns="0" tIns="0" rIns="0" bIns="0" anchor="t" anchorCtr="0">
            <a:spAutoFit/>
          </a:bodyPr>
          <a:lstStyle>
            <a:lvl1pPr marL="0" indent="0">
              <a:lnSpc>
                <a:spcPct val="100000"/>
              </a:lnSpc>
              <a:spcBef>
                <a:spcPts val="0"/>
              </a:spcBef>
              <a:buNone/>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400"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60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800"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27" name="Rectangle 26">
            <a:extLst>
              <a:ext uri="{FF2B5EF4-FFF2-40B4-BE49-F238E27FC236}">
                <a16:creationId xmlns:a16="http://schemas.microsoft.com/office/drawing/2014/main" id="{A49331B7-F14A-44BC-830A-E70D8967DA35}"/>
              </a:ext>
            </a:extLst>
          </p:cNvPr>
          <p:cNvSpPr/>
          <p:nvPr userDrawn="1"/>
        </p:nvSpPr>
        <p:spPr bwMode="auto">
          <a:xfrm rot="5400000">
            <a:off x="968449" y="2320083"/>
            <a:ext cx="27432" cy="457200"/>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28" name="Rectangle 27">
            <a:extLst>
              <a:ext uri="{FF2B5EF4-FFF2-40B4-BE49-F238E27FC236}">
                <a16:creationId xmlns:a16="http://schemas.microsoft.com/office/drawing/2014/main" id="{F8F59680-A9DE-4A4A-A24F-024289E91213}"/>
              </a:ext>
            </a:extLst>
          </p:cNvPr>
          <p:cNvSpPr/>
          <p:nvPr userDrawn="1"/>
        </p:nvSpPr>
        <p:spPr bwMode="auto">
          <a:xfrm rot="5400000">
            <a:off x="4766026" y="2320083"/>
            <a:ext cx="27432" cy="457200"/>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29" name="Rectangle 28">
            <a:extLst>
              <a:ext uri="{FF2B5EF4-FFF2-40B4-BE49-F238E27FC236}">
                <a16:creationId xmlns:a16="http://schemas.microsoft.com/office/drawing/2014/main" id="{29B014BF-2187-4FAD-BCE6-8E3B3BF1518C}"/>
              </a:ext>
            </a:extLst>
          </p:cNvPr>
          <p:cNvSpPr/>
          <p:nvPr userDrawn="1"/>
        </p:nvSpPr>
        <p:spPr bwMode="auto">
          <a:xfrm rot="5400000">
            <a:off x="8580684" y="2320083"/>
            <a:ext cx="27432" cy="457200"/>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7" name="Text Placeholder 6">
            <a:extLst>
              <a:ext uri="{FF2B5EF4-FFF2-40B4-BE49-F238E27FC236}">
                <a16:creationId xmlns:a16="http://schemas.microsoft.com/office/drawing/2014/main" id="{1143E2C1-F84E-4560-86D6-ED84A240D723}"/>
              </a:ext>
            </a:extLst>
          </p:cNvPr>
          <p:cNvSpPr>
            <a:spLocks noGrp="1"/>
          </p:cNvSpPr>
          <p:nvPr>
            <p:ph type="body" sz="quarter" idx="50"/>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algn="ctr">
              <a:defRPr sz="1400">
                <a:solidFill>
                  <a:schemeClr val="bg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6F155349-28C6-4721-9064-F233DD9AD047}"/>
              </a:ext>
            </a:extLst>
          </p:cNvPr>
          <p:cNvSpPr>
            <a:spLocks noGrp="1"/>
          </p:cNvSpPr>
          <p:nvPr>
            <p:ph type="body" sz="quarter" idx="51"/>
          </p:nvPr>
        </p:nvSpPr>
        <p:spPr>
          <a:xfrm>
            <a:off x="561975" y="1071563"/>
            <a:ext cx="11095038" cy="433387"/>
          </a:xfrm>
        </p:spPr>
        <p:txBody>
          <a:bodyPr/>
          <a:lstStyle>
            <a:lvl1pPr algn="ctr">
              <a:defRPr sz="2400">
                <a:gradFill>
                  <a:gsLst>
                    <a:gs pos="0">
                      <a:schemeClr val="accent1"/>
                    </a:gs>
                    <a:gs pos="35000">
                      <a:schemeClr val="accent1"/>
                    </a:gs>
                    <a:gs pos="100000">
                      <a:schemeClr val="accent3">
                        <a:lumMod val="75000"/>
                      </a:schemeClr>
                    </a:gs>
                  </a:gsLst>
                  <a:lin ang="0" scaled="1"/>
                </a:gra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296E6343-9B50-4BEE-A1A1-170F0090225F}"/>
              </a:ext>
            </a:extLst>
          </p:cNvPr>
          <p:cNvSpPr>
            <a:spLocks noGrp="1"/>
          </p:cNvSpPr>
          <p:nvPr>
            <p:ph type="body" sz="quarter" idx="53"/>
          </p:nvPr>
        </p:nvSpPr>
        <p:spPr>
          <a:xfrm>
            <a:off x="753565" y="2672114"/>
            <a:ext cx="3101987" cy="3114323"/>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00F9881E-39D6-4BBD-8E70-D2C197386AF6}"/>
              </a:ext>
            </a:extLst>
          </p:cNvPr>
          <p:cNvSpPr>
            <a:spLocks noGrp="1"/>
          </p:cNvSpPr>
          <p:nvPr>
            <p:ph type="body" sz="quarter" idx="54"/>
          </p:nvPr>
        </p:nvSpPr>
        <p:spPr>
          <a:xfrm>
            <a:off x="4551143" y="2672114"/>
            <a:ext cx="3101987" cy="3114323"/>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578EEF96-F330-4F47-B456-F209256DB31F}"/>
              </a:ext>
            </a:extLst>
          </p:cNvPr>
          <p:cNvSpPr>
            <a:spLocks noGrp="1"/>
          </p:cNvSpPr>
          <p:nvPr>
            <p:ph type="body" sz="quarter" idx="55"/>
          </p:nvPr>
        </p:nvSpPr>
        <p:spPr>
          <a:xfrm>
            <a:off x="8365800" y="2672114"/>
            <a:ext cx="3101987" cy="3114323"/>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080593"/>
      </p:ext>
    </p:extLst>
  </p:cSld>
  <p:clrMapOvr>
    <a:masterClrMapping/>
  </p:clrMapOvr>
  <p:transition>
    <p:fade/>
  </p:transition>
  <p:extLst>
    <p:ext uri="{DCECCB84-F9BA-43D5-87BE-67443E8EF086}">
      <p15:sldGuideLst xmlns:p15="http://schemas.microsoft.com/office/powerpoint/2012/main">
        <p15:guide id="1" orient="horz" pos="2688">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Title &amp; sub 3 columns">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BF8B48A8-98E1-433C-A8BA-6B2019BEEE94}"/>
              </a:ext>
              <a:ext uri="{C183D7F6-B498-43B3-948B-1728B52AA6E4}">
                <adec:decorative xmlns:adec="http://schemas.microsoft.com/office/drawing/2017/decorative" val="1"/>
              </a:ext>
            </a:extLst>
          </p:cNvPr>
          <p:cNvSpPr/>
          <p:nvPr userDrawn="1"/>
        </p:nvSpPr>
        <p:spPr bwMode="auto">
          <a:xfrm>
            <a:off x="561796" y="1870592"/>
            <a:ext cx="3474720" cy="4105416"/>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6" name="Rectangle: Rounded Corners 35">
            <a:extLst>
              <a:ext uri="{FF2B5EF4-FFF2-40B4-BE49-F238E27FC236}">
                <a16:creationId xmlns:a16="http://schemas.microsoft.com/office/drawing/2014/main" id="{469B6F07-57BA-44D0-8D50-84684645A694}"/>
              </a:ext>
              <a:ext uri="{C183D7F6-B498-43B3-948B-1728B52AA6E4}">
                <adec:decorative xmlns:adec="http://schemas.microsoft.com/office/drawing/2017/decorative" val="1"/>
              </a:ext>
            </a:extLst>
          </p:cNvPr>
          <p:cNvSpPr/>
          <p:nvPr userDrawn="1"/>
        </p:nvSpPr>
        <p:spPr bwMode="auto">
          <a:xfrm>
            <a:off x="4371704" y="1870592"/>
            <a:ext cx="3474720" cy="4105417"/>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9" name="Rectangle: Rounded Corners 38">
            <a:extLst>
              <a:ext uri="{FF2B5EF4-FFF2-40B4-BE49-F238E27FC236}">
                <a16:creationId xmlns:a16="http://schemas.microsoft.com/office/drawing/2014/main" id="{A305C0BC-FA0B-4FC5-935C-6CA64B234AFC}"/>
              </a:ext>
              <a:ext uri="{C183D7F6-B498-43B3-948B-1728B52AA6E4}">
                <adec:decorative xmlns:adec="http://schemas.microsoft.com/office/drawing/2017/decorative" val="1"/>
              </a:ext>
            </a:extLst>
          </p:cNvPr>
          <p:cNvSpPr/>
          <p:nvPr userDrawn="1"/>
        </p:nvSpPr>
        <p:spPr bwMode="auto">
          <a:xfrm>
            <a:off x="8181611" y="1870592"/>
            <a:ext cx="3474720" cy="4105417"/>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 name="Title 1">
            <a:extLst>
              <a:ext uri="{FF2B5EF4-FFF2-40B4-BE49-F238E27FC236}">
                <a16:creationId xmlns:a16="http://schemas.microsoft.com/office/drawing/2014/main" id="{36E43CD6-7C3D-4768-AB03-355626C98A9D}"/>
              </a:ext>
            </a:extLst>
          </p:cNvPr>
          <p:cNvSpPr>
            <a:spLocks noGrp="1"/>
          </p:cNvSpPr>
          <p:nvPr>
            <p:ph type="title"/>
          </p:nvPr>
        </p:nvSpPr>
        <p:spPr/>
        <p:txBody>
          <a:bodyPr/>
          <a:lstStyle/>
          <a:p>
            <a:r>
              <a:rPr lang="en-US"/>
              <a:t>Click to edit Master title style</a:t>
            </a:r>
          </a:p>
        </p:txBody>
      </p:sp>
      <p:sp>
        <p:nvSpPr>
          <p:cNvPr id="3" name="Text Placeholder 19">
            <a:extLst>
              <a:ext uri="{FF2B5EF4-FFF2-40B4-BE49-F238E27FC236}">
                <a16:creationId xmlns:a16="http://schemas.microsoft.com/office/drawing/2014/main" id="{31EB5D0B-D568-46ED-8ECF-C15CD642D121}"/>
              </a:ext>
            </a:extLst>
          </p:cNvPr>
          <p:cNvSpPr>
            <a:spLocks noGrp="1"/>
          </p:cNvSpPr>
          <p:nvPr>
            <p:ph type="body" sz="quarter" idx="16" hasCustomPrompt="1"/>
          </p:nvPr>
        </p:nvSpPr>
        <p:spPr>
          <a:xfrm>
            <a:off x="753566" y="1995152"/>
            <a:ext cx="3017520" cy="246221"/>
          </a:xfrm>
          <a:prstGeom prst="rect">
            <a:avLst/>
          </a:prstGeom>
        </p:spPr>
        <p:txBody>
          <a:bodyPr wrap="square" lIns="0" tIns="0" rIns="0" bIns="0" anchor="t" anchorCtr="0">
            <a:spAutoFit/>
          </a:bodyPr>
          <a:lstStyle>
            <a:lvl1pPr marL="0" indent="0">
              <a:lnSpc>
                <a:spcPct val="100000"/>
              </a:lnSpc>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vl2pPr marL="457200"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400"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60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800"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lvl="0"/>
            <a:r>
              <a:rPr lang="en-US"/>
              <a:t>Column Header</a:t>
            </a:r>
          </a:p>
        </p:txBody>
      </p:sp>
      <p:sp>
        <p:nvSpPr>
          <p:cNvPr id="4" name="Text Placeholder 19">
            <a:extLst>
              <a:ext uri="{FF2B5EF4-FFF2-40B4-BE49-F238E27FC236}">
                <a16:creationId xmlns:a16="http://schemas.microsoft.com/office/drawing/2014/main" id="{F8C3FFF2-DD83-4675-B9DC-9E163EDFEF7E}"/>
              </a:ext>
            </a:extLst>
          </p:cNvPr>
          <p:cNvSpPr>
            <a:spLocks noGrp="1"/>
          </p:cNvSpPr>
          <p:nvPr>
            <p:ph type="body" sz="quarter" idx="19" hasCustomPrompt="1"/>
          </p:nvPr>
        </p:nvSpPr>
        <p:spPr>
          <a:xfrm>
            <a:off x="4551143" y="1995152"/>
            <a:ext cx="3017520" cy="246221"/>
          </a:xfrm>
          <a:prstGeom prst="rect">
            <a:avLst/>
          </a:prstGeom>
        </p:spPr>
        <p:txBody>
          <a:bodyPr wrap="square" lIns="0" tIns="0" rIns="0" bIns="0" anchor="t" anchorCtr="0">
            <a:spAutoFit/>
          </a:bodyPr>
          <a:lstStyle>
            <a:lvl1pPr marL="0" indent="0">
              <a:lnSpc>
                <a:spcPct val="100000"/>
              </a:lnSpc>
              <a:spcBef>
                <a:spcPts val="0"/>
              </a:spcBef>
              <a:buNone/>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400"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60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800"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5" name="Text Placeholder 19">
            <a:extLst>
              <a:ext uri="{FF2B5EF4-FFF2-40B4-BE49-F238E27FC236}">
                <a16:creationId xmlns:a16="http://schemas.microsoft.com/office/drawing/2014/main" id="{36AF84B0-5F97-43C5-A69F-46DB8C1CC5FB}"/>
              </a:ext>
            </a:extLst>
          </p:cNvPr>
          <p:cNvSpPr>
            <a:spLocks noGrp="1"/>
          </p:cNvSpPr>
          <p:nvPr>
            <p:ph type="body" sz="quarter" idx="22" hasCustomPrompt="1"/>
          </p:nvPr>
        </p:nvSpPr>
        <p:spPr>
          <a:xfrm>
            <a:off x="8380466" y="1995152"/>
            <a:ext cx="3017520" cy="246221"/>
          </a:xfrm>
          <a:prstGeom prst="rect">
            <a:avLst/>
          </a:prstGeom>
        </p:spPr>
        <p:txBody>
          <a:bodyPr wrap="square" lIns="0" tIns="0" rIns="0" bIns="0" anchor="t" anchorCtr="0">
            <a:spAutoFit/>
          </a:bodyPr>
          <a:lstStyle>
            <a:lvl1pPr marL="0" indent="0">
              <a:lnSpc>
                <a:spcPct val="100000"/>
              </a:lnSpc>
              <a:spcBef>
                <a:spcPts val="0"/>
              </a:spcBef>
              <a:buNone/>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400"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60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800"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7" name="Text Placeholder 6">
            <a:extLst>
              <a:ext uri="{FF2B5EF4-FFF2-40B4-BE49-F238E27FC236}">
                <a16:creationId xmlns:a16="http://schemas.microsoft.com/office/drawing/2014/main" id="{1143E2C1-F84E-4560-86D6-ED84A240D723}"/>
              </a:ext>
            </a:extLst>
          </p:cNvPr>
          <p:cNvSpPr>
            <a:spLocks noGrp="1"/>
          </p:cNvSpPr>
          <p:nvPr>
            <p:ph type="body" sz="quarter" idx="50"/>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algn="ctr">
              <a:defRPr sz="1400">
                <a:solidFill>
                  <a:schemeClr val="bg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6F155349-28C6-4721-9064-F233DD9AD047}"/>
              </a:ext>
            </a:extLst>
          </p:cNvPr>
          <p:cNvSpPr>
            <a:spLocks noGrp="1"/>
          </p:cNvSpPr>
          <p:nvPr>
            <p:ph type="body" sz="quarter" idx="51"/>
          </p:nvPr>
        </p:nvSpPr>
        <p:spPr>
          <a:xfrm>
            <a:off x="561975" y="1071563"/>
            <a:ext cx="11095038" cy="738664"/>
          </a:xfrm>
        </p:spPr>
        <p:txBody>
          <a:bodyPr/>
          <a:lstStyle>
            <a:lvl1pPr algn="ctr">
              <a:defRPr sz="2400">
                <a:gradFill>
                  <a:gsLst>
                    <a:gs pos="0">
                      <a:schemeClr val="accent1"/>
                    </a:gs>
                    <a:gs pos="35000">
                      <a:schemeClr val="accent1"/>
                    </a:gs>
                    <a:gs pos="100000">
                      <a:schemeClr val="accent3">
                        <a:lumMod val="75000"/>
                      </a:schemeClr>
                    </a:gs>
                  </a:gsLst>
                  <a:lin ang="0" scaled="1"/>
                </a:gradFill>
                <a:latin typeface="+mj-lt"/>
              </a:defRPr>
            </a:lvl1pPr>
          </a:lstStyle>
          <a:p>
            <a:pPr lvl="0"/>
            <a:r>
              <a:rPr lang="en-US"/>
              <a:t>Click to edit Master text styles</a:t>
            </a:r>
            <a:br>
              <a:rPr lang="en-US"/>
            </a:br>
            <a:r>
              <a:rPr lang="en-US"/>
              <a:t>Second level</a:t>
            </a:r>
          </a:p>
        </p:txBody>
      </p:sp>
      <p:sp>
        <p:nvSpPr>
          <p:cNvPr id="19" name="Text Placeholder 7">
            <a:extLst>
              <a:ext uri="{FF2B5EF4-FFF2-40B4-BE49-F238E27FC236}">
                <a16:creationId xmlns:a16="http://schemas.microsoft.com/office/drawing/2014/main" id="{296E6343-9B50-4BEE-A1A1-170F0090225F}"/>
              </a:ext>
            </a:extLst>
          </p:cNvPr>
          <p:cNvSpPr>
            <a:spLocks noGrp="1"/>
          </p:cNvSpPr>
          <p:nvPr>
            <p:ph type="body" sz="quarter" idx="53"/>
          </p:nvPr>
        </p:nvSpPr>
        <p:spPr>
          <a:xfrm>
            <a:off x="753565" y="2672114"/>
            <a:ext cx="3101987" cy="3114323"/>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00F9881E-39D6-4BBD-8E70-D2C197386AF6}"/>
              </a:ext>
            </a:extLst>
          </p:cNvPr>
          <p:cNvSpPr>
            <a:spLocks noGrp="1"/>
          </p:cNvSpPr>
          <p:nvPr>
            <p:ph type="body" sz="quarter" idx="54"/>
          </p:nvPr>
        </p:nvSpPr>
        <p:spPr>
          <a:xfrm>
            <a:off x="4551143" y="2672114"/>
            <a:ext cx="3101987" cy="3114323"/>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578EEF96-F330-4F47-B456-F209256DB31F}"/>
              </a:ext>
            </a:extLst>
          </p:cNvPr>
          <p:cNvSpPr>
            <a:spLocks noGrp="1"/>
          </p:cNvSpPr>
          <p:nvPr>
            <p:ph type="body" sz="quarter" idx="55"/>
          </p:nvPr>
        </p:nvSpPr>
        <p:spPr>
          <a:xfrm>
            <a:off x="8365800" y="2672114"/>
            <a:ext cx="3101987" cy="3114323"/>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946942"/>
      </p:ext>
    </p:extLst>
  </p:cSld>
  <p:clrMapOvr>
    <a:masterClrMapping/>
  </p:clrMapOvr>
  <p:transition>
    <p:fade/>
  </p:transition>
  <p:extLst>
    <p:ext uri="{DCECCB84-F9BA-43D5-87BE-67443E8EF086}">
      <p15:sldGuideLst xmlns:p15="http://schemas.microsoft.com/office/powerpoint/2012/main">
        <p15:guide id="1" orient="horz" pos="268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sub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3CD6-7C3D-4768-AB03-355626C98A9D}"/>
              </a:ext>
            </a:extLst>
          </p:cNvPr>
          <p:cNvSpPr>
            <a:spLocks noGrp="1"/>
          </p:cNvSpPr>
          <p:nvPr>
            <p:ph type="title"/>
          </p:nvPr>
        </p:nvSpPr>
        <p:spPr>
          <a:xfrm>
            <a:off x="561797" y="457200"/>
            <a:ext cx="11044986"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6F155349-28C6-4721-9064-F233DD9AD047}"/>
              </a:ext>
            </a:extLst>
          </p:cNvPr>
          <p:cNvSpPr>
            <a:spLocks noGrp="1"/>
          </p:cNvSpPr>
          <p:nvPr>
            <p:ph type="body" sz="quarter" idx="51"/>
          </p:nvPr>
        </p:nvSpPr>
        <p:spPr>
          <a:xfrm>
            <a:off x="561797" y="1071563"/>
            <a:ext cx="11095216" cy="369332"/>
          </a:xfrm>
        </p:spPr>
        <p:txBody>
          <a:bodyPr/>
          <a:lstStyle>
            <a:lvl1pPr marL="0" indent="0" algn="l">
              <a:buNone/>
              <a:defRPr sz="2400">
                <a:gradFill>
                  <a:gsLst>
                    <a:gs pos="0">
                      <a:schemeClr val="accent1"/>
                    </a:gs>
                    <a:gs pos="35000">
                      <a:schemeClr val="accent1"/>
                    </a:gs>
                    <a:gs pos="100000">
                      <a:schemeClr val="accent3">
                        <a:lumMod val="75000"/>
                      </a:schemeClr>
                    </a:gs>
                  </a:gsLst>
                  <a:lin ang="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2351436712"/>
      </p:ext>
    </p:extLst>
  </p:cSld>
  <p:clrMapOvr>
    <a:masterClrMapping/>
  </p:clrMapOvr>
  <p:transition>
    <p:fade/>
  </p:transition>
  <p:extLst>
    <p:ext uri="{DCECCB84-F9BA-43D5-87BE-67443E8EF086}">
      <p15:sldGuideLst xmlns:p15="http://schemas.microsoft.com/office/powerpoint/2012/main">
        <p15:guide id="1" orient="horz" pos="268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537143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3612389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quare Photo Graphic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2"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7267224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76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27315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04763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4121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941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51913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5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1140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0736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11813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Graphic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12422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5914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7804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35492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002346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749821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49965439"/>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0067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85060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988779"/>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33294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02370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5910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997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6413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9883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4357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88619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3001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7269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2454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392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81503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3090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86501237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2392975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0080104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17803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02450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59952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1853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5005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321740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on a black background&#10;&#10;AI-generated content may be incorrect.">
            <a:extLst>
              <a:ext uri="{FF2B5EF4-FFF2-40B4-BE49-F238E27FC236}">
                <a16:creationId xmlns:a16="http://schemas.microsoft.com/office/drawing/2014/main" id="{D437E7E7-E56B-83A2-ACD4-875D7739FC1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97377" y="6105250"/>
            <a:ext cx="1445711" cy="647978"/>
          </a:xfrm>
          <a:prstGeom prst="rect">
            <a:avLst/>
          </a:prstGeom>
        </p:spPr>
      </p:pic>
    </p:spTree>
    <p:extLst>
      <p:ext uri="{BB962C8B-B14F-4D97-AF65-F5344CB8AC3E}">
        <p14:creationId xmlns:p14="http://schemas.microsoft.com/office/powerpoint/2010/main" val="90925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129582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063305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963410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521816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309189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75519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701750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64887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65491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320680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36904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80877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46930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5739879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0494690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3262046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8054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10802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49516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6218430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51967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98007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42698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20416268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8241407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44728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87606151"/>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51183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628564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539366781"/>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929650219"/>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69454959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1876943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00946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812892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7129760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06632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278327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384497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471457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744411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918195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790016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40435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52127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954771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443553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026548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241819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682616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161460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039857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14832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440784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38464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90380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94540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859530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347837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793852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128836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5994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415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0570300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851295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2128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58916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Slide 2 - Lavender">
    <p:bg>
      <p:bgPr>
        <a:solidFill>
          <a:srgbClr val="EACEEB"/>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2D82B3F-0D03-C63C-61A4-D5BD9E65E0FC}"/>
              </a:ext>
            </a:extLst>
          </p:cNvPr>
          <p:cNvSpPr>
            <a:spLocks noGrp="1"/>
          </p:cNvSpPr>
          <p:nvPr>
            <p:ph type="title" hasCustomPrompt="1"/>
          </p:nvPr>
        </p:nvSpPr>
        <p:spPr>
          <a:xfrm>
            <a:off x="588264" y="2425541"/>
            <a:ext cx="5507736"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8" name="MS logo gray - EMF" descr="Microsoft logo, gray text version">
            <a:extLst>
              <a:ext uri="{FF2B5EF4-FFF2-40B4-BE49-F238E27FC236}">
                <a16:creationId xmlns:a16="http://schemas.microsoft.com/office/drawing/2014/main" id="{29EE3441-7B81-5637-6EC6-1C11BC421406}"/>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15" name="Text Placeholder 4">
            <a:extLst>
              <a:ext uri="{FF2B5EF4-FFF2-40B4-BE49-F238E27FC236}">
                <a16:creationId xmlns:a16="http://schemas.microsoft.com/office/drawing/2014/main" id="{F81015F8-A719-5584-4766-C05E130CF191}"/>
              </a:ext>
            </a:extLst>
          </p:cNvPr>
          <p:cNvSpPr>
            <a:spLocks noGrp="1"/>
          </p:cNvSpPr>
          <p:nvPr>
            <p:ph type="body" sz="quarter" idx="13" hasCustomPrompt="1"/>
          </p:nvPr>
        </p:nvSpPr>
        <p:spPr>
          <a:xfrm>
            <a:off x="582043" y="3962400"/>
            <a:ext cx="550337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grpSp>
        <p:nvGrpSpPr>
          <p:cNvPr id="13" name="Group 12" descr="A snapshot of a person looking at their device who is placed between a motif graphic ">
            <a:extLst>
              <a:ext uri="{FF2B5EF4-FFF2-40B4-BE49-F238E27FC236}">
                <a16:creationId xmlns:a16="http://schemas.microsoft.com/office/drawing/2014/main" id="{2341984A-F974-CBC1-A501-A1E084FA8B5A}"/>
              </a:ext>
            </a:extLst>
          </p:cNvPr>
          <p:cNvGrpSpPr/>
          <p:nvPr/>
        </p:nvGrpSpPr>
        <p:grpSpPr>
          <a:xfrm>
            <a:off x="4428350" y="0"/>
            <a:ext cx="7763651" cy="6858000"/>
            <a:chOff x="4428350" y="0"/>
            <a:chExt cx="7763651" cy="6858000"/>
          </a:xfrm>
        </p:grpSpPr>
        <p:pic>
          <p:nvPicPr>
            <p:cNvPr id="11" name="Picture 10" descr="A colorful paper cutout&#10;&#10;Description automatically generated with medium confidence">
              <a:extLst>
                <a:ext uri="{FF2B5EF4-FFF2-40B4-BE49-F238E27FC236}">
                  <a16:creationId xmlns:a16="http://schemas.microsoft.com/office/drawing/2014/main" id="{F7C6B019-4E7A-76E0-2D26-B52A3647E7C1}"/>
                </a:ext>
              </a:extLst>
            </p:cNvPr>
            <p:cNvPicPr>
              <a:picLocks noChangeAspect="1"/>
            </p:cNvPicPr>
            <p:nvPr/>
          </p:nvPicPr>
          <p:blipFill>
            <a:blip r:embed="rId3"/>
            <a:srcRect l="33452" r="4708"/>
            <a:stretch>
              <a:fillRect/>
            </a:stretch>
          </p:blipFill>
          <p:spPr>
            <a:xfrm>
              <a:off x="4618852" y="0"/>
              <a:ext cx="7573149" cy="6858000"/>
            </a:xfrm>
            <a:custGeom>
              <a:avLst/>
              <a:gdLst>
                <a:gd name="connsiteX0" fmla="*/ 5054071 w 7573149"/>
                <a:gd name="connsiteY0" fmla="*/ 0 h 6858000"/>
                <a:gd name="connsiteX1" fmla="*/ 7573149 w 7573149"/>
                <a:gd name="connsiteY1" fmla="*/ 0 h 6858000"/>
                <a:gd name="connsiteX2" fmla="*/ 7573149 w 7573149"/>
                <a:gd name="connsiteY2" fmla="*/ 6858000 h 6858000"/>
                <a:gd name="connsiteX3" fmla="*/ 0 w 7573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73149" h="6858000">
                  <a:moveTo>
                    <a:pt x="5054071" y="0"/>
                  </a:moveTo>
                  <a:lnTo>
                    <a:pt x="7573149" y="0"/>
                  </a:lnTo>
                  <a:lnTo>
                    <a:pt x="7573149" y="6858000"/>
                  </a:lnTo>
                  <a:lnTo>
                    <a:pt x="0" y="6858000"/>
                  </a:lnTo>
                  <a:close/>
                </a:path>
              </a:pathLst>
            </a:custGeom>
          </p:spPr>
        </p:pic>
        <p:pic>
          <p:nvPicPr>
            <p:cNvPr id="9" name="Picture 8">
              <a:extLst>
                <a:ext uri="{FF2B5EF4-FFF2-40B4-BE49-F238E27FC236}">
                  <a16:creationId xmlns:a16="http://schemas.microsoft.com/office/drawing/2014/main" id="{D623AD60-4A08-61D3-5FB6-BDFC780095B9}"/>
                </a:ext>
              </a:extLst>
            </p:cNvPr>
            <p:cNvPicPr>
              <a:picLocks noChangeAspect="1"/>
            </p:cNvPicPr>
            <p:nvPr/>
          </p:nvPicPr>
          <p:blipFill rotWithShape="1">
            <a:blip r:embed="rId4"/>
            <a:srcRect l="9611" r="29241"/>
            <a:stretch/>
          </p:blipFill>
          <p:spPr>
            <a:xfrm>
              <a:off x="6532366" y="72570"/>
              <a:ext cx="5340320" cy="5827486"/>
            </a:xfrm>
            <a:prstGeom prst="rect">
              <a:avLst/>
            </a:prstGeom>
          </p:spPr>
        </p:pic>
        <p:pic>
          <p:nvPicPr>
            <p:cNvPr id="12" name="Graphic 11">
              <a:extLst>
                <a:ext uri="{FF2B5EF4-FFF2-40B4-BE49-F238E27FC236}">
                  <a16:creationId xmlns:a16="http://schemas.microsoft.com/office/drawing/2014/main" id="{12AFC77C-65E0-4ADB-CF23-AB7DC82458D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983" t="38889" r="4655"/>
            <a:stretch/>
          </p:blipFill>
          <p:spPr>
            <a:xfrm>
              <a:off x="4428350" y="2666999"/>
              <a:ext cx="7763650" cy="4191001"/>
            </a:xfrm>
            <a:custGeom>
              <a:avLst/>
              <a:gdLst>
                <a:gd name="connsiteX0" fmla="*/ 0 w 7763650"/>
                <a:gd name="connsiteY0" fmla="*/ 0 h 4191001"/>
                <a:gd name="connsiteX1" fmla="*/ 7763650 w 7763650"/>
                <a:gd name="connsiteY1" fmla="*/ 0 h 4191001"/>
                <a:gd name="connsiteX2" fmla="*/ 7763650 w 7763650"/>
                <a:gd name="connsiteY2" fmla="*/ 4191001 h 4191001"/>
                <a:gd name="connsiteX3" fmla="*/ 0 w 7763650"/>
                <a:gd name="connsiteY3" fmla="*/ 4191001 h 4191001"/>
              </a:gdLst>
              <a:ahLst/>
              <a:cxnLst>
                <a:cxn ang="0">
                  <a:pos x="connsiteX0" y="connsiteY0"/>
                </a:cxn>
                <a:cxn ang="0">
                  <a:pos x="connsiteX1" y="connsiteY1"/>
                </a:cxn>
                <a:cxn ang="0">
                  <a:pos x="connsiteX2" y="connsiteY2"/>
                </a:cxn>
                <a:cxn ang="0">
                  <a:pos x="connsiteX3" y="connsiteY3"/>
                </a:cxn>
              </a:cxnLst>
              <a:rect l="l" t="t" r="r" b="b"/>
              <a:pathLst>
                <a:path w="7763650" h="4191001">
                  <a:moveTo>
                    <a:pt x="0" y="0"/>
                  </a:moveTo>
                  <a:lnTo>
                    <a:pt x="7763650" y="0"/>
                  </a:lnTo>
                  <a:lnTo>
                    <a:pt x="7763650" y="4191001"/>
                  </a:lnTo>
                  <a:lnTo>
                    <a:pt x="0" y="4191001"/>
                  </a:lnTo>
                  <a:close/>
                </a:path>
              </a:pathLst>
            </a:custGeom>
            <a:effectLst>
              <a:outerShdw blurRad="279400" dist="76200" sx="99000" sy="99000" algn="ctr" rotWithShape="0">
                <a:prstClr val="black">
                  <a:alpha val="0"/>
                </a:prstClr>
              </a:outerShdw>
            </a:effectLst>
          </p:spPr>
        </p:pic>
      </p:grpSp>
    </p:spTree>
    <p:extLst>
      <p:ext uri="{BB962C8B-B14F-4D97-AF65-F5344CB8AC3E}">
        <p14:creationId xmlns:p14="http://schemas.microsoft.com/office/powerpoint/2010/main" val="2417844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Slide 1 - Aqua">
    <p:bg>
      <p:bgPr>
        <a:solidFill>
          <a:srgbClr val="DBEDE7"/>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8265"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2044"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grpSp>
        <p:nvGrpSpPr>
          <p:cNvPr id="2" name="Group 1" descr="A snapshot of a person sitting in a chair and looking at their computer who is also placed between a motif graphic ">
            <a:extLst>
              <a:ext uri="{FF2B5EF4-FFF2-40B4-BE49-F238E27FC236}">
                <a16:creationId xmlns:a16="http://schemas.microsoft.com/office/drawing/2014/main" id="{2B3D5462-B466-A615-7522-A0D285FBC3A3}"/>
              </a:ext>
            </a:extLst>
          </p:cNvPr>
          <p:cNvGrpSpPr/>
          <p:nvPr/>
        </p:nvGrpSpPr>
        <p:grpSpPr>
          <a:xfrm>
            <a:off x="2048464" y="1"/>
            <a:ext cx="10143536" cy="6857999"/>
            <a:chOff x="2048464" y="1"/>
            <a:chExt cx="10143536" cy="6857999"/>
          </a:xfrm>
        </p:grpSpPr>
        <p:pic>
          <p:nvPicPr>
            <p:cNvPr id="10" name="Picture 9">
              <a:extLst>
                <a:ext uri="{FF2B5EF4-FFF2-40B4-BE49-F238E27FC236}">
                  <a16:creationId xmlns:a16="http://schemas.microsoft.com/office/drawing/2014/main" id="{B2189F9D-6FDC-DCDC-FDB5-61EFFA31CCE1}"/>
                </a:ext>
              </a:extLst>
            </p:cNvPr>
            <p:cNvPicPr>
              <a:picLocks noChangeAspect="1"/>
            </p:cNvPicPr>
            <p:nvPr/>
          </p:nvPicPr>
          <p:blipFill>
            <a:blip r:embed="rId3">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pic>
          <p:nvPicPr>
            <p:cNvPr id="15" name="Picture 14">
              <a:extLst>
                <a:ext uri="{FF2B5EF4-FFF2-40B4-BE49-F238E27FC236}">
                  <a16:creationId xmlns:a16="http://schemas.microsoft.com/office/drawing/2014/main" id="{4BF79311-1B12-1C5B-6926-374E7E7343C1}"/>
                </a:ext>
              </a:extLst>
            </p:cNvPr>
            <p:cNvPicPr>
              <a:picLocks noChangeAspect="1"/>
            </p:cNvPicPr>
            <p:nvPr/>
          </p:nvPicPr>
          <p:blipFill>
            <a:blip r:embed="rId4"/>
            <a:stretch>
              <a:fillRect/>
            </a:stretch>
          </p:blipFill>
          <p:spPr>
            <a:xfrm>
              <a:off x="2048464" y="292644"/>
              <a:ext cx="10143536" cy="6565356"/>
            </a:xfrm>
            <a:prstGeom prst="rect">
              <a:avLst/>
            </a:prstGeom>
          </p:spPr>
        </p:pic>
        <p:pic>
          <p:nvPicPr>
            <p:cNvPr id="13" name="Picture 12">
              <a:extLst>
                <a:ext uri="{FF2B5EF4-FFF2-40B4-BE49-F238E27FC236}">
                  <a16:creationId xmlns:a16="http://schemas.microsoft.com/office/drawing/2014/main" id="{E9E5BDA4-96F1-B87A-B2BB-23B98F315D57}"/>
                </a:ext>
              </a:extLst>
            </p:cNvPr>
            <p:cNvPicPr>
              <a:picLocks noChangeAspect="1"/>
            </p:cNvPicPr>
            <p:nvPr/>
          </p:nvPicPr>
          <p:blipFill>
            <a:blip r:embed="rId3">
              <a:clrChange>
                <a:clrFrom>
                  <a:srgbClr val="FFFAF6"/>
                </a:clrFrom>
                <a:clrTo>
                  <a:srgbClr val="FFFAF6">
                    <a:alpha val="0"/>
                  </a:srgbClr>
                </a:clrTo>
              </a:clrChange>
            </a:blip>
            <a:srcRect l="50118" t="70106" r="9093" b="30"/>
            <a:stretch>
              <a:fillRect/>
            </a:stretch>
          </p:blipFill>
          <p:spPr>
            <a:xfrm>
              <a:off x="7196718" y="4809927"/>
              <a:ext cx="4995282" cy="2048073"/>
            </a:xfrm>
            <a:custGeom>
              <a:avLst/>
              <a:gdLst>
                <a:gd name="connsiteX0" fmla="*/ 4995282 w 4995282"/>
                <a:gd name="connsiteY0" fmla="*/ 0 h 2048073"/>
                <a:gd name="connsiteX1" fmla="*/ 4995282 w 4995282"/>
                <a:gd name="connsiteY1" fmla="*/ 2048073 h 2048073"/>
                <a:gd name="connsiteX2" fmla="*/ 0 w 4995282"/>
                <a:gd name="connsiteY2" fmla="*/ 2048073 h 2048073"/>
              </a:gdLst>
              <a:ahLst/>
              <a:cxnLst>
                <a:cxn ang="0">
                  <a:pos x="connsiteX0" y="connsiteY0"/>
                </a:cxn>
                <a:cxn ang="0">
                  <a:pos x="connsiteX1" y="connsiteY1"/>
                </a:cxn>
                <a:cxn ang="0">
                  <a:pos x="connsiteX2" y="connsiteY2"/>
                </a:cxn>
              </a:cxnLst>
              <a:rect l="l" t="t" r="r" b="b"/>
              <a:pathLst>
                <a:path w="4995282" h="2048073">
                  <a:moveTo>
                    <a:pt x="4995282" y="0"/>
                  </a:moveTo>
                  <a:lnTo>
                    <a:pt x="4995282" y="2048073"/>
                  </a:lnTo>
                  <a:lnTo>
                    <a:pt x="0" y="2048073"/>
                  </a:lnTo>
                  <a:close/>
                </a:path>
              </a:pathLst>
            </a:custGeom>
          </p:spPr>
        </p:pic>
      </p:grpSp>
    </p:spTree>
    <p:extLst>
      <p:ext uri="{BB962C8B-B14F-4D97-AF65-F5344CB8AC3E}">
        <p14:creationId xmlns:p14="http://schemas.microsoft.com/office/powerpoint/2010/main" val="1662429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itle Slide 3 - Aqua">
    <p:bg>
      <p:bgPr>
        <a:solidFill>
          <a:srgbClr val="DBEDE7"/>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8265"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2044"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grpSp>
        <p:nvGrpSpPr>
          <p:cNvPr id="3" name="Group 2" descr="A snapshot of a person looking at their device who is placed between a motif graphic ">
            <a:extLst>
              <a:ext uri="{FF2B5EF4-FFF2-40B4-BE49-F238E27FC236}">
                <a16:creationId xmlns:a16="http://schemas.microsoft.com/office/drawing/2014/main" id="{1F3C6C26-371E-749B-AF85-32F74A5CEE69}"/>
              </a:ext>
            </a:extLst>
          </p:cNvPr>
          <p:cNvGrpSpPr/>
          <p:nvPr/>
        </p:nvGrpSpPr>
        <p:grpSpPr>
          <a:xfrm>
            <a:off x="5166835" y="1"/>
            <a:ext cx="7025165" cy="6857999"/>
            <a:chOff x="5166835" y="1"/>
            <a:chExt cx="7025165" cy="6857999"/>
          </a:xfrm>
        </p:grpSpPr>
        <p:pic>
          <p:nvPicPr>
            <p:cNvPr id="8" name="Picture 7">
              <a:extLst>
                <a:ext uri="{FF2B5EF4-FFF2-40B4-BE49-F238E27FC236}">
                  <a16:creationId xmlns:a16="http://schemas.microsoft.com/office/drawing/2014/main" id="{447108FF-9717-109B-8344-6CB3030EAA51}"/>
                </a:ext>
              </a:extLst>
            </p:cNvPr>
            <p:cNvPicPr>
              <a:picLocks noChangeAspect="1"/>
            </p:cNvPicPr>
            <p:nvPr/>
          </p:nvPicPr>
          <p:blipFill>
            <a:blip r:embed="rId3">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pic>
          <p:nvPicPr>
            <p:cNvPr id="2" name="Picture 1">
              <a:extLst>
                <a:ext uri="{FF2B5EF4-FFF2-40B4-BE49-F238E27FC236}">
                  <a16:creationId xmlns:a16="http://schemas.microsoft.com/office/drawing/2014/main" id="{DC9317B2-CEB8-C2B1-08A1-95516ADADCD9}"/>
                </a:ext>
              </a:extLst>
            </p:cNvPr>
            <p:cNvPicPr>
              <a:picLocks noChangeAspect="1"/>
            </p:cNvPicPr>
            <p:nvPr/>
          </p:nvPicPr>
          <p:blipFill rotWithShape="1">
            <a:blip r:embed="rId4"/>
            <a:srcRect l="9611" r="29241"/>
            <a:stretch/>
          </p:blipFill>
          <p:spPr>
            <a:xfrm>
              <a:off x="6216469" y="685800"/>
              <a:ext cx="5656217" cy="6172200"/>
            </a:xfrm>
            <a:prstGeom prst="rect">
              <a:avLst/>
            </a:prstGeom>
          </p:spPr>
        </p:pic>
        <p:pic>
          <p:nvPicPr>
            <p:cNvPr id="13" name="Picture 12">
              <a:extLst>
                <a:ext uri="{FF2B5EF4-FFF2-40B4-BE49-F238E27FC236}">
                  <a16:creationId xmlns:a16="http://schemas.microsoft.com/office/drawing/2014/main" id="{1612D2E5-47B8-45DE-EFD1-B50BD2564AE3}"/>
                </a:ext>
              </a:extLst>
            </p:cNvPr>
            <p:cNvPicPr>
              <a:picLocks noChangeAspect="1"/>
            </p:cNvPicPr>
            <p:nvPr/>
          </p:nvPicPr>
          <p:blipFill>
            <a:blip r:embed="rId3">
              <a:clrChange>
                <a:clrFrom>
                  <a:srgbClr val="FFFAF6"/>
                </a:clrFrom>
                <a:clrTo>
                  <a:srgbClr val="FFFAF6">
                    <a:alpha val="0"/>
                  </a:srgbClr>
                </a:clrTo>
              </a:clrChange>
            </a:blip>
            <a:srcRect l="50118" t="70106" r="9093" b="30"/>
            <a:stretch>
              <a:fillRect/>
            </a:stretch>
          </p:blipFill>
          <p:spPr>
            <a:xfrm>
              <a:off x="7196718" y="4807823"/>
              <a:ext cx="4995282" cy="2048073"/>
            </a:xfrm>
            <a:custGeom>
              <a:avLst/>
              <a:gdLst>
                <a:gd name="connsiteX0" fmla="*/ 4995282 w 4995282"/>
                <a:gd name="connsiteY0" fmla="*/ 0 h 2048073"/>
                <a:gd name="connsiteX1" fmla="*/ 4995282 w 4995282"/>
                <a:gd name="connsiteY1" fmla="*/ 2048073 h 2048073"/>
                <a:gd name="connsiteX2" fmla="*/ 0 w 4995282"/>
                <a:gd name="connsiteY2" fmla="*/ 2048073 h 2048073"/>
              </a:gdLst>
              <a:ahLst/>
              <a:cxnLst>
                <a:cxn ang="0">
                  <a:pos x="connsiteX0" y="connsiteY0"/>
                </a:cxn>
                <a:cxn ang="0">
                  <a:pos x="connsiteX1" y="connsiteY1"/>
                </a:cxn>
                <a:cxn ang="0">
                  <a:pos x="connsiteX2" y="connsiteY2"/>
                </a:cxn>
              </a:cxnLst>
              <a:rect l="l" t="t" r="r" b="b"/>
              <a:pathLst>
                <a:path w="4995282" h="2048073">
                  <a:moveTo>
                    <a:pt x="4995282" y="0"/>
                  </a:moveTo>
                  <a:lnTo>
                    <a:pt x="4995282" y="2048073"/>
                  </a:lnTo>
                  <a:lnTo>
                    <a:pt x="0" y="2048073"/>
                  </a:lnTo>
                  <a:close/>
                </a:path>
              </a:pathLst>
            </a:custGeom>
          </p:spPr>
        </p:pic>
      </p:grpSp>
    </p:spTree>
    <p:extLst>
      <p:ext uri="{BB962C8B-B14F-4D97-AF65-F5344CB8AC3E}">
        <p14:creationId xmlns:p14="http://schemas.microsoft.com/office/powerpoint/2010/main" val="9839917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Slide 2 - Orange ">
    <p:bg>
      <p:bgPr>
        <a:solidFill>
          <a:srgbClr val="FFD2C5"/>
        </a:solidFill>
        <a:effectLst/>
      </p:bgPr>
    </p:bg>
    <p:spTree>
      <p:nvGrpSpPr>
        <p:cNvPr id="1" name=""/>
        <p:cNvGrpSpPr/>
        <p:nvPr/>
      </p:nvGrpSpPr>
      <p:grpSpPr>
        <a:xfrm>
          <a:off x="0" y="0"/>
          <a:ext cx="0" cy="0"/>
          <a:chOff x="0" y="0"/>
          <a:chExt cx="0" cy="0"/>
        </a:xfrm>
      </p:grpSpPr>
      <p:pic>
        <p:nvPicPr>
          <p:cNvPr id="14" name="Picture 13" descr="A colorful abstract wavy motif graphic with patterns  ">
            <a:extLst>
              <a:ext uri="{FF2B5EF4-FFF2-40B4-BE49-F238E27FC236}">
                <a16:creationId xmlns:a16="http://schemas.microsoft.com/office/drawing/2014/main" id="{1E01E457-F2FF-979D-8396-14CB31A6CCAF}"/>
              </a:ext>
            </a:extLst>
          </p:cNvPr>
          <p:cNvPicPr>
            <a:picLocks noChangeAspect="1"/>
          </p:cNvPicPr>
          <p:nvPr/>
        </p:nvPicPr>
        <p:blipFill>
          <a:blip r:embed="rId2">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8265"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p:nvPicPr>
        <p:blipFill>
          <a:blip r:embed="rId3"/>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2044"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EAA00D05-4508-3AB7-DC5C-9BDC9B6217B5}"/>
              </a:ext>
            </a:extLst>
          </p:cNvPr>
          <p:cNvPicPr>
            <a:picLocks noChangeAspect="1"/>
          </p:cNvPicPr>
          <p:nvPr/>
        </p:nvPicPr>
        <p:blipFill rotWithShape="1">
          <a:blip r:embed="rId4"/>
          <a:srcRect l="25164" r="1574"/>
          <a:stretch/>
        </p:blipFill>
        <p:spPr>
          <a:xfrm>
            <a:off x="4760686" y="292644"/>
            <a:ext cx="7431314" cy="6565356"/>
          </a:xfrm>
          <a:prstGeom prst="rect">
            <a:avLst/>
          </a:prstGeom>
        </p:spPr>
      </p:pic>
    </p:spTree>
    <p:extLst>
      <p:ext uri="{BB962C8B-B14F-4D97-AF65-F5344CB8AC3E}">
        <p14:creationId xmlns:p14="http://schemas.microsoft.com/office/powerpoint/2010/main" val="2602371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Slide 1 - White ">
    <p:bg>
      <p:bgPr>
        <a:solidFill>
          <a:srgbClr val="FFF8F3"/>
        </a:solidFill>
        <a:effectLst/>
      </p:bgPr>
    </p:bg>
    <p:spTree>
      <p:nvGrpSpPr>
        <p:cNvPr id="1" name=""/>
        <p:cNvGrpSpPr/>
        <p:nvPr/>
      </p:nvGrpSpPr>
      <p:grpSpPr>
        <a:xfrm>
          <a:off x="0" y="0"/>
          <a:ext cx="0" cy="0"/>
          <a:chOff x="0" y="0"/>
          <a:chExt cx="0" cy="0"/>
        </a:xfrm>
      </p:grpSpPr>
      <p:pic>
        <p:nvPicPr>
          <p:cNvPr id="13" name="Picture 12" descr="A colorful paper cut out of paper&#10;&#10;Description automatically generated">
            <a:extLst>
              <a:ext uri="{FF2B5EF4-FFF2-40B4-BE49-F238E27FC236}">
                <a16:creationId xmlns:a16="http://schemas.microsoft.com/office/drawing/2014/main" id="{F0206125-62D6-6532-D980-59BD317FC584}"/>
              </a:ext>
            </a:extLst>
          </p:cNvPr>
          <p:cNvPicPr>
            <a:picLocks noChangeAspect="1"/>
          </p:cNvPicPr>
          <p:nvPr/>
        </p:nvPicPr>
        <p:blipFill rotWithShape="1">
          <a:blip r:embed="rId2">
            <a:clrChange>
              <a:clrFrom>
                <a:srgbClr val="FFFAF6"/>
              </a:clrFrom>
              <a:clrTo>
                <a:srgbClr val="FFFAF6">
                  <a:alpha val="0"/>
                </a:srgbClr>
              </a:clrTo>
            </a:clrChange>
          </a:blip>
          <a:srcRect l="25120" r="-1"/>
          <a:stretch/>
        </p:blipFill>
        <p:spPr>
          <a:xfrm>
            <a:off x="5344420" y="0"/>
            <a:ext cx="6847580" cy="6858594"/>
          </a:xfrm>
          <a:prstGeom prst="rect">
            <a:avLst/>
          </a:prstGeom>
        </p:spPr>
      </p:pic>
      <p:pic>
        <p:nvPicPr>
          <p:cNvPr id="5" name="Picture 4">
            <a:extLst>
              <a:ext uri="{FF2B5EF4-FFF2-40B4-BE49-F238E27FC236}">
                <a16:creationId xmlns:a16="http://schemas.microsoft.com/office/drawing/2014/main" id="{85D215C1-659F-311D-01E0-92EC610EBCC9}"/>
              </a:ext>
            </a:extLst>
          </p:cNvPr>
          <p:cNvPicPr>
            <a:picLocks noChangeAspect="1"/>
          </p:cNvPicPr>
          <p:nvPr/>
        </p:nvPicPr>
        <p:blipFill rotWithShape="1">
          <a:blip r:embed="rId3"/>
          <a:srcRect l="9611" r="29241"/>
          <a:stretch/>
        </p:blipFill>
        <p:spPr>
          <a:xfrm>
            <a:off x="6216469" y="685800"/>
            <a:ext cx="5656217" cy="6172200"/>
          </a:xfrm>
          <a:prstGeom prst="rect">
            <a:avLst/>
          </a:prstGeom>
        </p:spPr>
      </p:pic>
      <p:sp>
        <p:nvSpPr>
          <p:cNvPr id="16" name="Title 1">
            <a:extLst>
              <a:ext uri="{FF2B5EF4-FFF2-40B4-BE49-F238E27FC236}">
                <a16:creationId xmlns:a16="http://schemas.microsoft.com/office/drawing/2014/main" id="{52D82B3F-0D03-C63C-61A4-D5BD9E65E0FC}"/>
              </a:ext>
            </a:extLst>
          </p:cNvPr>
          <p:cNvSpPr>
            <a:spLocks noGrp="1"/>
          </p:cNvSpPr>
          <p:nvPr>
            <p:ph type="title" hasCustomPrompt="1"/>
          </p:nvPr>
        </p:nvSpPr>
        <p:spPr>
          <a:xfrm>
            <a:off x="588266"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8" name="MS logo gray - EMF" descr="Microsoft logo, gray text version">
            <a:extLst>
              <a:ext uri="{FF2B5EF4-FFF2-40B4-BE49-F238E27FC236}">
                <a16:creationId xmlns:a16="http://schemas.microsoft.com/office/drawing/2014/main" id="{29EE3441-7B81-5637-6EC6-1C11BC421406}"/>
              </a:ext>
            </a:extLst>
          </p:cNvPr>
          <p:cNvPicPr>
            <a:picLocks noChangeAspect="1"/>
          </p:cNvPicPr>
          <p:nvPr/>
        </p:nvPicPr>
        <p:blipFill>
          <a:blip r:embed="rId4"/>
          <a:stretch>
            <a:fillRect/>
          </a:stretch>
        </p:blipFill>
        <p:spPr bwMode="black">
          <a:xfrm>
            <a:off x="584200" y="585788"/>
            <a:ext cx="1366440" cy="292608"/>
          </a:xfrm>
          <a:prstGeom prst="rect">
            <a:avLst/>
          </a:prstGeom>
        </p:spPr>
      </p:pic>
      <p:sp>
        <p:nvSpPr>
          <p:cNvPr id="15" name="Text Placeholder 4">
            <a:extLst>
              <a:ext uri="{FF2B5EF4-FFF2-40B4-BE49-F238E27FC236}">
                <a16:creationId xmlns:a16="http://schemas.microsoft.com/office/drawing/2014/main" id="{F81015F8-A719-5584-4766-C05E130CF191}"/>
              </a:ext>
            </a:extLst>
          </p:cNvPr>
          <p:cNvSpPr>
            <a:spLocks noGrp="1"/>
          </p:cNvSpPr>
          <p:nvPr>
            <p:ph type="body" sz="quarter" idx="13" hasCustomPrompt="1"/>
          </p:nvPr>
        </p:nvSpPr>
        <p:spPr>
          <a:xfrm>
            <a:off x="582045"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07986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Slide 2 - White ">
    <p:bg>
      <p:bgPr>
        <a:solidFill>
          <a:srgbClr val="FFF8F3"/>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2D82B3F-0D03-C63C-61A4-D5BD9E65E0FC}"/>
              </a:ext>
            </a:extLst>
          </p:cNvPr>
          <p:cNvSpPr>
            <a:spLocks noGrp="1"/>
          </p:cNvSpPr>
          <p:nvPr>
            <p:ph type="title" hasCustomPrompt="1"/>
          </p:nvPr>
        </p:nvSpPr>
        <p:spPr>
          <a:xfrm>
            <a:off x="588266"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8" name="MS logo gray - EMF" descr="Microsoft logo, gray text version">
            <a:extLst>
              <a:ext uri="{FF2B5EF4-FFF2-40B4-BE49-F238E27FC236}">
                <a16:creationId xmlns:a16="http://schemas.microsoft.com/office/drawing/2014/main" id="{29EE3441-7B81-5637-6EC6-1C11BC421406}"/>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15" name="Text Placeholder 4">
            <a:extLst>
              <a:ext uri="{FF2B5EF4-FFF2-40B4-BE49-F238E27FC236}">
                <a16:creationId xmlns:a16="http://schemas.microsoft.com/office/drawing/2014/main" id="{F81015F8-A719-5584-4766-C05E130CF191}"/>
              </a:ext>
            </a:extLst>
          </p:cNvPr>
          <p:cNvSpPr>
            <a:spLocks noGrp="1"/>
          </p:cNvSpPr>
          <p:nvPr>
            <p:ph type="body" sz="quarter" idx="13" hasCustomPrompt="1"/>
          </p:nvPr>
        </p:nvSpPr>
        <p:spPr>
          <a:xfrm>
            <a:off x="582045"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3" name="Picture 12" descr="A colorful paper cut out of paper&#10;&#10;Description automatically generated">
            <a:extLst>
              <a:ext uri="{FF2B5EF4-FFF2-40B4-BE49-F238E27FC236}">
                <a16:creationId xmlns:a16="http://schemas.microsoft.com/office/drawing/2014/main" id="{F0206125-62D6-6532-D980-59BD317FC584}"/>
              </a:ext>
            </a:extLst>
          </p:cNvPr>
          <p:cNvPicPr>
            <a:picLocks noChangeAspect="1"/>
          </p:cNvPicPr>
          <p:nvPr/>
        </p:nvPicPr>
        <p:blipFill rotWithShape="1">
          <a:blip r:embed="rId3">
            <a:clrChange>
              <a:clrFrom>
                <a:srgbClr val="FFFAF6"/>
              </a:clrFrom>
              <a:clrTo>
                <a:srgbClr val="FFFAF6">
                  <a:alpha val="0"/>
                </a:srgbClr>
              </a:clrTo>
            </a:clrChange>
          </a:blip>
          <a:srcRect l="25120" r="-1"/>
          <a:stretch/>
        </p:blipFill>
        <p:spPr>
          <a:xfrm>
            <a:off x="5344420" y="0"/>
            <a:ext cx="6847580" cy="6858594"/>
          </a:xfrm>
          <a:prstGeom prst="rect">
            <a:avLst/>
          </a:prstGeom>
        </p:spPr>
      </p:pic>
      <p:pic>
        <p:nvPicPr>
          <p:cNvPr id="4" name="Picture 3">
            <a:extLst>
              <a:ext uri="{FF2B5EF4-FFF2-40B4-BE49-F238E27FC236}">
                <a16:creationId xmlns:a16="http://schemas.microsoft.com/office/drawing/2014/main" id="{15449110-BA10-1BAA-1F51-BAB99F3E5A77}"/>
              </a:ext>
            </a:extLst>
          </p:cNvPr>
          <p:cNvPicPr>
            <a:picLocks noChangeAspect="1"/>
          </p:cNvPicPr>
          <p:nvPr/>
        </p:nvPicPr>
        <p:blipFill rotWithShape="1">
          <a:blip r:embed="rId4"/>
          <a:srcRect l="25164" r="1574"/>
          <a:stretch/>
        </p:blipFill>
        <p:spPr>
          <a:xfrm>
            <a:off x="4760686" y="292644"/>
            <a:ext cx="7431314" cy="6565356"/>
          </a:xfrm>
          <a:prstGeom prst="rect">
            <a:avLst/>
          </a:prstGeom>
        </p:spPr>
      </p:pic>
    </p:spTree>
    <p:extLst>
      <p:ext uri="{BB962C8B-B14F-4D97-AF65-F5344CB8AC3E}">
        <p14:creationId xmlns:p14="http://schemas.microsoft.com/office/powerpoint/2010/main" val="2659451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slide motif 1 - Lavender">
    <p:bg>
      <p:bgPr>
        <a:solidFill>
          <a:srgbClr val="EACEEB"/>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4200" y="2425780"/>
            <a:ext cx="52070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4200" y="3962400"/>
            <a:ext cx="5207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0" name="Picture 9" descr="A colorful petal-like graphic motif ">
            <a:extLst>
              <a:ext uri="{FF2B5EF4-FFF2-40B4-BE49-F238E27FC236}">
                <a16:creationId xmlns:a16="http://schemas.microsoft.com/office/drawing/2014/main" id="{594996F9-BB40-CCB3-7CCA-4587ACF7FDB7}"/>
              </a:ext>
            </a:extLst>
          </p:cNvPr>
          <p:cNvPicPr>
            <a:picLocks noChangeAspect="1"/>
          </p:cNvPicPr>
          <p:nvPr/>
        </p:nvPicPr>
        <p:blipFill rotWithShape="1">
          <a:blip r:embed="rId3"/>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spTree>
    <p:extLst>
      <p:ext uri="{BB962C8B-B14F-4D97-AF65-F5344CB8AC3E}">
        <p14:creationId xmlns:p14="http://schemas.microsoft.com/office/powerpoint/2010/main" val="2571922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itle slide motif 2 - Aqua">
    <p:bg>
      <p:bgPr>
        <a:solidFill>
          <a:srgbClr val="DBEDE7"/>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4200" y="2425780"/>
            <a:ext cx="52070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4200" y="3962400"/>
            <a:ext cx="5207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Picture 1" descr="A graphic motif of an abstract composition of diagonal shapes with different colors ">
            <a:extLst>
              <a:ext uri="{FF2B5EF4-FFF2-40B4-BE49-F238E27FC236}">
                <a16:creationId xmlns:a16="http://schemas.microsoft.com/office/drawing/2014/main" id="{427A0359-052B-3D45-0F59-DE3568DB8518}"/>
              </a:ext>
            </a:extLst>
          </p:cNvPr>
          <p:cNvPicPr>
            <a:picLocks noChangeAspect="1"/>
          </p:cNvPicPr>
          <p:nvPr/>
        </p:nvPicPr>
        <p:blipFill>
          <a:blip r:embed="rId3">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spTree>
    <p:extLst>
      <p:ext uri="{BB962C8B-B14F-4D97-AF65-F5344CB8AC3E}">
        <p14:creationId xmlns:p14="http://schemas.microsoft.com/office/powerpoint/2010/main" val="568513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slide motif 3 - Orange ">
    <p:bg>
      <p:bgPr>
        <a:solidFill>
          <a:srgbClr val="FFD2C5"/>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4200" y="2425780"/>
            <a:ext cx="52070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4200" y="3962400"/>
            <a:ext cx="5207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3" name="Picture 2" descr="A colorful abstract wavy motif graphic with patterns  ">
            <a:extLst>
              <a:ext uri="{FF2B5EF4-FFF2-40B4-BE49-F238E27FC236}">
                <a16:creationId xmlns:a16="http://schemas.microsoft.com/office/drawing/2014/main" id="{FA8704B2-62E0-3607-3975-473AF741CA7E}"/>
              </a:ext>
            </a:extLst>
          </p:cNvPr>
          <p:cNvPicPr>
            <a:picLocks noChangeAspect="1"/>
          </p:cNvPicPr>
          <p:nvPr/>
        </p:nvPicPr>
        <p:blipFill>
          <a:blip r:embed="rId3">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Tree>
    <p:extLst>
      <p:ext uri="{BB962C8B-B14F-4D97-AF65-F5344CB8AC3E}">
        <p14:creationId xmlns:p14="http://schemas.microsoft.com/office/powerpoint/2010/main" val="27982658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slide motif 4 - White ">
    <p:bg>
      <p:bgPr>
        <a:solidFill>
          <a:srgbClr val="FFF8F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2070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5" name="Text Placeholder 4"/>
          <p:cNvSpPr>
            <a:spLocks noGrp="1"/>
          </p:cNvSpPr>
          <p:nvPr>
            <p:ph type="body" sz="quarter" idx="12" hasCustomPrompt="1"/>
          </p:nvPr>
        </p:nvSpPr>
        <p:spPr>
          <a:xfrm>
            <a:off x="584200" y="3962400"/>
            <a:ext cx="5207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4" name="Picture 13" descr="A colorful wavy motif graphic ">
            <a:extLst>
              <a:ext uri="{FF2B5EF4-FFF2-40B4-BE49-F238E27FC236}">
                <a16:creationId xmlns:a16="http://schemas.microsoft.com/office/drawing/2014/main" id="{CA016A33-780B-E8BE-FE46-D652985A891A}"/>
              </a:ext>
            </a:extLst>
          </p:cNvPr>
          <p:cNvPicPr>
            <a:picLocks noChangeAspect="1"/>
          </p:cNvPicPr>
          <p:nvPr/>
        </p:nvPicPr>
        <p:blipFill rotWithShape="1">
          <a:blip r:embed="rId3">
            <a:clrChange>
              <a:clrFrom>
                <a:srgbClr val="FFFAF6"/>
              </a:clrFrom>
              <a:clrTo>
                <a:srgbClr val="FFFAF6">
                  <a:alpha val="0"/>
                </a:srgbClr>
              </a:clrTo>
            </a:clrChange>
          </a:blip>
          <a:srcRect t="4255"/>
          <a:stretch/>
        </p:blipFill>
        <p:spPr>
          <a:xfrm>
            <a:off x="2641599" y="0"/>
            <a:ext cx="9550401" cy="6858000"/>
          </a:xfrm>
          <a:prstGeom prst="rect">
            <a:avLst/>
          </a:prstGeom>
        </p:spPr>
      </p:pic>
    </p:spTree>
    <p:extLst>
      <p:ext uri="{BB962C8B-B14F-4D97-AF65-F5344CB8AC3E}">
        <p14:creationId xmlns:p14="http://schemas.microsoft.com/office/powerpoint/2010/main" val="19149414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97698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644485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64045"/>
          </a:xfrm>
        </p:spPr>
        <p:txBody>
          <a:bodyPr wrap="square">
            <a:spAutoFit/>
          </a:bodyPr>
          <a:lstStyle>
            <a:lvl1pPr marL="0" indent="0">
              <a:spcBef>
                <a:spcPts val="1200"/>
              </a:spcBef>
              <a:spcAft>
                <a:spcPts val="400"/>
              </a:spcAft>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4978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45475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21413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9544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952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3700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2231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8993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hree column with heading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EDA8AE-13CC-21AD-21A6-5AC9A740C0A6}"/>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AF6"/>
              </a:clrFrom>
              <a:clrTo>
                <a:srgbClr val="FFFAF6">
                  <a:alpha val="0"/>
                </a:srgbClr>
              </a:clrTo>
            </a:clrChange>
          </a:blip>
          <a:srcRect r="25841"/>
          <a:stretch/>
        </p:blipFill>
        <p:spPr>
          <a:xfrm>
            <a:off x="8511217" y="4078514"/>
            <a:ext cx="3680784" cy="27794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Rounded Rectangle 37">
            <a:extLst>
              <a:ext uri="{FF2B5EF4-FFF2-40B4-BE49-F238E27FC236}">
                <a16:creationId xmlns:a16="http://schemas.microsoft.com/office/drawing/2014/main" id="{56417030-DC1F-F185-C3E2-EEDA6CD39EE8}"/>
              </a:ext>
              <a:ext uri="{C183D7F6-B498-43B3-948B-1728B52AA6E4}">
                <adec:decorative xmlns:adec="http://schemas.microsoft.com/office/drawing/2017/decorative" val="1"/>
              </a:ext>
            </a:extLst>
          </p:cNvPr>
          <p:cNvSpPr>
            <a:spLocks/>
          </p:cNvSpPr>
          <p:nvPr/>
        </p:nvSpPr>
        <p:spPr bwMode="auto">
          <a:xfrm>
            <a:off x="593976" y="1886631"/>
            <a:ext cx="3514036" cy="531812"/>
          </a:xfrm>
          <a:prstGeom prst="roundRect">
            <a:avLst>
              <a:gd name="adj" fmla="val 25225"/>
            </a:avLst>
          </a:prstGeom>
          <a:solidFill>
            <a:srgbClr val="FF5C39"/>
          </a:solidFill>
          <a:ln>
            <a:noFill/>
            <a:headEnd type="none" w="med" len="med"/>
            <a:tailEnd type="none" w="med" len="med"/>
          </a:ln>
          <a:effectLst>
            <a:outerShdw blurRad="228600" dist="50800" dir="3960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endParaRPr>
          </a:p>
        </p:txBody>
      </p:sp>
      <p:sp>
        <p:nvSpPr>
          <p:cNvPr id="6" name="Rectangle: Rounded Corners 5">
            <a:extLst>
              <a:ext uri="{FF2B5EF4-FFF2-40B4-BE49-F238E27FC236}">
                <a16:creationId xmlns:a16="http://schemas.microsoft.com/office/drawing/2014/main" id="{A344D546-F928-5C55-7ADB-3F2DE1BCD0EE}"/>
              </a:ext>
              <a:ext uri="{C183D7F6-B498-43B3-948B-1728B52AA6E4}">
                <adec:decorative xmlns:adec="http://schemas.microsoft.com/office/drawing/2017/decorative" val="1"/>
              </a:ext>
            </a:extLst>
          </p:cNvPr>
          <p:cNvSpPr>
            <a:spLocks/>
          </p:cNvSpPr>
          <p:nvPr/>
        </p:nvSpPr>
        <p:spPr bwMode="auto">
          <a:xfrm>
            <a:off x="588263" y="2572511"/>
            <a:ext cx="3514036" cy="3175145"/>
          </a:xfrm>
          <a:prstGeom prst="roundRect">
            <a:avLst>
              <a:gd name="adj" fmla="val 4400"/>
            </a:avLst>
          </a:prstGeom>
          <a:solidFill>
            <a:schemeClr val="bg1"/>
          </a:solidFill>
          <a:ln>
            <a:noFill/>
            <a:headEnd type="none" w="med" len="med"/>
            <a:tailEnd type="none" w="med" len="med"/>
          </a:ln>
          <a:effectLst>
            <a:outerShdw blurRad="190500" dist="114300" dir="5400000" sx="95000" sy="95000" algn="t" rotWithShape="0">
              <a:schemeClr val="accent3">
                <a:lumMod val="10000"/>
                <a:alpha val="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ts val="600"/>
              </a:spcAft>
            </a:pPr>
            <a:endParaRPr kumimoji="0" lang="en-US" sz="1400" b="0" i="0" u="none" strike="noStrike" kern="1200" cap="none" spc="0" normalizeH="0" baseline="0" noProof="0">
              <a:ln>
                <a:noFill/>
              </a:ln>
              <a:solidFill>
                <a:srgbClr val="000000"/>
              </a:solidFill>
              <a:effectLst/>
              <a:uLnTx/>
              <a:uFillTx/>
              <a:ea typeface="+mn-ea"/>
              <a:cs typeface="+mn-cs"/>
            </a:endParaRPr>
          </a:p>
        </p:txBody>
      </p:sp>
      <p:sp>
        <p:nvSpPr>
          <p:cNvPr id="7" name="Rounded Rectangle 37">
            <a:extLst>
              <a:ext uri="{FF2B5EF4-FFF2-40B4-BE49-F238E27FC236}">
                <a16:creationId xmlns:a16="http://schemas.microsoft.com/office/drawing/2014/main" id="{135532BF-96BC-4797-561C-5C79CE33A254}"/>
              </a:ext>
              <a:ext uri="{C183D7F6-B498-43B3-948B-1728B52AA6E4}">
                <adec:decorative xmlns:adec="http://schemas.microsoft.com/office/drawing/2017/decorative" val="1"/>
              </a:ext>
            </a:extLst>
          </p:cNvPr>
          <p:cNvSpPr/>
          <p:nvPr/>
        </p:nvSpPr>
        <p:spPr bwMode="auto">
          <a:xfrm>
            <a:off x="4344790" y="1886631"/>
            <a:ext cx="3514036" cy="531812"/>
          </a:xfrm>
          <a:prstGeom prst="roundRect">
            <a:avLst>
              <a:gd name="adj" fmla="val 25225"/>
            </a:avLst>
          </a:prstGeom>
          <a:solidFill>
            <a:srgbClr val="FF5C39"/>
          </a:solidFill>
          <a:ln>
            <a:noFill/>
            <a:headEnd type="none" w="med" len="med"/>
            <a:tailEnd type="none" w="med" len="med"/>
          </a:ln>
          <a:effectLst>
            <a:outerShdw blurRad="228600" dist="50800" dir="3960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endParaRPr>
          </a:p>
        </p:txBody>
      </p:sp>
      <p:sp>
        <p:nvSpPr>
          <p:cNvPr id="8" name="Rectangle: Rounded Corners 7">
            <a:extLst>
              <a:ext uri="{FF2B5EF4-FFF2-40B4-BE49-F238E27FC236}">
                <a16:creationId xmlns:a16="http://schemas.microsoft.com/office/drawing/2014/main" id="{E9C28018-4232-AF06-07AB-AF300BE3B609}"/>
              </a:ext>
              <a:ext uri="{C183D7F6-B498-43B3-948B-1728B52AA6E4}">
                <adec:decorative xmlns:adec="http://schemas.microsoft.com/office/drawing/2017/decorative" val="1"/>
              </a:ext>
            </a:extLst>
          </p:cNvPr>
          <p:cNvSpPr>
            <a:spLocks/>
          </p:cNvSpPr>
          <p:nvPr/>
        </p:nvSpPr>
        <p:spPr bwMode="auto">
          <a:xfrm>
            <a:off x="4341934" y="2572511"/>
            <a:ext cx="3514036" cy="3175145"/>
          </a:xfrm>
          <a:prstGeom prst="roundRect">
            <a:avLst>
              <a:gd name="adj" fmla="val 4400"/>
            </a:avLst>
          </a:prstGeom>
          <a:solidFill>
            <a:schemeClr val="bg1"/>
          </a:solidFill>
          <a:ln>
            <a:noFill/>
            <a:headEnd type="none" w="med" len="med"/>
            <a:tailEnd type="none" w="med" len="med"/>
          </a:ln>
          <a:effectLst>
            <a:outerShdw blurRad="190500" dist="114300" dir="5400000" sx="95000" sy="95000" algn="t" rotWithShape="0">
              <a:schemeClr val="accent3">
                <a:lumMod val="10000"/>
                <a:alpha val="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ts val="600"/>
              </a:spcAft>
            </a:pPr>
            <a:endParaRPr kumimoji="0" lang="en-US" sz="1400" b="0" i="0" u="none" strike="noStrike" kern="1200" cap="none" spc="0" normalizeH="0" baseline="0" noProof="0">
              <a:ln>
                <a:noFill/>
              </a:ln>
              <a:solidFill>
                <a:srgbClr val="000000"/>
              </a:solidFill>
              <a:effectLst/>
              <a:uLnTx/>
              <a:uFillTx/>
              <a:ea typeface="+mn-ea"/>
              <a:cs typeface="+mn-cs"/>
            </a:endParaRPr>
          </a:p>
        </p:txBody>
      </p:sp>
      <p:sp>
        <p:nvSpPr>
          <p:cNvPr id="9" name="Rounded Rectangle 37">
            <a:extLst>
              <a:ext uri="{FF2B5EF4-FFF2-40B4-BE49-F238E27FC236}">
                <a16:creationId xmlns:a16="http://schemas.microsoft.com/office/drawing/2014/main" id="{D55A1B4C-453D-1806-C9DD-59A0502879E5}"/>
              </a:ext>
              <a:ext uri="{C183D7F6-B498-43B3-948B-1728B52AA6E4}">
                <adec:decorative xmlns:adec="http://schemas.microsoft.com/office/drawing/2017/decorative" val="1"/>
              </a:ext>
            </a:extLst>
          </p:cNvPr>
          <p:cNvSpPr/>
          <p:nvPr/>
        </p:nvSpPr>
        <p:spPr bwMode="auto">
          <a:xfrm>
            <a:off x="8092747" y="1886631"/>
            <a:ext cx="3514036" cy="531812"/>
          </a:xfrm>
          <a:prstGeom prst="roundRect">
            <a:avLst>
              <a:gd name="adj" fmla="val 25225"/>
            </a:avLst>
          </a:prstGeom>
          <a:solidFill>
            <a:srgbClr val="FF5C39"/>
          </a:solidFill>
          <a:ln>
            <a:noFill/>
            <a:headEnd type="none" w="med" len="med"/>
            <a:tailEnd type="none" w="med" len="med"/>
          </a:ln>
          <a:effectLst>
            <a:outerShdw blurRad="228600" dist="50800" dir="3960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endParaRPr>
          </a:p>
        </p:txBody>
      </p:sp>
      <p:sp>
        <p:nvSpPr>
          <p:cNvPr id="10" name="Rectangle: Rounded Corners 9">
            <a:extLst>
              <a:ext uri="{FF2B5EF4-FFF2-40B4-BE49-F238E27FC236}">
                <a16:creationId xmlns:a16="http://schemas.microsoft.com/office/drawing/2014/main" id="{45B43E2B-7E25-78C4-D58A-E4767F091558}"/>
              </a:ext>
              <a:ext uri="{C183D7F6-B498-43B3-948B-1728B52AA6E4}">
                <adec:decorative xmlns:adec="http://schemas.microsoft.com/office/drawing/2017/decorative" val="1"/>
              </a:ext>
            </a:extLst>
          </p:cNvPr>
          <p:cNvSpPr>
            <a:spLocks/>
          </p:cNvSpPr>
          <p:nvPr/>
        </p:nvSpPr>
        <p:spPr bwMode="auto">
          <a:xfrm>
            <a:off x="8092747" y="2572511"/>
            <a:ext cx="3514036" cy="3175145"/>
          </a:xfrm>
          <a:prstGeom prst="roundRect">
            <a:avLst>
              <a:gd name="adj" fmla="val 4400"/>
            </a:avLst>
          </a:prstGeom>
          <a:solidFill>
            <a:schemeClr val="bg1"/>
          </a:solidFill>
          <a:ln>
            <a:noFill/>
            <a:headEnd type="none" w="med" len="med"/>
            <a:tailEnd type="none" w="med" len="med"/>
          </a:ln>
          <a:effectLst>
            <a:outerShdw blurRad="190500" dist="114300" dir="5400000" sx="95000" sy="95000" algn="t" rotWithShape="0">
              <a:schemeClr val="accent3">
                <a:lumMod val="10000"/>
                <a:alpha val="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ts val="600"/>
              </a:spcAft>
            </a:pPr>
            <a:endParaRPr kumimoji="0" lang="en-US" sz="1400" b="0" i="0" u="none" strike="noStrike" kern="1200" cap="none" spc="0" normalizeH="0" baseline="0" noProof="0">
              <a:ln>
                <a:noFill/>
              </a:ln>
              <a:solidFill>
                <a:srgbClr val="000000"/>
              </a:solidFill>
              <a:effectLst/>
              <a:uLnTx/>
              <a:uFillTx/>
              <a:ea typeface="+mn-ea"/>
              <a:cs typeface="+mn-cs"/>
            </a:endParaRPr>
          </a:p>
        </p:txBody>
      </p:sp>
      <p:sp>
        <p:nvSpPr>
          <p:cNvPr id="16" name="Text Placeholder 3">
            <a:extLst>
              <a:ext uri="{FF2B5EF4-FFF2-40B4-BE49-F238E27FC236}">
                <a16:creationId xmlns:a16="http://schemas.microsoft.com/office/drawing/2014/main" id="{40B4AD8E-6D7B-AEBF-8011-9E238F012DDD}"/>
              </a:ext>
            </a:extLst>
          </p:cNvPr>
          <p:cNvSpPr>
            <a:spLocks noGrp="1"/>
          </p:cNvSpPr>
          <p:nvPr>
            <p:ph type="body" sz="quarter" idx="10" hasCustomPrompt="1"/>
          </p:nvPr>
        </p:nvSpPr>
        <p:spPr>
          <a:xfrm>
            <a:off x="923738" y="2029427"/>
            <a:ext cx="2854512" cy="246221"/>
          </a:xfrm>
        </p:spPr>
        <p:txBody>
          <a:bodyPr wrap="square" anchor="ctr">
            <a:spAutoFit/>
          </a:bodyPr>
          <a:lstStyle>
            <a:lvl1pPr marL="0" indent="0" algn="ctr">
              <a:spcBef>
                <a:spcPts val="1224"/>
              </a:spcBef>
              <a:buClr>
                <a:schemeClr val="tx1"/>
              </a:buClr>
              <a:buFont typeface="Wingdings" panose="05000000000000000000" pitchFamily="2" charset="2"/>
              <a:buNone/>
              <a:defRPr sz="1600" b="1">
                <a:solidFill>
                  <a:schemeClr val="bg1"/>
                </a:solidFill>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Heading</a:t>
            </a:r>
          </a:p>
        </p:txBody>
      </p:sp>
      <p:sp>
        <p:nvSpPr>
          <p:cNvPr id="11" name="Text Placeholder 3">
            <a:extLst>
              <a:ext uri="{FF2B5EF4-FFF2-40B4-BE49-F238E27FC236}">
                <a16:creationId xmlns:a16="http://schemas.microsoft.com/office/drawing/2014/main" id="{F5DADF8E-502F-02C7-EFE4-93BBEF46A6BB}"/>
              </a:ext>
            </a:extLst>
          </p:cNvPr>
          <p:cNvSpPr>
            <a:spLocks noGrp="1"/>
          </p:cNvSpPr>
          <p:nvPr>
            <p:ph type="body" sz="quarter" idx="12" hasCustomPrompt="1"/>
          </p:nvPr>
        </p:nvSpPr>
        <p:spPr>
          <a:xfrm>
            <a:off x="588263" y="2572511"/>
            <a:ext cx="3514036" cy="3175145"/>
          </a:xfrm>
        </p:spPr>
        <p:txBody>
          <a:bodyPr wrap="square" lIns="182880" tIns="91440" rIns="182880" bIns="91440" anchor="t">
            <a:noAutofit/>
          </a:bodyPr>
          <a:lstStyle>
            <a:lvl1pPr marL="0" indent="0">
              <a:spcBef>
                <a:spcPts val="1224"/>
              </a:spcBef>
              <a:buClr>
                <a:schemeClr val="tx1"/>
              </a:buClr>
              <a:buFont typeface="Wingdings" panose="05000000000000000000" pitchFamily="2" charset="2"/>
              <a:buNone/>
              <a:defRPr sz="14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
        <p:nvSpPr>
          <p:cNvPr id="17" name="Text Placeholder 3">
            <a:extLst>
              <a:ext uri="{FF2B5EF4-FFF2-40B4-BE49-F238E27FC236}">
                <a16:creationId xmlns:a16="http://schemas.microsoft.com/office/drawing/2014/main" id="{138FBD7C-29C5-63FC-627F-CEBDBAF0E105}"/>
              </a:ext>
            </a:extLst>
          </p:cNvPr>
          <p:cNvSpPr>
            <a:spLocks noGrp="1"/>
          </p:cNvSpPr>
          <p:nvPr>
            <p:ph type="body" sz="quarter" idx="15" hasCustomPrompt="1"/>
          </p:nvPr>
        </p:nvSpPr>
        <p:spPr>
          <a:xfrm>
            <a:off x="4674552" y="2029427"/>
            <a:ext cx="2854512" cy="246221"/>
          </a:xfrm>
        </p:spPr>
        <p:txBody>
          <a:bodyPr wrap="square" anchor="ctr">
            <a:spAutoFit/>
          </a:bodyPr>
          <a:lstStyle>
            <a:lvl1pPr marL="0" indent="0" algn="ctr">
              <a:spcBef>
                <a:spcPts val="1224"/>
              </a:spcBef>
              <a:buClr>
                <a:schemeClr val="tx1"/>
              </a:buClr>
              <a:buFont typeface="Wingdings" panose="05000000000000000000" pitchFamily="2" charset="2"/>
              <a:buNone/>
              <a:defRPr sz="1600" b="1">
                <a:solidFill>
                  <a:schemeClr val="bg1"/>
                </a:solidFill>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Heading</a:t>
            </a:r>
          </a:p>
        </p:txBody>
      </p:sp>
      <p:sp>
        <p:nvSpPr>
          <p:cNvPr id="13" name="Text Placeholder 3">
            <a:extLst>
              <a:ext uri="{FF2B5EF4-FFF2-40B4-BE49-F238E27FC236}">
                <a16:creationId xmlns:a16="http://schemas.microsoft.com/office/drawing/2014/main" id="{9BA477F2-663F-9D4F-C446-613B5D645B01}"/>
              </a:ext>
            </a:extLst>
          </p:cNvPr>
          <p:cNvSpPr>
            <a:spLocks noGrp="1"/>
          </p:cNvSpPr>
          <p:nvPr>
            <p:ph type="body" sz="quarter" idx="13" hasCustomPrompt="1"/>
          </p:nvPr>
        </p:nvSpPr>
        <p:spPr>
          <a:xfrm>
            <a:off x="4341934" y="2572511"/>
            <a:ext cx="3514036" cy="3175145"/>
          </a:xfrm>
        </p:spPr>
        <p:txBody>
          <a:bodyPr wrap="square" lIns="182880" tIns="91440" rIns="182880" bIns="91440" anchor="t">
            <a:noAutofit/>
          </a:bodyPr>
          <a:lstStyle>
            <a:lvl1pPr marL="0" indent="0">
              <a:spcBef>
                <a:spcPts val="1224"/>
              </a:spcBef>
              <a:buClr>
                <a:schemeClr val="tx1"/>
              </a:buClr>
              <a:buFont typeface="Wingdings" panose="05000000000000000000" pitchFamily="2" charset="2"/>
              <a:buNone/>
              <a:defRPr sz="14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
        <p:nvSpPr>
          <p:cNvPr id="18" name="Text Placeholder 3">
            <a:extLst>
              <a:ext uri="{FF2B5EF4-FFF2-40B4-BE49-F238E27FC236}">
                <a16:creationId xmlns:a16="http://schemas.microsoft.com/office/drawing/2014/main" id="{D25A1BF4-496F-1802-3682-AF503051C140}"/>
              </a:ext>
            </a:extLst>
          </p:cNvPr>
          <p:cNvSpPr>
            <a:spLocks noGrp="1"/>
          </p:cNvSpPr>
          <p:nvPr>
            <p:ph type="body" sz="quarter" idx="16" hasCustomPrompt="1"/>
          </p:nvPr>
        </p:nvSpPr>
        <p:spPr>
          <a:xfrm>
            <a:off x="8422509" y="2029427"/>
            <a:ext cx="2854512" cy="246221"/>
          </a:xfrm>
        </p:spPr>
        <p:txBody>
          <a:bodyPr wrap="square" anchor="ctr">
            <a:spAutoFit/>
          </a:bodyPr>
          <a:lstStyle>
            <a:lvl1pPr marL="0" indent="0" algn="ctr">
              <a:spcBef>
                <a:spcPts val="1224"/>
              </a:spcBef>
              <a:buClr>
                <a:schemeClr val="tx1"/>
              </a:buClr>
              <a:buFont typeface="Wingdings" panose="05000000000000000000" pitchFamily="2" charset="2"/>
              <a:buNone/>
              <a:defRPr sz="1600" b="1">
                <a:solidFill>
                  <a:schemeClr val="bg1"/>
                </a:solidFill>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Heading</a:t>
            </a:r>
          </a:p>
        </p:txBody>
      </p:sp>
      <p:sp>
        <p:nvSpPr>
          <p:cNvPr id="14" name="Text Placeholder 3">
            <a:extLst>
              <a:ext uri="{FF2B5EF4-FFF2-40B4-BE49-F238E27FC236}">
                <a16:creationId xmlns:a16="http://schemas.microsoft.com/office/drawing/2014/main" id="{5799FC92-E2A2-A1EF-D5CE-E6A3527B27B1}"/>
              </a:ext>
            </a:extLst>
          </p:cNvPr>
          <p:cNvSpPr>
            <a:spLocks noGrp="1"/>
          </p:cNvSpPr>
          <p:nvPr>
            <p:ph type="body" sz="quarter" idx="14" hasCustomPrompt="1"/>
          </p:nvPr>
        </p:nvSpPr>
        <p:spPr>
          <a:xfrm>
            <a:off x="8092747" y="2572511"/>
            <a:ext cx="3514036" cy="3175145"/>
          </a:xfrm>
        </p:spPr>
        <p:txBody>
          <a:bodyPr wrap="square" lIns="182880" tIns="91440" rIns="182880" bIns="91440" anchor="t">
            <a:noAutofit/>
          </a:bodyPr>
          <a:lstStyle>
            <a:lvl1pPr marL="0" indent="0">
              <a:spcBef>
                <a:spcPts val="1224"/>
              </a:spcBef>
              <a:buClr>
                <a:schemeClr val="tx1"/>
              </a:buClr>
              <a:buFont typeface="Wingdings" panose="05000000000000000000" pitchFamily="2" charset="2"/>
              <a:buNone/>
              <a:defRPr sz="14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Tree>
    <p:extLst>
      <p:ext uri="{BB962C8B-B14F-4D97-AF65-F5344CB8AC3E}">
        <p14:creationId xmlns:p14="http://schemas.microsoft.com/office/powerpoint/2010/main" val="29580661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1310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itle Only with heading backgroun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82541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64">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itle Only with heading backgroun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63446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64">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itle Only with heading background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C0CC2C-DE36-4D2B-EEC8-B9B22FA091C5}"/>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B9C6E9BB-3730-7E38-0378-8A4155EE0A7D}"/>
              </a:ext>
              <a:ext uri="{C183D7F6-B498-43B3-948B-1728B52AA6E4}">
                <adec:decorative xmlns:adec="http://schemas.microsoft.com/office/drawing/2017/decorative" val="1"/>
              </a:ext>
            </a:extLst>
          </p:cNvPr>
          <p:cNvPicPr>
            <a:picLocks noChangeAspect="1"/>
          </p:cNvPicPr>
          <p:nvPr/>
        </p:nvPicPr>
        <p:blipFill>
          <a:blip r:embed="rId2">
            <a:alphaModFix/>
          </a:blip>
          <a:srcRect l="33676" t="45294"/>
          <a:stretch>
            <a:fillRect/>
          </a:stretch>
        </p:blipFill>
        <p:spPr>
          <a:xfrm>
            <a:off x="9727855" y="0"/>
            <a:ext cx="2464144" cy="1138198"/>
          </a:xfrm>
          <a:custGeom>
            <a:avLst/>
            <a:gdLst>
              <a:gd name="connsiteX0" fmla="*/ 837725 w 2464144"/>
              <a:gd name="connsiteY0" fmla="*/ 0 h 1138198"/>
              <a:gd name="connsiteX1" fmla="*/ 2464144 w 2464144"/>
              <a:gd name="connsiteY1" fmla="*/ 0 h 1138198"/>
              <a:gd name="connsiteX2" fmla="*/ 2464144 w 2464144"/>
              <a:gd name="connsiteY2" fmla="*/ 1138198 h 1138198"/>
              <a:gd name="connsiteX3" fmla="*/ 0 w 2464144"/>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4" h="1138198">
                <a:moveTo>
                  <a:pt x="837725" y="0"/>
                </a:moveTo>
                <a:lnTo>
                  <a:pt x="2464144" y="0"/>
                </a:lnTo>
                <a:lnTo>
                  <a:pt x="2464144" y="1138198"/>
                </a:lnTo>
                <a:lnTo>
                  <a:pt x="0" y="1138198"/>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54338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itle and two picture ">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944E80D-9C72-78F7-341C-7CDF3E9E471D}"/>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28" name="Picture 27">
            <a:extLst>
              <a:ext uri="{FF2B5EF4-FFF2-40B4-BE49-F238E27FC236}">
                <a16:creationId xmlns:a16="http://schemas.microsoft.com/office/drawing/2014/main" id="{A15711FA-7256-3D1F-51FC-1039E341DBDF}"/>
              </a:ext>
              <a:ext uri="{C183D7F6-B498-43B3-948B-1728B52AA6E4}">
                <adec:decorative xmlns:adec="http://schemas.microsoft.com/office/drawing/2017/decorative" val="1"/>
              </a:ext>
            </a:extLst>
          </p:cNvPr>
          <p:cNvPicPr>
            <a:picLocks noChangeAspect="1"/>
          </p:cNvPicPr>
          <p:nvPr/>
        </p:nvPicPr>
        <p:blipFill>
          <a:blip r:embed="rId2"/>
          <a:srcRect l="34454" t="65327" r="26452" b="2428"/>
          <a:stretch>
            <a:fillRect/>
          </a:stretch>
        </p:blipFill>
        <p:spPr>
          <a:xfrm>
            <a:off x="9727855" y="0"/>
            <a:ext cx="2464145" cy="1138198"/>
          </a:xfrm>
          <a:custGeom>
            <a:avLst/>
            <a:gdLst>
              <a:gd name="connsiteX0" fmla="*/ 838807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7" y="0"/>
                </a:moveTo>
                <a:lnTo>
                  <a:pt x="2464145" y="0"/>
                </a:lnTo>
                <a:lnTo>
                  <a:pt x="2464145" y="1138198"/>
                </a:lnTo>
                <a:lnTo>
                  <a:pt x="0" y="1138198"/>
                </a:lnTo>
                <a:close/>
              </a:path>
            </a:pathLst>
          </a:custGeom>
        </p:spPr>
      </p:pic>
      <p:sp>
        <p:nvSpPr>
          <p:cNvPr id="29" name="Rectangle: Rounded Corners 28">
            <a:extLst>
              <a:ext uri="{FF2B5EF4-FFF2-40B4-BE49-F238E27FC236}">
                <a16:creationId xmlns:a16="http://schemas.microsoft.com/office/drawing/2014/main" id="{2BE9B5ED-5F17-EB58-A599-E5DAA5781B88}"/>
              </a:ext>
              <a:ext uri="{C183D7F6-B498-43B3-948B-1728B52AA6E4}">
                <adec:decorative xmlns:adec="http://schemas.microsoft.com/office/drawing/2017/decorative" val="1"/>
              </a:ext>
            </a:extLst>
          </p:cNvPr>
          <p:cNvSpPr/>
          <p:nvPr/>
        </p:nvSpPr>
        <p:spPr bwMode="auto">
          <a:xfrm>
            <a:off x="1473200" y="3729238"/>
            <a:ext cx="10231437" cy="2098982"/>
          </a:xfrm>
          <a:prstGeom prst="roundRect">
            <a:avLst>
              <a:gd name="adj" fmla="val 151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A50C37EA-0888-96B1-3500-30EEED6FA84D}"/>
              </a:ext>
              <a:ext uri="{C183D7F6-B498-43B3-948B-1728B52AA6E4}">
                <adec:decorative xmlns:adec="http://schemas.microsoft.com/office/drawing/2017/decorative" val="1"/>
              </a:ext>
            </a:extLst>
          </p:cNvPr>
          <p:cNvSpPr/>
          <p:nvPr/>
        </p:nvSpPr>
        <p:spPr bwMode="auto">
          <a:xfrm>
            <a:off x="1473200" y="1542671"/>
            <a:ext cx="10231437" cy="2098982"/>
          </a:xfrm>
          <a:prstGeom prst="roundRect">
            <a:avLst>
              <a:gd name="adj" fmla="val 151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7" name="Oval 36">
            <a:extLst>
              <a:ext uri="{FF2B5EF4-FFF2-40B4-BE49-F238E27FC236}">
                <a16:creationId xmlns:a16="http://schemas.microsoft.com/office/drawing/2014/main" id="{B77A3B33-BCDA-C797-E25E-C8C96C28F0F9}"/>
              </a:ext>
              <a:ext uri="{C183D7F6-B498-43B3-948B-1728B52AA6E4}">
                <adec:decorative xmlns:adec="http://schemas.microsoft.com/office/drawing/2017/decorative" val="1"/>
              </a:ext>
            </a:extLst>
          </p:cNvPr>
          <p:cNvSpPr/>
          <p:nvPr/>
        </p:nvSpPr>
        <p:spPr bwMode="auto">
          <a:xfrm>
            <a:off x="600342" y="1732655"/>
            <a:ext cx="1719015" cy="1719015"/>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8" name="Picture 37">
            <a:extLst>
              <a:ext uri="{FF2B5EF4-FFF2-40B4-BE49-F238E27FC236}">
                <a16:creationId xmlns:a16="http://schemas.microsoft.com/office/drawing/2014/main" id="{72AB3B78-2F77-B697-3884-03C8B2639FD9}"/>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8963" y="1729526"/>
            <a:ext cx="1717707" cy="1725273"/>
          </a:xfrm>
          <a:prstGeom prst="ellipse">
            <a:avLst/>
          </a:prstGeom>
        </p:spPr>
      </p:pic>
      <p:sp>
        <p:nvSpPr>
          <p:cNvPr id="51" name="Title 1">
            <a:extLst>
              <a:ext uri="{FF2B5EF4-FFF2-40B4-BE49-F238E27FC236}">
                <a16:creationId xmlns:a16="http://schemas.microsoft.com/office/drawing/2014/main" id="{E697E064-F982-D8BD-0F8A-DFFC5C8E446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28A06881-D496-1ABD-A316-6519406C1238}"/>
              </a:ext>
            </a:extLst>
          </p:cNvPr>
          <p:cNvSpPr>
            <a:spLocks noGrp="1"/>
          </p:cNvSpPr>
          <p:nvPr>
            <p:ph type="pic" sz="quarter" idx="16"/>
          </p:nvPr>
        </p:nvSpPr>
        <p:spPr>
          <a:xfrm>
            <a:off x="795224" y="1942872"/>
            <a:ext cx="1305184" cy="1298581"/>
          </a:xfrm>
          <a:prstGeom prst="ellipse">
            <a:avLst/>
          </a:prstGeom>
          <a:solidFill>
            <a:schemeClr val="bg1"/>
          </a:solidFill>
        </p:spPr>
        <p:txBody>
          <a:bodyPr/>
          <a:lstStyle>
            <a:lvl1pPr>
              <a:defRPr sz="1600"/>
            </a:lvl1pPr>
          </a:lstStyle>
          <a:p>
            <a:r>
              <a:rPr lang="en-US"/>
              <a:t>Click icon to add picture</a:t>
            </a:r>
            <a:endParaRPr lang="en-IN"/>
          </a:p>
        </p:txBody>
      </p:sp>
      <p:sp>
        <p:nvSpPr>
          <p:cNvPr id="46" name="Oval 45">
            <a:extLst>
              <a:ext uri="{FF2B5EF4-FFF2-40B4-BE49-F238E27FC236}">
                <a16:creationId xmlns:a16="http://schemas.microsoft.com/office/drawing/2014/main" id="{AE019709-9084-F14F-0037-12F3674BAC59}"/>
              </a:ext>
              <a:ext uri="{C183D7F6-B498-43B3-948B-1728B52AA6E4}">
                <adec:decorative xmlns:adec="http://schemas.microsoft.com/office/drawing/2017/decorative" val="1"/>
              </a:ext>
            </a:extLst>
          </p:cNvPr>
          <p:cNvSpPr/>
          <p:nvPr/>
        </p:nvSpPr>
        <p:spPr bwMode="auto">
          <a:xfrm>
            <a:off x="600342" y="3919222"/>
            <a:ext cx="1719015" cy="1719015"/>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7" name="Picture 46">
            <a:extLst>
              <a:ext uri="{FF2B5EF4-FFF2-40B4-BE49-F238E27FC236}">
                <a16:creationId xmlns:a16="http://schemas.microsoft.com/office/drawing/2014/main" id="{A199395E-540C-2D04-5920-20F2D8B82F0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8963" y="3916093"/>
            <a:ext cx="1717707" cy="1725273"/>
          </a:xfrm>
          <a:prstGeom prst="ellipse">
            <a:avLst/>
          </a:prstGeom>
        </p:spPr>
      </p:pic>
      <p:sp>
        <p:nvSpPr>
          <p:cNvPr id="52" name="Text Placeholder 3">
            <a:extLst>
              <a:ext uri="{FF2B5EF4-FFF2-40B4-BE49-F238E27FC236}">
                <a16:creationId xmlns:a16="http://schemas.microsoft.com/office/drawing/2014/main" id="{6E8FEDD7-B092-DF06-7CE1-A38B675CA149}"/>
              </a:ext>
            </a:extLst>
          </p:cNvPr>
          <p:cNvSpPr>
            <a:spLocks noGrp="1"/>
          </p:cNvSpPr>
          <p:nvPr>
            <p:ph type="body" sz="quarter" idx="10" hasCustomPrompt="1"/>
          </p:nvPr>
        </p:nvSpPr>
        <p:spPr>
          <a:xfrm>
            <a:off x="2778383" y="1979703"/>
            <a:ext cx="8596237" cy="276999"/>
          </a:xfrm>
        </p:spPr>
        <p:txBody>
          <a:bodyPr wrap="square">
            <a:spAutoFit/>
          </a:bodyPr>
          <a:lstStyle>
            <a:lvl1pPr marL="0" indent="0">
              <a:spcBef>
                <a:spcPts val="1224"/>
              </a:spcBef>
              <a:buClr>
                <a:schemeClr val="tx1"/>
              </a:buClr>
              <a:buFont typeface="Wingdings" panose="05000000000000000000" pitchFamily="2" charset="2"/>
              <a:buNone/>
              <a:defRPr sz="1800" b="1">
                <a:solidFill>
                  <a:schemeClr val="accent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Name</a:t>
            </a:r>
          </a:p>
        </p:txBody>
      </p:sp>
      <p:sp>
        <p:nvSpPr>
          <p:cNvPr id="54" name="Text Placeholder 3">
            <a:extLst>
              <a:ext uri="{FF2B5EF4-FFF2-40B4-BE49-F238E27FC236}">
                <a16:creationId xmlns:a16="http://schemas.microsoft.com/office/drawing/2014/main" id="{2E1A462A-1829-D758-746A-0F382A89F519}"/>
              </a:ext>
            </a:extLst>
          </p:cNvPr>
          <p:cNvSpPr>
            <a:spLocks noGrp="1"/>
          </p:cNvSpPr>
          <p:nvPr>
            <p:ph type="body" sz="quarter" idx="11" hasCustomPrompt="1"/>
          </p:nvPr>
        </p:nvSpPr>
        <p:spPr>
          <a:xfrm>
            <a:off x="2778383" y="2367495"/>
            <a:ext cx="8596237" cy="215444"/>
          </a:xfrm>
        </p:spPr>
        <p:txBody>
          <a:bodyPr wrap="square" anchor="ctr">
            <a:spAutoFit/>
          </a:bodyPr>
          <a:lstStyle>
            <a:lvl1pPr marL="0" indent="0">
              <a:spcBef>
                <a:spcPts val="1224"/>
              </a:spcBef>
              <a:buClr>
                <a:schemeClr val="tx1"/>
              </a:buClr>
              <a:buFont typeface="Wingdings" panose="05000000000000000000" pitchFamily="2" charset="2"/>
              <a:buNone/>
              <a:defRPr sz="1400" b="0">
                <a:solidFill>
                  <a:schemeClr val="accent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Title</a:t>
            </a:r>
          </a:p>
        </p:txBody>
      </p:sp>
      <p:sp>
        <p:nvSpPr>
          <p:cNvPr id="55" name="Text Placeholder 3">
            <a:extLst>
              <a:ext uri="{FF2B5EF4-FFF2-40B4-BE49-F238E27FC236}">
                <a16:creationId xmlns:a16="http://schemas.microsoft.com/office/drawing/2014/main" id="{05941157-E26A-6495-0BC0-78379134D070}"/>
              </a:ext>
            </a:extLst>
          </p:cNvPr>
          <p:cNvSpPr>
            <a:spLocks noGrp="1"/>
          </p:cNvSpPr>
          <p:nvPr>
            <p:ph type="body" sz="quarter" idx="12" hasCustomPrompt="1"/>
          </p:nvPr>
        </p:nvSpPr>
        <p:spPr>
          <a:xfrm>
            <a:off x="2778383" y="2693732"/>
            <a:ext cx="8596237" cy="560114"/>
          </a:xfrm>
        </p:spPr>
        <p:txBody>
          <a:bodyPr wrap="square" anchor="ctr">
            <a:noAutofit/>
          </a:bodyPr>
          <a:lstStyle>
            <a:lvl1pPr marL="0" indent="0">
              <a:spcBef>
                <a:spcPts val="1224"/>
              </a:spcBef>
              <a:buClr>
                <a:schemeClr val="tx1"/>
              </a:buClr>
              <a:buFont typeface="Wingdings" panose="05000000000000000000" pitchFamily="2" charset="2"/>
              <a:buNone/>
              <a:defRPr sz="12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
        <p:nvSpPr>
          <p:cNvPr id="7" name="Picture Placeholder 4">
            <a:extLst>
              <a:ext uri="{FF2B5EF4-FFF2-40B4-BE49-F238E27FC236}">
                <a16:creationId xmlns:a16="http://schemas.microsoft.com/office/drawing/2014/main" id="{DC62B8B6-1DBA-34AD-3D09-C207DD62A227}"/>
              </a:ext>
            </a:extLst>
          </p:cNvPr>
          <p:cNvSpPr>
            <a:spLocks noGrp="1"/>
          </p:cNvSpPr>
          <p:nvPr>
            <p:ph type="pic" sz="quarter" idx="17"/>
          </p:nvPr>
        </p:nvSpPr>
        <p:spPr>
          <a:xfrm>
            <a:off x="817379" y="4129439"/>
            <a:ext cx="1305184" cy="1298581"/>
          </a:xfrm>
          <a:prstGeom prst="ellipse">
            <a:avLst/>
          </a:prstGeom>
          <a:solidFill>
            <a:schemeClr val="bg1"/>
          </a:solidFill>
        </p:spPr>
        <p:txBody>
          <a:bodyPr/>
          <a:lstStyle>
            <a:lvl1pPr>
              <a:defRPr sz="1600"/>
            </a:lvl1pPr>
          </a:lstStyle>
          <a:p>
            <a:r>
              <a:rPr lang="en-US"/>
              <a:t>Click icon to add picture</a:t>
            </a:r>
            <a:endParaRPr lang="en-IN"/>
          </a:p>
        </p:txBody>
      </p:sp>
      <p:sp>
        <p:nvSpPr>
          <p:cNvPr id="56" name="Text Placeholder 3">
            <a:extLst>
              <a:ext uri="{FF2B5EF4-FFF2-40B4-BE49-F238E27FC236}">
                <a16:creationId xmlns:a16="http://schemas.microsoft.com/office/drawing/2014/main" id="{C3955A7B-4A2B-8778-6E44-48D508E96115}"/>
              </a:ext>
            </a:extLst>
          </p:cNvPr>
          <p:cNvSpPr>
            <a:spLocks noGrp="1"/>
          </p:cNvSpPr>
          <p:nvPr>
            <p:ph type="body" sz="quarter" idx="13" hasCustomPrompt="1"/>
          </p:nvPr>
        </p:nvSpPr>
        <p:spPr>
          <a:xfrm>
            <a:off x="2778383" y="4149745"/>
            <a:ext cx="8596237" cy="276999"/>
          </a:xfrm>
        </p:spPr>
        <p:txBody>
          <a:bodyPr wrap="square">
            <a:spAutoFit/>
          </a:bodyPr>
          <a:lstStyle>
            <a:lvl1pPr marL="0" indent="0">
              <a:spcBef>
                <a:spcPts val="1224"/>
              </a:spcBef>
              <a:buClr>
                <a:schemeClr val="tx1"/>
              </a:buClr>
              <a:buFont typeface="Wingdings" panose="05000000000000000000" pitchFamily="2" charset="2"/>
              <a:buNone/>
              <a:defRPr sz="1800" b="1">
                <a:solidFill>
                  <a:schemeClr val="accent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Name</a:t>
            </a:r>
          </a:p>
        </p:txBody>
      </p:sp>
      <p:sp>
        <p:nvSpPr>
          <p:cNvPr id="57" name="Text Placeholder 3">
            <a:extLst>
              <a:ext uri="{FF2B5EF4-FFF2-40B4-BE49-F238E27FC236}">
                <a16:creationId xmlns:a16="http://schemas.microsoft.com/office/drawing/2014/main" id="{7E5A17CF-DBE3-9B3D-5698-6A20D4D3DD0C}"/>
              </a:ext>
            </a:extLst>
          </p:cNvPr>
          <p:cNvSpPr>
            <a:spLocks noGrp="1"/>
          </p:cNvSpPr>
          <p:nvPr>
            <p:ph type="body" sz="quarter" idx="14" hasCustomPrompt="1"/>
          </p:nvPr>
        </p:nvSpPr>
        <p:spPr>
          <a:xfrm>
            <a:off x="2778383" y="4537537"/>
            <a:ext cx="8596237" cy="215444"/>
          </a:xfrm>
        </p:spPr>
        <p:txBody>
          <a:bodyPr wrap="square" anchor="ctr">
            <a:spAutoFit/>
          </a:bodyPr>
          <a:lstStyle>
            <a:lvl1pPr marL="0" indent="0">
              <a:spcBef>
                <a:spcPts val="1224"/>
              </a:spcBef>
              <a:buClr>
                <a:schemeClr val="tx1"/>
              </a:buClr>
              <a:buFont typeface="Wingdings" panose="05000000000000000000" pitchFamily="2" charset="2"/>
              <a:buNone/>
              <a:defRPr sz="1400" b="0">
                <a:solidFill>
                  <a:schemeClr val="accent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Title</a:t>
            </a:r>
          </a:p>
        </p:txBody>
      </p:sp>
      <p:sp>
        <p:nvSpPr>
          <p:cNvPr id="58" name="Text Placeholder 3">
            <a:extLst>
              <a:ext uri="{FF2B5EF4-FFF2-40B4-BE49-F238E27FC236}">
                <a16:creationId xmlns:a16="http://schemas.microsoft.com/office/drawing/2014/main" id="{3DCD3315-0B2C-9A6C-60E8-B7DC2DD09BC2}"/>
              </a:ext>
            </a:extLst>
          </p:cNvPr>
          <p:cNvSpPr>
            <a:spLocks noGrp="1"/>
          </p:cNvSpPr>
          <p:nvPr>
            <p:ph type="body" sz="quarter" idx="15" hasCustomPrompt="1"/>
          </p:nvPr>
        </p:nvSpPr>
        <p:spPr>
          <a:xfrm>
            <a:off x="2778383" y="4863774"/>
            <a:ext cx="8596237" cy="560114"/>
          </a:xfrm>
        </p:spPr>
        <p:txBody>
          <a:bodyPr wrap="square" anchor="ctr">
            <a:noAutofit/>
          </a:bodyPr>
          <a:lstStyle>
            <a:lvl1pPr marL="0" indent="0">
              <a:spcBef>
                <a:spcPts val="1224"/>
              </a:spcBef>
              <a:buClr>
                <a:schemeClr val="tx1"/>
              </a:buClr>
              <a:buFont typeface="Wingdings" panose="05000000000000000000" pitchFamily="2" charset="2"/>
              <a:buNone/>
              <a:defRPr sz="12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Tree>
    <p:extLst>
      <p:ext uri="{BB962C8B-B14F-4D97-AF65-F5344CB8AC3E}">
        <p14:creationId xmlns:p14="http://schemas.microsoft.com/office/powerpoint/2010/main" val="24320083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Agenda 1 motif 1">
    <p:spTree>
      <p:nvGrpSpPr>
        <p:cNvPr id="1" name=""/>
        <p:cNvGrpSpPr/>
        <p:nvPr/>
      </p:nvGrpSpPr>
      <p:grpSpPr>
        <a:xfrm>
          <a:off x="0" y="0"/>
          <a:ext cx="0" cy="0"/>
          <a:chOff x="0" y="0"/>
          <a:chExt cx="0" cy="0"/>
        </a:xfrm>
      </p:grpSpPr>
      <p:pic>
        <p:nvPicPr>
          <p:cNvPr id="9" name="Picture 8" descr="A colorful petal-like graphic motif ">
            <a:extLst>
              <a:ext uri="{FF2B5EF4-FFF2-40B4-BE49-F238E27FC236}">
                <a16:creationId xmlns:a16="http://schemas.microsoft.com/office/drawing/2014/main" id="{2DA8EB72-B76A-AC72-8F94-D826C69A0E5C}"/>
              </a:ext>
            </a:extLst>
          </p:cNvPr>
          <p:cNvPicPr>
            <a:picLocks noChangeAspect="1"/>
          </p:cNvPicPr>
          <p:nvPr/>
        </p:nvPicPr>
        <p:blipFill rotWithShape="1">
          <a:blip r:embed="rId2"/>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5117988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Agenda 2 motif 1">
    <p:spTree>
      <p:nvGrpSpPr>
        <p:cNvPr id="1" name=""/>
        <p:cNvGrpSpPr/>
        <p:nvPr/>
      </p:nvGrpSpPr>
      <p:grpSpPr>
        <a:xfrm>
          <a:off x="0" y="0"/>
          <a:ext cx="0" cy="0"/>
          <a:chOff x="0" y="0"/>
          <a:chExt cx="0" cy="0"/>
        </a:xfrm>
      </p:grpSpPr>
      <p:pic>
        <p:nvPicPr>
          <p:cNvPr id="6" name="Picture 5" descr="A colorful petal-like graphic motif ">
            <a:extLst>
              <a:ext uri="{FF2B5EF4-FFF2-40B4-BE49-F238E27FC236}">
                <a16:creationId xmlns:a16="http://schemas.microsoft.com/office/drawing/2014/main" id="{8AFE9ACF-0B82-EF88-7350-0973DCB1BAFE}"/>
              </a:ext>
            </a:extLst>
          </p:cNvPr>
          <p:cNvPicPr>
            <a:picLocks noChangeAspect="1"/>
          </p:cNvPicPr>
          <p:nvPr/>
        </p:nvPicPr>
        <p:blipFill rotWithShape="1">
          <a:blip r:embed="rId2"/>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505479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Agenda 3 motif 1">
    <p:spTree>
      <p:nvGrpSpPr>
        <p:cNvPr id="1" name=""/>
        <p:cNvGrpSpPr/>
        <p:nvPr/>
      </p:nvGrpSpPr>
      <p:grpSpPr>
        <a:xfrm>
          <a:off x="0" y="0"/>
          <a:ext cx="0" cy="0"/>
          <a:chOff x="0" y="0"/>
          <a:chExt cx="0" cy="0"/>
        </a:xfrm>
      </p:grpSpPr>
      <p:pic>
        <p:nvPicPr>
          <p:cNvPr id="22" name="Picture 21" descr="A colorful petal-like graphic motif ">
            <a:extLst>
              <a:ext uri="{FF2B5EF4-FFF2-40B4-BE49-F238E27FC236}">
                <a16:creationId xmlns:a16="http://schemas.microsoft.com/office/drawing/2014/main" id="{058E1AA6-C2D2-F5E3-F26C-FC3D3700FC86}"/>
              </a:ext>
            </a:extLst>
          </p:cNvPr>
          <p:cNvPicPr>
            <a:picLocks noChangeAspect="1"/>
          </p:cNvPicPr>
          <p:nvPr/>
        </p:nvPicPr>
        <p:blipFill rotWithShape="1">
          <a:blip r:embed="rId2"/>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Lst>
          </p:cNvPr>
          <p:cNvCxnSpPr>
            <a:cxnSpLocks/>
            <a:stCxn id="16" idx="4"/>
            <a:endCxn id="3" idx="0"/>
          </p:cNvCxnSpPr>
          <p:nvPr/>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0445534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Agenda 4 motif 1">
    <p:spTree>
      <p:nvGrpSpPr>
        <p:cNvPr id="1" name=""/>
        <p:cNvGrpSpPr/>
        <p:nvPr/>
      </p:nvGrpSpPr>
      <p:grpSpPr>
        <a:xfrm>
          <a:off x="0" y="0"/>
          <a:ext cx="0" cy="0"/>
          <a:chOff x="0" y="0"/>
          <a:chExt cx="0" cy="0"/>
        </a:xfrm>
      </p:grpSpPr>
      <p:pic>
        <p:nvPicPr>
          <p:cNvPr id="22" name="Picture 21" descr="A colorful petal-like graphic motif ">
            <a:extLst>
              <a:ext uri="{FF2B5EF4-FFF2-40B4-BE49-F238E27FC236}">
                <a16:creationId xmlns:a16="http://schemas.microsoft.com/office/drawing/2014/main" id="{BBCB4492-2D9D-29BB-B5D7-0D96DF8BF162}"/>
              </a:ext>
            </a:extLst>
          </p:cNvPr>
          <p:cNvPicPr>
            <a:picLocks noChangeAspect="1"/>
          </p:cNvPicPr>
          <p:nvPr/>
        </p:nvPicPr>
        <p:blipFill rotWithShape="1">
          <a:blip r:embed="rId2"/>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3AB94D09-8E8B-6521-D8B6-724F2F7A6008}"/>
              </a:ext>
              <a:ext uri="{C183D7F6-B498-43B3-948B-1728B52AA6E4}">
                <adec:decorative xmlns:adec="http://schemas.microsoft.com/office/drawing/2017/decorative" val="1"/>
              </a:ext>
            </a:extLst>
          </p:cNvPr>
          <p:cNvSpPr/>
          <p:nvPr/>
        </p:nvSpPr>
        <p:spPr bwMode="auto">
          <a:xfrm>
            <a:off x="592082" y="5614364"/>
            <a:ext cx="692206" cy="69220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3DD48895-96E8-C27E-DD5E-D121EE3BCFF9}"/>
              </a:ext>
              <a:ext uri="{C183D7F6-B498-43B3-948B-1728B52AA6E4}">
                <adec:decorative xmlns:adec="http://schemas.microsoft.com/office/drawing/2017/decorative" val="1"/>
              </a:ext>
            </a:extLst>
          </p:cNvPr>
          <p:cNvSpPr/>
          <p:nvPr/>
        </p:nvSpPr>
        <p:spPr bwMode="auto">
          <a:xfrm>
            <a:off x="683278" y="5705562"/>
            <a:ext cx="509814" cy="509812"/>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43" name="Text Placeholder 3">
            <a:extLst>
              <a:ext uri="{FF2B5EF4-FFF2-40B4-BE49-F238E27FC236}">
                <a16:creationId xmlns:a16="http://schemas.microsoft.com/office/drawing/2014/main" id="{55F71166-8C5B-F0C9-0C6F-3597A682B151}"/>
              </a:ext>
            </a:extLst>
          </p:cNvPr>
          <p:cNvSpPr>
            <a:spLocks noGrp="1"/>
          </p:cNvSpPr>
          <p:nvPr>
            <p:ph type="body" sz="quarter" idx="21" hasCustomPrompt="1"/>
          </p:nvPr>
        </p:nvSpPr>
        <p:spPr>
          <a:xfrm>
            <a:off x="884119" y="577580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 uri="{C183D7F6-B498-43B3-948B-1728B52AA6E4}">
                <adec:decorative xmlns:adec="http://schemas.microsoft.com/office/drawing/2017/decorative" val="1"/>
              </a:ext>
            </a:extLst>
          </p:cNvPr>
          <p:cNvCxnSpPr>
            <a:cxnSpLocks/>
            <a:stCxn id="16" idx="4"/>
            <a:endCxn id="3" idx="0"/>
          </p:cNvCxnSpPr>
          <p:nvPr/>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CCF4FF-8D1C-D4F7-22FE-F6DA175C6EBC}"/>
              </a:ext>
              <a:ext uri="{C183D7F6-B498-43B3-948B-1728B52AA6E4}">
                <adec:decorative xmlns:adec="http://schemas.microsoft.com/office/drawing/2017/decorative" val="1"/>
              </a:ext>
            </a:extLst>
          </p:cNvPr>
          <p:cNvCxnSpPr>
            <a:cxnSpLocks/>
            <a:stCxn id="3" idx="4"/>
            <a:endCxn id="40" idx="0"/>
          </p:cNvCxnSpPr>
          <p:nvPr/>
        </p:nvCxnSpPr>
        <p:spPr>
          <a:xfrm>
            <a:off x="938185" y="5474720"/>
            <a:ext cx="0" cy="13964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1FC11970-5678-D820-8B29-5DF2E5B33158}"/>
              </a:ext>
            </a:extLst>
          </p:cNvPr>
          <p:cNvSpPr>
            <a:spLocks noGrp="1"/>
          </p:cNvSpPr>
          <p:nvPr>
            <p:ph type="body" sz="quarter" idx="20" hasCustomPrompt="1"/>
          </p:nvPr>
        </p:nvSpPr>
        <p:spPr>
          <a:xfrm>
            <a:off x="1463675" y="580657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9036207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Agenda 1 motif 2">
    <p:spTree>
      <p:nvGrpSpPr>
        <p:cNvPr id="1" name=""/>
        <p:cNvGrpSpPr/>
        <p:nvPr/>
      </p:nvGrpSpPr>
      <p:grpSpPr>
        <a:xfrm>
          <a:off x="0" y="0"/>
          <a:ext cx="0" cy="0"/>
          <a:chOff x="0" y="0"/>
          <a:chExt cx="0" cy="0"/>
        </a:xfrm>
      </p:grpSpPr>
      <p:pic>
        <p:nvPicPr>
          <p:cNvPr id="6" name="Picture 5" descr="A graphic motif of an abstract composition of diagonal shapes with different colors ">
            <a:extLst>
              <a:ext uri="{FF2B5EF4-FFF2-40B4-BE49-F238E27FC236}">
                <a16:creationId xmlns:a16="http://schemas.microsoft.com/office/drawing/2014/main" id="{5493EC15-8604-CE55-00CC-546D223C6F4F}"/>
              </a:ext>
            </a:extLst>
          </p:cNvPr>
          <p:cNvPicPr>
            <a:picLocks noChangeAspect="1"/>
          </p:cNvPicPr>
          <p:nvPr/>
        </p:nvPicPr>
        <p:blipFill>
          <a:blip r:embed="rId2">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1297296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Agenda 2 motif 2">
    <p:spTree>
      <p:nvGrpSpPr>
        <p:cNvPr id="1" name=""/>
        <p:cNvGrpSpPr/>
        <p:nvPr/>
      </p:nvGrpSpPr>
      <p:grpSpPr>
        <a:xfrm>
          <a:off x="0" y="0"/>
          <a:ext cx="0" cy="0"/>
          <a:chOff x="0" y="0"/>
          <a:chExt cx="0" cy="0"/>
        </a:xfrm>
      </p:grpSpPr>
      <p:pic>
        <p:nvPicPr>
          <p:cNvPr id="6" name="Picture 5" descr="A graphic motif of an abstract composition of diagonal shapes with different colors ">
            <a:extLst>
              <a:ext uri="{FF2B5EF4-FFF2-40B4-BE49-F238E27FC236}">
                <a16:creationId xmlns:a16="http://schemas.microsoft.com/office/drawing/2014/main" id="{C575E9DA-FEBD-43B8-FF11-80672C5D9960}"/>
              </a:ext>
            </a:extLst>
          </p:cNvPr>
          <p:cNvPicPr>
            <a:picLocks noChangeAspect="1"/>
          </p:cNvPicPr>
          <p:nvPr/>
        </p:nvPicPr>
        <p:blipFill>
          <a:blip r:embed="rId2">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786867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8696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Agenda 3 motif 2">
    <p:spTree>
      <p:nvGrpSpPr>
        <p:cNvPr id="1" name=""/>
        <p:cNvGrpSpPr/>
        <p:nvPr/>
      </p:nvGrpSpPr>
      <p:grpSpPr>
        <a:xfrm>
          <a:off x="0" y="0"/>
          <a:ext cx="0" cy="0"/>
          <a:chOff x="0" y="0"/>
          <a:chExt cx="0" cy="0"/>
        </a:xfrm>
      </p:grpSpPr>
      <p:pic>
        <p:nvPicPr>
          <p:cNvPr id="22" name="Picture 21" descr="A graphic motif of an abstract composition of diagonal shapes with different colors ">
            <a:extLst>
              <a:ext uri="{FF2B5EF4-FFF2-40B4-BE49-F238E27FC236}">
                <a16:creationId xmlns:a16="http://schemas.microsoft.com/office/drawing/2014/main" id="{823D612A-6B34-97CD-7D8F-B5B403AD4072}"/>
              </a:ext>
            </a:extLst>
          </p:cNvPr>
          <p:cNvPicPr>
            <a:picLocks noChangeAspect="1"/>
          </p:cNvPicPr>
          <p:nvPr/>
        </p:nvPicPr>
        <p:blipFill>
          <a:blip r:embed="rId2">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Lst>
          </p:cNvPr>
          <p:cNvCxnSpPr>
            <a:cxnSpLocks/>
            <a:stCxn id="16" idx="4"/>
            <a:endCxn id="3" idx="0"/>
          </p:cNvCxnSpPr>
          <p:nvPr/>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1204330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Agenda 4 motif 2">
    <p:spTree>
      <p:nvGrpSpPr>
        <p:cNvPr id="1" name=""/>
        <p:cNvGrpSpPr/>
        <p:nvPr/>
      </p:nvGrpSpPr>
      <p:grpSpPr>
        <a:xfrm>
          <a:off x="0" y="0"/>
          <a:ext cx="0" cy="0"/>
          <a:chOff x="0" y="0"/>
          <a:chExt cx="0" cy="0"/>
        </a:xfrm>
      </p:grpSpPr>
      <p:pic>
        <p:nvPicPr>
          <p:cNvPr id="22" name="Picture 21" descr="A graphic motif of an abstract composition of diagonal shapes with different colors ">
            <a:extLst>
              <a:ext uri="{FF2B5EF4-FFF2-40B4-BE49-F238E27FC236}">
                <a16:creationId xmlns:a16="http://schemas.microsoft.com/office/drawing/2014/main" id="{E261629D-299A-A7C2-A8D0-BF243444AAC8}"/>
              </a:ext>
            </a:extLst>
          </p:cNvPr>
          <p:cNvPicPr>
            <a:picLocks noChangeAspect="1"/>
          </p:cNvPicPr>
          <p:nvPr/>
        </p:nvPicPr>
        <p:blipFill>
          <a:blip r:embed="rId2">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3AB94D09-8E8B-6521-D8B6-724F2F7A6008}"/>
              </a:ext>
              <a:ext uri="{C183D7F6-B498-43B3-948B-1728B52AA6E4}">
                <adec:decorative xmlns:adec="http://schemas.microsoft.com/office/drawing/2017/decorative" val="1"/>
              </a:ext>
            </a:extLst>
          </p:cNvPr>
          <p:cNvSpPr/>
          <p:nvPr/>
        </p:nvSpPr>
        <p:spPr bwMode="auto">
          <a:xfrm>
            <a:off x="592082" y="5614364"/>
            <a:ext cx="692206" cy="69220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3DD48895-96E8-C27E-DD5E-D121EE3BCFF9}"/>
              </a:ext>
              <a:ext uri="{C183D7F6-B498-43B3-948B-1728B52AA6E4}">
                <adec:decorative xmlns:adec="http://schemas.microsoft.com/office/drawing/2017/decorative" val="1"/>
              </a:ext>
            </a:extLst>
          </p:cNvPr>
          <p:cNvSpPr/>
          <p:nvPr/>
        </p:nvSpPr>
        <p:spPr bwMode="auto">
          <a:xfrm>
            <a:off x="683278" y="5705562"/>
            <a:ext cx="509814" cy="509812"/>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43" name="Text Placeholder 3">
            <a:extLst>
              <a:ext uri="{FF2B5EF4-FFF2-40B4-BE49-F238E27FC236}">
                <a16:creationId xmlns:a16="http://schemas.microsoft.com/office/drawing/2014/main" id="{55F71166-8C5B-F0C9-0C6F-3597A682B151}"/>
              </a:ext>
            </a:extLst>
          </p:cNvPr>
          <p:cNvSpPr>
            <a:spLocks noGrp="1"/>
          </p:cNvSpPr>
          <p:nvPr>
            <p:ph type="body" sz="quarter" idx="21" hasCustomPrompt="1"/>
          </p:nvPr>
        </p:nvSpPr>
        <p:spPr>
          <a:xfrm>
            <a:off x="884119" y="577580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 uri="{C183D7F6-B498-43B3-948B-1728B52AA6E4}">
                <adec:decorative xmlns:adec="http://schemas.microsoft.com/office/drawing/2017/decorative" val="1"/>
              </a:ext>
            </a:extLst>
          </p:cNvPr>
          <p:cNvCxnSpPr>
            <a:cxnSpLocks/>
            <a:stCxn id="16" idx="4"/>
            <a:endCxn id="3" idx="0"/>
          </p:cNvCxnSpPr>
          <p:nvPr/>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CCF4FF-8D1C-D4F7-22FE-F6DA175C6EBC}"/>
              </a:ext>
              <a:ext uri="{C183D7F6-B498-43B3-948B-1728B52AA6E4}">
                <adec:decorative xmlns:adec="http://schemas.microsoft.com/office/drawing/2017/decorative" val="1"/>
              </a:ext>
            </a:extLst>
          </p:cNvPr>
          <p:cNvCxnSpPr>
            <a:cxnSpLocks/>
            <a:stCxn id="3" idx="4"/>
            <a:endCxn id="40" idx="0"/>
          </p:cNvCxnSpPr>
          <p:nvPr/>
        </p:nvCxnSpPr>
        <p:spPr>
          <a:xfrm>
            <a:off x="938185" y="5474720"/>
            <a:ext cx="0" cy="13964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1FC11970-5678-D820-8B29-5DF2E5B33158}"/>
              </a:ext>
            </a:extLst>
          </p:cNvPr>
          <p:cNvSpPr>
            <a:spLocks noGrp="1"/>
          </p:cNvSpPr>
          <p:nvPr>
            <p:ph type="body" sz="quarter" idx="20" hasCustomPrompt="1"/>
          </p:nvPr>
        </p:nvSpPr>
        <p:spPr>
          <a:xfrm>
            <a:off x="1463675" y="580657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865966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Agenda 1 motif 3">
    <p:spTree>
      <p:nvGrpSpPr>
        <p:cNvPr id="1" name=""/>
        <p:cNvGrpSpPr/>
        <p:nvPr/>
      </p:nvGrpSpPr>
      <p:grpSpPr>
        <a:xfrm>
          <a:off x="0" y="0"/>
          <a:ext cx="0" cy="0"/>
          <a:chOff x="0" y="0"/>
          <a:chExt cx="0" cy="0"/>
        </a:xfrm>
      </p:grpSpPr>
      <p:pic>
        <p:nvPicPr>
          <p:cNvPr id="6" name="Picture 5" descr="A colorful abstract wavy motif graphic with patterns  ">
            <a:extLst>
              <a:ext uri="{FF2B5EF4-FFF2-40B4-BE49-F238E27FC236}">
                <a16:creationId xmlns:a16="http://schemas.microsoft.com/office/drawing/2014/main" id="{9B38674C-F017-E555-1C27-61C9AB4E68EB}"/>
              </a:ext>
            </a:extLst>
          </p:cNvPr>
          <p:cNvPicPr>
            <a:picLocks noChangeAspect="1"/>
          </p:cNvPicPr>
          <p:nvPr/>
        </p:nvPicPr>
        <p:blipFill>
          <a:blip r:embed="rId2">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8034311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Agenda 2 motif 3">
    <p:spTree>
      <p:nvGrpSpPr>
        <p:cNvPr id="1" name=""/>
        <p:cNvGrpSpPr/>
        <p:nvPr/>
      </p:nvGrpSpPr>
      <p:grpSpPr>
        <a:xfrm>
          <a:off x="0" y="0"/>
          <a:ext cx="0" cy="0"/>
          <a:chOff x="0" y="0"/>
          <a:chExt cx="0" cy="0"/>
        </a:xfrm>
      </p:grpSpPr>
      <p:pic>
        <p:nvPicPr>
          <p:cNvPr id="6" name="Picture 5" descr="A colorful abstract wavy motif graphic with patterns  ">
            <a:extLst>
              <a:ext uri="{FF2B5EF4-FFF2-40B4-BE49-F238E27FC236}">
                <a16:creationId xmlns:a16="http://schemas.microsoft.com/office/drawing/2014/main" id="{A611E872-AD66-1B05-737C-60420EF91A11}"/>
              </a:ext>
            </a:extLst>
          </p:cNvPr>
          <p:cNvPicPr>
            <a:picLocks noChangeAspect="1"/>
          </p:cNvPicPr>
          <p:nvPr/>
        </p:nvPicPr>
        <p:blipFill>
          <a:blip r:embed="rId2">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8957317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Agenda 3 motif 3">
    <p:spTree>
      <p:nvGrpSpPr>
        <p:cNvPr id="1" name=""/>
        <p:cNvGrpSpPr/>
        <p:nvPr/>
      </p:nvGrpSpPr>
      <p:grpSpPr>
        <a:xfrm>
          <a:off x="0" y="0"/>
          <a:ext cx="0" cy="0"/>
          <a:chOff x="0" y="0"/>
          <a:chExt cx="0" cy="0"/>
        </a:xfrm>
      </p:grpSpPr>
      <p:pic>
        <p:nvPicPr>
          <p:cNvPr id="22" name="Picture 21" descr="A colorful abstract wavy motif graphic with patterns  ">
            <a:extLst>
              <a:ext uri="{FF2B5EF4-FFF2-40B4-BE49-F238E27FC236}">
                <a16:creationId xmlns:a16="http://schemas.microsoft.com/office/drawing/2014/main" id="{9B570CE9-F3D6-11CE-0712-757A1E47D8E2}"/>
              </a:ext>
            </a:extLst>
          </p:cNvPr>
          <p:cNvPicPr>
            <a:picLocks noChangeAspect="1"/>
          </p:cNvPicPr>
          <p:nvPr/>
        </p:nvPicPr>
        <p:blipFill>
          <a:blip r:embed="rId2">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Lst>
          </p:cNvPr>
          <p:cNvCxnSpPr>
            <a:cxnSpLocks/>
            <a:stCxn id="16" idx="4"/>
            <a:endCxn id="3" idx="0"/>
          </p:cNvCxnSpPr>
          <p:nvPr/>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016132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Agenda 4 motif 3">
    <p:spTree>
      <p:nvGrpSpPr>
        <p:cNvPr id="1" name=""/>
        <p:cNvGrpSpPr/>
        <p:nvPr/>
      </p:nvGrpSpPr>
      <p:grpSpPr>
        <a:xfrm>
          <a:off x="0" y="0"/>
          <a:ext cx="0" cy="0"/>
          <a:chOff x="0" y="0"/>
          <a:chExt cx="0" cy="0"/>
        </a:xfrm>
      </p:grpSpPr>
      <p:pic>
        <p:nvPicPr>
          <p:cNvPr id="22" name="Picture 21" descr="A colorful abstract wavy motif graphic with patterns  ">
            <a:extLst>
              <a:ext uri="{FF2B5EF4-FFF2-40B4-BE49-F238E27FC236}">
                <a16:creationId xmlns:a16="http://schemas.microsoft.com/office/drawing/2014/main" id="{78916D05-69CE-BFE4-E656-C82C897BA4E0}"/>
              </a:ext>
            </a:extLst>
          </p:cNvPr>
          <p:cNvPicPr>
            <a:picLocks noChangeAspect="1"/>
          </p:cNvPicPr>
          <p:nvPr/>
        </p:nvPicPr>
        <p:blipFill>
          <a:blip r:embed="rId2">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3AB94D09-8E8B-6521-D8B6-724F2F7A6008}"/>
              </a:ext>
              <a:ext uri="{C183D7F6-B498-43B3-948B-1728B52AA6E4}">
                <adec:decorative xmlns:adec="http://schemas.microsoft.com/office/drawing/2017/decorative" val="1"/>
              </a:ext>
            </a:extLst>
          </p:cNvPr>
          <p:cNvSpPr/>
          <p:nvPr/>
        </p:nvSpPr>
        <p:spPr bwMode="auto">
          <a:xfrm>
            <a:off x="592082" y="5614364"/>
            <a:ext cx="692206" cy="69220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3DD48895-96E8-C27E-DD5E-D121EE3BCFF9}"/>
              </a:ext>
              <a:ext uri="{C183D7F6-B498-43B3-948B-1728B52AA6E4}">
                <adec:decorative xmlns:adec="http://schemas.microsoft.com/office/drawing/2017/decorative" val="1"/>
              </a:ext>
            </a:extLst>
          </p:cNvPr>
          <p:cNvSpPr/>
          <p:nvPr/>
        </p:nvSpPr>
        <p:spPr bwMode="auto">
          <a:xfrm>
            <a:off x="683278" y="5705562"/>
            <a:ext cx="509814" cy="509812"/>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43" name="Text Placeholder 3">
            <a:extLst>
              <a:ext uri="{FF2B5EF4-FFF2-40B4-BE49-F238E27FC236}">
                <a16:creationId xmlns:a16="http://schemas.microsoft.com/office/drawing/2014/main" id="{55F71166-8C5B-F0C9-0C6F-3597A682B151}"/>
              </a:ext>
            </a:extLst>
          </p:cNvPr>
          <p:cNvSpPr>
            <a:spLocks noGrp="1"/>
          </p:cNvSpPr>
          <p:nvPr>
            <p:ph type="body" sz="quarter" idx="21" hasCustomPrompt="1"/>
          </p:nvPr>
        </p:nvSpPr>
        <p:spPr>
          <a:xfrm>
            <a:off x="884119" y="577580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 uri="{C183D7F6-B498-43B3-948B-1728B52AA6E4}">
                <adec:decorative xmlns:adec="http://schemas.microsoft.com/office/drawing/2017/decorative" val="1"/>
              </a:ext>
            </a:extLst>
          </p:cNvPr>
          <p:cNvCxnSpPr>
            <a:cxnSpLocks/>
            <a:stCxn id="16" idx="4"/>
            <a:endCxn id="3" idx="0"/>
          </p:cNvCxnSpPr>
          <p:nvPr/>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CCF4FF-8D1C-D4F7-22FE-F6DA175C6EBC}"/>
              </a:ext>
              <a:ext uri="{C183D7F6-B498-43B3-948B-1728B52AA6E4}">
                <adec:decorative xmlns:adec="http://schemas.microsoft.com/office/drawing/2017/decorative" val="1"/>
              </a:ext>
            </a:extLst>
          </p:cNvPr>
          <p:cNvCxnSpPr>
            <a:cxnSpLocks/>
            <a:stCxn id="3" idx="4"/>
            <a:endCxn id="40" idx="0"/>
          </p:cNvCxnSpPr>
          <p:nvPr/>
        </p:nvCxnSpPr>
        <p:spPr>
          <a:xfrm>
            <a:off x="938185" y="5474720"/>
            <a:ext cx="0" cy="13964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1FC11970-5678-D820-8B29-5DF2E5B33158}"/>
              </a:ext>
            </a:extLst>
          </p:cNvPr>
          <p:cNvSpPr>
            <a:spLocks noGrp="1"/>
          </p:cNvSpPr>
          <p:nvPr>
            <p:ph type="body" sz="quarter" idx="20" hasCustomPrompt="1"/>
          </p:nvPr>
        </p:nvSpPr>
        <p:spPr>
          <a:xfrm>
            <a:off x="1463675" y="580657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39845622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Agenda 1 motif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grpSp>
        <p:nvGrpSpPr>
          <p:cNvPr id="3" name="Group 2" descr="A colorful wavy motif graphic ">
            <a:extLst>
              <a:ext uri="{FF2B5EF4-FFF2-40B4-BE49-F238E27FC236}">
                <a16:creationId xmlns:a16="http://schemas.microsoft.com/office/drawing/2014/main" id="{831B8FE3-9DA5-085C-54AA-73DB2D15277E}"/>
              </a:ext>
            </a:extLst>
          </p:cNvPr>
          <p:cNvGrpSpPr/>
          <p:nvPr/>
        </p:nvGrpSpPr>
        <p:grpSpPr>
          <a:xfrm>
            <a:off x="5491405" y="0"/>
            <a:ext cx="6700595" cy="6858000"/>
            <a:chOff x="5491405" y="0"/>
            <a:chExt cx="6700595" cy="6858000"/>
          </a:xfrm>
        </p:grpSpPr>
        <p:pic>
          <p:nvPicPr>
            <p:cNvPr id="4" name="Picture 3" descr="A colorful wavy motif graphic ">
              <a:extLst>
                <a:ext uri="{FF2B5EF4-FFF2-40B4-BE49-F238E27FC236}">
                  <a16:creationId xmlns:a16="http://schemas.microsoft.com/office/drawing/2014/main" id="{0B043923-5F72-8E47-89E9-9E8B06A84D6B}"/>
                </a:ext>
              </a:extLst>
            </p:cNvPr>
            <p:cNvPicPr>
              <a:picLocks noChangeAspect="1"/>
            </p:cNvPicPr>
            <p:nvPr/>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9" name="Graphic 38">
              <a:extLst>
                <a:ext uri="{FF2B5EF4-FFF2-40B4-BE49-F238E27FC236}">
                  <a16:creationId xmlns:a16="http://schemas.microsoft.com/office/drawing/2014/main" id="{7AFE8F33-A53E-5312-5542-349AC9D01AC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spTree>
    <p:extLst>
      <p:ext uri="{BB962C8B-B14F-4D97-AF65-F5344CB8AC3E}">
        <p14:creationId xmlns:p14="http://schemas.microsoft.com/office/powerpoint/2010/main" val="18015560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Agenda 2 motif 4">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7594B4F-56A8-BC4E-9E77-F9ABCF15C72F}"/>
              </a:ext>
              <a:ext uri="{C183D7F6-B498-43B3-948B-1728B52AA6E4}">
                <adec:decorative xmlns:adec="http://schemas.microsoft.com/office/drawing/2017/decorative" val="1"/>
              </a:ext>
            </a:extLst>
          </p:cNvPr>
          <p:cNvGrpSpPr/>
          <p:nvPr/>
        </p:nvGrpSpPr>
        <p:grpSpPr>
          <a:xfrm>
            <a:off x="5491405" y="0"/>
            <a:ext cx="6700595" cy="6858000"/>
            <a:chOff x="5491405" y="0"/>
            <a:chExt cx="6700595" cy="6858000"/>
          </a:xfrm>
        </p:grpSpPr>
        <p:pic>
          <p:nvPicPr>
            <p:cNvPr id="4" name="Picture 3" descr="A colorful paper cut out of paper&#10;&#10;Description automatically generated">
              <a:extLst>
                <a:ext uri="{FF2B5EF4-FFF2-40B4-BE49-F238E27FC236}">
                  <a16:creationId xmlns:a16="http://schemas.microsoft.com/office/drawing/2014/main" id="{0B043923-5F72-8E47-89E9-9E8B06A84D6B}"/>
                </a:ext>
              </a:extLst>
            </p:cNvPr>
            <p:cNvPicPr>
              <a:picLocks noChangeAspect="1"/>
            </p:cNvPicPr>
            <p:nvPr/>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9" name="Graphic 38">
              <a:extLst>
                <a:ext uri="{FF2B5EF4-FFF2-40B4-BE49-F238E27FC236}">
                  <a16:creationId xmlns:a16="http://schemas.microsoft.com/office/drawing/2014/main" id="{7AFE8F33-A53E-5312-5542-349AC9D01AC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4711196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Agenda 3 motif 4">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F38C49-0D6E-8A59-7B48-820B2984C759}"/>
              </a:ext>
              <a:ext uri="{C183D7F6-B498-43B3-948B-1728B52AA6E4}">
                <adec:decorative xmlns:adec="http://schemas.microsoft.com/office/drawing/2017/decorative" val="1"/>
              </a:ext>
            </a:extLst>
          </p:cNvPr>
          <p:cNvGrpSpPr/>
          <p:nvPr/>
        </p:nvGrpSpPr>
        <p:grpSpPr>
          <a:xfrm>
            <a:off x="5491405" y="0"/>
            <a:ext cx="6700595" cy="6858000"/>
            <a:chOff x="5491405" y="0"/>
            <a:chExt cx="6700595" cy="6858000"/>
          </a:xfrm>
        </p:grpSpPr>
        <p:pic>
          <p:nvPicPr>
            <p:cNvPr id="4" name="Picture 3" descr="A colorful paper cut out of paper&#10;&#10;Description automatically generated">
              <a:extLst>
                <a:ext uri="{FF2B5EF4-FFF2-40B4-BE49-F238E27FC236}">
                  <a16:creationId xmlns:a16="http://schemas.microsoft.com/office/drawing/2014/main" id="{0B043923-5F72-8E47-89E9-9E8B06A84D6B}"/>
                </a:ext>
              </a:extLst>
            </p:cNvPr>
            <p:cNvPicPr>
              <a:picLocks noChangeAspect="1"/>
            </p:cNvPicPr>
            <p:nvPr/>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9" name="Graphic 38">
              <a:extLst>
                <a:ext uri="{FF2B5EF4-FFF2-40B4-BE49-F238E27FC236}">
                  <a16:creationId xmlns:a16="http://schemas.microsoft.com/office/drawing/2014/main" id="{7AFE8F33-A53E-5312-5542-349AC9D01AC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Lst>
          </p:cNvPr>
          <p:cNvCxnSpPr>
            <a:cxnSpLocks/>
            <a:stCxn id="16" idx="4"/>
            <a:endCxn id="3" idx="0"/>
          </p:cNvCxnSpPr>
          <p:nvPr/>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511578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Agenda 4 motif 4">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E5DEA0-81A7-914E-DA76-99D54CC63CC0}"/>
              </a:ext>
              <a:ext uri="{C183D7F6-B498-43B3-948B-1728B52AA6E4}">
                <adec:decorative xmlns:adec="http://schemas.microsoft.com/office/drawing/2017/decorative" val="1"/>
              </a:ext>
            </a:extLst>
          </p:cNvPr>
          <p:cNvGrpSpPr/>
          <p:nvPr/>
        </p:nvGrpSpPr>
        <p:grpSpPr>
          <a:xfrm>
            <a:off x="5491405" y="0"/>
            <a:ext cx="6700595" cy="6858000"/>
            <a:chOff x="5491405" y="0"/>
            <a:chExt cx="6700595" cy="6858000"/>
          </a:xfrm>
        </p:grpSpPr>
        <p:pic>
          <p:nvPicPr>
            <p:cNvPr id="4" name="Picture 3" descr="A colorful paper cut out of paper&#10;&#10;Description automatically generated">
              <a:extLst>
                <a:ext uri="{FF2B5EF4-FFF2-40B4-BE49-F238E27FC236}">
                  <a16:creationId xmlns:a16="http://schemas.microsoft.com/office/drawing/2014/main" id="{0B043923-5F72-8E47-89E9-9E8B06A84D6B}"/>
                </a:ext>
              </a:extLst>
            </p:cNvPr>
            <p:cNvPicPr>
              <a:picLocks noChangeAspect="1"/>
            </p:cNvPicPr>
            <p:nvPr/>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9" name="Graphic 38">
              <a:extLst>
                <a:ext uri="{FF2B5EF4-FFF2-40B4-BE49-F238E27FC236}">
                  <a16:creationId xmlns:a16="http://schemas.microsoft.com/office/drawing/2014/main" id="{7AFE8F33-A53E-5312-5542-349AC9D01AC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3AB94D09-8E8B-6521-D8B6-724F2F7A6008}"/>
              </a:ext>
              <a:ext uri="{C183D7F6-B498-43B3-948B-1728B52AA6E4}">
                <adec:decorative xmlns:adec="http://schemas.microsoft.com/office/drawing/2017/decorative" val="1"/>
              </a:ext>
            </a:extLst>
          </p:cNvPr>
          <p:cNvSpPr/>
          <p:nvPr/>
        </p:nvSpPr>
        <p:spPr bwMode="auto">
          <a:xfrm>
            <a:off x="592082" y="5614364"/>
            <a:ext cx="692206" cy="69220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3DD48895-96E8-C27E-DD5E-D121EE3BCFF9}"/>
              </a:ext>
              <a:ext uri="{C183D7F6-B498-43B3-948B-1728B52AA6E4}">
                <adec:decorative xmlns:adec="http://schemas.microsoft.com/office/drawing/2017/decorative" val="1"/>
              </a:ext>
            </a:extLst>
          </p:cNvPr>
          <p:cNvSpPr/>
          <p:nvPr/>
        </p:nvSpPr>
        <p:spPr bwMode="auto">
          <a:xfrm>
            <a:off x="683278" y="5705562"/>
            <a:ext cx="509814" cy="509812"/>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43" name="Text Placeholder 3">
            <a:extLst>
              <a:ext uri="{FF2B5EF4-FFF2-40B4-BE49-F238E27FC236}">
                <a16:creationId xmlns:a16="http://schemas.microsoft.com/office/drawing/2014/main" id="{55F71166-8C5B-F0C9-0C6F-3597A682B151}"/>
              </a:ext>
            </a:extLst>
          </p:cNvPr>
          <p:cNvSpPr>
            <a:spLocks noGrp="1"/>
          </p:cNvSpPr>
          <p:nvPr>
            <p:ph type="body" sz="quarter" idx="21" hasCustomPrompt="1"/>
          </p:nvPr>
        </p:nvSpPr>
        <p:spPr>
          <a:xfrm>
            <a:off x="884119" y="577580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 uri="{C183D7F6-B498-43B3-948B-1728B52AA6E4}">
                <adec:decorative xmlns:adec="http://schemas.microsoft.com/office/drawing/2017/decorative" val="1"/>
              </a:ext>
            </a:extLst>
          </p:cNvPr>
          <p:cNvCxnSpPr>
            <a:cxnSpLocks/>
            <a:stCxn id="16" idx="4"/>
            <a:endCxn id="3" idx="0"/>
          </p:cNvCxnSpPr>
          <p:nvPr/>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CCF4FF-8D1C-D4F7-22FE-F6DA175C6EBC}"/>
              </a:ext>
              <a:ext uri="{C183D7F6-B498-43B3-948B-1728B52AA6E4}">
                <adec:decorative xmlns:adec="http://schemas.microsoft.com/office/drawing/2017/decorative" val="1"/>
              </a:ext>
            </a:extLst>
          </p:cNvPr>
          <p:cNvCxnSpPr>
            <a:cxnSpLocks/>
            <a:stCxn id="3" idx="4"/>
            <a:endCxn id="40" idx="0"/>
          </p:cNvCxnSpPr>
          <p:nvPr/>
        </p:nvCxnSpPr>
        <p:spPr>
          <a:xfrm>
            <a:off x="938185" y="5474720"/>
            <a:ext cx="0" cy="13964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1FC11970-5678-D820-8B29-5DF2E5B33158}"/>
              </a:ext>
            </a:extLst>
          </p:cNvPr>
          <p:cNvSpPr>
            <a:spLocks noGrp="1"/>
          </p:cNvSpPr>
          <p:nvPr>
            <p:ph type="body" sz="quarter" idx="20" hasCustomPrompt="1"/>
          </p:nvPr>
        </p:nvSpPr>
        <p:spPr>
          <a:xfrm>
            <a:off x="1463675" y="580657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5601082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4543409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19646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Agenda 2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591958-71FE-7140-48C4-3DF709BFFBC2}"/>
              </a:ext>
              <a:ext uri="{C183D7F6-B498-43B3-948B-1728B52AA6E4}">
                <adec:decorative xmlns:adec="http://schemas.microsoft.com/office/drawing/2017/decorative" val="1"/>
              </a:ext>
            </a:extLst>
          </p:cNvPr>
          <p:cNvSpPr/>
          <p:nvPr/>
        </p:nvSpPr>
        <p:spPr bwMode="auto">
          <a:xfrm>
            <a:off x="0" y="0"/>
            <a:ext cx="12192000" cy="1670725"/>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Picture 2">
            <a:extLst>
              <a:ext uri="{FF2B5EF4-FFF2-40B4-BE49-F238E27FC236}">
                <a16:creationId xmlns:a16="http://schemas.microsoft.com/office/drawing/2014/main" id="{BF2D34C0-2974-D5B0-888D-8C3A3502D593}"/>
              </a:ext>
              <a:ext uri="{C183D7F6-B498-43B3-948B-1728B52AA6E4}">
                <adec:decorative xmlns:adec="http://schemas.microsoft.com/office/drawing/2017/decorative" val="1"/>
              </a:ext>
            </a:extLst>
          </p:cNvPr>
          <p:cNvPicPr>
            <a:picLocks noChangeAspect="1"/>
          </p:cNvPicPr>
          <p:nvPr/>
        </p:nvPicPr>
        <p:blipFill>
          <a:blip r:embed="rId2"/>
          <a:srcRect l="33530" t="54459"/>
          <a:stretch>
            <a:fillRect/>
          </a:stretch>
        </p:blipFill>
        <p:spPr>
          <a:xfrm>
            <a:off x="7837488" y="1"/>
            <a:ext cx="4354512" cy="1670724"/>
          </a:xfrm>
          <a:custGeom>
            <a:avLst/>
            <a:gdLst>
              <a:gd name="connsiteX0" fmla="*/ 1227799 w 4354512"/>
              <a:gd name="connsiteY0" fmla="*/ 0 h 1670724"/>
              <a:gd name="connsiteX1" fmla="*/ 4354512 w 4354512"/>
              <a:gd name="connsiteY1" fmla="*/ 0 h 1670724"/>
              <a:gd name="connsiteX2" fmla="*/ 4354512 w 4354512"/>
              <a:gd name="connsiteY2" fmla="*/ 1670724 h 1670724"/>
              <a:gd name="connsiteX3" fmla="*/ 0 w 4354512"/>
              <a:gd name="connsiteY3" fmla="*/ 1670724 h 1670724"/>
            </a:gdLst>
            <a:ahLst/>
            <a:cxnLst>
              <a:cxn ang="0">
                <a:pos x="connsiteX0" y="connsiteY0"/>
              </a:cxn>
              <a:cxn ang="0">
                <a:pos x="connsiteX1" y="connsiteY1"/>
              </a:cxn>
              <a:cxn ang="0">
                <a:pos x="connsiteX2" y="connsiteY2"/>
              </a:cxn>
              <a:cxn ang="0">
                <a:pos x="connsiteX3" y="connsiteY3"/>
              </a:cxn>
            </a:cxnLst>
            <a:rect l="l" t="t" r="r" b="b"/>
            <a:pathLst>
              <a:path w="4354512" h="1670724">
                <a:moveTo>
                  <a:pt x="1227799" y="0"/>
                </a:moveTo>
                <a:lnTo>
                  <a:pt x="4354512" y="0"/>
                </a:lnTo>
                <a:lnTo>
                  <a:pt x="4354512" y="1670724"/>
                </a:lnTo>
                <a:lnTo>
                  <a:pt x="0" y="1670724"/>
                </a:lnTo>
                <a:close/>
              </a:path>
            </a:pathLst>
          </a:custGeom>
        </p:spPr>
      </p:pic>
      <p:grpSp>
        <p:nvGrpSpPr>
          <p:cNvPr id="25" name="Group 24">
            <a:extLst>
              <a:ext uri="{FF2B5EF4-FFF2-40B4-BE49-F238E27FC236}">
                <a16:creationId xmlns:a16="http://schemas.microsoft.com/office/drawing/2014/main" id="{5EE88918-22FB-5204-3FAC-7B0E3759B169}"/>
              </a:ext>
              <a:ext uri="{C183D7F6-B498-43B3-948B-1728B52AA6E4}">
                <adec:decorative xmlns:adec="http://schemas.microsoft.com/office/drawing/2017/decorative" val="1"/>
              </a:ext>
            </a:extLst>
          </p:cNvPr>
          <p:cNvGrpSpPr/>
          <p:nvPr/>
        </p:nvGrpSpPr>
        <p:grpSpPr>
          <a:xfrm>
            <a:off x="588263" y="2017713"/>
            <a:ext cx="820746" cy="820746"/>
            <a:chOff x="850392" y="3666359"/>
            <a:chExt cx="820746" cy="820746"/>
          </a:xfrm>
        </p:grpSpPr>
        <p:sp>
          <p:nvSpPr>
            <p:cNvPr id="27" name="Oval 26">
              <a:extLst>
                <a:ext uri="{FF2B5EF4-FFF2-40B4-BE49-F238E27FC236}">
                  <a16:creationId xmlns:a16="http://schemas.microsoft.com/office/drawing/2014/main" id="{8E2AA493-A35E-E6C5-0570-876F228B0418}"/>
                </a:ext>
              </a:extLst>
            </p:cNvPr>
            <p:cNvSpPr/>
            <p:nvPr/>
          </p:nvSpPr>
          <p:spPr bwMode="auto">
            <a:xfrm>
              <a:off x="850392" y="3666359"/>
              <a:ext cx="820746" cy="82074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C57411EB-7A8B-4DDB-A6DD-B98D4CC8B241}"/>
                </a:ext>
              </a:extLst>
            </p:cNvPr>
            <p:cNvSpPr/>
            <p:nvPr/>
          </p:nvSpPr>
          <p:spPr bwMode="auto">
            <a:xfrm>
              <a:off x="958523" y="3774490"/>
              <a:ext cx="604483" cy="604483"/>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grpSp>
        <p:nvGrpSpPr>
          <p:cNvPr id="35" name="Group 34">
            <a:extLst>
              <a:ext uri="{FF2B5EF4-FFF2-40B4-BE49-F238E27FC236}">
                <a16:creationId xmlns:a16="http://schemas.microsoft.com/office/drawing/2014/main" id="{E8258182-B082-CDCF-8614-CA814465253D}"/>
              </a:ext>
              <a:ext uri="{C183D7F6-B498-43B3-948B-1728B52AA6E4}">
                <adec:decorative xmlns:adec="http://schemas.microsoft.com/office/drawing/2017/decorative" val="1"/>
              </a:ext>
            </a:extLst>
          </p:cNvPr>
          <p:cNvGrpSpPr/>
          <p:nvPr/>
        </p:nvGrpSpPr>
        <p:grpSpPr>
          <a:xfrm>
            <a:off x="6376280" y="2017713"/>
            <a:ext cx="820746" cy="820746"/>
            <a:chOff x="850392" y="3666359"/>
            <a:chExt cx="820746" cy="820746"/>
          </a:xfrm>
        </p:grpSpPr>
        <p:sp>
          <p:nvSpPr>
            <p:cNvPr id="36" name="Oval 35">
              <a:extLst>
                <a:ext uri="{FF2B5EF4-FFF2-40B4-BE49-F238E27FC236}">
                  <a16:creationId xmlns:a16="http://schemas.microsoft.com/office/drawing/2014/main" id="{69C0B78A-1870-475E-6D86-C7CF82E040EB}"/>
                </a:ext>
              </a:extLst>
            </p:cNvPr>
            <p:cNvSpPr/>
            <p:nvPr/>
          </p:nvSpPr>
          <p:spPr bwMode="auto">
            <a:xfrm>
              <a:off x="850392" y="3666359"/>
              <a:ext cx="820746" cy="82074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7" name="Oval 36">
              <a:extLst>
                <a:ext uri="{FF2B5EF4-FFF2-40B4-BE49-F238E27FC236}">
                  <a16:creationId xmlns:a16="http://schemas.microsoft.com/office/drawing/2014/main" id="{EE25F4EA-FF35-3488-786F-D0119419D760}"/>
                </a:ext>
              </a:extLst>
            </p:cNvPr>
            <p:cNvSpPr/>
            <p:nvPr/>
          </p:nvSpPr>
          <p:spPr bwMode="auto">
            <a:xfrm>
              <a:off x="958523" y="3774490"/>
              <a:ext cx="604483" cy="604483"/>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a:solidFill>
                  <a:srgbClr val="FFFFFF"/>
                </a:solidFill>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6E940618-C595-B9B2-2EB1-733E7B175F86}"/>
              </a:ext>
              <a:ext uri="{C183D7F6-B498-43B3-948B-1728B52AA6E4}">
                <adec:decorative xmlns:adec="http://schemas.microsoft.com/office/drawing/2017/decorative" val="1"/>
              </a:ext>
            </a:extLst>
          </p:cNvPr>
          <p:cNvGrpSpPr/>
          <p:nvPr/>
        </p:nvGrpSpPr>
        <p:grpSpPr>
          <a:xfrm>
            <a:off x="588263" y="3595948"/>
            <a:ext cx="820746" cy="820746"/>
            <a:chOff x="850392" y="3666359"/>
            <a:chExt cx="820746" cy="820746"/>
          </a:xfrm>
        </p:grpSpPr>
        <p:sp>
          <p:nvSpPr>
            <p:cNvPr id="41" name="Oval 40">
              <a:extLst>
                <a:ext uri="{FF2B5EF4-FFF2-40B4-BE49-F238E27FC236}">
                  <a16:creationId xmlns:a16="http://schemas.microsoft.com/office/drawing/2014/main" id="{F1516813-BB59-7C91-9819-77895FFB8119}"/>
                </a:ext>
              </a:extLst>
            </p:cNvPr>
            <p:cNvSpPr/>
            <p:nvPr/>
          </p:nvSpPr>
          <p:spPr bwMode="auto">
            <a:xfrm>
              <a:off x="850392" y="3666359"/>
              <a:ext cx="820746" cy="82074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sp>
          <p:nvSpPr>
            <p:cNvPr id="42" name="Oval 41">
              <a:extLst>
                <a:ext uri="{FF2B5EF4-FFF2-40B4-BE49-F238E27FC236}">
                  <a16:creationId xmlns:a16="http://schemas.microsoft.com/office/drawing/2014/main" id="{8249C897-597E-81F0-EA30-DBADE9DC3362}"/>
                </a:ext>
              </a:extLst>
            </p:cNvPr>
            <p:cNvSpPr/>
            <p:nvPr/>
          </p:nvSpPr>
          <p:spPr bwMode="auto">
            <a:xfrm>
              <a:off x="958523" y="3774490"/>
              <a:ext cx="604483" cy="604483"/>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grpSp>
        <p:nvGrpSpPr>
          <p:cNvPr id="45" name="Group 44">
            <a:extLst>
              <a:ext uri="{FF2B5EF4-FFF2-40B4-BE49-F238E27FC236}">
                <a16:creationId xmlns:a16="http://schemas.microsoft.com/office/drawing/2014/main" id="{1C5FD9FD-87DC-B18C-F753-CB1F459BEF4D}"/>
              </a:ext>
              <a:ext uri="{C183D7F6-B498-43B3-948B-1728B52AA6E4}">
                <adec:decorative xmlns:adec="http://schemas.microsoft.com/office/drawing/2017/decorative" val="1"/>
              </a:ext>
            </a:extLst>
          </p:cNvPr>
          <p:cNvGrpSpPr/>
          <p:nvPr/>
        </p:nvGrpSpPr>
        <p:grpSpPr>
          <a:xfrm>
            <a:off x="6376280" y="3595948"/>
            <a:ext cx="820746" cy="820746"/>
            <a:chOff x="850392" y="3666359"/>
            <a:chExt cx="820746" cy="820746"/>
          </a:xfrm>
        </p:grpSpPr>
        <p:sp>
          <p:nvSpPr>
            <p:cNvPr id="46" name="Oval 45">
              <a:extLst>
                <a:ext uri="{FF2B5EF4-FFF2-40B4-BE49-F238E27FC236}">
                  <a16:creationId xmlns:a16="http://schemas.microsoft.com/office/drawing/2014/main" id="{CAF9765F-DF4D-4B64-2174-B95E209BA006}"/>
                </a:ext>
              </a:extLst>
            </p:cNvPr>
            <p:cNvSpPr/>
            <p:nvPr/>
          </p:nvSpPr>
          <p:spPr bwMode="auto">
            <a:xfrm>
              <a:off x="850392" y="3666359"/>
              <a:ext cx="820746" cy="82074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sp>
          <p:nvSpPr>
            <p:cNvPr id="47" name="Oval 46">
              <a:extLst>
                <a:ext uri="{FF2B5EF4-FFF2-40B4-BE49-F238E27FC236}">
                  <a16:creationId xmlns:a16="http://schemas.microsoft.com/office/drawing/2014/main" id="{5A9D4B3D-A7EF-58C3-34FA-6DEB756AB9A1}"/>
                </a:ext>
              </a:extLst>
            </p:cNvPr>
            <p:cNvSpPr/>
            <p:nvPr/>
          </p:nvSpPr>
          <p:spPr bwMode="auto">
            <a:xfrm>
              <a:off x="958523" y="3774490"/>
              <a:ext cx="604483" cy="604483"/>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grpSp>
        <p:nvGrpSpPr>
          <p:cNvPr id="50" name="Group 49">
            <a:extLst>
              <a:ext uri="{FF2B5EF4-FFF2-40B4-BE49-F238E27FC236}">
                <a16:creationId xmlns:a16="http://schemas.microsoft.com/office/drawing/2014/main" id="{117A0B8F-352B-7740-8223-83F6A8B3756F}"/>
              </a:ext>
              <a:ext uri="{C183D7F6-B498-43B3-948B-1728B52AA6E4}">
                <adec:decorative xmlns:adec="http://schemas.microsoft.com/office/drawing/2017/decorative" val="1"/>
              </a:ext>
            </a:extLst>
          </p:cNvPr>
          <p:cNvGrpSpPr/>
          <p:nvPr/>
        </p:nvGrpSpPr>
        <p:grpSpPr>
          <a:xfrm>
            <a:off x="588263" y="5174184"/>
            <a:ext cx="820746" cy="820746"/>
            <a:chOff x="850392" y="3666359"/>
            <a:chExt cx="820746" cy="820746"/>
          </a:xfrm>
        </p:grpSpPr>
        <p:sp>
          <p:nvSpPr>
            <p:cNvPr id="51" name="Oval 50">
              <a:extLst>
                <a:ext uri="{FF2B5EF4-FFF2-40B4-BE49-F238E27FC236}">
                  <a16:creationId xmlns:a16="http://schemas.microsoft.com/office/drawing/2014/main" id="{9EE471D2-60E7-D680-465A-27976EB7116F}"/>
                </a:ext>
              </a:extLst>
            </p:cNvPr>
            <p:cNvSpPr/>
            <p:nvPr/>
          </p:nvSpPr>
          <p:spPr bwMode="auto">
            <a:xfrm>
              <a:off x="850392" y="3666359"/>
              <a:ext cx="820746" cy="82074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a:solidFill>
                  <a:srgbClr val="FFFFFF"/>
                </a:solidFill>
                <a:cs typeface="Segoe UI" pitchFamily="34" charset="0"/>
              </a:endParaRPr>
            </a:p>
          </p:txBody>
        </p:sp>
        <p:sp>
          <p:nvSpPr>
            <p:cNvPr id="52" name="Oval 51">
              <a:extLst>
                <a:ext uri="{FF2B5EF4-FFF2-40B4-BE49-F238E27FC236}">
                  <a16:creationId xmlns:a16="http://schemas.microsoft.com/office/drawing/2014/main" id="{2AA54ADE-A413-CBE4-D30C-04BACAAD6E68}"/>
                </a:ext>
              </a:extLst>
            </p:cNvPr>
            <p:cNvSpPr/>
            <p:nvPr/>
          </p:nvSpPr>
          <p:spPr bwMode="auto">
            <a:xfrm>
              <a:off x="958523" y="3774490"/>
              <a:ext cx="604483" cy="604483"/>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grpSp>
        <p:nvGrpSpPr>
          <p:cNvPr id="55" name="Group 54">
            <a:extLst>
              <a:ext uri="{FF2B5EF4-FFF2-40B4-BE49-F238E27FC236}">
                <a16:creationId xmlns:a16="http://schemas.microsoft.com/office/drawing/2014/main" id="{3B8177CB-A118-C8C3-E365-22214B55E3FE}"/>
              </a:ext>
              <a:ext uri="{C183D7F6-B498-43B3-948B-1728B52AA6E4}">
                <adec:decorative xmlns:adec="http://schemas.microsoft.com/office/drawing/2017/decorative" val="1"/>
              </a:ext>
            </a:extLst>
          </p:cNvPr>
          <p:cNvGrpSpPr/>
          <p:nvPr/>
        </p:nvGrpSpPr>
        <p:grpSpPr>
          <a:xfrm>
            <a:off x="6376280" y="5174184"/>
            <a:ext cx="820746" cy="820746"/>
            <a:chOff x="850392" y="3666359"/>
            <a:chExt cx="820746" cy="820746"/>
          </a:xfrm>
        </p:grpSpPr>
        <p:sp>
          <p:nvSpPr>
            <p:cNvPr id="56" name="Oval 55">
              <a:extLst>
                <a:ext uri="{FF2B5EF4-FFF2-40B4-BE49-F238E27FC236}">
                  <a16:creationId xmlns:a16="http://schemas.microsoft.com/office/drawing/2014/main" id="{121EBD11-E3D7-F8F8-7967-A9403024F72C}"/>
                </a:ext>
              </a:extLst>
            </p:cNvPr>
            <p:cNvSpPr/>
            <p:nvPr/>
          </p:nvSpPr>
          <p:spPr bwMode="auto">
            <a:xfrm>
              <a:off x="850392" y="3666359"/>
              <a:ext cx="820746" cy="82074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sp>
          <p:nvSpPr>
            <p:cNvPr id="57" name="Oval 56">
              <a:extLst>
                <a:ext uri="{FF2B5EF4-FFF2-40B4-BE49-F238E27FC236}">
                  <a16:creationId xmlns:a16="http://schemas.microsoft.com/office/drawing/2014/main" id="{B5014DF8-A739-8ACA-FF8A-EFB09B10EDD6}"/>
                </a:ext>
              </a:extLst>
            </p:cNvPr>
            <p:cNvSpPr/>
            <p:nvPr/>
          </p:nvSpPr>
          <p:spPr bwMode="auto">
            <a:xfrm>
              <a:off x="958523" y="3774490"/>
              <a:ext cx="604483" cy="604483"/>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sp>
        <p:nvSpPr>
          <p:cNvPr id="59" name="Title 1">
            <a:extLst>
              <a:ext uri="{FF2B5EF4-FFF2-40B4-BE49-F238E27FC236}">
                <a16:creationId xmlns:a16="http://schemas.microsoft.com/office/drawing/2014/main" id="{C8233FA0-779A-1BC0-7B84-CCC5DE10BE7C}"/>
              </a:ext>
            </a:extLst>
          </p:cNvPr>
          <p:cNvSpPr>
            <a:spLocks noGrp="1"/>
          </p:cNvSpPr>
          <p:nvPr>
            <p:ph type="title" hasCustomPrompt="1"/>
          </p:nvPr>
        </p:nvSpPr>
        <p:spPr>
          <a:xfrm>
            <a:off x="588263" y="602418"/>
            <a:ext cx="7655851" cy="677108"/>
          </a:xfrm>
        </p:spPr>
        <p:txBody>
          <a:bodyPr/>
          <a:lstStyle>
            <a:lvl1pPr>
              <a:defRPr sz="4400"/>
            </a:lvl1pPr>
          </a:lstStyle>
          <a:p>
            <a:r>
              <a:rPr lang="en-US"/>
              <a:t>CLICK TO EDIT</a:t>
            </a:r>
          </a:p>
        </p:txBody>
      </p:sp>
      <p:sp>
        <p:nvSpPr>
          <p:cNvPr id="73" name="Text Placeholder 3">
            <a:extLst>
              <a:ext uri="{FF2B5EF4-FFF2-40B4-BE49-F238E27FC236}">
                <a16:creationId xmlns:a16="http://schemas.microsoft.com/office/drawing/2014/main" id="{CF3EB455-273F-840C-E09D-798856D320F3}"/>
              </a:ext>
            </a:extLst>
          </p:cNvPr>
          <p:cNvSpPr>
            <a:spLocks noGrp="1"/>
          </p:cNvSpPr>
          <p:nvPr>
            <p:ph type="body" sz="quarter" idx="16" hasCustomPrompt="1"/>
          </p:nvPr>
        </p:nvSpPr>
        <p:spPr>
          <a:xfrm>
            <a:off x="944571" y="2256870"/>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61" name="Text Placeholder 3">
            <a:extLst>
              <a:ext uri="{FF2B5EF4-FFF2-40B4-BE49-F238E27FC236}">
                <a16:creationId xmlns:a16="http://schemas.microsoft.com/office/drawing/2014/main" id="{40BD6B9C-A42E-0CA2-FF10-EFF5D6A175F5}"/>
              </a:ext>
            </a:extLst>
          </p:cNvPr>
          <p:cNvSpPr>
            <a:spLocks noGrp="1"/>
          </p:cNvSpPr>
          <p:nvPr>
            <p:ph type="body" sz="quarter" idx="10" hasCustomPrompt="1"/>
          </p:nvPr>
        </p:nvSpPr>
        <p:spPr>
          <a:xfrm>
            <a:off x="1594292" y="2104921"/>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a:t>
            </a:r>
            <a:r>
              <a:rPr lang="en-US" sz="1400" err="1"/>
              <a:t>lectus</a:t>
            </a:r>
            <a:endParaRPr lang="en-US" sz="1400"/>
          </a:p>
        </p:txBody>
      </p:sp>
      <p:sp>
        <p:nvSpPr>
          <p:cNvPr id="74" name="Text Placeholder 3">
            <a:extLst>
              <a:ext uri="{FF2B5EF4-FFF2-40B4-BE49-F238E27FC236}">
                <a16:creationId xmlns:a16="http://schemas.microsoft.com/office/drawing/2014/main" id="{9FE6C417-4C1D-09E2-4FE8-496B8D6615FA}"/>
              </a:ext>
            </a:extLst>
          </p:cNvPr>
          <p:cNvSpPr>
            <a:spLocks noGrp="1"/>
          </p:cNvSpPr>
          <p:nvPr>
            <p:ph type="body" sz="quarter" idx="17" hasCustomPrompt="1"/>
          </p:nvPr>
        </p:nvSpPr>
        <p:spPr>
          <a:xfrm>
            <a:off x="944571" y="382165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68" name="Text Placeholder 3">
            <a:extLst>
              <a:ext uri="{FF2B5EF4-FFF2-40B4-BE49-F238E27FC236}">
                <a16:creationId xmlns:a16="http://schemas.microsoft.com/office/drawing/2014/main" id="{61F6B27D-784E-933A-3761-6519C292F62B}"/>
              </a:ext>
            </a:extLst>
          </p:cNvPr>
          <p:cNvSpPr>
            <a:spLocks noGrp="1"/>
          </p:cNvSpPr>
          <p:nvPr>
            <p:ph type="body" sz="quarter" idx="11" hasCustomPrompt="1"/>
          </p:nvPr>
        </p:nvSpPr>
        <p:spPr>
          <a:xfrm>
            <a:off x="1594292" y="3683156"/>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a:t>
            </a:r>
            <a:r>
              <a:rPr lang="en-US" sz="1400" err="1"/>
              <a:t>lectus</a:t>
            </a:r>
            <a:endParaRPr lang="en-US" sz="1400"/>
          </a:p>
        </p:txBody>
      </p:sp>
      <p:sp>
        <p:nvSpPr>
          <p:cNvPr id="75" name="Text Placeholder 3">
            <a:extLst>
              <a:ext uri="{FF2B5EF4-FFF2-40B4-BE49-F238E27FC236}">
                <a16:creationId xmlns:a16="http://schemas.microsoft.com/office/drawing/2014/main" id="{69A1761C-C562-6CDE-F5EE-9071A181BE74}"/>
              </a:ext>
            </a:extLst>
          </p:cNvPr>
          <p:cNvSpPr>
            <a:spLocks noGrp="1"/>
          </p:cNvSpPr>
          <p:nvPr>
            <p:ph type="body" sz="quarter" idx="18" hasCustomPrompt="1"/>
          </p:nvPr>
        </p:nvSpPr>
        <p:spPr>
          <a:xfrm>
            <a:off x="944571" y="539989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69" name="Text Placeholder 3">
            <a:extLst>
              <a:ext uri="{FF2B5EF4-FFF2-40B4-BE49-F238E27FC236}">
                <a16:creationId xmlns:a16="http://schemas.microsoft.com/office/drawing/2014/main" id="{1BFEA77A-E244-A213-3969-68B1357DD249}"/>
              </a:ext>
            </a:extLst>
          </p:cNvPr>
          <p:cNvSpPr>
            <a:spLocks noGrp="1"/>
          </p:cNvSpPr>
          <p:nvPr>
            <p:ph type="body" sz="quarter" idx="12" hasCustomPrompt="1"/>
          </p:nvPr>
        </p:nvSpPr>
        <p:spPr>
          <a:xfrm>
            <a:off x="1594292" y="5261391"/>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lectus4</a:t>
            </a:r>
          </a:p>
        </p:txBody>
      </p:sp>
      <p:sp>
        <p:nvSpPr>
          <p:cNvPr id="76" name="Text Placeholder 3">
            <a:extLst>
              <a:ext uri="{FF2B5EF4-FFF2-40B4-BE49-F238E27FC236}">
                <a16:creationId xmlns:a16="http://schemas.microsoft.com/office/drawing/2014/main" id="{92F2CD54-E2C4-6C95-D77E-4A223D6B4227}"/>
              </a:ext>
            </a:extLst>
          </p:cNvPr>
          <p:cNvSpPr>
            <a:spLocks noGrp="1"/>
          </p:cNvSpPr>
          <p:nvPr>
            <p:ph type="body" sz="quarter" idx="19" hasCustomPrompt="1"/>
          </p:nvPr>
        </p:nvSpPr>
        <p:spPr>
          <a:xfrm>
            <a:off x="6732588" y="2256870"/>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70" name="Text Placeholder 3">
            <a:extLst>
              <a:ext uri="{FF2B5EF4-FFF2-40B4-BE49-F238E27FC236}">
                <a16:creationId xmlns:a16="http://schemas.microsoft.com/office/drawing/2014/main" id="{112439A0-AB12-B2BD-4A12-9DCC3CAD9DE1}"/>
              </a:ext>
            </a:extLst>
          </p:cNvPr>
          <p:cNvSpPr>
            <a:spLocks noGrp="1"/>
          </p:cNvSpPr>
          <p:nvPr>
            <p:ph type="body" sz="quarter" idx="13" hasCustomPrompt="1"/>
          </p:nvPr>
        </p:nvSpPr>
        <p:spPr>
          <a:xfrm>
            <a:off x="7382309" y="2104921"/>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a:t>
            </a:r>
            <a:r>
              <a:rPr lang="en-US" sz="1400" err="1"/>
              <a:t>lectus</a:t>
            </a:r>
            <a:endParaRPr lang="en-US" sz="1400"/>
          </a:p>
        </p:txBody>
      </p:sp>
      <p:sp>
        <p:nvSpPr>
          <p:cNvPr id="77" name="Text Placeholder 3">
            <a:extLst>
              <a:ext uri="{FF2B5EF4-FFF2-40B4-BE49-F238E27FC236}">
                <a16:creationId xmlns:a16="http://schemas.microsoft.com/office/drawing/2014/main" id="{CF5D28B6-EC58-824B-9259-C5489C303CF1}"/>
              </a:ext>
            </a:extLst>
          </p:cNvPr>
          <p:cNvSpPr>
            <a:spLocks noGrp="1"/>
          </p:cNvSpPr>
          <p:nvPr>
            <p:ph type="body" sz="quarter" idx="20" hasCustomPrompt="1"/>
          </p:nvPr>
        </p:nvSpPr>
        <p:spPr>
          <a:xfrm>
            <a:off x="6732588" y="382165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71" name="Text Placeholder 3">
            <a:extLst>
              <a:ext uri="{FF2B5EF4-FFF2-40B4-BE49-F238E27FC236}">
                <a16:creationId xmlns:a16="http://schemas.microsoft.com/office/drawing/2014/main" id="{1E547225-57A7-A788-C709-DAE5851FCA80}"/>
              </a:ext>
            </a:extLst>
          </p:cNvPr>
          <p:cNvSpPr>
            <a:spLocks noGrp="1"/>
          </p:cNvSpPr>
          <p:nvPr>
            <p:ph type="body" sz="quarter" idx="14" hasCustomPrompt="1"/>
          </p:nvPr>
        </p:nvSpPr>
        <p:spPr>
          <a:xfrm>
            <a:off x="7382309" y="3683156"/>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a:t>
            </a:r>
            <a:r>
              <a:rPr lang="en-US" sz="1400" err="1"/>
              <a:t>lectus</a:t>
            </a:r>
            <a:endParaRPr lang="en-US" sz="1400"/>
          </a:p>
        </p:txBody>
      </p:sp>
      <p:sp>
        <p:nvSpPr>
          <p:cNvPr id="78" name="Text Placeholder 3">
            <a:extLst>
              <a:ext uri="{FF2B5EF4-FFF2-40B4-BE49-F238E27FC236}">
                <a16:creationId xmlns:a16="http://schemas.microsoft.com/office/drawing/2014/main" id="{7DE6B1CD-4258-E9DB-01F4-8CEEDBBABC3C}"/>
              </a:ext>
            </a:extLst>
          </p:cNvPr>
          <p:cNvSpPr>
            <a:spLocks noGrp="1"/>
          </p:cNvSpPr>
          <p:nvPr>
            <p:ph type="body" sz="quarter" idx="21" hasCustomPrompt="1"/>
          </p:nvPr>
        </p:nvSpPr>
        <p:spPr>
          <a:xfrm>
            <a:off x="6732588" y="539989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sp>
        <p:nvSpPr>
          <p:cNvPr id="72" name="Text Placeholder 3">
            <a:extLst>
              <a:ext uri="{FF2B5EF4-FFF2-40B4-BE49-F238E27FC236}">
                <a16:creationId xmlns:a16="http://schemas.microsoft.com/office/drawing/2014/main" id="{55A51258-3328-D446-3036-71AD0EDE2EAA}"/>
              </a:ext>
            </a:extLst>
          </p:cNvPr>
          <p:cNvSpPr>
            <a:spLocks noGrp="1"/>
          </p:cNvSpPr>
          <p:nvPr>
            <p:ph type="body" sz="quarter" idx="15" hasCustomPrompt="1"/>
          </p:nvPr>
        </p:nvSpPr>
        <p:spPr>
          <a:xfrm>
            <a:off x="7382309" y="5261391"/>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lectus4</a:t>
            </a:r>
          </a:p>
        </p:txBody>
      </p:sp>
    </p:spTree>
    <p:extLst>
      <p:ext uri="{BB962C8B-B14F-4D97-AF65-F5344CB8AC3E}">
        <p14:creationId xmlns:p14="http://schemas.microsoft.com/office/powerpoint/2010/main" val="301305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Agenda motif only ">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EB4CFF-995B-C911-4870-36A5311A2105}"/>
              </a:ext>
              <a:ext uri="{C183D7F6-B498-43B3-948B-1728B52AA6E4}">
                <adec:decorative xmlns:adec="http://schemas.microsoft.com/office/drawing/2017/decorative" val="1"/>
              </a:ext>
            </a:extLst>
          </p:cNvPr>
          <p:cNvGrpSpPr>
            <a:grpSpLocks/>
          </p:cNvGrpSpPr>
          <p:nvPr/>
        </p:nvGrpSpPr>
        <p:grpSpPr>
          <a:xfrm>
            <a:off x="5491405" y="0"/>
            <a:ext cx="6700595" cy="6858000"/>
            <a:chOff x="5491405" y="0"/>
            <a:chExt cx="6700595" cy="6858000"/>
          </a:xfrm>
        </p:grpSpPr>
        <p:pic>
          <p:nvPicPr>
            <p:cNvPr id="4" name="Picture 3" descr="A colorful paper cut out of paper&#10;&#10;Description automatically generated">
              <a:extLst>
                <a:ext uri="{FF2B5EF4-FFF2-40B4-BE49-F238E27FC236}">
                  <a16:creationId xmlns:a16="http://schemas.microsoft.com/office/drawing/2014/main" id="{0B043923-5F72-8E47-89E9-9E8B06A84D6B}"/>
                </a:ext>
              </a:extLst>
            </p:cNvPr>
            <p:cNvPicPr>
              <a:picLocks noChangeAspect="1"/>
            </p:cNvPicPr>
            <p:nvPr/>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 name="Graphic 2">
              <a:extLst>
                <a:ext uri="{FF2B5EF4-FFF2-40B4-BE49-F238E27FC236}">
                  <a16:creationId xmlns:a16="http://schemas.microsoft.com/office/drawing/2014/main" id="{3103121D-EBF2-BCD7-7F6A-B8629C1A642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p:nvSpPr>
        <p:spPr bwMode="auto">
          <a:xfrm>
            <a:off x="591312" y="1561263"/>
            <a:ext cx="820746" cy="82074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Lst>
          </p:cNvPr>
          <p:cNvSpPr/>
          <p:nvPr/>
        </p:nvSpPr>
        <p:spPr bwMode="auto">
          <a:xfrm>
            <a:off x="699443" y="1669394"/>
            <a:ext cx="604483" cy="604483"/>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p:nvSpPr>
        <p:spPr bwMode="auto">
          <a:xfrm>
            <a:off x="591312" y="2623527"/>
            <a:ext cx="820746" cy="82074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Lst>
          </p:cNvPr>
          <p:cNvSpPr/>
          <p:nvPr/>
        </p:nvSpPr>
        <p:spPr bwMode="auto">
          <a:xfrm>
            <a:off x="699443" y="2731658"/>
            <a:ext cx="604483" cy="604483"/>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p:nvSpPr>
        <p:spPr bwMode="auto">
          <a:xfrm>
            <a:off x="591312" y="3654851"/>
            <a:ext cx="820746" cy="82074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Lst>
          </p:cNvPr>
          <p:cNvSpPr/>
          <p:nvPr/>
        </p:nvSpPr>
        <p:spPr bwMode="auto">
          <a:xfrm>
            <a:off x="699443" y="3762982"/>
            <a:ext cx="604483" cy="604483"/>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p:nvSpPr>
        <p:spPr bwMode="auto">
          <a:xfrm>
            <a:off x="591312" y="4655235"/>
            <a:ext cx="820746" cy="82074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Lst>
          </p:cNvPr>
          <p:cNvSpPr/>
          <p:nvPr/>
        </p:nvSpPr>
        <p:spPr bwMode="auto">
          <a:xfrm>
            <a:off x="699443" y="4763367"/>
            <a:ext cx="604483" cy="604483"/>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960FB829-A232-423D-AD6C-C69874877799}"/>
              </a:ext>
            </a:extLst>
          </p:cNvPr>
          <p:cNvCxnSpPr>
            <a:cxnSpLocks/>
          </p:cNvCxnSpPr>
          <p:nvPr/>
        </p:nvCxnSpPr>
        <p:spPr>
          <a:xfrm>
            <a:off x="1001684" y="2382009"/>
            <a:ext cx="0" cy="24151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p:cNvCxnSpPr>
          <p:nvPr/>
        </p:nvCxnSpPr>
        <p:spPr>
          <a:xfrm>
            <a:off x="1001684" y="3444273"/>
            <a:ext cx="0" cy="210578"/>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p:cNvCxnSpPr>
          <p:nvPr/>
        </p:nvCxnSpPr>
        <p:spPr>
          <a:xfrm>
            <a:off x="1001684" y="4475596"/>
            <a:ext cx="0" cy="17963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947619" y="1786970"/>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674187" y="1817748"/>
            <a:ext cx="4396413"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947619" y="284923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674187" y="2880012"/>
            <a:ext cx="4396413"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947619" y="3880558"/>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674187" y="3911335"/>
            <a:ext cx="4396413"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947619" y="488094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674187" y="4911720"/>
            <a:ext cx="4396413"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0524104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3544470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762772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Header Background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698A34-3C39-66B4-44F0-3991AAEB3652}"/>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FFD2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Picture 4">
            <a:extLst>
              <a:ext uri="{FF2B5EF4-FFF2-40B4-BE49-F238E27FC236}">
                <a16:creationId xmlns:a16="http://schemas.microsoft.com/office/drawing/2014/main" id="{AF2AEB69-B6A8-83BB-B420-31385B2C5907}"/>
              </a:ext>
              <a:ext uri="{C183D7F6-B498-43B3-948B-1728B52AA6E4}">
                <adec:decorative xmlns:adec="http://schemas.microsoft.com/office/drawing/2017/decorative" val="1"/>
              </a:ext>
            </a:extLst>
          </p:cNvPr>
          <p:cNvPicPr>
            <a:picLocks noChangeAspect="1"/>
          </p:cNvPicPr>
          <p:nvPr/>
        </p:nvPicPr>
        <p:blipFill>
          <a:blip r:embed="rId2"/>
          <a:srcRect l="33530" t="46544"/>
          <a:stretch>
            <a:fillRect/>
          </a:stretch>
        </p:blipFill>
        <p:spPr>
          <a:xfrm>
            <a:off x="9664700" y="0"/>
            <a:ext cx="2527300" cy="1138198"/>
          </a:xfrm>
          <a:custGeom>
            <a:avLst/>
            <a:gdLst>
              <a:gd name="connsiteX0" fmla="*/ 836450 w 2527300"/>
              <a:gd name="connsiteY0" fmla="*/ 0 h 1138198"/>
              <a:gd name="connsiteX1" fmla="*/ 2527300 w 2527300"/>
              <a:gd name="connsiteY1" fmla="*/ 0 h 1138198"/>
              <a:gd name="connsiteX2" fmla="*/ 2527300 w 2527300"/>
              <a:gd name="connsiteY2" fmla="*/ 1138198 h 1138198"/>
              <a:gd name="connsiteX3" fmla="*/ 0 w 2527300"/>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527300" h="1138198">
                <a:moveTo>
                  <a:pt x="836450" y="0"/>
                </a:moveTo>
                <a:lnTo>
                  <a:pt x="2527300" y="0"/>
                </a:lnTo>
                <a:lnTo>
                  <a:pt x="2527300" y="1138198"/>
                </a:lnTo>
                <a:lnTo>
                  <a:pt x="0" y="1138198"/>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1161401"/>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Header Background Two Column Bullet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1FBF3-243A-66D9-46D6-9D378A0094D1}"/>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C7E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90B4E7A2-D20F-9F58-CF43-E0727FB68279}"/>
              </a:ext>
              <a:ext uri="{C183D7F6-B498-43B3-948B-1728B52AA6E4}">
                <adec:decorative xmlns:adec="http://schemas.microsoft.com/office/drawing/2017/decorative" val="1"/>
              </a:ext>
            </a:extLst>
          </p:cNvPr>
          <p:cNvPicPr>
            <a:picLocks noChangeAspect="1"/>
          </p:cNvPicPr>
          <p:nvPr/>
        </p:nvPicPr>
        <p:blipFill>
          <a:blip r:embed="rId2">
            <a:alphaModFix/>
          </a:blip>
          <a:srcRect l="33676" t="45294"/>
          <a:stretch>
            <a:fillRect/>
          </a:stretch>
        </p:blipFill>
        <p:spPr>
          <a:xfrm>
            <a:off x="9727855" y="0"/>
            <a:ext cx="2464144" cy="1138198"/>
          </a:xfrm>
          <a:custGeom>
            <a:avLst/>
            <a:gdLst>
              <a:gd name="connsiteX0" fmla="*/ 837725 w 2464144"/>
              <a:gd name="connsiteY0" fmla="*/ 0 h 1138198"/>
              <a:gd name="connsiteX1" fmla="*/ 2464144 w 2464144"/>
              <a:gd name="connsiteY1" fmla="*/ 0 h 1138198"/>
              <a:gd name="connsiteX2" fmla="*/ 2464144 w 2464144"/>
              <a:gd name="connsiteY2" fmla="*/ 1138198 h 1138198"/>
              <a:gd name="connsiteX3" fmla="*/ 0 w 2464144"/>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4" h="1138198">
                <a:moveTo>
                  <a:pt x="837725" y="0"/>
                </a:moveTo>
                <a:lnTo>
                  <a:pt x="2464144" y="0"/>
                </a:lnTo>
                <a:lnTo>
                  <a:pt x="2464144" y="1138198"/>
                </a:lnTo>
                <a:lnTo>
                  <a:pt x="0" y="1138198"/>
                </a:lnTo>
                <a:close/>
              </a:path>
            </a:pathLst>
          </a:custGeom>
        </p:spPr>
      </p:pic>
      <p:pic>
        <p:nvPicPr>
          <p:cNvPr id="7" name="Picture 6">
            <a:extLst>
              <a:ext uri="{FF2B5EF4-FFF2-40B4-BE49-F238E27FC236}">
                <a16:creationId xmlns:a16="http://schemas.microsoft.com/office/drawing/2014/main" id="{4D941033-1B61-65C7-68C8-B63F420D6563}"/>
              </a:ext>
              <a:ext uri="{C183D7F6-B498-43B3-948B-1728B52AA6E4}">
                <adec:decorative xmlns:adec="http://schemas.microsoft.com/office/drawing/2017/decorative" val="1"/>
              </a:ext>
            </a:extLst>
          </p:cNvPr>
          <p:cNvPicPr>
            <a:picLocks noChangeAspect="1"/>
          </p:cNvPicPr>
          <p:nvPr/>
        </p:nvPicPr>
        <p:blipFill>
          <a:blip r:embed="rId3"/>
          <a:srcRect l="34454" t="65327" r="26452" b="2428"/>
          <a:stretch>
            <a:fillRect/>
          </a:stretch>
        </p:blipFill>
        <p:spPr>
          <a:xfrm>
            <a:off x="9727855" y="0"/>
            <a:ext cx="2464145" cy="1138198"/>
          </a:xfrm>
          <a:custGeom>
            <a:avLst/>
            <a:gdLst>
              <a:gd name="connsiteX0" fmla="*/ 838807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7" y="0"/>
                </a:moveTo>
                <a:lnTo>
                  <a:pt x="2464145" y="0"/>
                </a:lnTo>
                <a:lnTo>
                  <a:pt x="2464145" y="1138198"/>
                </a:lnTo>
                <a:lnTo>
                  <a:pt x="0" y="1138198"/>
                </a:lnTo>
                <a:close/>
              </a:path>
            </a:pathLst>
          </a:custGeom>
        </p:spPr>
      </p:pic>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372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Header Background Two Ch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1FBF3-243A-66D9-46D6-9D378A0094D1}"/>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DCED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FFB7F615-2C2F-B440-038D-E55B78CAF780}"/>
              </a:ext>
              <a:ext uri="{C183D7F6-B498-43B3-948B-1728B52AA6E4}">
                <adec:decorative xmlns:adec="http://schemas.microsoft.com/office/drawing/2017/decorative" val="1"/>
              </a:ext>
            </a:extLst>
          </p:cNvPr>
          <p:cNvPicPr>
            <a:picLocks noChangeAspect="1"/>
          </p:cNvPicPr>
          <p:nvPr/>
        </p:nvPicPr>
        <p:blipFill>
          <a:blip r:embed="rId2"/>
          <a:srcRect l="33530" t="46544"/>
          <a:stretch>
            <a:fillRect/>
          </a:stretch>
        </p:blipFill>
        <p:spPr>
          <a:xfrm>
            <a:off x="9664700" y="0"/>
            <a:ext cx="2527300" cy="1138198"/>
          </a:xfrm>
          <a:custGeom>
            <a:avLst/>
            <a:gdLst>
              <a:gd name="connsiteX0" fmla="*/ 836450 w 2527300"/>
              <a:gd name="connsiteY0" fmla="*/ 0 h 1138198"/>
              <a:gd name="connsiteX1" fmla="*/ 2527300 w 2527300"/>
              <a:gd name="connsiteY1" fmla="*/ 0 h 1138198"/>
              <a:gd name="connsiteX2" fmla="*/ 2527300 w 2527300"/>
              <a:gd name="connsiteY2" fmla="*/ 1138198 h 1138198"/>
              <a:gd name="connsiteX3" fmla="*/ 0 w 2527300"/>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527300" h="1138198">
                <a:moveTo>
                  <a:pt x="836450" y="0"/>
                </a:moveTo>
                <a:lnTo>
                  <a:pt x="2527300" y="0"/>
                </a:lnTo>
                <a:lnTo>
                  <a:pt x="2527300" y="1138198"/>
                </a:lnTo>
                <a:lnTo>
                  <a:pt x="0" y="1138198"/>
                </a:lnTo>
                <a:close/>
              </a:path>
            </a:pathLst>
          </a:custGeom>
        </p:spPr>
      </p:pic>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2686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45B614-3655-7E81-9894-BFEB3BEEEB1A}"/>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Picture 4">
            <a:extLst>
              <a:ext uri="{FF2B5EF4-FFF2-40B4-BE49-F238E27FC236}">
                <a16:creationId xmlns:a16="http://schemas.microsoft.com/office/drawing/2014/main" id="{6B806728-7E57-4F19-317B-A13FA067B17C}"/>
              </a:ext>
              <a:ext uri="{C183D7F6-B498-43B3-948B-1728B52AA6E4}">
                <adec:decorative xmlns:adec="http://schemas.microsoft.com/office/drawing/2017/decorative" val="1"/>
              </a:ext>
            </a:extLst>
          </p:cNvPr>
          <p:cNvPicPr>
            <a:picLocks noChangeAspect="1"/>
          </p:cNvPicPr>
          <p:nvPr/>
        </p:nvPicPr>
        <p:blipFill>
          <a:blip r:embed="rId2">
            <a:alphaModFix/>
          </a:blip>
          <a:srcRect l="33676" t="45294"/>
          <a:stretch>
            <a:fillRect/>
          </a:stretch>
        </p:blipFill>
        <p:spPr>
          <a:xfrm>
            <a:off x="9727855" y="0"/>
            <a:ext cx="2464144" cy="1138198"/>
          </a:xfrm>
          <a:custGeom>
            <a:avLst/>
            <a:gdLst>
              <a:gd name="connsiteX0" fmla="*/ 837725 w 2464144"/>
              <a:gd name="connsiteY0" fmla="*/ 0 h 1138198"/>
              <a:gd name="connsiteX1" fmla="*/ 2464144 w 2464144"/>
              <a:gd name="connsiteY1" fmla="*/ 0 h 1138198"/>
              <a:gd name="connsiteX2" fmla="*/ 2464144 w 2464144"/>
              <a:gd name="connsiteY2" fmla="*/ 1138198 h 1138198"/>
              <a:gd name="connsiteX3" fmla="*/ 0 w 2464144"/>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4" h="1138198">
                <a:moveTo>
                  <a:pt x="837725" y="0"/>
                </a:moveTo>
                <a:lnTo>
                  <a:pt x="2464144" y="0"/>
                </a:lnTo>
                <a:lnTo>
                  <a:pt x="2464144" y="1138198"/>
                </a:lnTo>
                <a:lnTo>
                  <a:pt x="0" y="1138198"/>
                </a:lnTo>
                <a:close/>
              </a:path>
            </a:pathLst>
          </a:custGeom>
        </p:spPr>
      </p:pic>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6178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12">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Simple 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noAutofit/>
          </a:bodyPr>
          <a:lstStyle>
            <a:lvl1pPr marL="228600" indent="-228600">
              <a:buSzPct val="100000"/>
              <a:buFont typeface="Arial" panose="020B0604020202020204" pitchFamily="34" charset="0"/>
              <a:buChar char="•"/>
              <a:defRPr sz="2400"/>
            </a:lvl1pPr>
            <a:lvl2pPr marL="457200" indent="-228600">
              <a:buSzPct val="100000"/>
              <a:buFont typeface="Arial" panose="020B0604020202020204" pitchFamily="34" charset="0"/>
              <a:buChar char="•"/>
              <a:defRPr/>
            </a:lvl2pPr>
            <a:lvl3pPr marL="657225" indent="-200025">
              <a:buSzPct val="100000"/>
              <a:buFont typeface="Arial" panose="020B0604020202020204" pitchFamily="34" charset="0"/>
              <a:buChar char="•"/>
              <a:defRPr/>
            </a:lvl3pPr>
            <a:lvl4pPr marL="842963" indent="-180975">
              <a:buSzPct val="100000"/>
              <a:buFont typeface="Arial" panose="020B0604020202020204" pitchFamily="34" charset="0"/>
              <a:buChar char="•"/>
              <a:defRPr/>
            </a:lvl4pPr>
            <a:lvl5pPr marL="1023938" indent="-168275">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3352"/>
          </a:xfrm>
        </p:spPr>
        <p:txBody>
          <a:bodyPr>
            <a:noAutofit/>
          </a:bodyPr>
          <a:lstStyle>
            <a:lvl1pPr marL="228600" indent="-228600">
              <a:buSzPct val="100000"/>
              <a:buFont typeface="Arial" panose="020B0604020202020204" pitchFamily="34" charset="0"/>
              <a:buChar char="•"/>
              <a:defRPr sz="2400"/>
            </a:lvl1pPr>
            <a:lvl2pPr marL="457200" indent="-228600">
              <a:buSzPct val="100000"/>
              <a:buFont typeface="Arial" panose="020B0604020202020204" pitchFamily="34" charset="0"/>
              <a:buChar char="•"/>
              <a:defRPr/>
            </a:lvl2pPr>
            <a:lvl3pPr marL="657225" indent="-200025">
              <a:buSzPct val="100000"/>
              <a:buFont typeface="Arial" panose="020B0604020202020204" pitchFamily="34" charset="0"/>
              <a:buChar char="•"/>
              <a:defRPr/>
            </a:lvl3pPr>
            <a:lvl4pPr marL="842963" indent="-180975">
              <a:buSzPct val="100000"/>
              <a:buFont typeface="Arial" panose="020B0604020202020204" pitchFamily="34" charset="0"/>
              <a:buChar char="•"/>
              <a:defRPr/>
            </a:lvl4pPr>
            <a:lvl5pPr marL="1023938" indent="-168275">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3004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12">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Header Background Three Column Bullet with Subtit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5D0EB5-EA7F-26B5-8D4A-9E2C05A9002C}"/>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E2D9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657209C8-CBE3-49C4-2EA4-80FF77B284FB}"/>
              </a:ext>
              <a:ext uri="{C183D7F6-B498-43B3-948B-1728B52AA6E4}">
                <adec:decorative xmlns:adec="http://schemas.microsoft.com/office/drawing/2017/decorative" val="1"/>
              </a:ext>
            </a:extLst>
          </p:cNvPr>
          <p:cNvPicPr>
            <a:picLocks noChangeAspect="1"/>
          </p:cNvPicPr>
          <p:nvPr/>
        </p:nvPicPr>
        <p:blipFill>
          <a:blip r:embed="rId2"/>
          <a:srcRect l="33452" t="45109"/>
          <a:stretch>
            <a:fillRect/>
          </a:stretch>
        </p:blipFill>
        <p:spPr>
          <a:xfrm>
            <a:off x="9727854" y="0"/>
            <a:ext cx="2464145" cy="1138198"/>
          </a:xfrm>
          <a:custGeom>
            <a:avLst/>
            <a:gdLst>
              <a:gd name="connsiteX0" fmla="*/ 838806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6" y="0"/>
                </a:moveTo>
                <a:lnTo>
                  <a:pt x="2464145" y="0"/>
                </a:lnTo>
                <a:lnTo>
                  <a:pt x="2464145" y="1138198"/>
                </a:lnTo>
                <a:lnTo>
                  <a:pt x="0" y="1138198"/>
                </a:lnTo>
                <a:close/>
              </a:path>
            </a:pathLst>
          </a:custGeom>
        </p:spPr>
      </p:pic>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8703828"/>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79501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imeline with motif 1">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A2262A5-99C1-A688-E193-41D3964C2973}"/>
              </a:ext>
              <a:ext uri="{C183D7F6-B498-43B3-948B-1728B52AA6E4}">
                <adec:decorative xmlns:adec="http://schemas.microsoft.com/office/drawing/2017/decorative" val="1"/>
              </a:ext>
            </a:extLst>
          </p:cNvPr>
          <p:cNvSpPr txBox="1"/>
          <p:nvPr/>
        </p:nvSpPr>
        <p:spPr>
          <a:xfrm>
            <a:off x="575774" y="3680838"/>
            <a:ext cx="11040453" cy="376236"/>
          </a:xfrm>
          <a:prstGeom prst="roundRect">
            <a:avLst>
              <a:gd name="adj" fmla="val 50000"/>
            </a:avLst>
          </a:prstGeom>
          <a:solidFill>
            <a:schemeClr val="bg1"/>
          </a:solidFill>
          <a:effectLst>
            <a:outerShdw blurRad="368300" dist="63500" dir="3600000" sx="99000" sy="99000" algn="ctr" rotWithShape="0">
              <a:prstClr val="black">
                <a:alpha val="15000"/>
              </a:prstClr>
            </a:outerShdw>
          </a:effectLst>
        </p:spPr>
        <p:txBody>
          <a:bodyPr wrap="square" lIns="90000" tIns="46800" rIns="90000" bIns="46800" rtlCol="0" anchor="ctr">
            <a:noAutofit/>
          </a:bodyPr>
          <a:lstStyle/>
          <a:p>
            <a:pPr algn="ctr"/>
            <a:endParaRPr lang="en-US" sz="1600">
              <a:solidFill>
                <a:schemeClr val="bg1"/>
              </a:solidFill>
              <a:latin typeface="+mj-lt"/>
            </a:endParaRPr>
          </a:p>
        </p:txBody>
      </p:sp>
      <p:cxnSp>
        <p:nvCxnSpPr>
          <p:cNvPr id="2" name="Straight Arrow Connector 1">
            <a:extLst>
              <a:ext uri="{FF2B5EF4-FFF2-40B4-BE49-F238E27FC236}">
                <a16:creationId xmlns:a16="http://schemas.microsoft.com/office/drawing/2014/main" id="{0F871AC3-25D1-AA22-5F0C-7ACD939C2297}"/>
              </a:ext>
              <a:ext uri="{C183D7F6-B498-43B3-948B-1728B52AA6E4}">
                <adec:decorative xmlns:adec="http://schemas.microsoft.com/office/drawing/2017/decorative" val="1"/>
              </a:ext>
            </a:extLst>
          </p:cNvPr>
          <p:cNvCxnSpPr>
            <a:cxnSpLocks/>
            <a:stCxn id="100" idx="6"/>
          </p:cNvCxnSpPr>
          <p:nvPr/>
        </p:nvCxnSpPr>
        <p:spPr>
          <a:xfrm>
            <a:off x="1433540" y="3870632"/>
            <a:ext cx="10028210" cy="0"/>
          </a:xfrm>
          <a:prstGeom prst="straightConnector1">
            <a:avLst/>
          </a:prstGeom>
          <a:ln w="38100">
            <a:solidFill>
              <a:schemeClr val="accent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BDF3C76B-F865-48D7-8CA4-8C32D1426353}"/>
              </a:ext>
              <a:ext uri="{C183D7F6-B498-43B3-948B-1728B52AA6E4}">
                <adec:decorative xmlns:adec="http://schemas.microsoft.com/office/drawing/2017/decorative" val="1"/>
              </a:ext>
            </a:extLst>
          </p:cNvPr>
          <p:cNvSpPr/>
          <p:nvPr/>
        </p:nvSpPr>
        <p:spPr bwMode="auto">
          <a:xfrm>
            <a:off x="876388" y="3592056"/>
            <a:ext cx="557152" cy="557152"/>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1" name="Oval 100">
            <a:extLst>
              <a:ext uri="{FF2B5EF4-FFF2-40B4-BE49-F238E27FC236}">
                <a16:creationId xmlns:a16="http://schemas.microsoft.com/office/drawing/2014/main" id="{F527F2E9-5650-6733-4623-BA0E8D0E387B}"/>
              </a:ext>
              <a:ext uri="{C183D7F6-B498-43B3-948B-1728B52AA6E4}">
                <adec:decorative xmlns:adec="http://schemas.microsoft.com/office/drawing/2017/decorative" val="1"/>
              </a:ext>
            </a:extLst>
          </p:cNvPr>
          <p:cNvSpPr>
            <a:spLocks/>
          </p:cNvSpPr>
          <p:nvPr/>
        </p:nvSpPr>
        <p:spPr bwMode="auto">
          <a:xfrm>
            <a:off x="949791" y="3665459"/>
            <a:ext cx="410345" cy="410345"/>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a:solidFill>
                <a:srgbClr val="FFFFFF"/>
              </a:solidFill>
              <a:ea typeface="Segoe UI" pitchFamily="34" charset="0"/>
              <a:cs typeface="Segoe UI" pitchFamily="34" charset="0"/>
            </a:endParaRPr>
          </a:p>
        </p:txBody>
      </p:sp>
      <p:grpSp>
        <p:nvGrpSpPr>
          <p:cNvPr id="103" name="Group 102">
            <a:extLst>
              <a:ext uri="{FF2B5EF4-FFF2-40B4-BE49-F238E27FC236}">
                <a16:creationId xmlns:a16="http://schemas.microsoft.com/office/drawing/2014/main" id="{802F3B7A-6AED-BE6D-350A-C306A97CF660}"/>
              </a:ext>
              <a:ext uri="{C183D7F6-B498-43B3-948B-1728B52AA6E4}">
                <adec:decorative xmlns:adec="http://schemas.microsoft.com/office/drawing/2017/decorative" val="1"/>
              </a:ext>
            </a:extLst>
          </p:cNvPr>
          <p:cNvGrpSpPr/>
          <p:nvPr/>
        </p:nvGrpSpPr>
        <p:grpSpPr>
          <a:xfrm>
            <a:off x="2645078" y="3592056"/>
            <a:ext cx="557152" cy="557152"/>
            <a:chOff x="850392" y="3544853"/>
            <a:chExt cx="820746" cy="820746"/>
          </a:xfrm>
        </p:grpSpPr>
        <p:sp>
          <p:nvSpPr>
            <p:cNvPr id="104" name="Oval 103">
              <a:extLst>
                <a:ext uri="{FF2B5EF4-FFF2-40B4-BE49-F238E27FC236}">
                  <a16:creationId xmlns:a16="http://schemas.microsoft.com/office/drawing/2014/main" id="{7766864C-78FF-6409-AD14-CD72585986BA}"/>
                </a:ext>
              </a:extLst>
            </p:cNvPr>
            <p:cNvSpPr/>
            <p:nvPr/>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5" name="Oval 104">
              <a:extLst>
                <a:ext uri="{FF2B5EF4-FFF2-40B4-BE49-F238E27FC236}">
                  <a16:creationId xmlns:a16="http://schemas.microsoft.com/office/drawing/2014/main" id="{8F46A3D4-2378-8FC9-32C1-F5181541475D}"/>
                </a:ext>
              </a:extLst>
            </p:cNvPr>
            <p:cNvSpPr/>
            <p:nvPr/>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grpSp>
        <p:nvGrpSpPr>
          <p:cNvPr id="106" name="Group 105">
            <a:extLst>
              <a:ext uri="{FF2B5EF4-FFF2-40B4-BE49-F238E27FC236}">
                <a16:creationId xmlns:a16="http://schemas.microsoft.com/office/drawing/2014/main" id="{92E687FF-A568-04BB-29A9-EDBBD9AFC72D}"/>
              </a:ext>
              <a:ext uri="{C183D7F6-B498-43B3-948B-1728B52AA6E4}">
                <adec:decorative xmlns:adec="http://schemas.microsoft.com/office/drawing/2017/decorative" val="1"/>
              </a:ext>
            </a:extLst>
          </p:cNvPr>
          <p:cNvGrpSpPr/>
          <p:nvPr/>
        </p:nvGrpSpPr>
        <p:grpSpPr>
          <a:xfrm>
            <a:off x="4413768" y="3592056"/>
            <a:ext cx="557152" cy="557152"/>
            <a:chOff x="850392" y="3544853"/>
            <a:chExt cx="820746" cy="820746"/>
          </a:xfrm>
        </p:grpSpPr>
        <p:sp>
          <p:nvSpPr>
            <p:cNvPr id="107" name="Oval 106">
              <a:extLst>
                <a:ext uri="{FF2B5EF4-FFF2-40B4-BE49-F238E27FC236}">
                  <a16:creationId xmlns:a16="http://schemas.microsoft.com/office/drawing/2014/main" id="{6FB4ED3F-0975-A6A1-4F19-B3593275DCDF}"/>
                </a:ext>
              </a:extLst>
            </p:cNvPr>
            <p:cNvSpPr/>
            <p:nvPr/>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8" name="Oval 107">
              <a:extLst>
                <a:ext uri="{FF2B5EF4-FFF2-40B4-BE49-F238E27FC236}">
                  <a16:creationId xmlns:a16="http://schemas.microsoft.com/office/drawing/2014/main" id="{B69F6DBC-191F-D998-2DFE-26BECA0E166A}"/>
                </a:ext>
              </a:extLst>
            </p:cNvPr>
            <p:cNvSpPr/>
            <p:nvPr/>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grpSp>
        <p:nvGrpSpPr>
          <p:cNvPr id="109" name="Group 108">
            <a:extLst>
              <a:ext uri="{FF2B5EF4-FFF2-40B4-BE49-F238E27FC236}">
                <a16:creationId xmlns:a16="http://schemas.microsoft.com/office/drawing/2014/main" id="{949E4D28-2E65-DF32-77BF-858FBDCFBCE8}"/>
              </a:ext>
              <a:ext uri="{C183D7F6-B498-43B3-948B-1728B52AA6E4}">
                <adec:decorative xmlns:adec="http://schemas.microsoft.com/office/drawing/2017/decorative" val="1"/>
              </a:ext>
            </a:extLst>
          </p:cNvPr>
          <p:cNvGrpSpPr/>
          <p:nvPr/>
        </p:nvGrpSpPr>
        <p:grpSpPr>
          <a:xfrm>
            <a:off x="6182458" y="3592056"/>
            <a:ext cx="557152" cy="557152"/>
            <a:chOff x="850392" y="3544853"/>
            <a:chExt cx="820746" cy="820746"/>
          </a:xfrm>
        </p:grpSpPr>
        <p:sp>
          <p:nvSpPr>
            <p:cNvPr id="110" name="Oval 109">
              <a:extLst>
                <a:ext uri="{FF2B5EF4-FFF2-40B4-BE49-F238E27FC236}">
                  <a16:creationId xmlns:a16="http://schemas.microsoft.com/office/drawing/2014/main" id="{8A93EF01-DC51-31DC-41B6-18E63D138895}"/>
                </a:ext>
              </a:extLst>
            </p:cNvPr>
            <p:cNvSpPr/>
            <p:nvPr/>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1" name="Oval 110">
              <a:extLst>
                <a:ext uri="{FF2B5EF4-FFF2-40B4-BE49-F238E27FC236}">
                  <a16:creationId xmlns:a16="http://schemas.microsoft.com/office/drawing/2014/main" id="{ABA5D8C0-ABBF-8D1E-3652-28314E6B07EC}"/>
                </a:ext>
              </a:extLst>
            </p:cNvPr>
            <p:cNvSpPr/>
            <p:nvPr/>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grpSp>
        <p:nvGrpSpPr>
          <p:cNvPr id="112" name="Group 111">
            <a:extLst>
              <a:ext uri="{FF2B5EF4-FFF2-40B4-BE49-F238E27FC236}">
                <a16:creationId xmlns:a16="http://schemas.microsoft.com/office/drawing/2014/main" id="{86A0A8F0-F8CC-21BA-BBCE-86B6F4A0FA4B}"/>
              </a:ext>
              <a:ext uri="{C183D7F6-B498-43B3-948B-1728B52AA6E4}">
                <adec:decorative xmlns:adec="http://schemas.microsoft.com/office/drawing/2017/decorative" val="1"/>
              </a:ext>
            </a:extLst>
          </p:cNvPr>
          <p:cNvGrpSpPr/>
          <p:nvPr/>
        </p:nvGrpSpPr>
        <p:grpSpPr>
          <a:xfrm>
            <a:off x="7951148" y="3592056"/>
            <a:ext cx="557152" cy="557152"/>
            <a:chOff x="850392" y="3544853"/>
            <a:chExt cx="820746" cy="820746"/>
          </a:xfrm>
        </p:grpSpPr>
        <p:sp>
          <p:nvSpPr>
            <p:cNvPr id="113" name="Oval 112">
              <a:extLst>
                <a:ext uri="{FF2B5EF4-FFF2-40B4-BE49-F238E27FC236}">
                  <a16:creationId xmlns:a16="http://schemas.microsoft.com/office/drawing/2014/main" id="{19558070-3DA8-7584-1F8C-F31060849F46}"/>
                </a:ext>
              </a:extLst>
            </p:cNvPr>
            <p:cNvSpPr/>
            <p:nvPr/>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4" name="Oval 113">
              <a:extLst>
                <a:ext uri="{FF2B5EF4-FFF2-40B4-BE49-F238E27FC236}">
                  <a16:creationId xmlns:a16="http://schemas.microsoft.com/office/drawing/2014/main" id="{6CBF0F24-594E-6361-2AEC-C9A47902B658}"/>
                </a:ext>
              </a:extLst>
            </p:cNvPr>
            <p:cNvSpPr/>
            <p:nvPr/>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grpSp>
        <p:nvGrpSpPr>
          <p:cNvPr id="115" name="Group 114">
            <a:extLst>
              <a:ext uri="{FF2B5EF4-FFF2-40B4-BE49-F238E27FC236}">
                <a16:creationId xmlns:a16="http://schemas.microsoft.com/office/drawing/2014/main" id="{1E708B03-A39D-3B92-04CB-3FB44E7A8BE1}"/>
              </a:ext>
              <a:ext uri="{C183D7F6-B498-43B3-948B-1728B52AA6E4}">
                <adec:decorative xmlns:adec="http://schemas.microsoft.com/office/drawing/2017/decorative" val="1"/>
              </a:ext>
            </a:extLst>
          </p:cNvPr>
          <p:cNvGrpSpPr/>
          <p:nvPr/>
        </p:nvGrpSpPr>
        <p:grpSpPr>
          <a:xfrm>
            <a:off x="9719839" y="3592056"/>
            <a:ext cx="557152" cy="557152"/>
            <a:chOff x="850392" y="3544853"/>
            <a:chExt cx="820746" cy="820746"/>
          </a:xfrm>
        </p:grpSpPr>
        <p:sp>
          <p:nvSpPr>
            <p:cNvPr id="116" name="Oval 115">
              <a:extLst>
                <a:ext uri="{FF2B5EF4-FFF2-40B4-BE49-F238E27FC236}">
                  <a16:creationId xmlns:a16="http://schemas.microsoft.com/office/drawing/2014/main" id="{41AE1CA4-04D6-21FD-666D-C60D42840109}"/>
                </a:ext>
              </a:extLst>
            </p:cNvPr>
            <p:cNvSpPr/>
            <p:nvPr/>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7" name="Oval 116">
              <a:extLst>
                <a:ext uri="{FF2B5EF4-FFF2-40B4-BE49-F238E27FC236}">
                  <a16:creationId xmlns:a16="http://schemas.microsoft.com/office/drawing/2014/main" id="{5BB0B116-6766-50F4-BE22-80BC0DF6D6C0}"/>
                </a:ext>
              </a:extLst>
            </p:cNvPr>
            <p:cNvSpPr/>
            <p:nvPr/>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sp>
        <p:nvSpPr>
          <p:cNvPr id="5" name="Rectangle 4">
            <a:extLst>
              <a:ext uri="{FF2B5EF4-FFF2-40B4-BE49-F238E27FC236}">
                <a16:creationId xmlns:a16="http://schemas.microsoft.com/office/drawing/2014/main" id="{141FFB7E-8131-AD44-B1CA-E400CD9B5590}"/>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7" name="Picture 6">
            <a:extLst>
              <a:ext uri="{FF2B5EF4-FFF2-40B4-BE49-F238E27FC236}">
                <a16:creationId xmlns:a16="http://schemas.microsoft.com/office/drawing/2014/main" id="{9C928BC6-3CA1-1053-FC24-9D4DC7DE1B17}"/>
              </a:ext>
              <a:ext uri="{C183D7F6-B498-43B3-948B-1728B52AA6E4}">
                <adec:decorative xmlns:adec="http://schemas.microsoft.com/office/drawing/2017/decorative" val="1"/>
              </a:ext>
            </a:extLst>
          </p:cNvPr>
          <p:cNvPicPr>
            <a:picLocks noChangeAspect="1"/>
          </p:cNvPicPr>
          <p:nvPr/>
        </p:nvPicPr>
        <p:blipFill>
          <a:blip r:embed="rId2">
            <a:alphaModFix/>
          </a:blip>
          <a:srcRect l="33676" t="45294"/>
          <a:stretch>
            <a:fillRect/>
          </a:stretch>
        </p:blipFill>
        <p:spPr>
          <a:xfrm>
            <a:off x="9727855" y="0"/>
            <a:ext cx="2464144" cy="1138198"/>
          </a:xfrm>
          <a:custGeom>
            <a:avLst/>
            <a:gdLst>
              <a:gd name="connsiteX0" fmla="*/ 837725 w 2464144"/>
              <a:gd name="connsiteY0" fmla="*/ 0 h 1138198"/>
              <a:gd name="connsiteX1" fmla="*/ 2464144 w 2464144"/>
              <a:gd name="connsiteY1" fmla="*/ 0 h 1138198"/>
              <a:gd name="connsiteX2" fmla="*/ 2464144 w 2464144"/>
              <a:gd name="connsiteY2" fmla="*/ 1138198 h 1138198"/>
              <a:gd name="connsiteX3" fmla="*/ 0 w 2464144"/>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4" h="1138198">
                <a:moveTo>
                  <a:pt x="837725" y="0"/>
                </a:moveTo>
                <a:lnTo>
                  <a:pt x="2464144" y="0"/>
                </a:lnTo>
                <a:lnTo>
                  <a:pt x="2464144" y="1138198"/>
                </a:lnTo>
                <a:lnTo>
                  <a:pt x="0" y="1138198"/>
                </a:lnTo>
                <a:close/>
              </a:path>
            </a:pathLst>
          </a:custGeom>
        </p:spPr>
      </p:pic>
      <p:grpSp>
        <p:nvGrpSpPr>
          <p:cNvPr id="61" name="Group 60">
            <a:extLst>
              <a:ext uri="{FF2B5EF4-FFF2-40B4-BE49-F238E27FC236}">
                <a16:creationId xmlns:a16="http://schemas.microsoft.com/office/drawing/2014/main" id="{27B8C844-D1E7-F874-E72F-9BED7A020BF5}"/>
              </a:ext>
              <a:ext uri="{C183D7F6-B498-43B3-948B-1728B52AA6E4}">
                <adec:decorative xmlns:adec="http://schemas.microsoft.com/office/drawing/2017/decorative" val="1"/>
              </a:ext>
            </a:extLst>
          </p:cNvPr>
          <p:cNvGrpSpPr/>
          <p:nvPr/>
        </p:nvGrpSpPr>
        <p:grpSpPr>
          <a:xfrm>
            <a:off x="1035842" y="1955215"/>
            <a:ext cx="234578" cy="1636841"/>
            <a:chOff x="1035842" y="1955215"/>
            <a:chExt cx="234578" cy="1636841"/>
          </a:xfrm>
        </p:grpSpPr>
        <p:cxnSp>
          <p:nvCxnSpPr>
            <p:cNvPr id="47" name="Straight Connector 46" descr="Line leading to bullet points">
              <a:extLst>
                <a:ext uri="{FF2B5EF4-FFF2-40B4-BE49-F238E27FC236}">
                  <a16:creationId xmlns:a16="http://schemas.microsoft.com/office/drawing/2014/main" id="{5599FD0A-F816-4514-9ADA-968CDF3AC274}"/>
                </a:ext>
              </a:extLst>
            </p:cNvPr>
            <p:cNvCxnSpPr>
              <a:cxnSpLocks/>
              <a:stCxn id="100" idx="0"/>
            </p:cNvCxnSpPr>
            <p:nvPr/>
          </p:nvCxnSpPr>
          <p:spPr>
            <a:xfrm flipH="1" flipV="1">
              <a:off x="1153131" y="1955215"/>
              <a:ext cx="1833" cy="1636841"/>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29F99C-6A1A-3B34-4462-23B084C56A41}"/>
                </a:ext>
              </a:extLst>
            </p:cNvPr>
            <p:cNvCxnSpPr>
              <a:cxnSpLocks/>
            </p:cNvCxnSpPr>
            <p:nvPr/>
          </p:nvCxnSpPr>
          <p:spPr>
            <a:xfrm>
              <a:off x="103584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236509B-C595-2E81-5F64-C60A5100FF2A}"/>
              </a:ext>
              <a:ext uri="{C183D7F6-B498-43B3-948B-1728B52AA6E4}">
                <adec:decorative xmlns:adec="http://schemas.microsoft.com/office/drawing/2017/decorative" val="1"/>
              </a:ext>
            </a:extLst>
          </p:cNvPr>
          <p:cNvGrpSpPr/>
          <p:nvPr/>
        </p:nvGrpSpPr>
        <p:grpSpPr>
          <a:xfrm rot="10800000">
            <a:off x="2804900" y="4149208"/>
            <a:ext cx="234578" cy="1633489"/>
            <a:chOff x="2959892" y="1955215"/>
            <a:chExt cx="234578" cy="1633489"/>
          </a:xfrm>
        </p:grpSpPr>
        <p:cxnSp>
          <p:nvCxnSpPr>
            <p:cNvPr id="57" name="Straight Connector 56" descr="Line leading to bullet points">
              <a:extLst>
                <a:ext uri="{FF2B5EF4-FFF2-40B4-BE49-F238E27FC236}">
                  <a16:creationId xmlns:a16="http://schemas.microsoft.com/office/drawing/2014/main" id="{B254E90B-6495-2D57-0AB4-1D296236843F}"/>
                </a:ext>
              </a:extLst>
            </p:cNvPr>
            <p:cNvCxnSpPr>
              <a:cxnSpLocks/>
              <a:stCxn id="104" idx="4"/>
            </p:cNvCxnSpPr>
            <p:nvPr/>
          </p:nvCxnSpPr>
          <p:spPr>
            <a:xfrm rot="10800000" flipH="1">
              <a:off x="3075716" y="1955216"/>
              <a:ext cx="1465" cy="1633488"/>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AA26743-1777-BBEE-2F80-1A16CAB5933B}"/>
                </a:ext>
              </a:extLst>
            </p:cNvPr>
            <p:cNvCxnSpPr>
              <a:cxnSpLocks/>
            </p:cNvCxnSpPr>
            <p:nvPr/>
          </p:nvCxnSpPr>
          <p:spPr>
            <a:xfrm>
              <a:off x="295989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2B7A68D-CADA-D898-9B85-99CB0FE017EC}"/>
              </a:ext>
              <a:ext uri="{C183D7F6-B498-43B3-948B-1728B52AA6E4}">
                <adec:decorative xmlns:adec="http://schemas.microsoft.com/office/drawing/2017/decorative" val="1"/>
              </a:ext>
            </a:extLst>
          </p:cNvPr>
          <p:cNvGrpSpPr/>
          <p:nvPr/>
        </p:nvGrpSpPr>
        <p:grpSpPr>
          <a:xfrm>
            <a:off x="4573956" y="1955215"/>
            <a:ext cx="234578" cy="1636841"/>
            <a:chOff x="1035842" y="1955215"/>
            <a:chExt cx="234578" cy="1636841"/>
          </a:xfrm>
        </p:grpSpPr>
        <p:cxnSp>
          <p:nvCxnSpPr>
            <p:cNvPr id="63" name="Straight Connector 62" descr="Line leading to bullet points">
              <a:extLst>
                <a:ext uri="{FF2B5EF4-FFF2-40B4-BE49-F238E27FC236}">
                  <a16:creationId xmlns:a16="http://schemas.microsoft.com/office/drawing/2014/main" id="{FDF09B7D-94B8-CB1D-2FAB-93BD56565935}"/>
                </a:ext>
              </a:extLst>
            </p:cNvPr>
            <p:cNvCxnSpPr>
              <a:cxnSpLocks/>
              <a:stCxn id="107" idx="0"/>
            </p:cNvCxnSpPr>
            <p:nvPr/>
          </p:nvCxnSpPr>
          <p:spPr>
            <a:xfrm flipH="1" flipV="1">
              <a:off x="1153131" y="1955215"/>
              <a:ext cx="1099" cy="1636841"/>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14F32D0-49FF-9F90-5A3B-7F8519DC63B0}"/>
                </a:ext>
              </a:extLst>
            </p:cNvPr>
            <p:cNvCxnSpPr>
              <a:cxnSpLocks/>
            </p:cNvCxnSpPr>
            <p:nvPr/>
          </p:nvCxnSpPr>
          <p:spPr>
            <a:xfrm>
              <a:off x="103584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CAF271CA-E6E9-2C33-C703-D4E39EB35CFE}"/>
              </a:ext>
              <a:ext uri="{C183D7F6-B498-43B3-948B-1728B52AA6E4}">
                <adec:decorative xmlns:adec="http://schemas.microsoft.com/office/drawing/2017/decorative" val="1"/>
              </a:ext>
            </a:extLst>
          </p:cNvPr>
          <p:cNvGrpSpPr/>
          <p:nvPr/>
        </p:nvGrpSpPr>
        <p:grpSpPr>
          <a:xfrm>
            <a:off x="8112070" y="1955215"/>
            <a:ext cx="234578" cy="1636841"/>
            <a:chOff x="1035842" y="1955215"/>
            <a:chExt cx="234578" cy="1636841"/>
          </a:xfrm>
        </p:grpSpPr>
        <p:cxnSp>
          <p:nvCxnSpPr>
            <p:cNvPr id="66" name="Straight Connector 65" descr="Line leading to bullet points">
              <a:extLst>
                <a:ext uri="{FF2B5EF4-FFF2-40B4-BE49-F238E27FC236}">
                  <a16:creationId xmlns:a16="http://schemas.microsoft.com/office/drawing/2014/main" id="{8AA894A4-8997-BBD8-5ACB-F5716181C39A}"/>
                </a:ext>
              </a:extLst>
            </p:cNvPr>
            <p:cNvCxnSpPr>
              <a:cxnSpLocks/>
              <a:stCxn id="113" idx="0"/>
            </p:cNvCxnSpPr>
            <p:nvPr/>
          </p:nvCxnSpPr>
          <p:spPr>
            <a:xfrm flipH="1" flipV="1">
              <a:off x="1153131" y="1955215"/>
              <a:ext cx="365" cy="1636841"/>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202AD25-275C-0A74-94EB-16658E83B8A6}"/>
                </a:ext>
              </a:extLst>
            </p:cNvPr>
            <p:cNvCxnSpPr>
              <a:cxnSpLocks/>
            </p:cNvCxnSpPr>
            <p:nvPr/>
          </p:nvCxnSpPr>
          <p:spPr>
            <a:xfrm>
              <a:off x="103584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2E8057C1-1BE8-B71D-B407-A4BEFE0C675A}"/>
              </a:ext>
              <a:ext uri="{C183D7F6-B498-43B3-948B-1728B52AA6E4}">
                <adec:decorative xmlns:adec="http://schemas.microsoft.com/office/drawing/2017/decorative" val="1"/>
              </a:ext>
            </a:extLst>
          </p:cNvPr>
          <p:cNvGrpSpPr/>
          <p:nvPr/>
        </p:nvGrpSpPr>
        <p:grpSpPr>
          <a:xfrm rot="10800000">
            <a:off x="6343014" y="4149208"/>
            <a:ext cx="234578" cy="1633489"/>
            <a:chOff x="2959892" y="1955215"/>
            <a:chExt cx="234578" cy="1633489"/>
          </a:xfrm>
        </p:grpSpPr>
        <p:cxnSp>
          <p:nvCxnSpPr>
            <p:cNvPr id="72" name="Straight Connector 71" descr="Line leading to bullet points">
              <a:extLst>
                <a:ext uri="{FF2B5EF4-FFF2-40B4-BE49-F238E27FC236}">
                  <a16:creationId xmlns:a16="http://schemas.microsoft.com/office/drawing/2014/main" id="{973B57FF-85FA-D057-46B9-8049769639CB}"/>
                </a:ext>
              </a:extLst>
            </p:cNvPr>
            <p:cNvCxnSpPr>
              <a:cxnSpLocks/>
              <a:stCxn id="110" idx="4"/>
            </p:cNvCxnSpPr>
            <p:nvPr/>
          </p:nvCxnSpPr>
          <p:spPr>
            <a:xfrm rot="10800000" flipH="1">
              <a:off x="3076450" y="1955216"/>
              <a:ext cx="731" cy="1633488"/>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CC17B2-0582-586D-09FA-D96786CC5EFA}"/>
                </a:ext>
              </a:extLst>
            </p:cNvPr>
            <p:cNvCxnSpPr>
              <a:cxnSpLocks/>
            </p:cNvCxnSpPr>
            <p:nvPr/>
          </p:nvCxnSpPr>
          <p:spPr>
            <a:xfrm>
              <a:off x="295989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ED2B285-F616-BEEE-DDB6-640DAA7BAAAC}"/>
              </a:ext>
              <a:ext uri="{C183D7F6-B498-43B3-948B-1728B52AA6E4}">
                <adec:decorative xmlns:adec="http://schemas.microsoft.com/office/drawing/2017/decorative" val="1"/>
              </a:ext>
            </a:extLst>
          </p:cNvPr>
          <p:cNvGrpSpPr/>
          <p:nvPr/>
        </p:nvGrpSpPr>
        <p:grpSpPr>
          <a:xfrm rot="10800000">
            <a:off x="9881126" y="4149208"/>
            <a:ext cx="234578" cy="1633489"/>
            <a:chOff x="2959892" y="1955215"/>
            <a:chExt cx="234578" cy="1633489"/>
          </a:xfrm>
        </p:grpSpPr>
        <p:cxnSp>
          <p:nvCxnSpPr>
            <p:cNvPr id="75" name="Straight Connector 74" descr="Line leading to bullet points">
              <a:extLst>
                <a:ext uri="{FF2B5EF4-FFF2-40B4-BE49-F238E27FC236}">
                  <a16:creationId xmlns:a16="http://schemas.microsoft.com/office/drawing/2014/main" id="{661142FF-82A4-4A14-F7EC-9077D86D721C}"/>
                </a:ext>
              </a:extLst>
            </p:cNvPr>
            <p:cNvCxnSpPr>
              <a:cxnSpLocks/>
              <a:stCxn id="116" idx="4"/>
            </p:cNvCxnSpPr>
            <p:nvPr/>
          </p:nvCxnSpPr>
          <p:spPr>
            <a:xfrm rot="10800000">
              <a:off x="3077181" y="1955216"/>
              <a:ext cx="0" cy="1633488"/>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235D113-2697-4E24-4B71-B194C11E0517}"/>
                </a:ext>
              </a:extLst>
            </p:cNvPr>
            <p:cNvCxnSpPr>
              <a:cxnSpLocks/>
            </p:cNvCxnSpPr>
            <p:nvPr/>
          </p:nvCxnSpPr>
          <p:spPr>
            <a:xfrm>
              <a:off x="295989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defTabSz="935038">
              <a:defRPr>
                <a:solidFill>
                  <a:schemeClr val="tx1"/>
                </a:solidFill>
              </a:defRPr>
            </a:lvl1pPr>
          </a:lstStyle>
          <a:p>
            <a:r>
              <a:rPr lang="en-US"/>
              <a:t>Click to edit Master title style</a:t>
            </a:r>
          </a:p>
        </p:txBody>
      </p:sp>
      <p:sp>
        <p:nvSpPr>
          <p:cNvPr id="118" name="Text Placeholder 72">
            <a:extLst>
              <a:ext uri="{FF2B5EF4-FFF2-40B4-BE49-F238E27FC236}">
                <a16:creationId xmlns:a16="http://schemas.microsoft.com/office/drawing/2014/main" id="{6576340C-FC60-5EC5-3401-8FF65937A946}"/>
              </a:ext>
            </a:extLst>
          </p:cNvPr>
          <p:cNvSpPr>
            <a:spLocks noGrp="1"/>
          </p:cNvSpPr>
          <p:nvPr>
            <p:ph type="body" sz="quarter" idx="34" hasCustomPrompt="1"/>
          </p:nvPr>
        </p:nvSpPr>
        <p:spPr>
          <a:xfrm>
            <a:off x="949791" y="3665459"/>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48" name="Text Placeholder 72">
            <a:extLst>
              <a:ext uri="{FF2B5EF4-FFF2-40B4-BE49-F238E27FC236}">
                <a16:creationId xmlns:a16="http://schemas.microsoft.com/office/drawing/2014/main" id="{C467E7DE-B3EC-35C0-FADD-B6F6387C88DA}"/>
              </a:ext>
            </a:extLst>
          </p:cNvPr>
          <p:cNvSpPr>
            <a:spLocks noGrp="1"/>
          </p:cNvSpPr>
          <p:nvPr>
            <p:ph type="body" sz="quarter" idx="10" hasCustomPrompt="1"/>
          </p:nvPr>
        </p:nvSpPr>
        <p:spPr>
          <a:xfrm>
            <a:off x="1219620" y="2089029"/>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49" name="Text Placeholder 72">
            <a:extLst>
              <a:ext uri="{FF2B5EF4-FFF2-40B4-BE49-F238E27FC236}">
                <a16:creationId xmlns:a16="http://schemas.microsoft.com/office/drawing/2014/main" id="{9B28304E-DB06-7EAA-9355-43AB34F7B51D}"/>
              </a:ext>
            </a:extLst>
          </p:cNvPr>
          <p:cNvSpPr>
            <a:spLocks noGrp="1"/>
          </p:cNvSpPr>
          <p:nvPr>
            <p:ph type="body" sz="quarter" idx="11" hasCustomPrompt="1"/>
          </p:nvPr>
        </p:nvSpPr>
        <p:spPr>
          <a:xfrm>
            <a:off x="1219620" y="2342615"/>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5" name="Text Placeholder 72">
            <a:extLst>
              <a:ext uri="{FF2B5EF4-FFF2-40B4-BE49-F238E27FC236}">
                <a16:creationId xmlns:a16="http://schemas.microsoft.com/office/drawing/2014/main" id="{AD2BE1F0-6D0C-32EA-93C6-58EF270390A8}"/>
              </a:ext>
            </a:extLst>
          </p:cNvPr>
          <p:cNvSpPr>
            <a:spLocks noGrp="1"/>
          </p:cNvSpPr>
          <p:nvPr>
            <p:ph type="body" sz="quarter" idx="35" hasCustomPrompt="1"/>
          </p:nvPr>
        </p:nvSpPr>
        <p:spPr>
          <a:xfrm>
            <a:off x="2718482"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79" name="Text Placeholder 72">
            <a:extLst>
              <a:ext uri="{FF2B5EF4-FFF2-40B4-BE49-F238E27FC236}">
                <a16:creationId xmlns:a16="http://schemas.microsoft.com/office/drawing/2014/main" id="{D0E6C134-F912-336E-64F9-AD6ABAB555F1}"/>
              </a:ext>
            </a:extLst>
          </p:cNvPr>
          <p:cNvSpPr>
            <a:spLocks noGrp="1"/>
          </p:cNvSpPr>
          <p:nvPr>
            <p:ph type="body" sz="quarter" idx="24" hasCustomPrompt="1"/>
          </p:nvPr>
        </p:nvSpPr>
        <p:spPr>
          <a:xfrm>
            <a:off x="2995619" y="4454495"/>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0" name="Text Placeholder 72">
            <a:extLst>
              <a:ext uri="{FF2B5EF4-FFF2-40B4-BE49-F238E27FC236}">
                <a16:creationId xmlns:a16="http://schemas.microsoft.com/office/drawing/2014/main" id="{044637C5-FB1B-1C12-1816-CD419B800B89}"/>
              </a:ext>
            </a:extLst>
          </p:cNvPr>
          <p:cNvSpPr>
            <a:spLocks noGrp="1"/>
          </p:cNvSpPr>
          <p:nvPr>
            <p:ph type="body" sz="quarter" idx="25" hasCustomPrompt="1"/>
          </p:nvPr>
        </p:nvSpPr>
        <p:spPr>
          <a:xfrm>
            <a:off x="2995619" y="4708081"/>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6" name="Text Placeholder 72">
            <a:extLst>
              <a:ext uri="{FF2B5EF4-FFF2-40B4-BE49-F238E27FC236}">
                <a16:creationId xmlns:a16="http://schemas.microsoft.com/office/drawing/2014/main" id="{191E8297-6D3E-C6A7-16DF-DBD6D0A3A6C3}"/>
              </a:ext>
            </a:extLst>
          </p:cNvPr>
          <p:cNvSpPr>
            <a:spLocks noGrp="1"/>
          </p:cNvSpPr>
          <p:nvPr>
            <p:ph type="body" sz="quarter" idx="36" hasCustomPrompt="1"/>
          </p:nvPr>
        </p:nvSpPr>
        <p:spPr>
          <a:xfrm>
            <a:off x="4487172"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81" name="Text Placeholder 72">
            <a:extLst>
              <a:ext uri="{FF2B5EF4-FFF2-40B4-BE49-F238E27FC236}">
                <a16:creationId xmlns:a16="http://schemas.microsoft.com/office/drawing/2014/main" id="{B8A519A8-805C-74A5-8A24-78CFEE29FE88}"/>
              </a:ext>
            </a:extLst>
          </p:cNvPr>
          <p:cNvSpPr>
            <a:spLocks noGrp="1"/>
          </p:cNvSpPr>
          <p:nvPr>
            <p:ph type="body" sz="quarter" idx="26" hasCustomPrompt="1"/>
          </p:nvPr>
        </p:nvSpPr>
        <p:spPr>
          <a:xfrm>
            <a:off x="4771618" y="2089029"/>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2" name="Text Placeholder 72">
            <a:extLst>
              <a:ext uri="{FF2B5EF4-FFF2-40B4-BE49-F238E27FC236}">
                <a16:creationId xmlns:a16="http://schemas.microsoft.com/office/drawing/2014/main" id="{A27654F8-78A2-6D5F-5631-5FB44CFA3506}"/>
              </a:ext>
            </a:extLst>
          </p:cNvPr>
          <p:cNvSpPr>
            <a:spLocks noGrp="1"/>
          </p:cNvSpPr>
          <p:nvPr>
            <p:ph type="body" sz="quarter" idx="27" hasCustomPrompt="1"/>
          </p:nvPr>
        </p:nvSpPr>
        <p:spPr>
          <a:xfrm>
            <a:off x="4771618" y="2342615"/>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7" name="Text Placeholder 72">
            <a:extLst>
              <a:ext uri="{FF2B5EF4-FFF2-40B4-BE49-F238E27FC236}">
                <a16:creationId xmlns:a16="http://schemas.microsoft.com/office/drawing/2014/main" id="{4EAC33B2-A788-468D-3EFF-7E613A433C99}"/>
              </a:ext>
            </a:extLst>
          </p:cNvPr>
          <p:cNvSpPr>
            <a:spLocks noGrp="1"/>
          </p:cNvSpPr>
          <p:nvPr>
            <p:ph type="body" sz="quarter" idx="37" hasCustomPrompt="1"/>
          </p:nvPr>
        </p:nvSpPr>
        <p:spPr>
          <a:xfrm>
            <a:off x="6255862"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87" name="Text Placeholder 72">
            <a:extLst>
              <a:ext uri="{FF2B5EF4-FFF2-40B4-BE49-F238E27FC236}">
                <a16:creationId xmlns:a16="http://schemas.microsoft.com/office/drawing/2014/main" id="{A39BBD41-A02A-E443-343D-FA5F20609580}"/>
              </a:ext>
            </a:extLst>
          </p:cNvPr>
          <p:cNvSpPr>
            <a:spLocks noGrp="1"/>
          </p:cNvSpPr>
          <p:nvPr>
            <p:ph type="body" sz="quarter" idx="30" hasCustomPrompt="1"/>
          </p:nvPr>
        </p:nvSpPr>
        <p:spPr>
          <a:xfrm>
            <a:off x="6547617" y="4454495"/>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8" name="Text Placeholder 72">
            <a:extLst>
              <a:ext uri="{FF2B5EF4-FFF2-40B4-BE49-F238E27FC236}">
                <a16:creationId xmlns:a16="http://schemas.microsoft.com/office/drawing/2014/main" id="{F3AD59DA-7687-419D-38D4-600B90F99E87}"/>
              </a:ext>
            </a:extLst>
          </p:cNvPr>
          <p:cNvSpPr>
            <a:spLocks noGrp="1"/>
          </p:cNvSpPr>
          <p:nvPr>
            <p:ph type="body" sz="quarter" idx="31" hasCustomPrompt="1"/>
          </p:nvPr>
        </p:nvSpPr>
        <p:spPr>
          <a:xfrm>
            <a:off x="6547617" y="4708081"/>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8" name="Text Placeholder 72">
            <a:extLst>
              <a:ext uri="{FF2B5EF4-FFF2-40B4-BE49-F238E27FC236}">
                <a16:creationId xmlns:a16="http://schemas.microsoft.com/office/drawing/2014/main" id="{9CB0BDD0-980F-90EF-39B8-75469DDD8DAC}"/>
              </a:ext>
            </a:extLst>
          </p:cNvPr>
          <p:cNvSpPr>
            <a:spLocks noGrp="1"/>
          </p:cNvSpPr>
          <p:nvPr>
            <p:ph type="body" sz="quarter" idx="38" hasCustomPrompt="1"/>
          </p:nvPr>
        </p:nvSpPr>
        <p:spPr>
          <a:xfrm>
            <a:off x="8024552"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83" name="Text Placeholder 72">
            <a:extLst>
              <a:ext uri="{FF2B5EF4-FFF2-40B4-BE49-F238E27FC236}">
                <a16:creationId xmlns:a16="http://schemas.microsoft.com/office/drawing/2014/main" id="{587D85A7-74E7-38BE-9AA2-8DD8D58E2F45}"/>
              </a:ext>
            </a:extLst>
          </p:cNvPr>
          <p:cNvSpPr>
            <a:spLocks noGrp="1"/>
          </p:cNvSpPr>
          <p:nvPr>
            <p:ph type="body" sz="quarter" idx="28" hasCustomPrompt="1"/>
          </p:nvPr>
        </p:nvSpPr>
        <p:spPr>
          <a:xfrm>
            <a:off x="8323616" y="2089029"/>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4" name="Text Placeholder 72">
            <a:extLst>
              <a:ext uri="{FF2B5EF4-FFF2-40B4-BE49-F238E27FC236}">
                <a16:creationId xmlns:a16="http://schemas.microsoft.com/office/drawing/2014/main" id="{C903E2B0-34B7-8965-63B3-4E76CBAFA32C}"/>
              </a:ext>
            </a:extLst>
          </p:cNvPr>
          <p:cNvSpPr>
            <a:spLocks noGrp="1"/>
          </p:cNvSpPr>
          <p:nvPr>
            <p:ph type="body" sz="quarter" idx="29" hasCustomPrompt="1"/>
          </p:nvPr>
        </p:nvSpPr>
        <p:spPr>
          <a:xfrm>
            <a:off x="8323616" y="2342615"/>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9" name="Text Placeholder 72">
            <a:extLst>
              <a:ext uri="{FF2B5EF4-FFF2-40B4-BE49-F238E27FC236}">
                <a16:creationId xmlns:a16="http://schemas.microsoft.com/office/drawing/2014/main" id="{A05445A1-0842-8C39-0432-F3EAD5FA465A}"/>
              </a:ext>
            </a:extLst>
          </p:cNvPr>
          <p:cNvSpPr>
            <a:spLocks noGrp="1"/>
          </p:cNvSpPr>
          <p:nvPr>
            <p:ph type="body" sz="quarter" idx="39" hasCustomPrompt="1"/>
          </p:nvPr>
        </p:nvSpPr>
        <p:spPr>
          <a:xfrm>
            <a:off x="9793243"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89" name="Text Placeholder 72">
            <a:extLst>
              <a:ext uri="{FF2B5EF4-FFF2-40B4-BE49-F238E27FC236}">
                <a16:creationId xmlns:a16="http://schemas.microsoft.com/office/drawing/2014/main" id="{3DE15ADE-2216-6B44-DD06-B3BC78887637}"/>
              </a:ext>
            </a:extLst>
          </p:cNvPr>
          <p:cNvSpPr>
            <a:spLocks noGrp="1"/>
          </p:cNvSpPr>
          <p:nvPr>
            <p:ph type="body" sz="quarter" idx="32" hasCustomPrompt="1"/>
          </p:nvPr>
        </p:nvSpPr>
        <p:spPr>
          <a:xfrm>
            <a:off x="10099614" y="4454495"/>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90" name="Text Placeholder 72">
            <a:extLst>
              <a:ext uri="{FF2B5EF4-FFF2-40B4-BE49-F238E27FC236}">
                <a16:creationId xmlns:a16="http://schemas.microsoft.com/office/drawing/2014/main" id="{00EB7B80-5AE6-405B-608F-2219E0403B69}"/>
              </a:ext>
            </a:extLst>
          </p:cNvPr>
          <p:cNvSpPr>
            <a:spLocks noGrp="1"/>
          </p:cNvSpPr>
          <p:nvPr>
            <p:ph type="body" sz="quarter" idx="33" hasCustomPrompt="1"/>
          </p:nvPr>
        </p:nvSpPr>
        <p:spPr>
          <a:xfrm>
            <a:off x="10099614" y="4708081"/>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Tree>
    <p:extLst>
      <p:ext uri="{BB962C8B-B14F-4D97-AF65-F5344CB8AC3E}">
        <p14:creationId xmlns:p14="http://schemas.microsoft.com/office/powerpoint/2010/main" val="368463329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4">
          <p15:clr>
            <a:srgbClr val="5ACBF0"/>
          </p15:clr>
        </p15:guide>
        <p15:guide id="9" pos="3934">
          <p15:clr>
            <a:srgbClr val="5ACBF0"/>
          </p15:clr>
        </p15:guide>
        <p15:guide id="10" pos="5530">
          <p15:clr>
            <a:srgbClr val="5ACBF0"/>
          </p15:clr>
        </p15:guide>
        <p15:guide id="11" pos="5716">
          <p15:clr>
            <a:srgbClr val="5ACBF0"/>
          </p15:clr>
        </p15:guide>
        <p15:guide id="12" orient="horz" pos="1152">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imeline with motif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D6D241-9BE7-79C1-937A-68D100AE8936}"/>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92" name="Picture 91" descr="A graphic motif of an abstract composition of diagonal shapes with different colors ">
            <a:extLst>
              <a:ext uri="{FF2B5EF4-FFF2-40B4-BE49-F238E27FC236}">
                <a16:creationId xmlns:a16="http://schemas.microsoft.com/office/drawing/2014/main" id="{6BAF2AEE-3B7B-8FE5-F891-2B753CD4A0EA}"/>
              </a:ext>
            </a:extLst>
          </p:cNvPr>
          <p:cNvPicPr>
            <a:picLocks noChangeAspect="1"/>
          </p:cNvPicPr>
          <p:nvPr/>
        </p:nvPicPr>
        <p:blipFill>
          <a:blip r:embed="rId2"/>
          <a:srcRect l="33543" t="59318" r="17172" b="30"/>
          <a:stretch>
            <a:fillRect/>
          </a:stretch>
        </p:blipFill>
        <p:spPr>
          <a:xfrm>
            <a:off x="9727855" y="0"/>
            <a:ext cx="2464145" cy="1138198"/>
          </a:xfrm>
          <a:custGeom>
            <a:avLst/>
            <a:gdLst>
              <a:gd name="connsiteX0" fmla="*/ 836450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6450" y="0"/>
                </a:moveTo>
                <a:lnTo>
                  <a:pt x="2464145" y="0"/>
                </a:lnTo>
                <a:lnTo>
                  <a:pt x="2464145" y="1138198"/>
                </a:lnTo>
                <a:lnTo>
                  <a:pt x="0" y="1138198"/>
                </a:lnTo>
                <a:close/>
              </a:path>
            </a:pathLst>
          </a:custGeom>
        </p:spPr>
      </p:pic>
      <p:sp>
        <p:nvSpPr>
          <p:cNvPr id="4" name="Rectangle: Rounded Corners 3">
            <a:extLst>
              <a:ext uri="{FF2B5EF4-FFF2-40B4-BE49-F238E27FC236}">
                <a16:creationId xmlns:a16="http://schemas.microsoft.com/office/drawing/2014/main" id="{07D5D3A5-95E0-2B50-5118-DEC8FE6D6E59}"/>
              </a:ext>
              <a:ext uri="{C183D7F6-B498-43B3-948B-1728B52AA6E4}">
                <adec:decorative xmlns:adec="http://schemas.microsoft.com/office/drawing/2017/decorative" val="1"/>
              </a:ext>
            </a:extLst>
          </p:cNvPr>
          <p:cNvSpPr/>
          <p:nvPr/>
        </p:nvSpPr>
        <p:spPr bwMode="auto">
          <a:xfrm>
            <a:off x="588262" y="3441032"/>
            <a:ext cx="11021125" cy="860258"/>
          </a:xfrm>
          <a:prstGeom prst="roundRect">
            <a:avLst>
              <a:gd name="adj" fmla="val 50000"/>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1BCE4BDE-24E8-543F-9E4C-0D423CD3FB3C}"/>
              </a:ext>
              <a:ext uri="{C183D7F6-B498-43B3-948B-1728B52AA6E4}">
                <adec:decorative xmlns:adec="http://schemas.microsoft.com/office/drawing/2017/decorative" val="1"/>
              </a:ext>
            </a:extLst>
          </p:cNvPr>
          <p:cNvCxnSpPr>
            <a:cxnSpLocks/>
            <a:stCxn id="10" idx="6"/>
            <a:endCxn id="4" idx="3"/>
          </p:cNvCxnSpPr>
          <p:nvPr/>
        </p:nvCxnSpPr>
        <p:spPr>
          <a:xfrm>
            <a:off x="1323710" y="3871161"/>
            <a:ext cx="10285677"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6196C38-E0C3-BB61-5FBE-26DFD26DE2AE}"/>
              </a:ext>
              <a:ext uri="{C183D7F6-B498-43B3-948B-1728B52AA6E4}">
                <adec:decorative xmlns:adec="http://schemas.microsoft.com/office/drawing/2017/decorative" val="1"/>
              </a:ext>
            </a:extLst>
          </p:cNvPr>
          <p:cNvSpPr/>
          <p:nvPr/>
        </p:nvSpPr>
        <p:spPr bwMode="auto">
          <a:xfrm>
            <a:off x="73148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11" name="Circle: Hollow 10">
            <a:extLst>
              <a:ext uri="{FF2B5EF4-FFF2-40B4-BE49-F238E27FC236}">
                <a16:creationId xmlns:a16="http://schemas.microsoft.com/office/drawing/2014/main" id="{26215D54-CEDA-19FE-ED0B-22E0F7D5BA3C}"/>
              </a:ext>
              <a:ext uri="{C183D7F6-B498-43B3-948B-1728B52AA6E4}">
                <adec:decorative xmlns:adec="http://schemas.microsoft.com/office/drawing/2017/decorative" val="1"/>
              </a:ext>
            </a:extLst>
          </p:cNvPr>
          <p:cNvSpPr/>
          <p:nvPr/>
        </p:nvSpPr>
        <p:spPr bwMode="auto">
          <a:xfrm>
            <a:off x="77401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BBCE8FA5-3B2D-CED5-F28F-D41AF80CF2A5}"/>
              </a:ext>
              <a:ext uri="{C183D7F6-B498-43B3-948B-1728B52AA6E4}">
                <adec:decorative xmlns:adec="http://schemas.microsoft.com/office/drawing/2017/decorative" val="1"/>
              </a:ext>
            </a:extLst>
          </p:cNvPr>
          <p:cNvCxnSpPr>
            <a:cxnSpLocks/>
            <a:stCxn id="11" idx="0"/>
          </p:cNvCxnSpPr>
          <p:nvPr/>
        </p:nvCxnSpPr>
        <p:spPr>
          <a:xfrm flipH="1" flipV="1">
            <a:off x="1027598" y="1826615"/>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8055229-5A5F-97D8-1410-A620DE7E13F2}"/>
              </a:ext>
              <a:ext uri="{C183D7F6-B498-43B3-948B-1728B52AA6E4}">
                <adec:decorative xmlns:adec="http://schemas.microsoft.com/office/drawing/2017/decorative" val="1"/>
              </a:ext>
            </a:extLst>
          </p:cNvPr>
          <p:cNvSpPr/>
          <p:nvPr/>
        </p:nvSpPr>
        <p:spPr bwMode="auto">
          <a:xfrm>
            <a:off x="250780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16" name="Circle: Hollow 15">
            <a:extLst>
              <a:ext uri="{FF2B5EF4-FFF2-40B4-BE49-F238E27FC236}">
                <a16:creationId xmlns:a16="http://schemas.microsoft.com/office/drawing/2014/main" id="{19D1DA4B-4C12-B13E-8DF3-E23F43C39EFE}"/>
              </a:ext>
              <a:ext uri="{C183D7F6-B498-43B3-948B-1728B52AA6E4}">
                <adec:decorative xmlns:adec="http://schemas.microsoft.com/office/drawing/2017/decorative" val="1"/>
              </a:ext>
            </a:extLst>
          </p:cNvPr>
          <p:cNvSpPr/>
          <p:nvPr/>
        </p:nvSpPr>
        <p:spPr bwMode="auto">
          <a:xfrm>
            <a:off x="255033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72461ED7-CC9D-AE1F-BF49-07F4A6EE04C4}"/>
              </a:ext>
              <a:ext uri="{C183D7F6-B498-43B3-948B-1728B52AA6E4}">
                <adec:decorative xmlns:adec="http://schemas.microsoft.com/office/drawing/2017/decorative" val="1"/>
              </a:ext>
            </a:extLst>
          </p:cNvPr>
          <p:cNvCxnSpPr>
            <a:cxnSpLocks/>
          </p:cNvCxnSpPr>
          <p:nvPr/>
        </p:nvCxnSpPr>
        <p:spPr>
          <a:xfrm flipH="1">
            <a:off x="2803917" y="4124746"/>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3A4C3DD-83DC-4B46-4FB6-83CFACBE0236}"/>
              </a:ext>
              <a:ext uri="{C183D7F6-B498-43B3-948B-1728B52AA6E4}">
                <adec:decorative xmlns:adec="http://schemas.microsoft.com/office/drawing/2017/decorative" val="1"/>
              </a:ext>
            </a:extLst>
          </p:cNvPr>
          <p:cNvSpPr/>
          <p:nvPr/>
        </p:nvSpPr>
        <p:spPr bwMode="auto">
          <a:xfrm>
            <a:off x="428412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21" name="Circle: Hollow 20">
            <a:extLst>
              <a:ext uri="{FF2B5EF4-FFF2-40B4-BE49-F238E27FC236}">
                <a16:creationId xmlns:a16="http://schemas.microsoft.com/office/drawing/2014/main" id="{26F1D859-70DE-41B5-3D14-D0ADAEC2595C}"/>
              </a:ext>
              <a:ext uri="{C183D7F6-B498-43B3-948B-1728B52AA6E4}">
                <adec:decorative xmlns:adec="http://schemas.microsoft.com/office/drawing/2017/decorative" val="1"/>
              </a:ext>
            </a:extLst>
          </p:cNvPr>
          <p:cNvSpPr/>
          <p:nvPr/>
        </p:nvSpPr>
        <p:spPr bwMode="auto">
          <a:xfrm>
            <a:off x="432665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B820A605-97A6-091E-82E5-A1202A64C629}"/>
              </a:ext>
              <a:ext uri="{C183D7F6-B498-43B3-948B-1728B52AA6E4}">
                <adec:decorative xmlns:adec="http://schemas.microsoft.com/office/drawing/2017/decorative" val="1"/>
              </a:ext>
            </a:extLst>
          </p:cNvPr>
          <p:cNvCxnSpPr>
            <a:cxnSpLocks/>
          </p:cNvCxnSpPr>
          <p:nvPr/>
        </p:nvCxnSpPr>
        <p:spPr>
          <a:xfrm flipH="1" flipV="1">
            <a:off x="4580236" y="1826615"/>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A44598B-8764-73F3-2C4A-037A650A9F38}"/>
              </a:ext>
              <a:ext uri="{C183D7F6-B498-43B3-948B-1728B52AA6E4}">
                <adec:decorative xmlns:adec="http://schemas.microsoft.com/office/drawing/2017/decorative" val="1"/>
              </a:ext>
            </a:extLst>
          </p:cNvPr>
          <p:cNvSpPr/>
          <p:nvPr/>
        </p:nvSpPr>
        <p:spPr bwMode="auto">
          <a:xfrm>
            <a:off x="606044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26" name="Circle: Hollow 25">
            <a:extLst>
              <a:ext uri="{FF2B5EF4-FFF2-40B4-BE49-F238E27FC236}">
                <a16:creationId xmlns:a16="http://schemas.microsoft.com/office/drawing/2014/main" id="{7346F693-9023-9475-7953-828B86049284}"/>
              </a:ext>
              <a:ext uri="{C183D7F6-B498-43B3-948B-1728B52AA6E4}">
                <adec:decorative xmlns:adec="http://schemas.microsoft.com/office/drawing/2017/decorative" val="1"/>
              </a:ext>
            </a:extLst>
          </p:cNvPr>
          <p:cNvSpPr/>
          <p:nvPr/>
        </p:nvSpPr>
        <p:spPr bwMode="auto">
          <a:xfrm>
            <a:off x="610297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4" name="Straight Connector 23">
            <a:extLst>
              <a:ext uri="{FF2B5EF4-FFF2-40B4-BE49-F238E27FC236}">
                <a16:creationId xmlns:a16="http://schemas.microsoft.com/office/drawing/2014/main" id="{56E2379A-FE5D-BE60-97AD-6712ECFD5909}"/>
              </a:ext>
              <a:ext uri="{C183D7F6-B498-43B3-948B-1728B52AA6E4}">
                <adec:decorative xmlns:adec="http://schemas.microsoft.com/office/drawing/2017/decorative" val="1"/>
              </a:ext>
            </a:extLst>
          </p:cNvPr>
          <p:cNvCxnSpPr>
            <a:cxnSpLocks/>
          </p:cNvCxnSpPr>
          <p:nvPr/>
        </p:nvCxnSpPr>
        <p:spPr>
          <a:xfrm flipH="1">
            <a:off x="6356555" y="4124746"/>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9D41A82-C366-A861-BC9F-CEF4B3AE14F5}"/>
              </a:ext>
              <a:ext uri="{C183D7F6-B498-43B3-948B-1728B52AA6E4}">
                <adec:decorative xmlns:adec="http://schemas.microsoft.com/office/drawing/2017/decorative" val="1"/>
              </a:ext>
            </a:extLst>
          </p:cNvPr>
          <p:cNvSpPr/>
          <p:nvPr/>
        </p:nvSpPr>
        <p:spPr bwMode="auto">
          <a:xfrm>
            <a:off x="783676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31" name="Circle: Hollow 30">
            <a:extLst>
              <a:ext uri="{FF2B5EF4-FFF2-40B4-BE49-F238E27FC236}">
                <a16:creationId xmlns:a16="http://schemas.microsoft.com/office/drawing/2014/main" id="{AAAFA130-BEB0-9BEC-8E82-44F6D16697DF}"/>
              </a:ext>
              <a:ext uri="{C183D7F6-B498-43B3-948B-1728B52AA6E4}">
                <adec:decorative xmlns:adec="http://schemas.microsoft.com/office/drawing/2017/decorative" val="1"/>
              </a:ext>
            </a:extLst>
          </p:cNvPr>
          <p:cNvSpPr/>
          <p:nvPr/>
        </p:nvSpPr>
        <p:spPr bwMode="auto">
          <a:xfrm>
            <a:off x="787929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9" name="Straight Connector 28">
            <a:extLst>
              <a:ext uri="{FF2B5EF4-FFF2-40B4-BE49-F238E27FC236}">
                <a16:creationId xmlns:a16="http://schemas.microsoft.com/office/drawing/2014/main" id="{62DD85AA-2218-0F38-37AA-F98FA74CDD0D}"/>
              </a:ext>
              <a:ext uri="{C183D7F6-B498-43B3-948B-1728B52AA6E4}">
                <adec:decorative xmlns:adec="http://schemas.microsoft.com/office/drawing/2017/decorative" val="1"/>
              </a:ext>
            </a:extLst>
          </p:cNvPr>
          <p:cNvCxnSpPr>
            <a:cxnSpLocks/>
          </p:cNvCxnSpPr>
          <p:nvPr/>
        </p:nvCxnSpPr>
        <p:spPr>
          <a:xfrm flipH="1" flipV="1">
            <a:off x="8132874" y="1826615"/>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FEE667C-2FAA-FF17-5618-3A3A00137A7D}"/>
              </a:ext>
              <a:ext uri="{C183D7F6-B498-43B3-948B-1728B52AA6E4}">
                <adec:decorative xmlns:adec="http://schemas.microsoft.com/office/drawing/2017/decorative" val="1"/>
              </a:ext>
            </a:extLst>
          </p:cNvPr>
          <p:cNvGrpSpPr/>
          <p:nvPr/>
        </p:nvGrpSpPr>
        <p:grpSpPr>
          <a:xfrm>
            <a:off x="9613089" y="3575050"/>
            <a:ext cx="592222" cy="2340656"/>
            <a:chOff x="10868291" y="3575050"/>
            <a:chExt cx="592222" cy="2340656"/>
          </a:xfrm>
        </p:grpSpPr>
        <p:grpSp>
          <p:nvGrpSpPr>
            <p:cNvPr id="33" name="Group 32">
              <a:extLst>
                <a:ext uri="{FF2B5EF4-FFF2-40B4-BE49-F238E27FC236}">
                  <a16:creationId xmlns:a16="http://schemas.microsoft.com/office/drawing/2014/main" id="{7B02895B-2076-E357-7F05-868749BE7A24}"/>
                </a:ext>
              </a:extLst>
            </p:cNvPr>
            <p:cNvGrpSpPr/>
            <p:nvPr/>
          </p:nvGrpSpPr>
          <p:grpSpPr>
            <a:xfrm>
              <a:off x="10868291" y="3575050"/>
              <a:ext cx="592222" cy="592222"/>
              <a:chOff x="10868291" y="3575050"/>
              <a:chExt cx="592222" cy="592222"/>
            </a:xfrm>
          </p:grpSpPr>
          <p:sp>
            <p:nvSpPr>
              <p:cNvPr id="35" name="Oval 34">
                <a:extLst>
                  <a:ext uri="{FF2B5EF4-FFF2-40B4-BE49-F238E27FC236}">
                    <a16:creationId xmlns:a16="http://schemas.microsoft.com/office/drawing/2014/main" id="{2FA7C3DD-74A4-7F5C-1047-48A978E9C5AD}"/>
                  </a:ext>
                </a:extLst>
              </p:cNvPr>
              <p:cNvSpPr/>
              <p:nvPr/>
            </p:nvSpPr>
            <p:spPr bwMode="auto">
              <a:xfrm>
                <a:off x="10868291"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36" name="Circle: Hollow 35">
                <a:extLst>
                  <a:ext uri="{FF2B5EF4-FFF2-40B4-BE49-F238E27FC236}">
                    <a16:creationId xmlns:a16="http://schemas.microsoft.com/office/drawing/2014/main" id="{B7E322E3-BA01-1656-5D9A-4ACEB24479F5}"/>
                  </a:ext>
                </a:extLst>
              </p:cNvPr>
              <p:cNvSpPr/>
              <p:nvPr/>
            </p:nvSpPr>
            <p:spPr bwMode="auto">
              <a:xfrm>
                <a:off x="10910816"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cxnSp>
          <p:nvCxnSpPr>
            <p:cNvPr id="34" name="Straight Connector 33" descr="Line leading to bullet points">
              <a:extLst>
                <a:ext uri="{FF2B5EF4-FFF2-40B4-BE49-F238E27FC236}">
                  <a16:creationId xmlns:a16="http://schemas.microsoft.com/office/drawing/2014/main" id="{05D8A3F3-F351-8CE1-5CBA-AAFA88C5E9B9}"/>
                </a:ext>
              </a:extLst>
            </p:cNvPr>
            <p:cNvCxnSpPr>
              <a:cxnSpLocks/>
            </p:cNvCxnSpPr>
            <p:nvPr/>
          </p:nvCxnSpPr>
          <p:spPr>
            <a:xfrm flipH="1">
              <a:off x="11164398" y="4124746"/>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867AD95-A484-BECF-07EB-65C583DF059E}"/>
              </a:ext>
              <a:ext uri="{C183D7F6-B498-43B3-948B-1728B52AA6E4}">
                <adec:decorative xmlns:adec="http://schemas.microsoft.com/office/drawing/2017/decorative" val="1"/>
              </a:ext>
            </a:extLst>
          </p:cNvPr>
          <p:cNvGrpSpPr/>
          <p:nvPr/>
        </p:nvGrpSpPr>
        <p:grpSpPr>
          <a:xfrm>
            <a:off x="1767447" y="3722849"/>
            <a:ext cx="296624" cy="296624"/>
            <a:chOff x="1892968" y="3722849"/>
            <a:chExt cx="296624" cy="296624"/>
          </a:xfrm>
        </p:grpSpPr>
        <p:sp>
          <p:nvSpPr>
            <p:cNvPr id="41" name="Oval 40">
              <a:extLst>
                <a:ext uri="{FF2B5EF4-FFF2-40B4-BE49-F238E27FC236}">
                  <a16:creationId xmlns:a16="http://schemas.microsoft.com/office/drawing/2014/main" id="{DBC0F988-339F-68E9-CAFD-A8EE1D4F6639}"/>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2" name="Arrow: Chevron 41">
              <a:extLst>
                <a:ext uri="{FF2B5EF4-FFF2-40B4-BE49-F238E27FC236}">
                  <a16:creationId xmlns:a16="http://schemas.microsoft.com/office/drawing/2014/main" id="{1B75D2EC-7D87-2D0D-5315-D00A3BB95F05}"/>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3" name="Group 42">
            <a:extLst>
              <a:ext uri="{FF2B5EF4-FFF2-40B4-BE49-F238E27FC236}">
                <a16:creationId xmlns:a16="http://schemas.microsoft.com/office/drawing/2014/main" id="{8BCC7B3A-C536-EBB8-AD56-23D440971032}"/>
              </a:ext>
              <a:ext uri="{C183D7F6-B498-43B3-948B-1728B52AA6E4}">
                <adec:decorative xmlns:adec="http://schemas.microsoft.com/office/drawing/2017/decorative" val="1"/>
              </a:ext>
            </a:extLst>
          </p:cNvPr>
          <p:cNvGrpSpPr/>
          <p:nvPr/>
        </p:nvGrpSpPr>
        <p:grpSpPr>
          <a:xfrm>
            <a:off x="3543767" y="3719841"/>
            <a:ext cx="296624" cy="296624"/>
            <a:chOff x="1892968" y="3722849"/>
            <a:chExt cx="296624" cy="296624"/>
          </a:xfrm>
        </p:grpSpPr>
        <p:sp>
          <p:nvSpPr>
            <p:cNvPr id="44" name="Oval 43">
              <a:extLst>
                <a:ext uri="{FF2B5EF4-FFF2-40B4-BE49-F238E27FC236}">
                  <a16:creationId xmlns:a16="http://schemas.microsoft.com/office/drawing/2014/main" id="{43A8A891-454E-5821-9C48-0F597B5910C7}"/>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5" name="Arrow: Chevron 44">
              <a:extLst>
                <a:ext uri="{FF2B5EF4-FFF2-40B4-BE49-F238E27FC236}">
                  <a16:creationId xmlns:a16="http://schemas.microsoft.com/office/drawing/2014/main" id="{DA887817-0DB8-5BC3-B435-08BD35E0C80F}"/>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6" name="Group 45">
            <a:extLst>
              <a:ext uri="{FF2B5EF4-FFF2-40B4-BE49-F238E27FC236}">
                <a16:creationId xmlns:a16="http://schemas.microsoft.com/office/drawing/2014/main" id="{EA659839-EF37-3643-11C4-3FC3A50E32BD}"/>
              </a:ext>
              <a:ext uri="{C183D7F6-B498-43B3-948B-1728B52AA6E4}">
                <adec:decorative xmlns:adec="http://schemas.microsoft.com/office/drawing/2017/decorative" val="1"/>
              </a:ext>
            </a:extLst>
          </p:cNvPr>
          <p:cNvGrpSpPr/>
          <p:nvPr/>
        </p:nvGrpSpPr>
        <p:grpSpPr>
          <a:xfrm>
            <a:off x="5320087" y="3722849"/>
            <a:ext cx="296624" cy="296624"/>
            <a:chOff x="1892968" y="3722849"/>
            <a:chExt cx="296624" cy="296624"/>
          </a:xfrm>
        </p:grpSpPr>
        <p:sp>
          <p:nvSpPr>
            <p:cNvPr id="47" name="Oval 46">
              <a:extLst>
                <a:ext uri="{FF2B5EF4-FFF2-40B4-BE49-F238E27FC236}">
                  <a16:creationId xmlns:a16="http://schemas.microsoft.com/office/drawing/2014/main" id="{4C05B50E-6355-5762-219A-C51F36B63E43}"/>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8" name="Arrow: Chevron 47">
              <a:extLst>
                <a:ext uri="{FF2B5EF4-FFF2-40B4-BE49-F238E27FC236}">
                  <a16:creationId xmlns:a16="http://schemas.microsoft.com/office/drawing/2014/main" id="{A7C551C2-29F2-3105-DFE8-0126CCE59580}"/>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9" name="Group 48">
            <a:extLst>
              <a:ext uri="{FF2B5EF4-FFF2-40B4-BE49-F238E27FC236}">
                <a16:creationId xmlns:a16="http://schemas.microsoft.com/office/drawing/2014/main" id="{C2D5ECA4-89CA-2C75-992D-0E3EA53911F7}"/>
              </a:ext>
              <a:ext uri="{C183D7F6-B498-43B3-948B-1728B52AA6E4}">
                <adec:decorative xmlns:adec="http://schemas.microsoft.com/office/drawing/2017/decorative" val="1"/>
              </a:ext>
            </a:extLst>
          </p:cNvPr>
          <p:cNvGrpSpPr/>
          <p:nvPr/>
        </p:nvGrpSpPr>
        <p:grpSpPr>
          <a:xfrm>
            <a:off x="7096407" y="3722849"/>
            <a:ext cx="296624" cy="296624"/>
            <a:chOff x="1892968" y="3722849"/>
            <a:chExt cx="296624" cy="296624"/>
          </a:xfrm>
        </p:grpSpPr>
        <p:sp>
          <p:nvSpPr>
            <p:cNvPr id="50" name="Oval 49">
              <a:extLst>
                <a:ext uri="{FF2B5EF4-FFF2-40B4-BE49-F238E27FC236}">
                  <a16:creationId xmlns:a16="http://schemas.microsoft.com/office/drawing/2014/main" id="{A44888B8-2F24-8D35-1F51-83CA827DBA83}"/>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1" name="Arrow: Chevron 50">
              <a:extLst>
                <a:ext uri="{FF2B5EF4-FFF2-40B4-BE49-F238E27FC236}">
                  <a16:creationId xmlns:a16="http://schemas.microsoft.com/office/drawing/2014/main" id="{4F67DC6B-FDF6-8FDA-39AD-082836A2A45F}"/>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52" name="Group 51">
            <a:extLst>
              <a:ext uri="{FF2B5EF4-FFF2-40B4-BE49-F238E27FC236}">
                <a16:creationId xmlns:a16="http://schemas.microsoft.com/office/drawing/2014/main" id="{2720E6B3-68E3-1A7F-2273-CF47DAF25F44}"/>
              </a:ext>
              <a:ext uri="{C183D7F6-B498-43B3-948B-1728B52AA6E4}">
                <adec:decorative xmlns:adec="http://schemas.microsoft.com/office/drawing/2017/decorative" val="1"/>
              </a:ext>
            </a:extLst>
          </p:cNvPr>
          <p:cNvGrpSpPr/>
          <p:nvPr/>
        </p:nvGrpSpPr>
        <p:grpSpPr>
          <a:xfrm>
            <a:off x="8872727" y="3722849"/>
            <a:ext cx="296624" cy="296624"/>
            <a:chOff x="1892968" y="3722849"/>
            <a:chExt cx="296624" cy="296624"/>
          </a:xfrm>
        </p:grpSpPr>
        <p:sp>
          <p:nvSpPr>
            <p:cNvPr id="53" name="Oval 52">
              <a:extLst>
                <a:ext uri="{FF2B5EF4-FFF2-40B4-BE49-F238E27FC236}">
                  <a16:creationId xmlns:a16="http://schemas.microsoft.com/office/drawing/2014/main" id="{B9AB43A7-D628-FF94-0363-7F4C5CF3D045}"/>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Arrow: Chevron 53">
              <a:extLst>
                <a:ext uri="{FF2B5EF4-FFF2-40B4-BE49-F238E27FC236}">
                  <a16:creationId xmlns:a16="http://schemas.microsoft.com/office/drawing/2014/main" id="{1F158F65-2530-6E5A-1BC1-B5CA61DC3400}"/>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71" name="Title 2">
            <a:extLst>
              <a:ext uri="{FF2B5EF4-FFF2-40B4-BE49-F238E27FC236}">
                <a16:creationId xmlns:a16="http://schemas.microsoft.com/office/drawing/2014/main" id="{AC174459-291D-328E-BF30-851BAE185373}"/>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 name="Text Placeholder 72">
            <a:extLst>
              <a:ext uri="{FF2B5EF4-FFF2-40B4-BE49-F238E27FC236}">
                <a16:creationId xmlns:a16="http://schemas.microsoft.com/office/drawing/2014/main" id="{0B2681DA-DBB7-DA9E-634E-0589BD8E5FFE}"/>
              </a:ext>
            </a:extLst>
          </p:cNvPr>
          <p:cNvSpPr>
            <a:spLocks noGrp="1"/>
          </p:cNvSpPr>
          <p:nvPr>
            <p:ph type="body" sz="quarter" idx="22" hasCustomPrompt="1"/>
          </p:nvPr>
        </p:nvSpPr>
        <p:spPr>
          <a:xfrm>
            <a:off x="868100"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4" name="Text Placeholder 72">
            <a:extLst>
              <a:ext uri="{FF2B5EF4-FFF2-40B4-BE49-F238E27FC236}">
                <a16:creationId xmlns:a16="http://schemas.microsoft.com/office/drawing/2014/main" id="{4C30CCFA-8336-496E-A21D-1AD90EB14D15}"/>
              </a:ext>
            </a:extLst>
          </p:cNvPr>
          <p:cNvSpPr>
            <a:spLocks noGrp="1"/>
          </p:cNvSpPr>
          <p:nvPr>
            <p:ph type="body" sz="quarter" idx="10" hasCustomPrompt="1"/>
          </p:nvPr>
        </p:nvSpPr>
        <p:spPr>
          <a:xfrm>
            <a:off x="1149670" y="186288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5" name="Text Placeholder 72">
            <a:extLst>
              <a:ext uri="{FF2B5EF4-FFF2-40B4-BE49-F238E27FC236}">
                <a16:creationId xmlns:a16="http://schemas.microsoft.com/office/drawing/2014/main" id="{853AB40C-26B0-0F86-B71C-74E7EBA2F5BE}"/>
              </a:ext>
            </a:extLst>
          </p:cNvPr>
          <p:cNvSpPr>
            <a:spLocks noGrp="1"/>
          </p:cNvSpPr>
          <p:nvPr>
            <p:ph type="body" sz="quarter" idx="11" hasCustomPrompt="1"/>
          </p:nvPr>
        </p:nvSpPr>
        <p:spPr>
          <a:xfrm>
            <a:off x="1149670" y="211646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7" name="Text Placeholder 72">
            <a:extLst>
              <a:ext uri="{FF2B5EF4-FFF2-40B4-BE49-F238E27FC236}">
                <a16:creationId xmlns:a16="http://schemas.microsoft.com/office/drawing/2014/main" id="{5CD4F5F0-AB63-BC22-09DE-BF741836CFA3}"/>
              </a:ext>
            </a:extLst>
          </p:cNvPr>
          <p:cNvSpPr>
            <a:spLocks noGrp="1"/>
          </p:cNvSpPr>
          <p:nvPr>
            <p:ph type="body" sz="quarter" idx="23" hasCustomPrompt="1"/>
          </p:nvPr>
        </p:nvSpPr>
        <p:spPr>
          <a:xfrm>
            <a:off x="2642796"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5" name="Text Placeholder 72">
            <a:extLst>
              <a:ext uri="{FF2B5EF4-FFF2-40B4-BE49-F238E27FC236}">
                <a16:creationId xmlns:a16="http://schemas.microsoft.com/office/drawing/2014/main" id="{EBDC093E-F72C-58C4-3175-503E68DBE2A1}"/>
              </a:ext>
            </a:extLst>
          </p:cNvPr>
          <p:cNvSpPr>
            <a:spLocks noGrp="1"/>
          </p:cNvSpPr>
          <p:nvPr>
            <p:ph type="body" sz="quarter" idx="20" hasCustomPrompt="1"/>
          </p:nvPr>
        </p:nvSpPr>
        <p:spPr>
          <a:xfrm>
            <a:off x="2925825" y="473477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6" name="Text Placeholder 72">
            <a:extLst>
              <a:ext uri="{FF2B5EF4-FFF2-40B4-BE49-F238E27FC236}">
                <a16:creationId xmlns:a16="http://schemas.microsoft.com/office/drawing/2014/main" id="{958E0F5A-93E8-18C8-1D16-1203408E1C68}"/>
              </a:ext>
            </a:extLst>
          </p:cNvPr>
          <p:cNvSpPr>
            <a:spLocks noGrp="1"/>
          </p:cNvSpPr>
          <p:nvPr>
            <p:ph type="body" sz="quarter" idx="21" hasCustomPrompt="1"/>
          </p:nvPr>
        </p:nvSpPr>
        <p:spPr>
          <a:xfrm>
            <a:off x="2925825" y="498835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8" name="Text Placeholder 72">
            <a:extLst>
              <a:ext uri="{FF2B5EF4-FFF2-40B4-BE49-F238E27FC236}">
                <a16:creationId xmlns:a16="http://schemas.microsoft.com/office/drawing/2014/main" id="{A5BAEED8-F06A-6817-147B-4D1B8F79362F}"/>
              </a:ext>
            </a:extLst>
          </p:cNvPr>
          <p:cNvSpPr>
            <a:spLocks noGrp="1"/>
          </p:cNvSpPr>
          <p:nvPr>
            <p:ph type="body" sz="quarter" idx="24" hasCustomPrompt="1"/>
          </p:nvPr>
        </p:nvSpPr>
        <p:spPr>
          <a:xfrm>
            <a:off x="4417492"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7" name="Text Placeholder 72">
            <a:extLst>
              <a:ext uri="{FF2B5EF4-FFF2-40B4-BE49-F238E27FC236}">
                <a16:creationId xmlns:a16="http://schemas.microsoft.com/office/drawing/2014/main" id="{77A6C548-3BE7-10B6-57FB-48A73D29A89A}"/>
              </a:ext>
            </a:extLst>
          </p:cNvPr>
          <p:cNvSpPr>
            <a:spLocks noGrp="1"/>
          </p:cNvSpPr>
          <p:nvPr>
            <p:ph type="body" sz="quarter" idx="12" hasCustomPrompt="1"/>
          </p:nvPr>
        </p:nvSpPr>
        <p:spPr>
          <a:xfrm>
            <a:off x="4702307" y="186288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8" name="Text Placeholder 72">
            <a:extLst>
              <a:ext uri="{FF2B5EF4-FFF2-40B4-BE49-F238E27FC236}">
                <a16:creationId xmlns:a16="http://schemas.microsoft.com/office/drawing/2014/main" id="{49EC1E4C-FDA2-EFC1-BC4F-14F5F06359DB}"/>
              </a:ext>
            </a:extLst>
          </p:cNvPr>
          <p:cNvSpPr>
            <a:spLocks noGrp="1"/>
          </p:cNvSpPr>
          <p:nvPr>
            <p:ph type="body" sz="quarter" idx="13" hasCustomPrompt="1"/>
          </p:nvPr>
        </p:nvSpPr>
        <p:spPr>
          <a:xfrm>
            <a:off x="4702307" y="211646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a:t>
            </a:r>
          </a:p>
        </p:txBody>
      </p:sp>
      <p:sp>
        <p:nvSpPr>
          <p:cNvPr id="22" name="Text Placeholder 72">
            <a:extLst>
              <a:ext uri="{FF2B5EF4-FFF2-40B4-BE49-F238E27FC236}">
                <a16:creationId xmlns:a16="http://schemas.microsoft.com/office/drawing/2014/main" id="{E878DC89-DC15-B451-5E1B-6E60DA8133E2}"/>
              </a:ext>
            </a:extLst>
          </p:cNvPr>
          <p:cNvSpPr>
            <a:spLocks noGrp="1"/>
          </p:cNvSpPr>
          <p:nvPr>
            <p:ph type="body" sz="quarter" idx="25" hasCustomPrompt="1"/>
          </p:nvPr>
        </p:nvSpPr>
        <p:spPr>
          <a:xfrm>
            <a:off x="6192188"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3" name="Text Placeholder 72">
            <a:extLst>
              <a:ext uri="{FF2B5EF4-FFF2-40B4-BE49-F238E27FC236}">
                <a16:creationId xmlns:a16="http://schemas.microsoft.com/office/drawing/2014/main" id="{049D2A2A-E162-A57B-999C-425CA1B74FAB}"/>
              </a:ext>
            </a:extLst>
          </p:cNvPr>
          <p:cNvSpPr>
            <a:spLocks noGrp="1"/>
          </p:cNvSpPr>
          <p:nvPr>
            <p:ph type="body" sz="quarter" idx="18" hasCustomPrompt="1"/>
          </p:nvPr>
        </p:nvSpPr>
        <p:spPr>
          <a:xfrm>
            <a:off x="6478466" y="473477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4" name="Text Placeholder 72">
            <a:extLst>
              <a:ext uri="{FF2B5EF4-FFF2-40B4-BE49-F238E27FC236}">
                <a16:creationId xmlns:a16="http://schemas.microsoft.com/office/drawing/2014/main" id="{5730E820-07B7-023C-CED2-AF0A4B10320E}"/>
              </a:ext>
            </a:extLst>
          </p:cNvPr>
          <p:cNvSpPr>
            <a:spLocks noGrp="1"/>
          </p:cNvSpPr>
          <p:nvPr>
            <p:ph type="body" sz="quarter" idx="19" hasCustomPrompt="1"/>
          </p:nvPr>
        </p:nvSpPr>
        <p:spPr>
          <a:xfrm>
            <a:off x="6478466" y="498835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a:t>
            </a:r>
          </a:p>
        </p:txBody>
      </p:sp>
      <p:sp>
        <p:nvSpPr>
          <p:cNvPr id="23" name="Text Placeholder 72">
            <a:extLst>
              <a:ext uri="{FF2B5EF4-FFF2-40B4-BE49-F238E27FC236}">
                <a16:creationId xmlns:a16="http://schemas.microsoft.com/office/drawing/2014/main" id="{66CD4A68-ABA5-4103-4512-8C5963EEB081}"/>
              </a:ext>
            </a:extLst>
          </p:cNvPr>
          <p:cNvSpPr>
            <a:spLocks noGrp="1"/>
          </p:cNvSpPr>
          <p:nvPr>
            <p:ph type="body" sz="quarter" idx="26" hasCustomPrompt="1"/>
          </p:nvPr>
        </p:nvSpPr>
        <p:spPr>
          <a:xfrm>
            <a:off x="7966884"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9" name="Text Placeholder 72">
            <a:extLst>
              <a:ext uri="{FF2B5EF4-FFF2-40B4-BE49-F238E27FC236}">
                <a16:creationId xmlns:a16="http://schemas.microsoft.com/office/drawing/2014/main" id="{1E7B41D8-7EE2-E4F8-18DF-D36FB94D2A29}"/>
              </a:ext>
            </a:extLst>
          </p:cNvPr>
          <p:cNvSpPr>
            <a:spLocks noGrp="1"/>
          </p:cNvSpPr>
          <p:nvPr>
            <p:ph type="body" sz="quarter" idx="14" hasCustomPrompt="1"/>
          </p:nvPr>
        </p:nvSpPr>
        <p:spPr>
          <a:xfrm>
            <a:off x="8254944" y="186288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0" name="Text Placeholder 72">
            <a:extLst>
              <a:ext uri="{FF2B5EF4-FFF2-40B4-BE49-F238E27FC236}">
                <a16:creationId xmlns:a16="http://schemas.microsoft.com/office/drawing/2014/main" id="{22A1EA01-E32F-04DA-C096-72467A3D958F}"/>
              </a:ext>
            </a:extLst>
          </p:cNvPr>
          <p:cNvSpPr>
            <a:spLocks noGrp="1"/>
          </p:cNvSpPr>
          <p:nvPr>
            <p:ph type="body" sz="quarter" idx="15" hasCustomPrompt="1"/>
          </p:nvPr>
        </p:nvSpPr>
        <p:spPr>
          <a:xfrm>
            <a:off x="8254944" y="211646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a:t>
            </a:r>
          </a:p>
        </p:txBody>
      </p:sp>
      <p:sp>
        <p:nvSpPr>
          <p:cNvPr id="27" name="Text Placeholder 72">
            <a:extLst>
              <a:ext uri="{FF2B5EF4-FFF2-40B4-BE49-F238E27FC236}">
                <a16:creationId xmlns:a16="http://schemas.microsoft.com/office/drawing/2014/main" id="{79250A24-F5BB-57B1-C179-3010D7086099}"/>
              </a:ext>
            </a:extLst>
          </p:cNvPr>
          <p:cNvSpPr>
            <a:spLocks noGrp="1"/>
          </p:cNvSpPr>
          <p:nvPr>
            <p:ph type="body" sz="quarter" idx="27" hasCustomPrompt="1"/>
          </p:nvPr>
        </p:nvSpPr>
        <p:spPr>
          <a:xfrm>
            <a:off x="9741580"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1" name="Text Placeholder 72">
            <a:extLst>
              <a:ext uri="{FF2B5EF4-FFF2-40B4-BE49-F238E27FC236}">
                <a16:creationId xmlns:a16="http://schemas.microsoft.com/office/drawing/2014/main" id="{AEB75504-C684-6B9F-4A6A-7EB83768E075}"/>
              </a:ext>
            </a:extLst>
          </p:cNvPr>
          <p:cNvSpPr>
            <a:spLocks noGrp="1"/>
          </p:cNvSpPr>
          <p:nvPr>
            <p:ph type="body" sz="quarter" idx="16" hasCustomPrompt="1"/>
          </p:nvPr>
        </p:nvSpPr>
        <p:spPr>
          <a:xfrm>
            <a:off x="10031107" y="473477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2" name="Text Placeholder 72">
            <a:extLst>
              <a:ext uri="{FF2B5EF4-FFF2-40B4-BE49-F238E27FC236}">
                <a16:creationId xmlns:a16="http://schemas.microsoft.com/office/drawing/2014/main" id="{495EE3C8-25A0-48D6-D15C-485636B866E8}"/>
              </a:ext>
            </a:extLst>
          </p:cNvPr>
          <p:cNvSpPr>
            <a:spLocks noGrp="1"/>
          </p:cNvSpPr>
          <p:nvPr>
            <p:ph type="body" sz="quarter" idx="17" hasCustomPrompt="1"/>
          </p:nvPr>
        </p:nvSpPr>
        <p:spPr>
          <a:xfrm>
            <a:off x="10031107" y="498835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a:t>
            </a:r>
          </a:p>
        </p:txBody>
      </p:sp>
    </p:spTree>
    <p:extLst>
      <p:ext uri="{BB962C8B-B14F-4D97-AF65-F5344CB8AC3E}">
        <p14:creationId xmlns:p14="http://schemas.microsoft.com/office/powerpoint/2010/main" val="11904227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Header Background Four Column Bullet with Subtitl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8057-218C-6263-D98B-10155FCC3E4A}"/>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FFF1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486A4000-0DE0-2237-83DE-FE40154D8B2B}"/>
              </a:ext>
              <a:ext uri="{C183D7F6-B498-43B3-948B-1728B52AA6E4}">
                <adec:decorative xmlns:adec="http://schemas.microsoft.com/office/drawing/2017/decorative" val="1"/>
              </a:ext>
            </a:extLst>
          </p:cNvPr>
          <p:cNvPicPr>
            <a:picLocks noChangeAspect="1"/>
          </p:cNvPicPr>
          <p:nvPr/>
        </p:nvPicPr>
        <p:blipFill>
          <a:blip r:embed="rId2"/>
          <a:srcRect l="33452" t="45109"/>
          <a:stretch>
            <a:fillRect/>
          </a:stretch>
        </p:blipFill>
        <p:spPr>
          <a:xfrm>
            <a:off x="9727854" y="0"/>
            <a:ext cx="2464145" cy="1138198"/>
          </a:xfrm>
          <a:custGeom>
            <a:avLst/>
            <a:gdLst>
              <a:gd name="connsiteX0" fmla="*/ 838806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6" y="0"/>
                </a:moveTo>
                <a:lnTo>
                  <a:pt x="2464145" y="0"/>
                </a:lnTo>
                <a:lnTo>
                  <a:pt x="2464145" y="1138198"/>
                </a:lnTo>
                <a:lnTo>
                  <a:pt x="0" y="1138198"/>
                </a:lnTo>
                <a:close/>
              </a:path>
            </a:pathLst>
          </a:cu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6619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Header Background Four Column Bullet with Subtitle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8322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itle with Sub 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Text Placeholder 11">
            <a:extLst>
              <a:ext uri="{FF2B5EF4-FFF2-40B4-BE49-F238E27FC236}">
                <a16:creationId xmlns:a16="http://schemas.microsoft.com/office/drawing/2014/main" id="{60D64824-E1F5-0C47-7378-5E1B06763B62}"/>
              </a:ext>
            </a:extLst>
          </p:cNvPr>
          <p:cNvSpPr>
            <a:spLocks noGrp="1"/>
          </p:cNvSpPr>
          <p:nvPr>
            <p:ph type="body" sz="quarter" idx="16" hasCustomPrompt="1"/>
          </p:nvPr>
        </p:nvSpPr>
        <p:spPr>
          <a:xfrm>
            <a:off x="588262" y="1147990"/>
            <a:ext cx="11018520" cy="276999"/>
          </a:xfrm>
        </p:spPr>
        <p:txBody>
          <a:bodyPr anchor="t">
            <a:spAutoFit/>
          </a:bodyPr>
          <a:lstStyle>
            <a:lvl1pPr marL="0" indent="0">
              <a:spcBef>
                <a:spcPts val="0"/>
              </a:spcBef>
              <a:buNone/>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9404567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itle and subtitle with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Text Placeholder 11">
            <a:extLst>
              <a:ext uri="{FF2B5EF4-FFF2-40B4-BE49-F238E27FC236}">
                <a16:creationId xmlns:a16="http://schemas.microsoft.com/office/drawing/2014/main" id="{60D64824-E1F5-0C47-7378-5E1B06763B62}"/>
              </a:ext>
            </a:extLst>
          </p:cNvPr>
          <p:cNvSpPr>
            <a:spLocks noGrp="1"/>
          </p:cNvSpPr>
          <p:nvPr>
            <p:ph type="body" sz="quarter" idx="16" hasCustomPrompt="1"/>
          </p:nvPr>
        </p:nvSpPr>
        <p:spPr>
          <a:xfrm>
            <a:off x="588262" y="1147990"/>
            <a:ext cx="11018520" cy="276999"/>
          </a:xfrm>
        </p:spPr>
        <p:txBody>
          <a:bodyPr anchor="t">
            <a:spAutoFit/>
          </a:bodyPr>
          <a:lstStyle>
            <a:lvl1pPr marL="0" indent="0">
              <a:spcBef>
                <a:spcPts val="0"/>
              </a:spcBef>
              <a:buNone/>
              <a:defRPr sz="1800">
                <a:solidFill>
                  <a:schemeClr val="tx1"/>
                </a:solidFill>
                <a:latin typeface="+mn-lt"/>
              </a:defRPr>
            </a:lvl1pPr>
          </a:lstStyle>
          <a:p>
            <a:pPr lvl="0"/>
            <a:r>
              <a:rPr lang="en-US"/>
              <a:t>Subtitle</a:t>
            </a:r>
          </a:p>
        </p:txBody>
      </p:sp>
      <p:sp>
        <p:nvSpPr>
          <p:cNvPr id="11" name="Text Placeholder 10">
            <a:extLst>
              <a:ext uri="{FF2B5EF4-FFF2-40B4-BE49-F238E27FC236}">
                <a16:creationId xmlns:a16="http://schemas.microsoft.com/office/drawing/2014/main" id="{426BD189-02C5-78AA-6964-895EEE372166}"/>
              </a:ext>
            </a:extLst>
          </p:cNvPr>
          <p:cNvSpPr>
            <a:spLocks noGrp="1"/>
          </p:cNvSpPr>
          <p:nvPr>
            <p:ph type="body" sz="quarter" idx="20" hasCustomPrompt="1"/>
          </p:nvPr>
        </p:nvSpPr>
        <p:spPr>
          <a:xfrm>
            <a:off x="588262" y="2017711"/>
            <a:ext cx="11018520" cy="4251327"/>
          </a:xfrm>
        </p:spPr>
        <p:txBody>
          <a:bodyPr>
            <a:noAutofit/>
          </a:bodyPr>
          <a:lstStyle>
            <a:lvl1pPr marL="228600" indent="-228600">
              <a:spcBef>
                <a:spcPts val="0"/>
              </a:spcBef>
              <a:spcAft>
                <a:spcPts val="600"/>
              </a:spcAft>
              <a:buSzPct val="100000"/>
              <a:buFont typeface="Arial" panose="020B0604020202020204" pitchFamily="34" charset="0"/>
              <a:buChar char="•"/>
              <a:defRPr sz="1600"/>
            </a:lvl1pPr>
            <a:lvl2pPr marL="457200" indent="-228600">
              <a:buFont typeface="Arial" panose="020B0604020202020204" pitchFamily="34" charset="0"/>
              <a:buChar char="•"/>
              <a:defRPr/>
            </a:lvl2pPr>
            <a:lvl3pPr marL="657225" indent="-200025">
              <a:buFont typeface="Arial" panose="020B0604020202020204" pitchFamily="34" charset="0"/>
              <a:buChar char="•"/>
              <a:defRPr/>
            </a:lvl3pPr>
            <a:lvl4pPr marL="842963" indent="-180975">
              <a:buFont typeface="Arial" panose="020B0604020202020204" pitchFamily="34" charset="0"/>
              <a:buChar char="•"/>
              <a:defRPr/>
            </a:lvl4pPr>
            <a:lvl5pPr marL="1023938" indent="-168275">
              <a:buFont typeface="Arial" panose="020B0604020202020204" pitchFamily="34" charset="0"/>
              <a:buChar char="•"/>
              <a:defRPr/>
            </a:lvl5pPr>
          </a:lstStyle>
          <a:p>
            <a:pPr lvl="0"/>
            <a:r>
              <a:rPr lang="en-US"/>
              <a:t>Enter text </a:t>
            </a:r>
          </a:p>
        </p:txBody>
      </p:sp>
    </p:spTree>
    <p:extLst>
      <p:ext uri="{BB962C8B-B14F-4D97-AF65-F5344CB8AC3E}">
        <p14:creationId xmlns:p14="http://schemas.microsoft.com/office/powerpoint/2010/main" val="424669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tle and Bulle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DDFCB2E3-50C3-CCAC-4A36-00E796E673F7}"/>
              </a:ext>
            </a:extLst>
          </p:cNvPr>
          <p:cNvSpPr>
            <a:spLocks noGrp="1"/>
          </p:cNvSpPr>
          <p:nvPr>
            <p:ph type="body" sz="quarter" idx="17" hasCustomPrompt="1"/>
          </p:nvPr>
        </p:nvSpPr>
        <p:spPr>
          <a:xfrm>
            <a:off x="588262" y="1436688"/>
            <a:ext cx="11018520" cy="4832350"/>
          </a:xfrm>
        </p:spPr>
        <p:txBody>
          <a:bodyPr>
            <a:noAutofit/>
          </a:bodyPr>
          <a:lstStyle>
            <a:lvl1pPr marL="228600" indent="-228600">
              <a:spcBef>
                <a:spcPts val="0"/>
              </a:spcBef>
              <a:spcAft>
                <a:spcPts val="600"/>
              </a:spcAft>
              <a:buSzPct val="100000"/>
              <a:buFont typeface="Arial" panose="020B0604020202020204" pitchFamily="34" charset="0"/>
              <a:buChar char="•"/>
              <a:defRPr sz="1800"/>
            </a:lvl1pPr>
            <a:lvl2pPr>
              <a:defRPr sz="1400"/>
            </a:lvl2pPr>
            <a:lvl3pPr>
              <a:defRPr sz="1100"/>
            </a:lvl3pPr>
            <a:lvl4pPr>
              <a:defRPr sz="1050"/>
            </a:lvl4pPr>
            <a:lvl5pPr>
              <a:defRPr sz="1050"/>
            </a:lvl5pPr>
          </a:lstStyle>
          <a:p>
            <a:pPr lvl="0"/>
            <a:r>
              <a:rPr lang="en-US"/>
              <a:t>Enter text</a:t>
            </a:r>
            <a:endParaRPr lang="en-IN"/>
          </a:p>
        </p:txBody>
      </p:sp>
    </p:spTree>
    <p:extLst>
      <p:ext uri="{BB962C8B-B14F-4D97-AF65-F5344CB8AC3E}">
        <p14:creationId xmlns:p14="http://schemas.microsoft.com/office/powerpoint/2010/main" val="17131733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DDFCB2E3-50C3-CCAC-4A36-00E796E673F7}"/>
              </a:ext>
            </a:extLst>
          </p:cNvPr>
          <p:cNvSpPr>
            <a:spLocks noGrp="1"/>
          </p:cNvSpPr>
          <p:nvPr>
            <p:ph type="body" sz="quarter" idx="17" hasCustomPrompt="1"/>
          </p:nvPr>
        </p:nvSpPr>
        <p:spPr>
          <a:xfrm>
            <a:off x="588262" y="1436688"/>
            <a:ext cx="11018520" cy="4832350"/>
          </a:xfrm>
        </p:spPr>
        <p:txBody>
          <a:bodyPr>
            <a:noAutofit/>
          </a:bodyPr>
          <a:lstStyle>
            <a:lvl1pPr marL="0" indent="0">
              <a:spcBef>
                <a:spcPts val="200"/>
              </a:spcBef>
              <a:spcAft>
                <a:spcPts val="600"/>
              </a:spcAft>
              <a:buSzPct val="100000"/>
              <a:buFont typeface="Arial" panose="020B0604020202020204" pitchFamily="34" charset="0"/>
              <a:buNone/>
              <a:defRPr sz="1800"/>
            </a:lvl1pPr>
            <a:lvl2pPr>
              <a:defRPr sz="1400"/>
            </a:lvl2pPr>
            <a:lvl3pPr>
              <a:defRPr sz="1100"/>
            </a:lvl3pPr>
            <a:lvl4pPr>
              <a:defRPr sz="1050"/>
            </a:lvl4pPr>
            <a:lvl5pPr>
              <a:defRPr sz="1050"/>
            </a:lvl5pPr>
          </a:lstStyle>
          <a:p>
            <a:pPr lvl="0"/>
            <a:r>
              <a:rPr lang="en-US"/>
              <a:t>Enter text</a:t>
            </a:r>
            <a:endParaRPr lang="en-IN"/>
          </a:p>
        </p:txBody>
      </p:sp>
    </p:spTree>
    <p:extLst>
      <p:ext uri="{BB962C8B-B14F-4D97-AF65-F5344CB8AC3E}">
        <p14:creationId xmlns:p14="http://schemas.microsoft.com/office/powerpoint/2010/main" val="275034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tle and content with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653787" cy="553998"/>
          </a:xfrm>
        </p:spPr>
        <p:txBody>
          <a:bodyPr wrap="square">
            <a:noAutofit/>
          </a:bodyPr>
          <a:lstStyle/>
          <a:p>
            <a:r>
              <a:rPr lang="en-US"/>
              <a:t>Click to edit Master title style</a:t>
            </a:r>
          </a:p>
        </p:txBody>
      </p:sp>
      <p:sp>
        <p:nvSpPr>
          <p:cNvPr id="7" name="Text Placeholder 6">
            <a:extLst>
              <a:ext uri="{FF2B5EF4-FFF2-40B4-BE49-F238E27FC236}">
                <a16:creationId xmlns:a16="http://schemas.microsoft.com/office/drawing/2014/main" id="{0108DF72-F665-71CF-0DA4-08F0262696CA}"/>
              </a:ext>
            </a:extLst>
          </p:cNvPr>
          <p:cNvSpPr>
            <a:spLocks noGrp="1"/>
          </p:cNvSpPr>
          <p:nvPr>
            <p:ph type="body" sz="quarter" idx="19" hasCustomPrompt="1"/>
          </p:nvPr>
        </p:nvSpPr>
        <p:spPr>
          <a:xfrm>
            <a:off x="588262" y="2017712"/>
            <a:ext cx="5653788" cy="4251326"/>
          </a:xfrm>
        </p:spPr>
        <p:txBody>
          <a:bodyPr>
            <a:noAutofit/>
          </a:bodyPr>
          <a:lstStyle>
            <a:lvl1pPr marL="228600" indent="-228600">
              <a:spcBef>
                <a:spcPts val="0"/>
              </a:spcBef>
              <a:spcAft>
                <a:spcPts val="600"/>
              </a:spcAft>
              <a:buSzPct val="100000"/>
              <a:buFont typeface="Arial" panose="020B0604020202020204" pitchFamily="34" charset="0"/>
              <a:buChar char="•"/>
              <a:defRPr lang="en-IN" sz="1800" kern="1200" spc="0" baseline="0" dirty="0">
                <a:solidFill>
                  <a:schemeClr val="tx1"/>
                </a:solidFill>
                <a:latin typeface="+mn-lt"/>
                <a:ea typeface="+mn-ea"/>
                <a:cs typeface="Segoe UI" panose="020B0502040204020203" pitchFamily="34" charset="0"/>
              </a:defRPr>
            </a:lvl1pPr>
            <a:lvl2pPr marL="457200" indent="-228600">
              <a:buSzPct val="100000"/>
              <a:buFont typeface="Arial" panose="020B0604020202020204" pitchFamily="34" charset="0"/>
              <a:buChar char="•"/>
              <a:defRPr/>
            </a:lvl2pPr>
            <a:lvl3pPr marL="657225" indent="-200025">
              <a:buSzPct val="100000"/>
              <a:buFont typeface="Arial" panose="020B0604020202020204" pitchFamily="34" charset="0"/>
              <a:buChar char="•"/>
              <a:defRPr/>
            </a:lvl3pPr>
            <a:lvl4pPr marL="842963" indent="-180975">
              <a:buSzPct val="100000"/>
              <a:buFont typeface="Arial" panose="020B0604020202020204" pitchFamily="34" charset="0"/>
              <a:buChar char="•"/>
              <a:defRPr/>
            </a:lvl4pPr>
            <a:lvl5pPr marL="1023938" indent="-168275">
              <a:buSzPct val="100000"/>
              <a:buFont typeface="Arial" panose="020B0604020202020204" pitchFamily="34" charset="0"/>
              <a:buChar char="•"/>
              <a:defRPr/>
            </a:lvl5pPr>
          </a:lstStyle>
          <a:p>
            <a:pPr marL="228600" marR="0" lvl="0" indent="-22860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pPr>
            <a:r>
              <a:rPr lang="en-US"/>
              <a:t>Enter text </a:t>
            </a:r>
            <a:endParaRPr lang="en-IN"/>
          </a:p>
        </p:txBody>
      </p:sp>
      <p:sp>
        <p:nvSpPr>
          <p:cNvPr id="4" name="Picture Placeholder 3">
            <a:extLst>
              <a:ext uri="{FF2B5EF4-FFF2-40B4-BE49-F238E27FC236}">
                <a16:creationId xmlns:a16="http://schemas.microsoft.com/office/drawing/2014/main" id="{563FD0EC-CB7D-01BD-C4F6-239EA524509C}"/>
              </a:ext>
            </a:extLst>
          </p:cNvPr>
          <p:cNvSpPr>
            <a:spLocks noGrp="1"/>
          </p:cNvSpPr>
          <p:nvPr>
            <p:ph type="pic" sz="quarter" idx="18" hasCustomPrompt="1"/>
          </p:nvPr>
        </p:nvSpPr>
        <p:spPr>
          <a:xfrm>
            <a:off x="6516914" y="0"/>
            <a:ext cx="5675086" cy="6858000"/>
          </a:xfrm>
          <a:solidFill>
            <a:schemeClr val="bg1"/>
          </a:solidFill>
        </p:spPr>
        <p:txBody>
          <a:bodyPr anchor="ctr"/>
          <a:lstStyle>
            <a:lvl1pPr marL="0" indent="0" algn="ctr">
              <a:buNone/>
              <a:defRPr/>
            </a:lvl1pPr>
          </a:lstStyle>
          <a:p>
            <a:r>
              <a:rPr lang="en-IN"/>
              <a:t>Picture </a:t>
            </a:r>
          </a:p>
        </p:txBody>
      </p:sp>
    </p:spTree>
    <p:extLst>
      <p:ext uri="{BB962C8B-B14F-4D97-AF65-F5344CB8AC3E}">
        <p14:creationId xmlns:p14="http://schemas.microsoft.com/office/powerpoint/2010/main" val="471267352"/>
      </p:ext>
    </p:extLst>
  </p:cSld>
  <p:clrMapOvr>
    <a:masterClrMapping/>
  </p:clrMapOvr>
  <p:transition>
    <p:fade/>
  </p:transition>
  <p:extLst>
    <p:ext uri="{DCECCB84-F9BA-43D5-87BE-67443E8EF086}">
      <p15:sldGuideLst xmlns:p15="http://schemas.microsoft.com/office/powerpoint/2012/main">
        <p15:guide id="6" pos="768">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1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28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 graphic with motif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2" name="Text Placeholder 4">
            <a:extLst>
              <a:ext uri="{FF2B5EF4-FFF2-40B4-BE49-F238E27FC236}">
                <a16:creationId xmlns:a16="http://schemas.microsoft.com/office/drawing/2014/main" id="{D8365611-153C-3618-015B-CE42E12088CF}"/>
              </a:ext>
            </a:extLst>
          </p:cNvPr>
          <p:cNvSpPr>
            <a:spLocks noGrp="1"/>
          </p:cNvSpPr>
          <p:nvPr>
            <p:ph type="body" sz="quarter" idx="12" hasCustomPrompt="1"/>
          </p:nvPr>
        </p:nvSpPr>
        <p:spPr>
          <a:xfrm>
            <a:off x="588962" y="2017714"/>
            <a:ext cx="6762233" cy="2481716"/>
          </a:xfrm>
          <a:noFill/>
        </p:spPr>
        <p:txBody>
          <a:bodyPr wrap="square" lIns="0" tIns="0" rIns="0" bIns="0">
            <a:no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Add text here</a:t>
            </a:r>
          </a:p>
        </p:txBody>
      </p:sp>
      <p:pic>
        <p:nvPicPr>
          <p:cNvPr id="3" name="Picture 2" descr="A graphic motif of an abstract composition of diagonal shapes with different colors ">
            <a:extLst>
              <a:ext uri="{FF2B5EF4-FFF2-40B4-BE49-F238E27FC236}">
                <a16:creationId xmlns:a16="http://schemas.microsoft.com/office/drawing/2014/main" id="{FFB0E659-C1FD-6408-329F-DD7CC8B1CAE2}"/>
              </a:ext>
            </a:extLst>
          </p:cNvPr>
          <p:cNvPicPr>
            <a:picLocks noChangeAspect="1"/>
          </p:cNvPicPr>
          <p:nvPr/>
        </p:nvPicPr>
        <p:blipFill rotWithShape="1">
          <a:blip r:embed="rId2"/>
          <a:srcRect r="25118"/>
          <a:stretch/>
        </p:blipFill>
        <p:spPr>
          <a:xfrm>
            <a:off x="6096000" y="0"/>
            <a:ext cx="6096000" cy="6858000"/>
          </a:xfrm>
          <a:prstGeom prst="rect">
            <a:avLst/>
          </a:prstGeom>
        </p:spPr>
      </p:pic>
    </p:spTree>
    <p:extLst>
      <p:ext uri="{BB962C8B-B14F-4D97-AF65-F5344CB8AC3E}">
        <p14:creationId xmlns:p14="http://schemas.microsoft.com/office/powerpoint/2010/main" val="17208311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267798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0075725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D2FF29-CB7D-F510-7228-A5E42A77A6DD}"/>
              </a:ext>
              <a:ext uri="{C183D7F6-B498-43B3-948B-1728B52AA6E4}">
                <adec:decorative xmlns:adec="http://schemas.microsoft.com/office/drawing/2017/decorative" val="1"/>
              </a:ext>
            </a:extLst>
          </p:cNvPr>
          <p:cNvSpPr/>
          <p:nvPr/>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5" name="Picture 4">
            <a:extLst>
              <a:ext uri="{FF2B5EF4-FFF2-40B4-BE49-F238E27FC236}">
                <a16:creationId xmlns:a16="http://schemas.microsoft.com/office/drawing/2014/main" id="{E3A1EC7D-CF8E-00E9-5B7A-36CF734CF703}"/>
              </a:ext>
              <a:ext uri="{C183D7F6-B498-43B3-948B-1728B52AA6E4}">
                <adec:decorative xmlns:adec="http://schemas.microsoft.com/office/drawing/2017/decorative" val="1"/>
              </a:ext>
            </a:extLst>
          </p:cNvPr>
          <p:cNvPicPr>
            <a:picLocks noChangeAspect="1"/>
          </p:cNvPicPr>
          <p:nvPr/>
        </p:nvPicPr>
        <p:blipFill>
          <a:blip r:embed="rId2"/>
          <a:srcRect l="34454" t="65327" r="26452" b="2428"/>
          <a:stretch>
            <a:fillRect/>
          </a:stretch>
        </p:blipFill>
        <p:spPr>
          <a:xfrm>
            <a:off x="9727855" y="0"/>
            <a:ext cx="2464145" cy="1138198"/>
          </a:xfrm>
          <a:custGeom>
            <a:avLst/>
            <a:gdLst>
              <a:gd name="connsiteX0" fmla="*/ 838807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7" y="0"/>
                </a:moveTo>
                <a:lnTo>
                  <a:pt x="2464145" y="0"/>
                </a:lnTo>
                <a:lnTo>
                  <a:pt x="2464145" y="1138198"/>
                </a:lnTo>
                <a:lnTo>
                  <a:pt x="0" y="1138198"/>
                </a:lnTo>
                <a:close/>
              </a:path>
            </a:pathLst>
          </a:custGeom>
        </p:spPr>
      </p:pic>
      <p:sp>
        <p:nvSpPr>
          <p:cNvPr id="6" name="Rectangle: Rounded Corners 5">
            <a:extLst>
              <a:ext uri="{FF2B5EF4-FFF2-40B4-BE49-F238E27FC236}">
                <a16:creationId xmlns:a16="http://schemas.microsoft.com/office/drawing/2014/main" id="{EF547463-F264-8894-886E-7FA59D29446C}"/>
              </a:ext>
              <a:ext uri="{C183D7F6-B498-43B3-948B-1728B52AA6E4}">
                <adec:decorative xmlns:adec="http://schemas.microsoft.com/office/drawing/2017/decorative" val="1"/>
              </a:ext>
            </a:extLst>
          </p:cNvPr>
          <p:cNvSpPr/>
          <p:nvPr/>
        </p:nvSpPr>
        <p:spPr bwMode="auto">
          <a:xfrm>
            <a:off x="3408450" y="2851484"/>
            <a:ext cx="2556282" cy="3404937"/>
          </a:xfrm>
          <a:prstGeom prst="roundRect">
            <a:avLst>
              <a:gd name="adj" fmla="val 10660"/>
            </a:avLst>
          </a:prstGeom>
          <a:solidFill>
            <a:schemeClr val="bg1"/>
          </a:solidFill>
          <a:ln>
            <a:noFill/>
            <a:headEnd type="none" w="med" len="med"/>
            <a:tailEnd type="none" w="med" len="med"/>
          </a:ln>
          <a:effectLst>
            <a:outerShdw blurRad="190500" dist="317500" dir="5400000" sx="95000" sy="95000" algn="t" rotWithShape="0">
              <a:schemeClr val="accent3">
                <a:lumMod val="1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144B8E16-005E-A833-F85C-DBC7A771FC49}"/>
              </a:ext>
              <a:ext uri="{C183D7F6-B498-43B3-948B-1728B52AA6E4}">
                <adec:decorative xmlns:adec="http://schemas.microsoft.com/office/drawing/2017/decorative" val="1"/>
              </a:ext>
            </a:extLst>
          </p:cNvPr>
          <p:cNvSpPr/>
          <p:nvPr/>
        </p:nvSpPr>
        <p:spPr bwMode="auto">
          <a:xfrm>
            <a:off x="6250569" y="2851484"/>
            <a:ext cx="2556282" cy="3404937"/>
          </a:xfrm>
          <a:prstGeom prst="roundRect">
            <a:avLst>
              <a:gd name="adj" fmla="val 10660"/>
            </a:avLst>
          </a:prstGeom>
          <a:solidFill>
            <a:schemeClr val="bg1"/>
          </a:solidFill>
          <a:ln>
            <a:noFill/>
            <a:headEnd type="none" w="med" len="med"/>
            <a:tailEnd type="none" w="med" len="med"/>
          </a:ln>
          <a:effectLst>
            <a:outerShdw blurRad="190500" dist="317500" dir="5400000" sx="95000" sy="95000" algn="t" rotWithShape="0">
              <a:schemeClr val="accent3">
                <a:lumMod val="1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8" name="Rectangle: Rounded Corners 7">
            <a:extLst>
              <a:ext uri="{FF2B5EF4-FFF2-40B4-BE49-F238E27FC236}">
                <a16:creationId xmlns:a16="http://schemas.microsoft.com/office/drawing/2014/main" id="{1F1D36D1-DC2B-095C-AD5D-A00D23039BB1}"/>
              </a:ext>
              <a:ext uri="{C183D7F6-B498-43B3-948B-1728B52AA6E4}">
                <adec:decorative xmlns:adec="http://schemas.microsoft.com/office/drawing/2017/decorative" val="1"/>
              </a:ext>
            </a:extLst>
          </p:cNvPr>
          <p:cNvSpPr/>
          <p:nvPr/>
        </p:nvSpPr>
        <p:spPr bwMode="auto">
          <a:xfrm>
            <a:off x="9092688" y="2851484"/>
            <a:ext cx="2556282" cy="3404937"/>
          </a:xfrm>
          <a:prstGeom prst="roundRect">
            <a:avLst>
              <a:gd name="adj" fmla="val 10660"/>
            </a:avLst>
          </a:prstGeom>
          <a:solidFill>
            <a:schemeClr val="bg1"/>
          </a:solidFill>
          <a:ln>
            <a:noFill/>
            <a:headEnd type="none" w="med" len="med"/>
            <a:tailEnd type="none" w="med" len="med"/>
          </a:ln>
          <a:effectLst>
            <a:outerShdw blurRad="190500" dist="317500" dir="5400000" sx="95000" sy="95000" algn="t" rotWithShape="0">
              <a:schemeClr val="accent3">
                <a:lumMod val="1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F0EB0AA3-E1F9-A0A9-23D4-C7CA4B8FA61F}"/>
              </a:ext>
              <a:ext uri="{C183D7F6-B498-43B3-948B-1728B52AA6E4}">
                <adec:decorative xmlns:adec="http://schemas.microsoft.com/office/drawing/2017/decorative" val="1"/>
              </a:ext>
            </a:extLst>
          </p:cNvPr>
          <p:cNvSpPr/>
          <p:nvPr/>
        </p:nvSpPr>
        <p:spPr bwMode="auto">
          <a:xfrm>
            <a:off x="566331" y="2851484"/>
            <a:ext cx="2556282" cy="3404937"/>
          </a:xfrm>
          <a:prstGeom prst="roundRect">
            <a:avLst>
              <a:gd name="adj" fmla="val 10660"/>
            </a:avLst>
          </a:prstGeom>
          <a:solidFill>
            <a:schemeClr val="bg1"/>
          </a:solidFill>
          <a:ln>
            <a:noFill/>
            <a:headEnd type="none" w="med" len="med"/>
            <a:tailEnd type="none" w="med" len="med"/>
          </a:ln>
          <a:effectLst>
            <a:outerShdw blurRad="190500" dist="317500" dir="5400000" sx="95000" sy="95000" algn="t" rotWithShape="0">
              <a:schemeClr val="accent3">
                <a:lumMod val="1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34" name="Group 33">
            <a:extLst>
              <a:ext uri="{FF2B5EF4-FFF2-40B4-BE49-F238E27FC236}">
                <a16:creationId xmlns:a16="http://schemas.microsoft.com/office/drawing/2014/main" id="{94002933-BC63-79F4-F6C9-6CBAAA7A09F3}"/>
              </a:ext>
              <a:ext uri="{C183D7F6-B498-43B3-948B-1728B52AA6E4}">
                <adec:decorative xmlns:adec="http://schemas.microsoft.com/office/drawing/2017/decorative" val="1"/>
              </a:ext>
            </a:extLst>
          </p:cNvPr>
          <p:cNvGrpSpPr/>
          <p:nvPr/>
        </p:nvGrpSpPr>
        <p:grpSpPr>
          <a:xfrm>
            <a:off x="1497308" y="3627448"/>
            <a:ext cx="694329" cy="415914"/>
            <a:chOff x="1497308" y="3627448"/>
            <a:chExt cx="694329" cy="415914"/>
          </a:xfrm>
        </p:grpSpPr>
        <p:cxnSp>
          <p:nvCxnSpPr>
            <p:cNvPr id="35" name="Straight Connector 34">
              <a:extLst>
                <a:ext uri="{FF2B5EF4-FFF2-40B4-BE49-F238E27FC236}">
                  <a16:creationId xmlns:a16="http://schemas.microsoft.com/office/drawing/2014/main" id="{1066E4C5-38AB-7260-A8AA-B70DE2C8ABE8}"/>
                </a:ext>
              </a:extLst>
            </p:cNvPr>
            <p:cNvCxnSpPr>
              <a:cxnSpLocks/>
            </p:cNvCxnSpPr>
            <p:nvPr/>
          </p:nvCxnSpPr>
          <p:spPr>
            <a:xfrm>
              <a:off x="1841500" y="3627448"/>
              <a:ext cx="0" cy="396865"/>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5A1C74A-2A1B-A0DF-D430-FA563267944C}"/>
                </a:ext>
              </a:extLst>
            </p:cNvPr>
            <p:cNvCxnSpPr>
              <a:cxnSpLocks/>
            </p:cNvCxnSpPr>
            <p:nvPr/>
          </p:nvCxnSpPr>
          <p:spPr>
            <a:xfrm flipV="1">
              <a:off x="1497308" y="4040445"/>
              <a:ext cx="694329" cy="2917"/>
            </a:xfrm>
            <a:prstGeom prst="line">
              <a:avLst/>
            </a:prstGeom>
            <a:ln w="41275" cap="rnd">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F7372D55-F861-2F2A-99BC-25063C010A19}"/>
              </a:ext>
              <a:ext uri="{C183D7F6-B498-43B3-948B-1728B52AA6E4}">
                <adec:decorative xmlns:adec="http://schemas.microsoft.com/office/drawing/2017/decorative" val="1"/>
              </a:ext>
            </a:extLst>
          </p:cNvPr>
          <p:cNvGrpSpPr/>
          <p:nvPr/>
        </p:nvGrpSpPr>
        <p:grpSpPr>
          <a:xfrm>
            <a:off x="4339427" y="3627448"/>
            <a:ext cx="694329" cy="415914"/>
            <a:chOff x="1497308" y="3627448"/>
            <a:chExt cx="694329" cy="415914"/>
          </a:xfrm>
        </p:grpSpPr>
        <p:cxnSp>
          <p:nvCxnSpPr>
            <p:cNvPr id="38" name="Straight Connector 37">
              <a:extLst>
                <a:ext uri="{FF2B5EF4-FFF2-40B4-BE49-F238E27FC236}">
                  <a16:creationId xmlns:a16="http://schemas.microsoft.com/office/drawing/2014/main" id="{5ED892F3-0E05-F754-9E87-D4668909C696}"/>
                </a:ext>
              </a:extLst>
            </p:cNvPr>
            <p:cNvCxnSpPr>
              <a:cxnSpLocks/>
            </p:cNvCxnSpPr>
            <p:nvPr/>
          </p:nvCxnSpPr>
          <p:spPr>
            <a:xfrm>
              <a:off x="1841500" y="3627448"/>
              <a:ext cx="0" cy="396865"/>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1C69F63-6534-1DEE-9288-565A756DE883}"/>
                </a:ext>
              </a:extLst>
            </p:cNvPr>
            <p:cNvCxnSpPr>
              <a:cxnSpLocks/>
            </p:cNvCxnSpPr>
            <p:nvPr/>
          </p:nvCxnSpPr>
          <p:spPr>
            <a:xfrm flipV="1">
              <a:off x="1497308" y="4040445"/>
              <a:ext cx="694329" cy="2917"/>
            </a:xfrm>
            <a:prstGeom prst="line">
              <a:avLst/>
            </a:prstGeom>
            <a:ln w="41275" cap="rnd">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3BC39B6C-0447-60BB-8642-8C8E461B1174}"/>
              </a:ext>
              <a:ext uri="{C183D7F6-B498-43B3-948B-1728B52AA6E4}">
                <adec:decorative xmlns:adec="http://schemas.microsoft.com/office/drawing/2017/decorative" val="1"/>
              </a:ext>
            </a:extLst>
          </p:cNvPr>
          <p:cNvGrpSpPr/>
          <p:nvPr/>
        </p:nvGrpSpPr>
        <p:grpSpPr>
          <a:xfrm>
            <a:off x="7181546" y="3627448"/>
            <a:ext cx="694329" cy="415914"/>
            <a:chOff x="1497308" y="3627448"/>
            <a:chExt cx="694329" cy="415914"/>
          </a:xfrm>
        </p:grpSpPr>
        <p:cxnSp>
          <p:nvCxnSpPr>
            <p:cNvPr id="41" name="Straight Connector 40">
              <a:extLst>
                <a:ext uri="{FF2B5EF4-FFF2-40B4-BE49-F238E27FC236}">
                  <a16:creationId xmlns:a16="http://schemas.microsoft.com/office/drawing/2014/main" id="{33BB667D-16E4-2218-A3BB-FD66BEC08B8A}"/>
                </a:ext>
              </a:extLst>
            </p:cNvPr>
            <p:cNvCxnSpPr>
              <a:cxnSpLocks/>
            </p:cNvCxnSpPr>
            <p:nvPr/>
          </p:nvCxnSpPr>
          <p:spPr>
            <a:xfrm>
              <a:off x="1841500" y="3627448"/>
              <a:ext cx="0" cy="396865"/>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03E37E4-EEE0-1D7C-BCB4-962EF0222BDC}"/>
                </a:ext>
              </a:extLst>
            </p:cNvPr>
            <p:cNvCxnSpPr>
              <a:cxnSpLocks/>
            </p:cNvCxnSpPr>
            <p:nvPr/>
          </p:nvCxnSpPr>
          <p:spPr>
            <a:xfrm flipV="1">
              <a:off x="1497308" y="4040445"/>
              <a:ext cx="694329" cy="2917"/>
            </a:xfrm>
            <a:prstGeom prst="line">
              <a:avLst/>
            </a:prstGeom>
            <a:ln w="41275" cap="rnd">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52E5387-EB01-7437-7B45-462F194564D8}"/>
              </a:ext>
              <a:ext uri="{C183D7F6-B498-43B3-948B-1728B52AA6E4}">
                <adec:decorative xmlns:adec="http://schemas.microsoft.com/office/drawing/2017/decorative" val="1"/>
              </a:ext>
            </a:extLst>
          </p:cNvPr>
          <p:cNvGrpSpPr/>
          <p:nvPr/>
        </p:nvGrpSpPr>
        <p:grpSpPr>
          <a:xfrm>
            <a:off x="10023665" y="3627448"/>
            <a:ext cx="694329" cy="415914"/>
            <a:chOff x="1497308" y="3627448"/>
            <a:chExt cx="694329" cy="415914"/>
          </a:xfrm>
        </p:grpSpPr>
        <p:cxnSp>
          <p:nvCxnSpPr>
            <p:cNvPr id="44" name="Straight Connector 43">
              <a:extLst>
                <a:ext uri="{FF2B5EF4-FFF2-40B4-BE49-F238E27FC236}">
                  <a16:creationId xmlns:a16="http://schemas.microsoft.com/office/drawing/2014/main" id="{A1D51E22-DAA7-5347-4595-11080ADB1BF1}"/>
                </a:ext>
              </a:extLst>
            </p:cNvPr>
            <p:cNvCxnSpPr>
              <a:cxnSpLocks/>
            </p:cNvCxnSpPr>
            <p:nvPr/>
          </p:nvCxnSpPr>
          <p:spPr>
            <a:xfrm>
              <a:off x="1841500" y="3627448"/>
              <a:ext cx="0" cy="396865"/>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3F61D1-7328-8EFD-485D-C184DF589FA9}"/>
                </a:ext>
              </a:extLst>
            </p:cNvPr>
            <p:cNvCxnSpPr>
              <a:cxnSpLocks/>
            </p:cNvCxnSpPr>
            <p:nvPr/>
          </p:nvCxnSpPr>
          <p:spPr>
            <a:xfrm flipV="1">
              <a:off x="1497308" y="4040445"/>
              <a:ext cx="694329" cy="2917"/>
            </a:xfrm>
            <a:prstGeom prst="line">
              <a:avLst/>
            </a:prstGeom>
            <a:ln w="41275" cap="rnd">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A6A69EF5-6906-9C13-CA52-0F83101D2740}"/>
              </a:ext>
              <a:ext uri="{C183D7F6-B498-43B3-948B-1728B52AA6E4}">
                <adec:decorative xmlns:adec="http://schemas.microsoft.com/office/drawing/2017/decorative" val="1"/>
              </a:ext>
            </a:extLst>
          </p:cNvPr>
          <p:cNvSpPr/>
          <p:nvPr/>
        </p:nvSpPr>
        <p:spPr bwMode="auto">
          <a:xfrm>
            <a:off x="3617121" y="1476552"/>
            <a:ext cx="2138941" cy="2138941"/>
          </a:xfrm>
          <a:prstGeom prst="ellipse">
            <a:avLst/>
          </a:prstGeom>
          <a:solidFill>
            <a:srgbClr val="B9DCD2"/>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E1EBE9A2-8E74-EFCA-5323-B84ECAB8805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289"/>
          <a:stretch/>
        </p:blipFill>
        <p:spPr>
          <a:xfrm>
            <a:off x="3613023" y="1476552"/>
            <a:ext cx="2147136" cy="2138941"/>
          </a:xfrm>
          <a:prstGeom prst="ellipse">
            <a:avLst/>
          </a:prstGeom>
        </p:spPr>
      </p:pic>
      <p:sp>
        <p:nvSpPr>
          <p:cNvPr id="52" name="Oval 51">
            <a:extLst>
              <a:ext uri="{FF2B5EF4-FFF2-40B4-BE49-F238E27FC236}">
                <a16:creationId xmlns:a16="http://schemas.microsoft.com/office/drawing/2014/main" id="{0021BD96-B6E1-47E3-67E4-5935C0E6291C}"/>
              </a:ext>
              <a:ext uri="{C183D7F6-B498-43B3-948B-1728B52AA6E4}">
                <adec:decorative xmlns:adec="http://schemas.microsoft.com/office/drawing/2017/decorative" val="1"/>
              </a:ext>
            </a:extLst>
          </p:cNvPr>
          <p:cNvSpPr/>
          <p:nvPr/>
        </p:nvSpPr>
        <p:spPr bwMode="auto">
          <a:xfrm>
            <a:off x="6461191" y="1479928"/>
            <a:ext cx="2135039" cy="2135039"/>
          </a:xfrm>
          <a:prstGeom prst="ellipse">
            <a:avLst/>
          </a:prstGeom>
          <a:solidFill>
            <a:srgbClr val="FFB900"/>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3" name="Picture 52">
            <a:extLst>
              <a:ext uri="{FF2B5EF4-FFF2-40B4-BE49-F238E27FC236}">
                <a16:creationId xmlns:a16="http://schemas.microsoft.com/office/drawing/2014/main" id="{24724FD5-3E25-4930-482A-4F45D608F5A2}"/>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41"/>
          <a:stretch/>
        </p:blipFill>
        <p:spPr>
          <a:xfrm>
            <a:off x="6458907" y="1473084"/>
            <a:ext cx="2139606" cy="2148727"/>
          </a:xfrm>
          <a:prstGeom prst="ellipse">
            <a:avLst/>
          </a:prstGeom>
        </p:spPr>
      </p:pic>
      <p:sp>
        <p:nvSpPr>
          <p:cNvPr id="57" name="Oval 56">
            <a:extLst>
              <a:ext uri="{FF2B5EF4-FFF2-40B4-BE49-F238E27FC236}">
                <a16:creationId xmlns:a16="http://schemas.microsoft.com/office/drawing/2014/main" id="{11745038-4236-B6F8-52B4-BC9EE3355F80}"/>
              </a:ext>
              <a:ext uri="{C183D7F6-B498-43B3-948B-1728B52AA6E4}">
                <adec:decorative xmlns:adec="http://schemas.microsoft.com/office/drawing/2017/decorative" val="1"/>
              </a:ext>
            </a:extLst>
          </p:cNvPr>
          <p:cNvSpPr/>
          <p:nvPr/>
        </p:nvSpPr>
        <p:spPr bwMode="auto">
          <a:xfrm>
            <a:off x="9299363" y="1475981"/>
            <a:ext cx="2142932" cy="2142932"/>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8" name="Picture 57">
            <a:extLst>
              <a:ext uri="{FF2B5EF4-FFF2-40B4-BE49-F238E27FC236}">
                <a16:creationId xmlns:a16="http://schemas.microsoft.com/office/drawing/2014/main" id="{A3A4A944-CFAB-771B-91A1-93B59FB57581}"/>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00178" y="1472080"/>
            <a:ext cx="2141302" cy="2150734"/>
          </a:xfrm>
          <a:prstGeom prst="ellipse">
            <a:avLst/>
          </a:prstGeom>
        </p:spPr>
      </p:pic>
      <p:sp>
        <p:nvSpPr>
          <p:cNvPr id="62" name="Oval 61">
            <a:extLst>
              <a:ext uri="{FF2B5EF4-FFF2-40B4-BE49-F238E27FC236}">
                <a16:creationId xmlns:a16="http://schemas.microsoft.com/office/drawing/2014/main" id="{29C08062-4300-37DB-18ED-E8CE8CA14AA6}"/>
              </a:ext>
              <a:ext uri="{C183D7F6-B498-43B3-948B-1728B52AA6E4}">
                <adec:decorative xmlns:adec="http://schemas.microsoft.com/office/drawing/2017/decorative" val="1"/>
              </a:ext>
            </a:extLst>
          </p:cNvPr>
          <p:cNvSpPr/>
          <p:nvPr/>
        </p:nvSpPr>
        <p:spPr bwMode="auto">
          <a:xfrm>
            <a:off x="773006" y="1475981"/>
            <a:ext cx="2142932" cy="2142932"/>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3" name="Picture 62">
            <a:extLst>
              <a:ext uri="{FF2B5EF4-FFF2-40B4-BE49-F238E27FC236}">
                <a16:creationId xmlns:a16="http://schemas.microsoft.com/office/drawing/2014/main" id="{560DF0AC-0089-309F-0EFC-9B149CFBF81F}"/>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73821" y="1472080"/>
            <a:ext cx="2141302" cy="2150734"/>
          </a:xfrm>
          <a:prstGeom prst="ellipse">
            <a:avLst/>
          </a:prstGeom>
        </p:spPr>
      </p:pic>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7" name="Title 65">
            <a:extLst>
              <a:ext uri="{FF2B5EF4-FFF2-40B4-BE49-F238E27FC236}">
                <a16:creationId xmlns:a16="http://schemas.microsoft.com/office/drawing/2014/main" id="{07145EE7-4CFE-F516-99CC-688A6584D306}"/>
              </a:ext>
            </a:extLst>
          </p:cNvPr>
          <p:cNvSpPr>
            <a:spLocks noGrp="1"/>
          </p:cNvSpPr>
          <p:nvPr>
            <p:ph type="title"/>
          </p:nvPr>
        </p:nvSpPr>
        <p:spPr>
          <a:xfrm>
            <a:off x="588263" y="457200"/>
            <a:ext cx="8966930" cy="553998"/>
          </a:xfrm>
        </p:spPr>
        <p:txBody>
          <a:bodyPr/>
          <a:lstStyle/>
          <a:p>
            <a:r>
              <a:rPr lang="en-US"/>
              <a:t>Click to edit Master title style</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40991108-DF4C-6FE9-EDF0-619577E8CAB7}"/>
              </a:ext>
            </a:extLst>
          </p:cNvPr>
          <p:cNvSpPr>
            <a:spLocks noGrp="1"/>
          </p:cNvSpPr>
          <p:nvPr>
            <p:ph type="pic" sz="quarter" idx="13" hasCustomPrompt="1"/>
          </p:nvPr>
        </p:nvSpPr>
        <p:spPr bwMode="ltGray">
          <a:xfrm>
            <a:off x="1030948" y="1738039"/>
            <a:ext cx="1627048" cy="1618817"/>
          </a:xfrm>
          <a:prstGeom prst="ellipse">
            <a:avLst/>
          </a:prstGeom>
          <a:solidFill>
            <a:schemeClr val="bg1"/>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3">
            <a:extLst>
              <a:ext uri="{FF2B5EF4-FFF2-40B4-BE49-F238E27FC236}">
                <a16:creationId xmlns:a16="http://schemas.microsoft.com/office/drawing/2014/main" id="{6ED46D2E-0CF6-F0C3-42C8-AD3BF11D9A5D}"/>
              </a:ext>
            </a:extLst>
          </p:cNvPr>
          <p:cNvSpPr>
            <a:spLocks noGrp="1"/>
          </p:cNvSpPr>
          <p:nvPr>
            <p:ph type="body" sz="quarter" idx="23" hasCustomPrompt="1"/>
          </p:nvPr>
        </p:nvSpPr>
        <p:spPr>
          <a:xfrm>
            <a:off x="687756" y="4203267"/>
            <a:ext cx="2313432" cy="246221"/>
          </a:xfrm>
        </p:spPr>
        <p:txBody>
          <a:bodyPr anchor="ctr" anchorCtr="0">
            <a:noAutofit/>
          </a:bodyPr>
          <a:lstStyle>
            <a:lvl1pPr marL="0" indent="0" algn="ctr">
              <a:spcBef>
                <a:spcPts val="0"/>
              </a:spcBef>
              <a:buNone/>
              <a:defRPr sz="1600">
                <a:solidFill>
                  <a:schemeClr val="accent1"/>
                </a:solidFill>
                <a:latin typeface="+mj-lt"/>
              </a:defRPr>
            </a:lvl1pPr>
          </a:lstStyle>
          <a:p>
            <a:pPr lvl="0"/>
            <a:r>
              <a:rPr lang="en-US"/>
              <a:t>Heading</a:t>
            </a:r>
          </a:p>
        </p:txBody>
      </p:sp>
      <p:sp>
        <p:nvSpPr>
          <p:cNvPr id="23" name="Text Placeholder 3">
            <a:extLst>
              <a:ext uri="{FF2B5EF4-FFF2-40B4-BE49-F238E27FC236}">
                <a16:creationId xmlns:a16="http://schemas.microsoft.com/office/drawing/2014/main" id="{19D50226-68C6-40A2-F5A8-5A5564DB13FB}"/>
              </a:ext>
            </a:extLst>
          </p:cNvPr>
          <p:cNvSpPr>
            <a:spLocks noGrp="1"/>
          </p:cNvSpPr>
          <p:nvPr>
            <p:ph type="body" sz="quarter" idx="24"/>
          </p:nvPr>
        </p:nvSpPr>
        <p:spPr>
          <a:xfrm>
            <a:off x="687756" y="4528858"/>
            <a:ext cx="2313432" cy="184666"/>
          </a:xfrm>
        </p:spPr>
        <p:txBody>
          <a:bodyPr anchor="ctr" anchorCtr="0">
            <a:noAutofit/>
          </a:bodyPr>
          <a:lstStyle>
            <a:lvl1pPr marL="0" indent="0" algn="ctr">
              <a:spcBef>
                <a:spcPts val="0"/>
              </a:spcBef>
              <a:buNone/>
              <a:defRPr sz="1200">
                <a:solidFill>
                  <a:schemeClr val="accent1"/>
                </a:solidFill>
                <a:latin typeface="+mn-lt"/>
              </a:defRPr>
            </a:lvl1pPr>
          </a:lstStyle>
          <a:p>
            <a:pPr lvl="0"/>
            <a:r>
              <a:rPr lang="en-US"/>
              <a:t>Click to edit Master text styles</a:t>
            </a:r>
          </a:p>
        </p:txBody>
      </p:sp>
      <p:sp>
        <p:nvSpPr>
          <p:cNvPr id="2" name="Text Placeholder 3">
            <a:extLst>
              <a:ext uri="{FF2B5EF4-FFF2-40B4-BE49-F238E27FC236}">
                <a16:creationId xmlns:a16="http://schemas.microsoft.com/office/drawing/2014/main" id="{9FB5C7A4-8DF3-1D1C-C45A-33BA33A1ED4F}"/>
              </a:ext>
            </a:extLst>
          </p:cNvPr>
          <p:cNvSpPr>
            <a:spLocks noGrp="1"/>
          </p:cNvSpPr>
          <p:nvPr>
            <p:ph type="body" sz="quarter" idx="16"/>
          </p:nvPr>
        </p:nvSpPr>
        <p:spPr>
          <a:xfrm>
            <a:off x="687756" y="4800600"/>
            <a:ext cx="2313432" cy="1266825"/>
          </a:xfrm>
        </p:spPr>
        <p:txBody>
          <a:bodyPr>
            <a:noAutofit/>
          </a:bodyPr>
          <a:lstStyle>
            <a:lvl1pPr marL="0" indent="0" algn="ctr">
              <a:spcBef>
                <a:spcPts val="0"/>
              </a:spcBef>
              <a:buNone/>
              <a:defRPr sz="1000">
                <a:latin typeface="+mn-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B2B42702-CF0A-90AD-9AC9-01D274841DA4}"/>
              </a:ext>
            </a:extLst>
          </p:cNvPr>
          <p:cNvSpPr>
            <a:spLocks noGrp="1"/>
          </p:cNvSpPr>
          <p:nvPr>
            <p:ph type="pic" sz="quarter" idx="19" hasCustomPrompt="1"/>
          </p:nvPr>
        </p:nvSpPr>
        <p:spPr bwMode="ltGray">
          <a:xfrm>
            <a:off x="3873067" y="1736614"/>
            <a:ext cx="1627048" cy="1618817"/>
          </a:xfrm>
          <a:prstGeom prst="ellipse">
            <a:avLst/>
          </a:prstGeom>
          <a:solidFill>
            <a:schemeClr val="bg1"/>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4" name="Text Placeholder 3">
            <a:extLst>
              <a:ext uri="{FF2B5EF4-FFF2-40B4-BE49-F238E27FC236}">
                <a16:creationId xmlns:a16="http://schemas.microsoft.com/office/drawing/2014/main" id="{7FD9AFCF-FDB4-E4AC-F5DB-47DAE50E4C8C}"/>
              </a:ext>
            </a:extLst>
          </p:cNvPr>
          <p:cNvSpPr>
            <a:spLocks noGrp="1"/>
          </p:cNvSpPr>
          <p:nvPr>
            <p:ph type="body" sz="quarter" idx="25" hasCustomPrompt="1"/>
          </p:nvPr>
        </p:nvSpPr>
        <p:spPr>
          <a:xfrm>
            <a:off x="3529875" y="4203267"/>
            <a:ext cx="2313432" cy="246221"/>
          </a:xfrm>
        </p:spPr>
        <p:txBody>
          <a:bodyPr anchor="ctr" anchorCtr="0">
            <a:noAutofit/>
          </a:bodyPr>
          <a:lstStyle>
            <a:lvl1pPr marL="0" indent="0" algn="ctr">
              <a:spcBef>
                <a:spcPts val="0"/>
              </a:spcBef>
              <a:buNone/>
              <a:defRPr sz="1600">
                <a:solidFill>
                  <a:schemeClr val="accent1"/>
                </a:solidFill>
                <a:latin typeface="+mj-lt"/>
              </a:defRPr>
            </a:lvl1pPr>
          </a:lstStyle>
          <a:p>
            <a:pPr lvl="0"/>
            <a:r>
              <a:rPr lang="en-US"/>
              <a:t>Heading</a:t>
            </a:r>
          </a:p>
        </p:txBody>
      </p:sp>
      <p:sp>
        <p:nvSpPr>
          <p:cNvPr id="25" name="Text Placeholder 3">
            <a:extLst>
              <a:ext uri="{FF2B5EF4-FFF2-40B4-BE49-F238E27FC236}">
                <a16:creationId xmlns:a16="http://schemas.microsoft.com/office/drawing/2014/main" id="{C3A54B51-FB3F-1E6A-8723-58AF0368A27F}"/>
              </a:ext>
            </a:extLst>
          </p:cNvPr>
          <p:cNvSpPr>
            <a:spLocks noGrp="1"/>
          </p:cNvSpPr>
          <p:nvPr>
            <p:ph type="body" sz="quarter" idx="26"/>
          </p:nvPr>
        </p:nvSpPr>
        <p:spPr>
          <a:xfrm>
            <a:off x="3529875" y="4528858"/>
            <a:ext cx="2313432" cy="184666"/>
          </a:xfrm>
        </p:spPr>
        <p:txBody>
          <a:bodyPr anchor="ctr" anchorCtr="0">
            <a:noAutofit/>
          </a:bodyPr>
          <a:lstStyle>
            <a:lvl1pPr marL="0" indent="0" algn="ctr">
              <a:spcBef>
                <a:spcPts val="0"/>
              </a:spcBef>
              <a:buNone/>
              <a:defRPr sz="1200">
                <a:solidFill>
                  <a:schemeClr val="accent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DE6CF279-4DD8-FDD6-388B-BB4A2EADAAC0}"/>
              </a:ext>
            </a:extLst>
          </p:cNvPr>
          <p:cNvSpPr>
            <a:spLocks noGrp="1"/>
          </p:cNvSpPr>
          <p:nvPr>
            <p:ph type="body" sz="quarter" idx="17"/>
          </p:nvPr>
        </p:nvSpPr>
        <p:spPr>
          <a:xfrm>
            <a:off x="3529875" y="4800600"/>
            <a:ext cx="2313432" cy="1266825"/>
          </a:xfrm>
        </p:spPr>
        <p:txBody>
          <a:bodyPr>
            <a:noAutofit/>
          </a:bodyPr>
          <a:lstStyle>
            <a:lvl1pPr marL="0" indent="0" algn="ctr">
              <a:spcBef>
                <a:spcPts val="0"/>
              </a:spcBef>
              <a:buNone/>
              <a:defRPr sz="1000">
                <a:latin typeface="+mn-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1260949B-4F73-A6EB-0A69-A7F2D29C2C12}"/>
              </a:ext>
            </a:extLst>
          </p:cNvPr>
          <p:cNvSpPr>
            <a:spLocks noGrp="1"/>
          </p:cNvSpPr>
          <p:nvPr>
            <p:ph type="pic" sz="quarter" idx="20" hasCustomPrompt="1"/>
          </p:nvPr>
        </p:nvSpPr>
        <p:spPr bwMode="ltGray">
          <a:xfrm>
            <a:off x="6715186" y="1738039"/>
            <a:ext cx="1627048" cy="1618817"/>
          </a:xfrm>
          <a:prstGeom prst="ellipse">
            <a:avLst/>
          </a:prstGeom>
          <a:solidFill>
            <a:schemeClr val="bg1"/>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6" name="Text Placeholder 3">
            <a:extLst>
              <a:ext uri="{FF2B5EF4-FFF2-40B4-BE49-F238E27FC236}">
                <a16:creationId xmlns:a16="http://schemas.microsoft.com/office/drawing/2014/main" id="{4AFCD045-2956-D168-CCD6-1B4F4885B0ED}"/>
              </a:ext>
            </a:extLst>
          </p:cNvPr>
          <p:cNvSpPr>
            <a:spLocks noGrp="1"/>
          </p:cNvSpPr>
          <p:nvPr>
            <p:ph type="body" sz="quarter" idx="27" hasCustomPrompt="1"/>
          </p:nvPr>
        </p:nvSpPr>
        <p:spPr>
          <a:xfrm>
            <a:off x="6371994" y="4203267"/>
            <a:ext cx="2313432" cy="246221"/>
          </a:xfrm>
        </p:spPr>
        <p:txBody>
          <a:bodyPr anchor="ctr" anchorCtr="0">
            <a:noAutofit/>
          </a:bodyPr>
          <a:lstStyle>
            <a:lvl1pPr marL="0" indent="0" algn="ctr">
              <a:spcBef>
                <a:spcPts val="0"/>
              </a:spcBef>
              <a:buNone/>
              <a:defRPr sz="1600">
                <a:solidFill>
                  <a:schemeClr val="accent1"/>
                </a:solidFill>
                <a:latin typeface="+mj-lt"/>
              </a:defRPr>
            </a:lvl1pPr>
          </a:lstStyle>
          <a:p>
            <a:pPr lvl="0"/>
            <a:r>
              <a:rPr lang="en-US"/>
              <a:t>Heading</a:t>
            </a:r>
          </a:p>
        </p:txBody>
      </p:sp>
      <p:sp>
        <p:nvSpPr>
          <p:cNvPr id="27" name="Text Placeholder 3">
            <a:extLst>
              <a:ext uri="{FF2B5EF4-FFF2-40B4-BE49-F238E27FC236}">
                <a16:creationId xmlns:a16="http://schemas.microsoft.com/office/drawing/2014/main" id="{E516FB6A-C0EF-FAA3-6F11-7946A4C21758}"/>
              </a:ext>
            </a:extLst>
          </p:cNvPr>
          <p:cNvSpPr>
            <a:spLocks noGrp="1"/>
          </p:cNvSpPr>
          <p:nvPr>
            <p:ph type="body" sz="quarter" idx="28"/>
          </p:nvPr>
        </p:nvSpPr>
        <p:spPr>
          <a:xfrm>
            <a:off x="6371994" y="4528858"/>
            <a:ext cx="2313432" cy="184666"/>
          </a:xfrm>
        </p:spPr>
        <p:txBody>
          <a:bodyPr anchor="ctr" anchorCtr="0">
            <a:noAutofit/>
          </a:bodyPr>
          <a:lstStyle>
            <a:lvl1pPr marL="0" indent="0" algn="ctr">
              <a:spcBef>
                <a:spcPts val="0"/>
              </a:spcBef>
              <a:buNone/>
              <a:defRPr sz="1200">
                <a:solidFill>
                  <a:schemeClr val="accent1"/>
                </a:solidFill>
                <a:latin typeface="+mn-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2AF96F2-A5AF-CD51-1D6F-B5ACDFF2A0DC}"/>
              </a:ext>
            </a:extLst>
          </p:cNvPr>
          <p:cNvSpPr>
            <a:spLocks noGrp="1"/>
          </p:cNvSpPr>
          <p:nvPr>
            <p:ph type="body" sz="quarter" idx="18"/>
          </p:nvPr>
        </p:nvSpPr>
        <p:spPr>
          <a:xfrm>
            <a:off x="6371994" y="4800600"/>
            <a:ext cx="2313432" cy="1266825"/>
          </a:xfrm>
        </p:spPr>
        <p:txBody>
          <a:bodyPr>
            <a:noAutofit/>
          </a:bodyPr>
          <a:lstStyle>
            <a:lvl1pPr marL="0" indent="0" algn="ctr">
              <a:spcBef>
                <a:spcPts val="0"/>
              </a:spcBef>
              <a:buNone/>
              <a:defRPr sz="1000">
                <a:latin typeface="+mn-lt"/>
              </a:defRPr>
            </a:lvl1pPr>
          </a:lstStyle>
          <a:p>
            <a:pPr lvl="0"/>
            <a:r>
              <a:rPr lang="en-US"/>
              <a:t>Click to edit Master text styles</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0A974248-0E91-7050-11CD-D1757084C42A}"/>
              </a:ext>
            </a:extLst>
          </p:cNvPr>
          <p:cNvSpPr>
            <a:spLocks noGrp="1"/>
          </p:cNvSpPr>
          <p:nvPr>
            <p:ph type="pic" sz="quarter" idx="21" hasCustomPrompt="1"/>
          </p:nvPr>
        </p:nvSpPr>
        <p:spPr bwMode="ltGray">
          <a:xfrm>
            <a:off x="9557305" y="1738039"/>
            <a:ext cx="1627048" cy="1618817"/>
          </a:xfrm>
          <a:prstGeom prst="ellipse">
            <a:avLst/>
          </a:prstGeom>
          <a:solidFill>
            <a:schemeClr val="bg1"/>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8" name="Text Placeholder 3">
            <a:extLst>
              <a:ext uri="{FF2B5EF4-FFF2-40B4-BE49-F238E27FC236}">
                <a16:creationId xmlns:a16="http://schemas.microsoft.com/office/drawing/2014/main" id="{34168825-307E-D538-2F1F-73FD56A2D9B8}"/>
              </a:ext>
            </a:extLst>
          </p:cNvPr>
          <p:cNvSpPr>
            <a:spLocks noGrp="1"/>
          </p:cNvSpPr>
          <p:nvPr>
            <p:ph type="body" sz="quarter" idx="29" hasCustomPrompt="1"/>
          </p:nvPr>
        </p:nvSpPr>
        <p:spPr>
          <a:xfrm>
            <a:off x="9214113" y="4203267"/>
            <a:ext cx="2313432" cy="246221"/>
          </a:xfrm>
        </p:spPr>
        <p:txBody>
          <a:bodyPr anchor="ctr" anchorCtr="0">
            <a:noAutofit/>
          </a:bodyPr>
          <a:lstStyle>
            <a:lvl1pPr marL="0" indent="0" algn="ctr">
              <a:spcBef>
                <a:spcPts val="0"/>
              </a:spcBef>
              <a:buNone/>
              <a:defRPr sz="1600">
                <a:solidFill>
                  <a:schemeClr val="accent1"/>
                </a:solidFill>
                <a:latin typeface="+mj-lt"/>
              </a:defRPr>
            </a:lvl1pPr>
          </a:lstStyle>
          <a:p>
            <a:pPr lvl="0"/>
            <a:r>
              <a:rPr lang="en-US"/>
              <a:t>Heading</a:t>
            </a:r>
          </a:p>
        </p:txBody>
      </p:sp>
      <p:sp>
        <p:nvSpPr>
          <p:cNvPr id="29" name="Text Placeholder 3">
            <a:extLst>
              <a:ext uri="{FF2B5EF4-FFF2-40B4-BE49-F238E27FC236}">
                <a16:creationId xmlns:a16="http://schemas.microsoft.com/office/drawing/2014/main" id="{DCEE3E72-A182-4C9F-9FD4-FE2008B13A9B}"/>
              </a:ext>
            </a:extLst>
          </p:cNvPr>
          <p:cNvSpPr>
            <a:spLocks noGrp="1"/>
          </p:cNvSpPr>
          <p:nvPr>
            <p:ph type="body" sz="quarter" idx="30"/>
          </p:nvPr>
        </p:nvSpPr>
        <p:spPr>
          <a:xfrm>
            <a:off x="9214113" y="4528858"/>
            <a:ext cx="2313432" cy="184666"/>
          </a:xfrm>
        </p:spPr>
        <p:txBody>
          <a:bodyPr anchor="ctr" anchorCtr="0">
            <a:noAutofit/>
          </a:bodyPr>
          <a:lstStyle>
            <a:lvl1pPr marL="0" indent="0" algn="ctr">
              <a:spcBef>
                <a:spcPts val="0"/>
              </a:spcBef>
              <a:buNone/>
              <a:defRPr sz="1200">
                <a:solidFill>
                  <a:schemeClr val="accent1"/>
                </a:solidFill>
                <a:latin typeface="+mn-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0FA732CF-CB25-7080-C934-F65FF19A2178}"/>
              </a:ext>
            </a:extLst>
          </p:cNvPr>
          <p:cNvSpPr>
            <a:spLocks noGrp="1"/>
          </p:cNvSpPr>
          <p:nvPr>
            <p:ph type="body" sz="quarter" idx="22"/>
          </p:nvPr>
        </p:nvSpPr>
        <p:spPr>
          <a:xfrm>
            <a:off x="9214113" y="4800600"/>
            <a:ext cx="2313432" cy="1266825"/>
          </a:xfrm>
        </p:spPr>
        <p:txBody>
          <a:bodyPr>
            <a:noAutofit/>
          </a:bodyPr>
          <a:lstStyle>
            <a:lvl1pPr marL="0" indent="0" algn="ctr">
              <a:spcBef>
                <a:spcPts val="0"/>
              </a:spcBef>
              <a:buNone/>
              <a:defRPr sz="1000">
                <a:latin typeface="+mn-lt"/>
              </a:defRPr>
            </a:lvl1pPr>
          </a:lstStyle>
          <a:p>
            <a:pPr lvl="0"/>
            <a:r>
              <a:rPr lang="en-US"/>
              <a:t>Click to edit Master text styles</a:t>
            </a:r>
          </a:p>
        </p:txBody>
      </p:sp>
    </p:spTree>
    <p:extLst>
      <p:ext uri="{BB962C8B-B14F-4D97-AF65-F5344CB8AC3E}">
        <p14:creationId xmlns:p14="http://schemas.microsoft.com/office/powerpoint/2010/main" val="27631425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904">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910879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Quote slide 1b">
    <p:bg>
      <p:bgPr>
        <a:solidFill>
          <a:srgbClr val="FFF8F3"/>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E8BCB1C-C5F2-577E-71C1-BC26CA28EC35}"/>
              </a:ext>
              <a:ext uri="{C183D7F6-B498-43B3-948B-1728B52AA6E4}">
                <adec:decorative xmlns:adec="http://schemas.microsoft.com/office/drawing/2017/decorative" val="1"/>
              </a:ext>
            </a:extLst>
          </p:cNvPr>
          <p:cNvCxnSpPr>
            <a:cxnSpLocks/>
          </p:cNvCxnSpPr>
          <p:nvPr/>
        </p:nvCxnSpPr>
        <p:spPr>
          <a:xfrm>
            <a:off x="0" y="5447489"/>
            <a:ext cx="8810171"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68E8493-7EEB-6C1A-9943-960125E2B315}"/>
              </a:ext>
              <a:ext uri="{C183D7F6-B498-43B3-948B-1728B52AA6E4}">
                <adec:decorative xmlns:adec="http://schemas.microsoft.com/office/drawing/2017/decorative" val="1"/>
              </a:ext>
            </a:extLst>
          </p:cNvPr>
          <p:cNvGrpSpPr/>
          <p:nvPr/>
        </p:nvGrpSpPr>
        <p:grpSpPr>
          <a:xfrm>
            <a:off x="7668856" y="1448466"/>
            <a:ext cx="4523145" cy="5409534"/>
            <a:chOff x="7668856" y="1448466"/>
            <a:chExt cx="4523145" cy="5409534"/>
          </a:xfrm>
        </p:grpSpPr>
        <p:sp>
          <p:nvSpPr>
            <p:cNvPr id="3" name="Freeform: Shape 2">
              <a:extLst>
                <a:ext uri="{FF2B5EF4-FFF2-40B4-BE49-F238E27FC236}">
                  <a16:creationId xmlns:a16="http://schemas.microsoft.com/office/drawing/2014/main" id="{1F0F792A-F35B-9D27-FF32-C4DE27BB59A9}"/>
                </a:ext>
                <a:ext uri="{C183D7F6-B498-43B3-948B-1728B52AA6E4}">
                  <adec:decorative xmlns:adec="http://schemas.microsoft.com/office/drawing/2017/decorative" val="1"/>
                </a:ext>
              </a:extLst>
            </p:cNvPr>
            <p:cNvSpPr/>
            <p:nvPr/>
          </p:nvSpPr>
          <p:spPr bwMode="auto">
            <a:xfrm>
              <a:off x="7668856" y="2281240"/>
              <a:ext cx="4523145" cy="4576760"/>
            </a:xfrm>
            <a:custGeom>
              <a:avLst/>
              <a:gdLst>
                <a:gd name="connsiteX0" fmla="*/ 2889250 w 4523145"/>
                <a:gd name="connsiteY0" fmla="*/ 0 h 4576760"/>
                <a:gd name="connsiteX1" fmla="*/ 4504657 w 4523145"/>
                <a:gd name="connsiteY1" fmla="*/ 493439 h 4576760"/>
                <a:gd name="connsiteX2" fmla="*/ 4523145 w 4523145"/>
                <a:gd name="connsiteY2" fmla="*/ 507264 h 4576760"/>
                <a:gd name="connsiteX3" fmla="*/ 4523145 w 4523145"/>
                <a:gd name="connsiteY3" fmla="*/ 4576760 h 4576760"/>
                <a:gd name="connsiteX4" fmla="*/ 547356 w 4523145"/>
                <a:gd name="connsiteY4" fmla="*/ 4576760 h 4576760"/>
                <a:gd name="connsiteX5" fmla="*/ 493439 w 4523145"/>
                <a:gd name="connsiteY5" fmla="*/ 4504657 h 4576760"/>
                <a:gd name="connsiteX6" fmla="*/ 0 w 4523145"/>
                <a:gd name="connsiteY6" fmla="*/ 2889250 h 4576760"/>
                <a:gd name="connsiteX7" fmla="*/ 2889250 w 4523145"/>
                <a:gd name="connsiteY7" fmla="*/ 0 h 457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145" h="4576760">
                  <a:moveTo>
                    <a:pt x="2889250" y="0"/>
                  </a:moveTo>
                  <a:cubicBezTo>
                    <a:pt x="3487633" y="0"/>
                    <a:pt x="4043530" y="181907"/>
                    <a:pt x="4504657" y="493439"/>
                  </a:cubicBezTo>
                  <a:lnTo>
                    <a:pt x="4523145" y="507264"/>
                  </a:lnTo>
                  <a:lnTo>
                    <a:pt x="4523145" y="4576760"/>
                  </a:lnTo>
                  <a:lnTo>
                    <a:pt x="547356" y="4576760"/>
                  </a:lnTo>
                  <a:lnTo>
                    <a:pt x="493439" y="4504657"/>
                  </a:lnTo>
                  <a:cubicBezTo>
                    <a:pt x="181907" y="4043530"/>
                    <a:pt x="0" y="3487634"/>
                    <a:pt x="0" y="2889250"/>
                  </a:cubicBezTo>
                  <a:cubicBezTo>
                    <a:pt x="0" y="1293561"/>
                    <a:pt x="1293561" y="0"/>
                    <a:pt x="2889250" y="0"/>
                  </a:cubicBezTo>
                  <a:close/>
                </a:path>
              </a:pathLst>
            </a:cu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21A42F8D-5C44-EFAE-5333-4BA2A710EAFB}"/>
                </a:ext>
                <a:ext uri="{C183D7F6-B498-43B3-948B-1728B52AA6E4}">
                  <adec:decorative xmlns:adec="http://schemas.microsoft.com/office/drawing/2017/decorative" val="1"/>
                </a:ext>
              </a:extLst>
            </p:cNvPr>
            <p:cNvSpPr/>
            <p:nvPr/>
          </p:nvSpPr>
          <p:spPr bwMode="auto">
            <a:xfrm>
              <a:off x="8077148" y="1481233"/>
              <a:ext cx="3532240" cy="3532241"/>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5DD3B239-7134-0082-7C9B-B614BFF68B07}"/>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4" t="-234" r="-14" b="-234"/>
            <a:stretch/>
          </p:blipFill>
          <p:spPr>
            <a:xfrm>
              <a:off x="8065748" y="1448466"/>
              <a:ext cx="3546064" cy="3561684"/>
            </a:xfrm>
            <a:prstGeom prst="ellipse">
              <a:avLst/>
            </a:prstGeom>
          </p:spPr>
        </p:pic>
        <p:pic>
          <p:nvPicPr>
            <p:cNvPr id="14" name="Picture 13">
              <a:extLst>
                <a:ext uri="{FF2B5EF4-FFF2-40B4-BE49-F238E27FC236}">
                  <a16:creationId xmlns:a16="http://schemas.microsoft.com/office/drawing/2014/main" id="{B6C58AE2-2C83-BAD0-47B9-A9E0777FAD8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359" t="68721" r="-2175" b="-2882"/>
            <a:stretch/>
          </p:blipFill>
          <p:spPr>
            <a:xfrm>
              <a:off x="8127999" y="3909060"/>
              <a:ext cx="3561080" cy="1206639"/>
            </a:xfrm>
            <a:custGeom>
              <a:avLst/>
              <a:gdLst>
                <a:gd name="connsiteX0" fmla="*/ 0 w 3561080"/>
                <a:gd name="connsiteY0" fmla="*/ 0 h 1206639"/>
                <a:gd name="connsiteX1" fmla="*/ 82480 w 3561080"/>
                <a:gd name="connsiteY1" fmla="*/ 0 h 1206639"/>
                <a:gd name="connsiteX2" fmla="*/ 90894 w 3561080"/>
                <a:gd name="connsiteY2" fmla="*/ 22833 h 1206639"/>
                <a:gd name="connsiteX3" fmla="*/ 1719125 w 3561080"/>
                <a:gd name="connsiteY3" fmla="*/ 1094741 h 1206639"/>
                <a:gd name="connsiteX4" fmla="*/ 3347356 w 3561080"/>
                <a:gd name="connsiteY4" fmla="*/ 22833 h 1206639"/>
                <a:gd name="connsiteX5" fmla="*/ 3355770 w 3561080"/>
                <a:gd name="connsiteY5" fmla="*/ 0 h 1206639"/>
                <a:gd name="connsiteX6" fmla="*/ 3561080 w 3561080"/>
                <a:gd name="connsiteY6" fmla="*/ 0 h 1206639"/>
                <a:gd name="connsiteX7" fmla="*/ 3561080 w 3561080"/>
                <a:gd name="connsiteY7" fmla="*/ 1206639 h 1206639"/>
                <a:gd name="connsiteX8" fmla="*/ 0 w 3561080"/>
                <a:gd name="connsiteY8" fmla="*/ 1206639 h 1206639"/>
                <a:gd name="connsiteX9" fmla="*/ 0 w 3561080"/>
                <a:gd name="connsiteY9" fmla="*/ 0 h 120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1080" h="1206639">
                  <a:moveTo>
                    <a:pt x="0" y="0"/>
                  </a:moveTo>
                  <a:lnTo>
                    <a:pt x="82480" y="0"/>
                  </a:lnTo>
                  <a:lnTo>
                    <a:pt x="90894" y="22833"/>
                  </a:lnTo>
                  <a:cubicBezTo>
                    <a:pt x="359154" y="652748"/>
                    <a:pt x="987169" y="1094741"/>
                    <a:pt x="1719125" y="1094741"/>
                  </a:cubicBezTo>
                  <a:cubicBezTo>
                    <a:pt x="2451081" y="1094741"/>
                    <a:pt x="3079096" y="652748"/>
                    <a:pt x="3347356" y="22833"/>
                  </a:cubicBezTo>
                  <a:lnTo>
                    <a:pt x="3355770" y="0"/>
                  </a:lnTo>
                  <a:lnTo>
                    <a:pt x="3561080" y="0"/>
                  </a:lnTo>
                  <a:lnTo>
                    <a:pt x="3561080" y="1206639"/>
                  </a:lnTo>
                  <a:lnTo>
                    <a:pt x="0" y="1206639"/>
                  </a:lnTo>
                  <a:lnTo>
                    <a:pt x="0" y="0"/>
                  </a:lnTo>
                  <a:close/>
                </a:path>
              </a:pathLst>
            </a:custGeom>
          </p:spPr>
        </p:pic>
      </p:gr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85788" y="2398312"/>
            <a:ext cx="7110412" cy="1661993"/>
          </a:xfrm>
        </p:spPr>
        <p:txBody>
          <a:bodyPr anchor="ctr" anchorCtr="0"/>
          <a:lstStyle>
            <a:lvl1pPr marL="0" algn="l" defTabSz="932742" rtl="0" eaLnBrk="1" latinLnBrk="0" hangingPunct="1">
              <a:lnSpc>
                <a:spcPct val="100000"/>
              </a:lnSpc>
              <a:spcBef>
                <a:spcPct val="0"/>
              </a:spcBef>
              <a:buNone/>
              <a:defRPr lang="en-US" sz="3600" b="0" kern="1200" cap="none" spc="-50" baseline="0" dirty="0">
                <a:ln w="3175">
                  <a:noFill/>
                </a:ln>
                <a:solidFill>
                  <a:srgbClr val="C03BC4"/>
                </a:solidFill>
                <a:effectLst/>
                <a:latin typeface="+mj-lt"/>
                <a:ea typeface="+mn-ea"/>
                <a:cs typeface="Segoe UI" pitchFamily="34" charset="0"/>
              </a:defRPr>
            </a:lvl1pPr>
          </a:lstStyle>
          <a:p>
            <a:r>
              <a:rPr lang="en-US"/>
              <a:t>Add quote text here Add quote text here Add quote text here Add quote text here</a:t>
            </a:r>
          </a:p>
        </p:txBody>
      </p:sp>
      <p:sp>
        <p:nvSpPr>
          <p:cNvPr id="20" name="Picture Placeholder 18">
            <a:extLst>
              <a:ext uri="{FF2B5EF4-FFF2-40B4-BE49-F238E27FC236}">
                <a16:creationId xmlns:a16="http://schemas.microsoft.com/office/drawing/2014/main" id="{75C03508-496A-0534-3846-3682D01A594B}"/>
              </a:ext>
            </a:extLst>
          </p:cNvPr>
          <p:cNvSpPr>
            <a:spLocks noGrp="1"/>
          </p:cNvSpPr>
          <p:nvPr>
            <p:ph type="pic" sz="quarter" idx="21"/>
          </p:nvPr>
        </p:nvSpPr>
        <p:spPr>
          <a:xfrm>
            <a:off x="8499640" y="1889712"/>
            <a:ext cx="2679192" cy="2679192"/>
          </a:xfrm>
          <a:prstGeom prst="ellipse">
            <a:avLst/>
          </a:prstGeom>
          <a:solidFill>
            <a:schemeClr val="tx1"/>
          </a:solidFill>
        </p:spPr>
        <p:txBody>
          <a:bodyPr>
            <a:noAutofit/>
          </a:bodyPr>
          <a:lstStyle>
            <a:lvl1pPr>
              <a:defRPr>
                <a:solidFill>
                  <a:schemeClr val="bg1"/>
                </a:solidFill>
              </a:defRPr>
            </a:lvl1pPr>
          </a:lstStyle>
          <a:p>
            <a:r>
              <a:rPr lang="en-US"/>
              <a:t>Click icon to add picture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8064680" y="5170490"/>
            <a:ext cx="3548200" cy="276999"/>
          </a:xfrm>
        </p:spPr>
        <p:txBody>
          <a:bodyPr/>
          <a:lstStyle>
            <a:lvl1pPr marL="0" indent="0" algn="ctr">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8064680" y="5496783"/>
            <a:ext cx="3548200" cy="215444"/>
          </a:xfrm>
        </p:spPr>
        <p:txBody>
          <a:bodyPr/>
          <a:lstStyle>
            <a:lvl1pPr marL="0" indent="0" algn="ctr">
              <a:spcBef>
                <a:spcPts val="0"/>
              </a:spcBef>
              <a:buNone/>
              <a:defRPr sz="1400">
                <a:solidFill>
                  <a:schemeClr val="bg1"/>
                </a:solidFill>
                <a:latin typeface="+mn-lt"/>
              </a:defRPr>
            </a:lvl1pPr>
          </a:lstStyle>
          <a:p>
            <a:pPr lvl="0"/>
            <a:r>
              <a:rPr lang="en-US"/>
              <a:t>Job title or another attribute</a:t>
            </a:r>
          </a:p>
        </p:txBody>
      </p:sp>
    </p:spTree>
    <p:extLst>
      <p:ext uri="{BB962C8B-B14F-4D97-AF65-F5344CB8AC3E}">
        <p14:creationId xmlns:p14="http://schemas.microsoft.com/office/powerpoint/2010/main" val="8489685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Quote slide 2b">
    <p:bg>
      <p:bgPr>
        <a:solidFill>
          <a:srgbClr val="FFF8F3"/>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B6DD2D7-746A-6DA4-31B2-519BA7A4354C}"/>
              </a:ext>
              <a:ext uri="{C183D7F6-B498-43B3-948B-1728B52AA6E4}">
                <adec:decorative xmlns:adec="http://schemas.microsoft.com/office/drawing/2017/decorative" val="1"/>
              </a:ext>
            </a:extLst>
          </p:cNvPr>
          <p:cNvSpPr/>
          <p:nvPr/>
        </p:nvSpPr>
        <p:spPr bwMode="auto">
          <a:xfrm>
            <a:off x="0" y="1013239"/>
            <a:ext cx="12192000" cy="4831522"/>
          </a:xfrm>
          <a:custGeom>
            <a:avLst/>
            <a:gdLst>
              <a:gd name="connsiteX0" fmla="*/ 0 w 12192000"/>
              <a:gd name="connsiteY0" fmla="*/ 0 h 4831522"/>
              <a:gd name="connsiteX1" fmla="*/ 5372101 w 12192000"/>
              <a:gd name="connsiteY1" fmla="*/ 0 h 4831522"/>
              <a:gd name="connsiteX2" fmla="*/ 9704488 w 12192000"/>
              <a:gd name="connsiteY2" fmla="*/ 0 h 4831522"/>
              <a:gd name="connsiteX3" fmla="*/ 12192000 w 12192000"/>
              <a:gd name="connsiteY3" fmla="*/ 0 h 4831522"/>
              <a:gd name="connsiteX4" fmla="*/ 12192000 w 12192000"/>
              <a:gd name="connsiteY4" fmla="*/ 4831522 h 4831522"/>
              <a:gd name="connsiteX5" fmla="*/ 6144051 w 12192000"/>
              <a:gd name="connsiteY5" fmla="*/ 4831522 h 4831522"/>
              <a:gd name="connsiteX6" fmla="*/ 5372101 w 12192000"/>
              <a:gd name="connsiteY6" fmla="*/ 4831522 h 4831522"/>
              <a:gd name="connsiteX7" fmla="*/ 0 w 12192000"/>
              <a:gd name="connsiteY7" fmla="*/ 4831522 h 483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31522">
                <a:moveTo>
                  <a:pt x="0" y="0"/>
                </a:moveTo>
                <a:lnTo>
                  <a:pt x="5372101" y="0"/>
                </a:lnTo>
                <a:lnTo>
                  <a:pt x="9704488" y="0"/>
                </a:lnTo>
                <a:lnTo>
                  <a:pt x="12192000" y="0"/>
                </a:lnTo>
                <a:lnTo>
                  <a:pt x="12192000" y="4831522"/>
                </a:lnTo>
                <a:lnTo>
                  <a:pt x="6144051" y="4831522"/>
                </a:lnTo>
                <a:lnTo>
                  <a:pt x="5372101" y="4831522"/>
                </a:lnTo>
                <a:lnTo>
                  <a:pt x="0" y="4831522"/>
                </a:lnTo>
                <a:close/>
              </a:path>
            </a:pathLst>
          </a:cu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83327D80-5CD2-8785-EF48-71E79B369C30}"/>
              </a:ext>
            </a:extLst>
          </p:cNvPr>
          <p:cNvSpPr>
            <a:spLocks noGrp="1"/>
          </p:cNvSpPr>
          <p:nvPr>
            <p:ph type="title"/>
          </p:nvPr>
        </p:nvSpPr>
        <p:spPr>
          <a:xfrm>
            <a:off x="585790" y="2540133"/>
            <a:ext cx="6005511" cy="553998"/>
          </a:xfrm>
        </p:spPr>
        <p:txBody>
          <a:bodyPr anchor="ctr"/>
          <a:lstStyle>
            <a:lvl1pPr>
              <a:defRPr>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A5A1F10E-2E5E-341B-1A98-57527F352CCF}"/>
              </a:ext>
            </a:extLst>
          </p:cNvPr>
          <p:cNvSpPr>
            <a:spLocks noGrp="1"/>
          </p:cNvSpPr>
          <p:nvPr>
            <p:ph type="body" sz="quarter" idx="18" hasCustomPrompt="1"/>
          </p:nvPr>
        </p:nvSpPr>
        <p:spPr>
          <a:xfrm>
            <a:off x="585789" y="4403894"/>
            <a:ext cx="6005511" cy="276999"/>
          </a:xfrm>
        </p:spPr>
        <p:txBody>
          <a:bodyPr/>
          <a:lstStyle>
            <a:lvl1pPr marL="0" indent="0" algn="l">
              <a:spcBef>
                <a:spcPts val="0"/>
              </a:spcBef>
              <a:buNone/>
              <a:defRPr sz="1800">
                <a:solidFill>
                  <a:schemeClr val="bg2"/>
                </a:solidFill>
                <a:latin typeface="+mj-lt"/>
              </a:defRPr>
            </a:lvl1pPr>
          </a:lstStyle>
          <a:p>
            <a:pPr lvl="0"/>
            <a:r>
              <a:rPr lang="en-US"/>
              <a:t>Name attribute</a:t>
            </a:r>
          </a:p>
        </p:txBody>
      </p:sp>
      <p:sp>
        <p:nvSpPr>
          <p:cNvPr id="13" name="Text Placeholder 3">
            <a:extLst>
              <a:ext uri="{FF2B5EF4-FFF2-40B4-BE49-F238E27FC236}">
                <a16:creationId xmlns:a16="http://schemas.microsoft.com/office/drawing/2014/main" id="{E9D05AA6-20A1-A487-C541-656E6D540C0E}"/>
              </a:ext>
            </a:extLst>
          </p:cNvPr>
          <p:cNvSpPr>
            <a:spLocks noGrp="1"/>
          </p:cNvSpPr>
          <p:nvPr>
            <p:ph type="body" sz="quarter" idx="20" hasCustomPrompt="1"/>
          </p:nvPr>
        </p:nvSpPr>
        <p:spPr>
          <a:xfrm>
            <a:off x="585789" y="4701473"/>
            <a:ext cx="6005511"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pic>
        <p:nvPicPr>
          <p:cNvPr id="10" name="Picture 9" descr="A colorful abstract wavy motif graphic with patterns  ">
            <a:extLst>
              <a:ext uri="{FF2B5EF4-FFF2-40B4-BE49-F238E27FC236}">
                <a16:creationId xmlns:a16="http://schemas.microsoft.com/office/drawing/2014/main" id="{8B79919A-6F70-D48A-4DA9-4085FD8F2117}"/>
              </a:ext>
            </a:extLst>
          </p:cNvPr>
          <p:cNvPicPr>
            <a:picLocks noChangeAspect="1"/>
          </p:cNvPicPr>
          <p:nvPr/>
        </p:nvPicPr>
        <p:blipFill>
          <a:blip r:embed="rId2">
            <a:alphaModFix/>
          </a:blip>
          <a:srcRect l="33676"/>
          <a:stretch>
            <a:fillRect/>
          </a:stretch>
        </p:blipFill>
        <p:spPr>
          <a:xfrm>
            <a:off x="6469774" y="1013239"/>
            <a:ext cx="5722226" cy="4831522"/>
          </a:xfrm>
          <a:custGeom>
            <a:avLst/>
            <a:gdLst>
              <a:gd name="connsiteX0" fmla="*/ 0 w 6272212"/>
              <a:gd name="connsiteY0" fmla="*/ 5295899 h 5295900"/>
              <a:gd name="connsiteX1" fmla="*/ 3897834 w 6272212"/>
              <a:gd name="connsiteY1" fmla="*/ 1 h 5295900"/>
              <a:gd name="connsiteX2" fmla="*/ 4494211 w 6272212"/>
              <a:gd name="connsiteY2" fmla="*/ 1 h 5295900"/>
              <a:gd name="connsiteX3" fmla="*/ 4494212 w 6272212"/>
              <a:gd name="connsiteY3" fmla="*/ 0 h 5295900"/>
              <a:gd name="connsiteX4" fmla="*/ 6272212 w 6272212"/>
              <a:gd name="connsiteY4" fmla="*/ 0 h 5295900"/>
              <a:gd name="connsiteX5" fmla="*/ 6272212 w 6272212"/>
              <a:gd name="connsiteY5" fmla="*/ 5295899 h 5295900"/>
              <a:gd name="connsiteX6" fmla="*/ 2947987 w 6272212"/>
              <a:gd name="connsiteY6" fmla="*/ 5295899 h 5295900"/>
              <a:gd name="connsiteX7" fmla="*/ 2947987 w 6272212"/>
              <a:gd name="connsiteY7" fmla="*/ 5295900 h 5295900"/>
              <a:gd name="connsiteX8" fmla="*/ 1591354 w 6272212"/>
              <a:gd name="connsiteY8" fmla="*/ 5295900 h 5295900"/>
              <a:gd name="connsiteX9" fmla="*/ 1591354 w 6272212"/>
              <a:gd name="connsiteY9" fmla="*/ 5295899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72212" h="5295900">
                <a:moveTo>
                  <a:pt x="0" y="5295899"/>
                </a:moveTo>
                <a:lnTo>
                  <a:pt x="3897834" y="1"/>
                </a:lnTo>
                <a:lnTo>
                  <a:pt x="4494211" y="1"/>
                </a:lnTo>
                <a:lnTo>
                  <a:pt x="4494212" y="0"/>
                </a:lnTo>
                <a:lnTo>
                  <a:pt x="6272212" y="0"/>
                </a:lnTo>
                <a:lnTo>
                  <a:pt x="6272212" y="5295899"/>
                </a:lnTo>
                <a:lnTo>
                  <a:pt x="2947987" y="5295899"/>
                </a:lnTo>
                <a:lnTo>
                  <a:pt x="2947987" y="5295900"/>
                </a:lnTo>
                <a:lnTo>
                  <a:pt x="1591354" y="5295900"/>
                </a:lnTo>
                <a:lnTo>
                  <a:pt x="1591354" y="5295899"/>
                </a:lnTo>
                <a:close/>
              </a:path>
            </a:pathLst>
          </a:custGeom>
        </p:spPr>
      </p:pic>
    </p:spTree>
    <p:extLst>
      <p:ext uri="{BB962C8B-B14F-4D97-AF65-F5344CB8AC3E}">
        <p14:creationId xmlns:p14="http://schemas.microsoft.com/office/powerpoint/2010/main" val="26207661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Quote slide with picture - al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Tree>
    <p:extLst>
      <p:ext uri="{BB962C8B-B14F-4D97-AF65-F5344CB8AC3E}">
        <p14:creationId xmlns:p14="http://schemas.microsoft.com/office/powerpoint/2010/main" val="171083873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5903969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A88F98-66DD-15F6-AF22-3D29619B0CE6}"/>
              </a:ext>
              <a:ext uri="{C183D7F6-B498-43B3-948B-1728B52AA6E4}">
                <adec:decorative xmlns:adec="http://schemas.microsoft.com/office/drawing/2017/decorative" val="1"/>
              </a:ext>
            </a:extLst>
          </p:cNvPr>
          <p:cNvSpPr/>
          <p:nvPr/>
        </p:nvSpPr>
        <p:spPr bwMode="auto">
          <a:xfrm>
            <a:off x="2" y="736600"/>
            <a:ext cx="12191998" cy="5381626"/>
          </a:xfrm>
          <a:prstGeom prst="rect">
            <a:avLst/>
          </a:prstGeom>
          <a:solidFill>
            <a:srgbClr val="E9F6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0730D5ED-0EFF-9F2C-4EEC-61328536638A}"/>
              </a:ext>
              <a:ext uri="{C183D7F6-B498-43B3-948B-1728B52AA6E4}">
                <adec:decorative xmlns:adec="http://schemas.microsoft.com/office/drawing/2017/decorative" val="1"/>
              </a:ext>
            </a:extLst>
          </p:cNvPr>
          <p:cNvCxnSpPr>
            <a:cxnSpLocks/>
          </p:cNvCxnSpPr>
          <p:nvPr/>
        </p:nvCxnSpPr>
        <p:spPr>
          <a:xfrm>
            <a:off x="6096000" y="1746250"/>
            <a:ext cx="0" cy="33655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1016000"/>
            <a:ext cx="4937760" cy="4822826"/>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6665977" y="3242747"/>
            <a:ext cx="4937760" cy="369332"/>
          </a:xfrm>
        </p:spPr>
        <p:txBody>
          <a:bodyPr anchor="ctr"/>
          <a:lstStyle>
            <a:lvl1pPr marL="292100" indent="-292100">
              <a:spcAft>
                <a:spcPts val="600"/>
              </a:spcAft>
              <a:buSzPct val="100000"/>
              <a:buFont typeface="Arial" panose="020B0604020202020204" pitchFamily="34" charset="0"/>
              <a:buChar char="•"/>
              <a:defRPr sz="2400"/>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02676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Title and left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02622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Title with 6 text on the left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C794FB-0DDD-971F-2EE1-4E0B010B88D5}"/>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10" name="Text Placeholder 2">
            <a:extLst>
              <a:ext uri="{FF2B5EF4-FFF2-40B4-BE49-F238E27FC236}">
                <a16:creationId xmlns:a16="http://schemas.microsoft.com/office/drawing/2014/main" id="{F160D50C-E0AF-2B5C-147B-3D5E3B28F6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2" name="Text Placeholder 2">
            <a:extLst>
              <a:ext uri="{FF2B5EF4-FFF2-40B4-BE49-F238E27FC236}">
                <a16:creationId xmlns:a16="http://schemas.microsoft.com/office/drawing/2014/main" id="{31AF5DA8-D87A-A092-39D6-5BE45731F6C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1" name="Text Placeholder 2">
            <a:extLst>
              <a:ext uri="{FF2B5EF4-FFF2-40B4-BE49-F238E27FC236}">
                <a16:creationId xmlns:a16="http://schemas.microsoft.com/office/drawing/2014/main" id="{86B04D80-5D10-C890-CE60-5BE0D858BA76}"/>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3" name="Text Placeholder 2">
            <a:extLst>
              <a:ext uri="{FF2B5EF4-FFF2-40B4-BE49-F238E27FC236}">
                <a16:creationId xmlns:a16="http://schemas.microsoft.com/office/drawing/2014/main" id="{B766C20F-C72C-651D-137C-475000DA51CC}"/>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4" name="Text Placeholder 2">
            <a:extLst>
              <a:ext uri="{FF2B5EF4-FFF2-40B4-BE49-F238E27FC236}">
                <a16:creationId xmlns:a16="http://schemas.microsoft.com/office/drawing/2014/main" id="{6EAFEFD0-6F89-079F-2E71-84C5300A3DB5}"/>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5" name="Text Placeholder 2">
            <a:extLst>
              <a:ext uri="{FF2B5EF4-FFF2-40B4-BE49-F238E27FC236}">
                <a16:creationId xmlns:a16="http://schemas.microsoft.com/office/drawing/2014/main" id="{4DDC8EA6-11E6-22E4-CDFF-3A8D6D9A71EC}"/>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40963916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885854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6EA670-A982-5741-24F7-A16BF39FDC80}"/>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rgbClr val="DCED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pic>
        <p:nvPicPr>
          <p:cNvPr id="4" name="Picture 3" descr="A graphic motif of an abstract composition of diagonal shapes with different colors ">
            <a:extLst>
              <a:ext uri="{FF2B5EF4-FFF2-40B4-BE49-F238E27FC236}">
                <a16:creationId xmlns:a16="http://schemas.microsoft.com/office/drawing/2014/main" id="{50B1B69F-27BB-593F-F474-B40701E4D64A}"/>
              </a:ext>
            </a:extLst>
          </p:cNvPr>
          <p:cNvPicPr>
            <a:picLocks noChangeAspect="1"/>
          </p:cNvPicPr>
          <p:nvPr/>
        </p:nvPicPr>
        <p:blipFill rotWithShape="1">
          <a:blip r:embed="rId2" cstate="hqprint">
            <a:extLst>
              <a:ext uri="{28A0092B-C50C-407E-A947-70E740481C1C}">
                <a14:useLocalDpi xmlns:a14="http://schemas.microsoft.com/office/drawing/2010/main"/>
              </a:ext>
            </a:extLst>
          </a:blip>
          <a:stretch/>
        </p:blipFill>
        <p:spPr>
          <a:xfrm>
            <a:off x="0" y="2319445"/>
            <a:ext cx="4356100" cy="4538556"/>
          </a:xfrm>
          <a:prstGeom prst="rect">
            <a:avLst/>
          </a:prstGeom>
        </p:spPr>
      </p:pic>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323850" indent="-323850">
              <a:spcAft>
                <a:spcPts val="600"/>
              </a:spcAft>
              <a:buSzPct val="100000"/>
              <a:buFont typeface="Arial" panose="020B0604020202020204" pitchFamily="34" charset="0"/>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912814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7FAC15-9832-570B-DEBE-5A73CC362F33}"/>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rgbClr val="FFD2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Subtitle</a:t>
            </a:r>
          </a:p>
        </p:txBody>
      </p:sp>
      <p:pic>
        <p:nvPicPr>
          <p:cNvPr id="7" name="Picture 6" descr="A colorful wavy motif graphic ">
            <a:extLst>
              <a:ext uri="{FF2B5EF4-FFF2-40B4-BE49-F238E27FC236}">
                <a16:creationId xmlns:a16="http://schemas.microsoft.com/office/drawing/2014/main" id="{E923B5F7-2473-9648-66A4-928323B16D5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2073"/>
          <a:stretch/>
        </p:blipFill>
        <p:spPr>
          <a:xfrm>
            <a:off x="0" y="3136901"/>
            <a:ext cx="4356100" cy="3721100"/>
          </a:xfrm>
          <a:prstGeom prst="rect">
            <a:avLst/>
          </a:prstGeom>
        </p:spPr>
      </p:pic>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99157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2A9A9-FC8F-8474-1297-C98A7BC24CF6}"/>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rgbClr val="FFD9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5BB48C-9705-BCC6-82A3-7FE9F7E0B7E8}"/>
              </a:ext>
            </a:extLst>
          </p:cNvPr>
          <p:cNvSpPr>
            <a:spLocks noGrp="1"/>
          </p:cNvSpPr>
          <p:nvPr>
            <p:ph type="title" hasCustomPrompt="1"/>
          </p:nvPr>
        </p:nvSpPr>
        <p:spPr>
          <a:xfrm>
            <a:off x="588264" y="585788"/>
            <a:ext cx="2824862" cy="850900"/>
          </a:xfrm>
        </p:spPr>
        <p:txBody>
          <a:bodyPr anchor="t">
            <a:noAutofit/>
          </a:bodyPr>
          <a:lstStyle>
            <a:lvl1pPr>
              <a:defRPr>
                <a:solidFill>
                  <a:schemeClr val="tx1"/>
                </a:solidFill>
              </a:defRPr>
            </a:lvl1pPr>
          </a:lstStyle>
          <a:p>
            <a:r>
              <a:rPr lang="en-US"/>
              <a:t>Hello</a:t>
            </a:r>
          </a:p>
        </p:txBody>
      </p:sp>
      <p:pic>
        <p:nvPicPr>
          <p:cNvPr id="14" name="Picture 13" descr="A colorful petal-like graphic motif ">
            <a:extLst>
              <a:ext uri="{FF2B5EF4-FFF2-40B4-BE49-F238E27FC236}">
                <a16:creationId xmlns:a16="http://schemas.microsoft.com/office/drawing/2014/main" id="{44052F2B-E227-7AA0-9112-EEBD7D76E02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089" y="2293281"/>
            <a:ext cx="4354011" cy="4564719"/>
          </a:xfrm>
          <a:custGeom>
            <a:avLst/>
            <a:gdLst>
              <a:gd name="connsiteX0" fmla="*/ 4347959 w 4354011"/>
              <a:gd name="connsiteY0" fmla="*/ 0 h 4564719"/>
              <a:gd name="connsiteX1" fmla="*/ 4354011 w 4354011"/>
              <a:gd name="connsiteY1" fmla="*/ 0 h 4564719"/>
              <a:gd name="connsiteX2" fmla="*/ 4354011 w 4354011"/>
              <a:gd name="connsiteY2" fmla="*/ 4564719 h 4564719"/>
              <a:gd name="connsiteX3" fmla="*/ 0 w 4354011"/>
              <a:gd name="connsiteY3" fmla="*/ 4564719 h 4564719"/>
            </a:gdLst>
            <a:ahLst/>
            <a:cxnLst>
              <a:cxn ang="0">
                <a:pos x="connsiteX0" y="connsiteY0"/>
              </a:cxn>
              <a:cxn ang="0">
                <a:pos x="connsiteX1" y="connsiteY1"/>
              </a:cxn>
              <a:cxn ang="0">
                <a:pos x="connsiteX2" y="connsiteY2"/>
              </a:cxn>
              <a:cxn ang="0">
                <a:pos x="connsiteX3" y="connsiteY3"/>
              </a:cxn>
            </a:cxnLst>
            <a:rect l="l" t="t" r="r" b="b"/>
            <a:pathLst>
              <a:path w="4354011" h="4564719">
                <a:moveTo>
                  <a:pt x="4347959" y="0"/>
                </a:moveTo>
                <a:lnTo>
                  <a:pt x="4354011" y="0"/>
                </a:lnTo>
                <a:lnTo>
                  <a:pt x="4354011" y="4564719"/>
                </a:lnTo>
                <a:lnTo>
                  <a:pt x="0" y="4564719"/>
                </a:lnTo>
                <a:close/>
              </a:path>
            </a:pathLst>
          </a:custGeom>
        </p:spPr>
      </p:pic>
      <p:sp>
        <p:nvSpPr>
          <p:cNvPr id="12" name="Picture Placeholder 39">
            <a:extLst>
              <a:ext uri="{FF2B5EF4-FFF2-40B4-BE49-F238E27FC236}">
                <a16:creationId xmlns:a16="http://schemas.microsoft.com/office/drawing/2014/main" id="{1956A3CE-77EC-0349-312B-EAB5CAA7A738}"/>
              </a:ext>
            </a:extLst>
          </p:cNvPr>
          <p:cNvSpPr>
            <a:spLocks noGrp="1"/>
          </p:cNvSpPr>
          <p:nvPr>
            <p:ph type="pic" sz="quarter" idx="17"/>
          </p:nvPr>
        </p:nvSpPr>
        <p:spPr>
          <a:xfrm>
            <a:off x="5314950" y="1436687"/>
            <a:ext cx="1576800" cy="1576800"/>
          </a:xfrm>
          <a:prstGeom prst="ellipse">
            <a:avLst/>
          </a:prstGeom>
          <a:solidFill>
            <a:schemeClr val="bg1"/>
          </a:solidFill>
        </p:spPr>
        <p:txBody>
          <a:bodyPr/>
          <a:lstStyle>
            <a:lvl1pPr>
              <a:defRPr sz="1000"/>
            </a:lvl1pPr>
          </a:lstStyle>
          <a:p>
            <a:r>
              <a:rPr lang="en-US"/>
              <a:t>Click icon to add picture</a:t>
            </a:r>
          </a:p>
        </p:txBody>
      </p:sp>
      <p:sp>
        <p:nvSpPr>
          <p:cNvPr id="6" name="Text Placeholder 24">
            <a:extLst>
              <a:ext uri="{FF2B5EF4-FFF2-40B4-BE49-F238E27FC236}">
                <a16:creationId xmlns:a16="http://schemas.microsoft.com/office/drawing/2014/main" id="{DAEE73CF-4C81-6245-DBEC-D3B6D003BE8E}"/>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7" name="Text Placeholder 26">
            <a:extLst>
              <a:ext uri="{FF2B5EF4-FFF2-40B4-BE49-F238E27FC236}">
                <a16:creationId xmlns:a16="http://schemas.microsoft.com/office/drawing/2014/main" id="{C6D49DCB-A730-4509-4375-7C41CEF9870B}"/>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8" name="Text Placeholder 28">
            <a:extLst>
              <a:ext uri="{FF2B5EF4-FFF2-40B4-BE49-F238E27FC236}">
                <a16:creationId xmlns:a16="http://schemas.microsoft.com/office/drawing/2014/main" id="{C2D58251-D1AA-2B39-413E-AC7DA0562813}"/>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labore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13" name="Picture Placeholder 39">
            <a:extLst>
              <a:ext uri="{FF2B5EF4-FFF2-40B4-BE49-F238E27FC236}">
                <a16:creationId xmlns:a16="http://schemas.microsoft.com/office/drawing/2014/main" id="{A416054E-56AA-A835-6A15-AE0C73659784}"/>
              </a:ext>
            </a:extLst>
          </p:cNvPr>
          <p:cNvSpPr>
            <a:spLocks noGrp="1"/>
          </p:cNvSpPr>
          <p:nvPr>
            <p:ph type="pic" sz="quarter" idx="18"/>
          </p:nvPr>
        </p:nvSpPr>
        <p:spPr>
          <a:xfrm>
            <a:off x="5314950" y="4293096"/>
            <a:ext cx="1576800" cy="1576800"/>
          </a:xfrm>
          <a:prstGeom prst="ellipse">
            <a:avLst/>
          </a:prstGeom>
          <a:solidFill>
            <a:schemeClr val="bg1"/>
          </a:solidFill>
        </p:spPr>
        <p:txBody>
          <a:bodyPr/>
          <a:lstStyle>
            <a:lvl1pPr>
              <a:defRPr sz="1000"/>
            </a:lvl1pPr>
          </a:lstStyle>
          <a:p>
            <a:r>
              <a:rPr lang="en-US"/>
              <a:t>Click icon to add picture</a:t>
            </a:r>
          </a:p>
        </p:txBody>
      </p:sp>
      <p:sp>
        <p:nvSpPr>
          <p:cNvPr id="9" name="Text Placeholder 24">
            <a:extLst>
              <a:ext uri="{FF2B5EF4-FFF2-40B4-BE49-F238E27FC236}">
                <a16:creationId xmlns:a16="http://schemas.microsoft.com/office/drawing/2014/main" id="{AC05A041-3782-1B8F-939F-85EFB1322CF5}"/>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0" name="Text Placeholder 26">
            <a:extLst>
              <a:ext uri="{FF2B5EF4-FFF2-40B4-BE49-F238E27FC236}">
                <a16:creationId xmlns:a16="http://schemas.microsoft.com/office/drawing/2014/main" id="{C4371864-04E9-41E0-250C-B8CFF82D8E2B}"/>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1" name="Text Placeholder 28">
            <a:extLst>
              <a:ext uri="{FF2B5EF4-FFF2-40B4-BE49-F238E27FC236}">
                <a16:creationId xmlns:a16="http://schemas.microsoft.com/office/drawing/2014/main" id="{50D355E3-C981-7031-A7F1-2B0018A16648}"/>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labore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122100086"/>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4">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4757" y="4850218"/>
            <a:ext cx="40386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divider</a:t>
            </a:r>
          </a:p>
        </p:txBody>
      </p:sp>
      <p:sp>
        <p:nvSpPr>
          <p:cNvPr id="13" name="Text Placeholder 11">
            <a:extLst>
              <a:ext uri="{FF2B5EF4-FFF2-40B4-BE49-F238E27FC236}">
                <a16:creationId xmlns:a16="http://schemas.microsoft.com/office/drawing/2014/main" id="{21BA7A22-7902-BE5A-A03A-E3D294F22673}"/>
              </a:ext>
            </a:extLst>
          </p:cNvPr>
          <p:cNvSpPr>
            <a:spLocks noGrp="1"/>
          </p:cNvSpPr>
          <p:nvPr>
            <p:ph type="body" sz="quarter" idx="10" hasCustomPrompt="1"/>
          </p:nvPr>
        </p:nvSpPr>
        <p:spPr>
          <a:xfrm>
            <a:off x="524756" y="5456766"/>
            <a:ext cx="4038599" cy="276999"/>
          </a:xfrm>
        </p:spPr>
        <p:txBody>
          <a:bodyPr/>
          <a:lstStyle>
            <a:lvl1pPr marL="0" indent="0">
              <a:buNone/>
              <a:defRPr sz="180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pic>
        <p:nvPicPr>
          <p:cNvPr id="5" name="Picture 4" descr="A colorful petal-like graphic motif ">
            <a:extLst>
              <a:ext uri="{FF2B5EF4-FFF2-40B4-BE49-F238E27FC236}">
                <a16:creationId xmlns:a16="http://schemas.microsoft.com/office/drawing/2014/main" id="{C5647B0E-2A88-46A8-B7F4-601B93D876E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66838" y="0"/>
            <a:ext cx="7025163" cy="6858000"/>
          </a:xfrm>
          <a:custGeom>
            <a:avLst/>
            <a:gdLst>
              <a:gd name="connsiteX0" fmla="*/ 5819842 w 7025163"/>
              <a:gd name="connsiteY0" fmla="*/ 0 h 6858000"/>
              <a:gd name="connsiteX1" fmla="*/ 7025163 w 7025163"/>
              <a:gd name="connsiteY1" fmla="*/ 0 h 6858000"/>
              <a:gd name="connsiteX2" fmla="*/ 7025163 w 7025163"/>
              <a:gd name="connsiteY2" fmla="*/ 6857999 h 6858000"/>
              <a:gd name="connsiteX3" fmla="*/ 3817536 w 7025163"/>
              <a:gd name="connsiteY3" fmla="*/ 6857999 h 6858000"/>
              <a:gd name="connsiteX4" fmla="*/ 3817536 w 7025163"/>
              <a:gd name="connsiteY4" fmla="*/ 6858000 h 6858000"/>
              <a:gd name="connsiteX5" fmla="*/ 2060745 w 7025163"/>
              <a:gd name="connsiteY5" fmla="*/ 6858000 h 6858000"/>
              <a:gd name="connsiteX6" fmla="*/ 2060745 w 7025163"/>
              <a:gd name="connsiteY6" fmla="*/ 6857999 h 6858000"/>
              <a:gd name="connsiteX7" fmla="*/ 0 w 7025163"/>
              <a:gd name="connsiteY7" fmla="*/ 6857999 h 6858000"/>
              <a:gd name="connsiteX8" fmla="*/ 5054069 w 7025163"/>
              <a:gd name="connsiteY8" fmla="*/ 1 h 6858000"/>
              <a:gd name="connsiteX9" fmla="*/ 5819841 w 7025163"/>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3" h="6858000">
                <a:moveTo>
                  <a:pt x="5819842" y="0"/>
                </a:moveTo>
                <a:lnTo>
                  <a:pt x="7025163" y="0"/>
                </a:lnTo>
                <a:lnTo>
                  <a:pt x="7025163" y="6857999"/>
                </a:lnTo>
                <a:lnTo>
                  <a:pt x="3817536" y="6857999"/>
                </a:lnTo>
                <a:lnTo>
                  <a:pt x="3817536" y="6858000"/>
                </a:lnTo>
                <a:lnTo>
                  <a:pt x="2060745" y="6858000"/>
                </a:lnTo>
                <a:lnTo>
                  <a:pt x="2060745" y="6857999"/>
                </a:lnTo>
                <a:lnTo>
                  <a:pt x="0" y="6857999"/>
                </a:lnTo>
                <a:lnTo>
                  <a:pt x="5054069" y="1"/>
                </a:lnTo>
                <a:lnTo>
                  <a:pt x="5819841" y="1"/>
                </a:lnTo>
                <a:close/>
              </a:path>
            </a:pathLst>
          </a:custGeom>
        </p:spPr>
      </p:pic>
    </p:spTree>
    <p:extLst>
      <p:ext uri="{BB962C8B-B14F-4D97-AF65-F5344CB8AC3E}">
        <p14:creationId xmlns:p14="http://schemas.microsoft.com/office/powerpoint/2010/main" val="3700636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E2D9F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4757" y="4850218"/>
            <a:ext cx="40386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13" name="Text Placeholder 11">
            <a:extLst>
              <a:ext uri="{FF2B5EF4-FFF2-40B4-BE49-F238E27FC236}">
                <a16:creationId xmlns:a16="http://schemas.microsoft.com/office/drawing/2014/main" id="{21BA7A22-7902-BE5A-A03A-E3D294F22673}"/>
              </a:ext>
            </a:extLst>
          </p:cNvPr>
          <p:cNvSpPr>
            <a:spLocks noGrp="1"/>
          </p:cNvSpPr>
          <p:nvPr>
            <p:ph type="body" sz="quarter" idx="10" hasCustomPrompt="1"/>
          </p:nvPr>
        </p:nvSpPr>
        <p:spPr>
          <a:xfrm>
            <a:off x="524756" y="5456766"/>
            <a:ext cx="4038599" cy="276999"/>
          </a:xfrm>
        </p:spPr>
        <p:txBody>
          <a:bodyPr/>
          <a:lstStyle>
            <a:lvl1pPr marL="0" indent="0">
              <a:buNone/>
              <a:defRPr sz="18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pic>
        <p:nvPicPr>
          <p:cNvPr id="3" name="Picture 2" descr="A graphic motif of an abstract composition of diagonal shapes with different colors ">
            <a:extLst>
              <a:ext uri="{FF2B5EF4-FFF2-40B4-BE49-F238E27FC236}">
                <a16:creationId xmlns:a16="http://schemas.microsoft.com/office/drawing/2014/main" id="{723201D6-B29E-CF65-A1E8-331420012A68}"/>
              </a:ext>
            </a:extLst>
          </p:cNvPr>
          <p:cNvPicPr>
            <a:picLocks noChangeAspect="1"/>
          </p:cNvPicPr>
          <p:nvPr/>
        </p:nvPicPr>
        <p:blipFill>
          <a:blip r:embed="rId2"/>
          <a:srcRect l="33530"/>
          <a:stretch>
            <a:fillRect/>
          </a:stretch>
        </p:blipFill>
        <p:spPr>
          <a:xfrm>
            <a:off x="4051818" y="0"/>
            <a:ext cx="8140182" cy="6858000"/>
          </a:xfrm>
          <a:custGeom>
            <a:avLst/>
            <a:gdLst>
              <a:gd name="connsiteX0" fmla="*/ 0 w 8140182"/>
              <a:gd name="connsiteY0" fmla="*/ 6858000 h 6858000"/>
              <a:gd name="connsiteX1" fmla="*/ 5039876 w 8140182"/>
              <a:gd name="connsiteY1" fmla="*/ 0 h 6858000"/>
              <a:gd name="connsiteX2" fmla="*/ 8140182 w 8140182"/>
              <a:gd name="connsiteY2" fmla="*/ 0 h 6858000"/>
              <a:gd name="connsiteX3" fmla="*/ 8140182 w 81401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40182" h="6858000">
                <a:moveTo>
                  <a:pt x="0" y="6858000"/>
                </a:moveTo>
                <a:lnTo>
                  <a:pt x="5039876" y="0"/>
                </a:lnTo>
                <a:lnTo>
                  <a:pt x="8140182" y="0"/>
                </a:lnTo>
                <a:lnTo>
                  <a:pt x="8140182" y="6858000"/>
                </a:lnTo>
                <a:close/>
              </a:path>
            </a:pathLst>
          </a:custGeom>
        </p:spPr>
      </p:pic>
    </p:spTree>
    <p:extLst>
      <p:ext uri="{BB962C8B-B14F-4D97-AF65-F5344CB8AC3E}">
        <p14:creationId xmlns:p14="http://schemas.microsoft.com/office/powerpoint/2010/main" val="2241130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FFD2C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4757" y="4850218"/>
            <a:ext cx="40386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13" name="Text Placeholder 11">
            <a:extLst>
              <a:ext uri="{FF2B5EF4-FFF2-40B4-BE49-F238E27FC236}">
                <a16:creationId xmlns:a16="http://schemas.microsoft.com/office/drawing/2014/main" id="{21BA7A22-7902-BE5A-A03A-E3D294F22673}"/>
              </a:ext>
            </a:extLst>
          </p:cNvPr>
          <p:cNvSpPr>
            <a:spLocks noGrp="1"/>
          </p:cNvSpPr>
          <p:nvPr>
            <p:ph type="body" sz="quarter" idx="10" hasCustomPrompt="1"/>
          </p:nvPr>
        </p:nvSpPr>
        <p:spPr>
          <a:xfrm>
            <a:off x="524756" y="5456766"/>
            <a:ext cx="4038599" cy="276999"/>
          </a:xfrm>
        </p:spPr>
        <p:txBody>
          <a:bodyPr/>
          <a:lstStyle>
            <a:lvl1pPr marL="0" indent="0">
              <a:buNone/>
              <a:defRPr sz="18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pic>
        <p:nvPicPr>
          <p:cNvPr id="4" name="Picture 3" descr="A colorful abstract wavy motif graphic with patterns  ">
            <a:extLst>
              <a:ext uri="{FF2B5EF4-FFF2-40B4-BE49-F238E27FC236}">
                <a16:creationId xmlns:a16="http://schemas.microsoft.com/office/drawing/2014/main" id="{C5737012-8FD8-ABE1-8C81-8F0EE9FB09A4}"/>
              </a:ext>
            </a:extLst>
          </p:cNvPr>
          <p:cNvPicPr>
            <a:picLocks noChangeAspect="1"/>
          </p:cNvPicPr>
          <p:nvPr/>
        </p:nvPicPr>
        <p:blipFill>
          <a:blip r:embed="rId2">
            <a:alphaModFix/>
          </a:blip>
          <a:srcRect l="33676"/>
          <a:stretch>
            <a:fillRect/>
          </a:stretch>
        </p:blipFill>
        <p:spPr>
          <a:xfrm>
            <a:off x="4069711" y="0"/>
            <a:ext cx="8122289" cy="6858000"/>
          </a:xfrm>
          <a:custGeom>
            <a:avLst/>
            <a:gdLst>
              <a:gd name="connsiteX0" fmla="*/ 0 w 6272212"/>
              <a:gd name="connsiteY0" fmla="*/ 5295899 h 5295900"/>
              <a:gd name="connsiteX1" fmla="*/ 3897834 w 6272212"/>
              <a:gd name="connsiteY1" fmla="*/ 1 h 5295900"/>
              <a:gd name="connsiteX2" fmla="*/ 4494211 w 6272212"/>
              <a:gd name="connsiteY2" fmla="*/ 1 h 5295900"/>
              <a:gd name="connsiteX3" fmla="*/ 4494212 w 6272212"/>
              <a:gd name="connsiteY3" fmla="*/ 0 h 5295900"/>
              <a:gd name="connsiteX4" fmla="*/ 6272212 w 6272212"/>
              <a:gd name="connsiteY4" fmla="*/ 0 h 5295900"/>
              <a:gd name="connsiteX5" fmla="*/ 6272212 w 6272212"/>
              <a:gd name="connsiteY5" fmla="*/ 5295899 h 5295900"/>
              <a:gd name="connsiteX6" fmla="*/ 2947987 w 6272212"/>
              <a:gd name="connsiteY6" fmla="*/ 5295899 h 5295900"/>
              <a:gd name="connsiteX7" fmla="*/ 2947987 w 6272212"/>
              <a:gd name="connsiteY7" fmla="*/ 5295900 h 5295900"/>
              <a:gd name="connsiteX8" fmla="*/ 1591354 w 6272212"/>
              <a:gd name="connsiteY8" fmla="*/ 5295900 h 5295900"/>
              <a:gd name="connsiteX9" fmla="*/ 1591354 w 6272212"/>
              <a:gd name="connsiteY9" fmla="*/ 5295899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72212" h="5295900">
                <a:moveTo>
                  <a:pt x="0" y="5295899"/>
                </a:moveTo>
                <a:lnTo>
                  <a:pt x="3897834" y="1"/>
                </a:lnTo>
                <a:lnTo>
                  <a:pt x="4494211" y="1"/>
                </a:lnTo>
                <a:lnTo>
                  <a:pt x="4494212" y="0"/>
                </a:lnTo>
                <a:lnTo>
                  <a:pt x="6272212" y="0"/>
                </a:lnTo>
                <a:lnTo>
                  <a:pt x="6272212" y="5295899"/>
                </a:lnTo>
                <a:lnTo>
                  <a:pt x="2947987" y="5295899"/>
                </a:lnTo>
                <a:lnTo>
                  <a:pt x="2947987" y="5295900"/>
                </a:lnTo>
                <a:lnTo>
                  <a:pt x="1591354" y="5295900"/>
                </a:lnTo>
                <a:lnTo>
                  <a:pt x="1591354" y="5295899"/>
                </a:lnTo>
                <a:close/>
              </a:path>
            </a:pathLst>
          </a:custGeom>
        </p:spPr>
      </p:pic>
    </p:spTree>
    <p:extLst>
      <p:ext uri="{BB962C8B-B14F-4D97-AF65-F5344CB8AC3E}">
        <p14:creationId xmlns:p14="http://schemas.microsoft.com/office/powerpoint/2010/main" val="4077724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Section Title 4">
    <p:bg>
      <p:bgPr>
        <a:solidFill>
          <a:srgbClr val="C7E3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4757" y="4850218"/>
            <a:ext cx="40386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13" name="Text Placeholder 11">
            <a:extLst>
              <a:ext uri="{FF2B5EF4-FFF2-40B4-BE49-F238E27FC236}">
                <a16:creationId xmlns:a16="http://schemas.microsoft.com/office/drawing/2014/main" id="{21BA7A22-7902-BE5A-A03A-E3D294F22673}"/>
              </a:ext>
            </a:extLst>
          </p:cNvPr>
          <p:cNvSpPr>
            <a:spLocks noGrp="1"/>
          </p:cNvSpPr>
          <p:nvPr>
            <p:ph type="body" sz="quarter" idx="10" hasCustomPrompt="1"/>
          </p:nvPr>
        </p:nvSpPr>
        <p:spPr>
          <a:xfrm>
            <a:off x="524756" y="5456766"/>
            <a:ext cx="4038599" cy="276999"/>
          </a:xfrm>
        </p:spPr>
        <p:txBody>
          <a:bodyPr/>
          <a:lstStyle>
            <a:lvl1pPr marL="0" indent="0">
              <a:buNone/>
              <a:defRPr sz="18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pic>
        <p:nvPicPr>
          <p:cNvPr id="4" name="Picture 3" descr="A colorful wavy motif graphic ">
            <a:extLst>
              <a:ext uri="{FF2B5EF4-FFF2-40B4-BE49-F238E27FC236}">
                <a16:creationId xmlns:a16="http://schemas.microsoft.com/office/drawing/2014/main" id="{1567BD9D-67C6-A1E2-F895-A9B8CC4A9DDA}"/>
              </a:ext>
            </a:extLst>
          </p:cNvPr>
          <p:cNvPicPr>
            <a:picLocks noChangeAspect="1"/>
          </p:cNvPicPr>
          <p:nvPr/>
        </p:nvPicPr>
        <p:blipFill>
          <a:blip r:embed="rId2">
            <a:alphaModFix/>
          </a:blip>
          <a:srcRect l="33633" t="12637" b="12556"/>
          <a:stretch>
            <a:fillRect/>
          </a:stretch>
        </p:blipFill>
        <p:spPr>
          <a:xfrm>
            <a:off x="4062153" y="-1"/>
            <a:ext cx="8129846" cy="6872865"/>
          </a:xfrm>
          <a:custGeom>
            <a:avLst/>
            <a:gdLst>
              <a:gd name="connsiteX0" fmla="*/ 5044498 w 8129846"/>
              <a:gd name="connsiteY0" fmla="*/ 0 h 6872865"/>
              <a:gd name="connsiteX1" fmla="*/ 8129846 w 8129846"/>
              <a:gd name="connsiteY1" fmla="*/ 0 h 6872865"/>
              <a:gd name="connsiteX2" fmla="*/ 8129846 w 8129846"/>
              <a:gd name="connsiteY2" fmla="*/ 6872865 h 6872865"/>
              <a:gd name="connsiteX3" fmla="*/ 0 w 8129846"/>
              <a:gd name="connsiteY3" fmla="*/ 6872865 h 6872865"/>
            </a:gdLst>
            <a:ahLst/>
            <a:cxnLst>
              <a:cxn ang="0">
                <a:pos x="connsiteX0" y="connsiteY0"/>
              </a:cxn>
              <a:cxn ang="0">
                <a:pos x="connsiteX1" y="connsiteY1"/>
              </a:cxn>
              <a:cxn ang="0">
                <a:pos x="connsiteX2" y="connsiteY2"/>
              </a:cxn>
              <a:cxn ang="0">
                <a:pos x="connsiteX3" y="connsiteY3"/>
              </a:cxn>
            </a:cxnLst>
            <a:rect l="l" t="t" r="r" b="b"/>
            <a:pathLst>
              <a:path w="8129846" h="6872865">
                <a:moveTo>
                  <a:pt x="5044498" y="0"/>
                </a:moveTo>
                <a:lnTo>
                  <a:pt x="8129846" y="0"/>
                </a:lnTo>
                <a:lnTo>
                  <a:pt x="8129846" y="6872865"/>
                </a:lnTo>
                <a:lnTo>
                  <a:pt x="0" y="6872865"/>
                </a:lnTo>
                <a:close/>
              </a:path>
            </a:pathLst>
          </a:custGeom>
        </p:spPr>
      </p:pic>
    </p:spTree>
    <p:extLst>
      <p:ext uri="{BB962C8B-B14F-4D97-AF65-F5344CB8AC3E}">
        <p14:creationId xmlns:p14="http://schemas.microsoft.com/office/powerpoint/2010/main" val="1580972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Profile Slide">
    <p:bg>
      <p:bgPr>
        <a:solidFill>
          <a:srgbClr val="FFF8F3"/>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983285B-A3F7-5F96-0E7C-1A741AE74F43}"/>
              </a:ext>
              <a:ext uri="{C183D7F6-B498-43B3-948B-1728B52AA6E4}">
                <adec:decorative xmlns:adec="http://schemas.microsoft.com/office/drawing/2017/decorative" val="1"/>
              </a:ext>
            </a:extLst>
          </p:cNvPr>
          <p:cNvSpPr/>
          <p:nvPr/>
        </p:nvSpPr>
        <p:spPr bwMode="auto">
          <a:xfrm>
            <a:off x="592138" y="3809099"/>
            <a:ext cx="9695544" cy="1958155"/>
          </a:xfrm>
          <a:prstGeom prst="roundRect">
            <a:avLst>
              <a:gd name="adj" fmla="val 9308"/>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BC5F289B-23CB-8CC4-00DA-FD06B9E3BC32}"/>
              </a:ext>
              <a:ext uri="{C183D7F6-B498-43B3-948B-1728B52AA6E4}">
                <adec:decorative xmlns:adec="http://schemas.microsoft.com/office/drawing/2017/decorative" val="1"/>
              </a:ext>
            </a:extLst>
          </p:cNvPr>
          <p:cNvSpPr/>
          <p:nvPr/>
        </p:nvSpPr>
        <p:spPr bwMode="auto">
          <a:xfrm>
            <a:off x="592138" y="598713"/>
            <a:ext cx="9695544" cy="1143885"/>
          </a:xfrm>
          <a:prstGeom prst="roundRect">
            <a:avLst>
              <a:gd name="adj" fmla="val 1556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66006A39-A441-2F2D-6342-AF3AF63ED504}"/>
              </a:ext>
              <a:ext uri="{C183D7F6-B498-43B3-948B-1728B52AA6E4}">
                <adec:decorative xmlns:adec="http://schemas.microsoft.com/office/drawing/2017/decorative" val="1"/>
              </a:ext>
            </a:extLst>
          </p:cNvPr>
          <p:cNvSpPr/>
          <p:nvPr/>
        </p:nvSpPr>
        <p:spPr bwMode="auto">
          <a:xfrm>
            <a:off x="592138" y="1891911"/>
            <a:ext cx="9695544" cy="1767875"/>
          </a:xfrm>
          <a:prstGeom prst="roundRect">
            <a:avLst>
              <a:gd name="adj" fmla="val 9308"/>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descr="A colorful wavy motif graphic ">
            <a:extLst>
              <a:ext uri="{FF2B5EF4-FFF2-40B4-BE49-F238E27FC236}">
                <a16:creationId xmlns:a16="http://schemas.microsoft.com/office/drawing/2014/main" id="{3DD5BF19-49C7-EE5D-AEF3-4F489D3D71AF}"/>
              </a:ext>
            </a:extLst>
          </p:cNvPr>
          <p:cNvPicPr>
            <a:picLocks noChangeAspect="1"/>
          </p:cNvPicPr>
          <p:nvPr/>
        </p:nvPicPr>
        <p:blipFill>
          <a:blip r:embed="rId2"/>
          <a:srcRect l="26721" t="7220" r="22205"/>
          <a:stretch>
            <a:fillRect/>
          </a:stretch>
        </p:blipFill>
        <p:spPr>
          <a:xfrm>
            <a:off x="7521816" y="495120"/>
            <a:ext cx="4670184" cy="6362881"/>
          </a:xfrm>
          <a:custGeom>
            <a:avLst/>
            <a:gdLst>
              <a:gd name="connsiteX0" fmla="*/ 4670184 w 4670184"/>
              <a:gd name="connsiteY0" fmla="*/ 0 h 6362881"/>
              <a:gd name="connsiteX1" fmla="*/ 0 w 4670184"/>
              <a:gd name="connsiteY1" fmla="*/ 6362881 h 6362881"/>
              <a:gd name="connsiteX2" fmla="*/ 4670184 w 4670184"/>
              <a:gd name="connsiteY2" fmla="*/ 6362881 h 6362881"/>
            </a:gdLst>
            <a:ahLst/>
            <a:cxnLst>
              <a:cxn ang="0">
                <a:pos x="connsiteX0" y="connsiteY0"/>
              </a:cxn>
              <a:cxn ang="0">
                <a:pos x="connsiteX1" y="connsiteY1"/>
              </a:cxn>
              <a:cxn ang="0">
                <a:pos x="connsiteX2" y="connsiteY2"/>
              </a:cxn>
            </a:cxnLst>
            <a:rect l="l" t="t" r="r" b="b"/>
            <a:pathLst>
              <a:path w="4670184" h="6362881">
                <a:moveTo>
                  <a:pt x="4670184" y="0"/>
                </a:moveTo>
                <a:lnTo>
                  <a:pt x="0" y="6362881"/>
                </a:lnTo>
                <a:lnTo>
                  <a:pt x="4670184" y="6362881"/>
                </a:lnTo>
                <a:close/>
              </a:path>
            </a:pathLst>
          </a:custGeom>
        </p:spPr>
      </p:pic>
      <p:sp>
        <p:nvSpPr>
          <p:cNvPr id="18" name="Text Placeholder 10">
            <a:extLst>
              <a:ext uri="{FF2B5EF4-FFF2-40B4-BE49-F238E27FC236}">
                <a16:creationId xmlns:a16="http://schemas.microsoft.com/office/drawing/2014/main" id="{0E2F19E6-5801-4036-766B-A6EAE81CEEDD}"/>
              </a:ext>
            </a:extLst>
          </p:cNvPr>
          <p:cNvSpPr>
            <a:spLocks noGrp="1"/>
          </p:cNvSpPr>
          <p:nvPr>
            <p:ph type="body" sz="quarter" idx="11" hasCustomPrompt="1"/>
          </p:nvPr>
        </p:nvSpPr>
        <p:spPr>
          <a:xfrm>
            <a:off x="855437" y="866369"/>
            <a:ext cx="5832475" cy="369332"/>
          </a:xfrm>
        </p:spPr>
        <p:txBody>
          <a:bodyPr wrap="square" lIns="0" tIns="0" rIns="0" bIns="0">
            <a:spAutoFit/>
          </a:bodyPr>
          <a:lstStyle>
            <a:lvl1pPr marL="0" indent="0">
              <a:buNone/>
              <a:defRPr sz="2400">
                <a:solidFill>
                  <a:schemeClr val="bg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10">
            <a:extLst>
              <a:ext uri="{FF2B5EF4-FFF2-40B4-BE49-F238E27FC236}">
                <a16:creationId xmlns:a16="http://schemas.microsoft.com/office/drawing/2014/main" id="{EC68FA7E-3E6D-6831-FC4F-FD574087A1C2}"/>
              </a:ext>
            </a:extLst>
          </p:cNvPr>
          <p:cNvSpPr>
            <a:spLocks noGrp="1"/>
          </p:cNvSpPr>
          <p:nvPr>
            <p:ph type="body" sz="quarter" idx="12" hasCustomPrompt="1"/>
          </p:nvPr>
        </p:nvSpPr>
        <p:spPr>
          <a:xfrm>
            <a:off x="855437" y="1244109"/>
            <a:ext cx="5832475" cy="246221"/>
          </a:xfrm>
        </p:spPr>
        <p:txBody>
          <a:bodyPr wrap="square" lIns="0" tIns="0" rIns="0" bIns="0">
            <a:spAutoFit/>
          </a:bodyPr>
          <a:lstStyle>
            <a:lvl1pPr marL="0" indent="0">
              <a:buNone/>
              <a:defRPr sz="1600">
                <a:solidFill>
                  <a:schemeClr val="bg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22" name="Text Placeholder 10">
            <a:extLst>
              <a:ext uri="{FF2B5EF4-FFF2-40B4-BE49-F238E27FC236}">
                <a16:creationId xmlns:a16="http://schemas.microsoft.com/office/drawing/2014/main" id="{EE0C5ADB-EB66-D59D-613C-7F9C36A2C835}"/>
              </a:ext>
            </a:extLst>
          </p:cNvPr>
          <p:cNvSpPr>
            <a:spLocks noGrp="1"/>
          </p:cNvSpPr>
          <p:nvPr>
            <p:ph type="body" sz="quarter" idx="13" hasCustomPrompt="1"/>
          </p:nvPr>
        </p:nvSpPr>
        <p:spPr>
          <a:xfrm>
            <a:off x="855437" y="2155332"/>
            <a:ext cx="6462699" cy="276999"/>
          </a:xfrm>
        </p:spPr>
        <p:txBody>
          <a:bodyPr wrap="square" lIns="0" tIns="0" rIns="0" bIns="0">
            <a:spAutoFit/>
          </a:bodyPr>
          <a:lstStyle>
            <a:lvl1pPr marL="0" indent="0">
              <a:buNone/>
              <a:defRPr sz="18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Experience</a:t>
            </a:r>
          </a:p>
        </p:txBody>
      </p:sp>
      <p:sp>
        <p:nvSpPr>
          <p:cNvPr id="27" name="Text Placeholder 10">
            <a:extLst>
              <a:ext uri="{FF2B5EF4-FFF2-40B4-BE49-F238E27FC236}">
                <a16:creationId xmlns:a16="http://schemas.microsoft.com/office/drawing/2014/main" id="{0E96C482-B246-8869-3E75-C7FE4895169B}"/>
              </a:ext>
            </a:extLst>
          </p:cNvPr>
          <p:cNvSpPr>
            <a:spLocks noGrp="1"/>
          </p:cNvSpPr>
          <p:nvPr>
            <p:ph type="body" sz="quarter" idx="14" hasCustomPrompt="1"/>
          </p:nvPr>
        </p:nvSpPr>
        <p:spPr>
          <a:xfrm>
            <a:off x="855437" y="2537148"/>
            <a:ext cx="6462699" cy="855206"/>
          </a:xfrm>
        </p:spPr>
        <p:txBody>
          <a:bodyPr wrap="square" lIns="0" tIns="0" rIns="0" bIns="0">
            <a:noAutofit/>
          </a:bodyPr>
          <a:lstStyle>
            <a:lvl1pPr marL="0" indent="0">
              <a:buNone/>
              <a:defRPr sz="14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text here</a:t>
            </a:r>
          </a:p>
        </p:txBody>
      </p:sp>
      <p:sp>
        <p:nvSpPr>
          <p:cNvPr id="29" name="Text Placeholder 10">
            <a:extLst>
              <a:ext uri="{FF2B5EF4-FFF2-40B4-BE49-F238E27FC236}">
                <a16:creationId xmlns:a16="http://schemas.microsoft.com/office/drawing/2014/main" id="{A683AAB1-B1E3-D2D6-7E82-1B01213DA2D9}"/>
              </a:ext>
            </a:extLst>
          </p:cNvPr>
          <p:cNvSpPr>
            <a:spLocks noGrp="1"/>
          </p:cNvSpPr>
          <p:nvPr>
            <p:ph type="body" sz="quarter" idx="15" hasCustomPrompt="1"/>
          </p:nvPr>
        </p:nvSpPr>
        <p:spPr>
          <a:xfrm>
            <a:off x="855437" y="4203256"/>
            <a:ext cx="6462699" cy="276999"/>
          </a:xfrm>
        </p:spPr>
        <p:txBody>
          <a:bodyPr wrap="square" lIns="0" tIns="0" rIns="0" bIns="0">
            <a:spAutoFit/>
          </a:bodyPr>
          <a:lstStyle>
            <a:lvl1pPr marL="0" indent="0">
              <a:buNone/>
              <a:defRPr sz="18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Expertise</a:t>
            </a:r>
          </a:p>
        </p:txBody>
      </p:sp>
      <p:sp>
        <p:nvSpPr>
          <p:cNvPr id="31" name="Text Placeholder 10">
            <a:extLst>
              <a:ext uri="{FF2B5EF4-FFF2-40B4-BE49-F238E27FC236}">
                <a16:creationId xmlns:a16="http://schemas.microsoft.com/office/drawing/2014/main" id="{ECDB95B3-2DE8-579E-AE02-2E1CAD2D4FCF}"/>
              </a:ext>
            </a:extLst>
          </p:cNvPr>
          <p:cNvSpPr>
            <a:spLocks noGrp="1"/>
          </p:cNvSpPr>
          <p:nvPr>
            <p:ph type="body" sz="quarter" idx="16" hasCustomPrompt="1"/>
          </p:nvPr>
        </p:nvSpPr>
        <p:spPr>
          <a:xfrm>
            <a:off x="855437" y="4593331"/>
            <a:ext cx="1649476" cy="827022"/>
          </a:xfrm>
        </p:spPr>
        <p:txBody>
          <a:bodyPr wrap="square" lIns="0" tIns="0" rIns="0" bIns="0" anchor="t">
            <a:noAutofit/>
          </a:bodyPr>
          <a:lstStyle>
            <a:lvl1pPr marL="285750" indent="-171450">
              <a:buFont typeface="Arial" panose="020B0604020202020204" pitchFamily="34" charset="0"/>
              <a:buChar char="•"/>
              <a:defRPr sz="14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One</a:t>
            </a:r>
          </a:p>
        </p:txBody>
      </p:sp>
      <p:sp>
        <p:nvSpPr>
          <p:cNvPr id="35" name="Text Placeholder 10">
            <a:extLst>
              <a:ext uri="{FF2B5EF4-FFF2-40B4-BE49-F238E27FC236}">
                <a16:creationId xmlns:a16="http://schemas.microsoft.com/office/drawing/2014/main" id="{AC1A80B3-AD8E-719B-696E-E210BA37D95F}"/>
              </a:ext>
            </a:extLst>
          </p:cNvPr>
          <p:cNvSpPr>
            <a:spLocks noGrp="1"/>
          </p:cNvSpPr>
          <p:nvPr>
            <p:ph type="body" sz="quarter" idx="17" hasCustomPrompt="1"/>
          </p:nvPr>
        </p:nvSpPr>
        <p:spPr>
          <a:xfrm>
            <a:off x="3262048" y="4593331"/>
            <a:ext cx="1649476" cy="827022"/>
          </a:xfrm>
        </p:spPr>
        <p:txBody>
          <a:bodyPr wrap="square" lIns="0" tIns="0" rIns="0" bIns="0" anchor="t">
            <a:noAutofit/>
          </a:bodyPr>
          <a:lstStyle>
            <a:lvl1pPr marL="285750" indent="-171450">
              <a:buFont typeface="Arial" panose="020B0604020202020204" pitchFamily="34" charset="0"/>
              <a:buChar char="•"/>
              <a:defRPr sz="14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Two</a:t>
            </a:r>
          </a:p>
        </p:txBody>
      </p:sp>
      <p:sp>
        <p:nvSpPr>
          <p:cNvPr id="37" name="Text Placeholder 10">
            <a:extLst>
              <a:ext uri="{FF2B5EF4-FFF2-40B4-BE49-F238E27FC236}">
                <a16:creationId xmlns:a16="http://schemas.microsoft.com/office/drawing/2014/main" id="{E5BC6559-7A7D-B0EA-5B89-3C0D2456664A}"/>
              </a:ext>
            </a:extLst>
          </p:cNvPr>
          <p:cNvSpPr>
            <a:spLocks noGrp="1"/>
          </p:cNvSpPr>
          <p:nvPr>
            <p:ph type="body" sz="quarter" idx="18" hasCustomPrompt="1"/>
          </p:nvPr>
        </p:nvSpPr>
        <p:spPr>
          <a:xfrm>
            <a:off x="5668660" y="4593331"/>
            <a:ext cx="1649476" cy="827022"/>
          </a:xfrm>
        </p:spPr>
        <p:txBody>
          <a:bodyPr wrap="square" lIns="0" tIns="0" rIns="0" bIns="0" anchor="t">
            <a:noAutofit/>
          </a:bodyPr>
          <a:lstStyle>
            <a:lvl1pPr marL="285750" indent="-171450">
              <a:buFont typeface="Arial" panose="020B0604020202020204" pitchFamily="34" charset="0"/>
              <a:buChar char="•"/>
              <a:defRPr sz="14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Three</a:t>
            </a:r>
          </a:p>
        </p:txBody>
      </p:sp>
    </p:spTree>
    <p:extLst>
      <p:ext uri="{BB962C8B-B14F-4D97-AF65-F5344CB8AC3E}">
        <p14:creationId xmlns:p14="http://schemas.microsoft.com/office/powerpoint/2010/main" val="39396582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60">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Profile Slide 2">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D9E4-AA44-41D4-9AEE-58585BCB608C}"/>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1468265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60">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End Slide Color Bkg">
    <p:bg>
      <p:bgPr>
        <a:solidFill>
          <a:srgbClr val="73262F"/>
        </a:solidFill>
        <a:effectLst/>
      </p:bgPr>
    </p:bg>
    <p:spTree>
      <p:nvGrpSpPr>
        <p:cNvPr id="1" name=""/>
        <p:cNvGrpSpPr/>
        <p:nvPr/>
      </p:nvGrpSpPr>
      <p:grpSpPr>
        <a:xfrm>
          <a:off x="0" y="0"/>
          <a:ext cx="0" cy="0"/>
          <a:chOff x="0" y="0"/>
          <a:chExt cx="0" cy="0"/>
        </a:xfrm>
      </p:grpSpPr>
      <p:sp>
        <p:nvSpPr>
          <p:cNvPr id="6" name="Freeform: Shape 5" descr="Thank you ">
            <a:extLst>
              <a:ext uri="{FF2B5EF4-FFF2-40B4-BE49-F238E27FC236}">
                <a16:creationId xmlns:a16="http://schemas.microsoft.com/office/drawing/2014/main" id="{D58DF746-3429-89DF-4303-2F0D2D1A0D8D}"/>
              </a:ext>
            </a:extLst>
          </p:cNvPr>
          <p:cNvSpPr>
            <a:spLocks/>
          </p:cNvSpPr>
          <p:nvPr/>
        </p:nvSpPr>
        <p:spPr bwMode="auto">
          <a:xfrm>
            <a:off x="584200" y="4142915"/>
            <a:ext cx="4910623" cy="778356"/>
          </a:xfrm>
          <a:custGeom>
            <a:avLst/>
            <a:gdLst>
              <a:gd name="connsiteX0" fmla="*/ 1535098 w 4910623"/>
              <a:gd name="connsiteY0" fmla="*/ 520756 h 778356"/>
              <a:gd name="connsiteX1" fmla="*/ 1442664 w 4910623"/>
              <a:gd name="connsiteY1" fmla="*/ 532879 h 778356"/>
              <a:gd name="connsiteX2" fmla="*/ 1366132 w 4910623"/>
              <a:gd name="connsiteY2" fmla="*/ 603088 h 778356"/>
              <a:gd name="connsiteX3" fmla="*/ 1384769 w 4910623"/>
              <a:gd name="connsiteY3" fmla="*/ 647788 h 778356"/>
              <a:gd name="connsiteX4" fmla="*/ 1435210 w 4910623"/>
              <a:gd name="connsiteY4" fmla="*/ 665214 h 778356"/>
              <a:gd name="connsiteX5" fmla="*/ 1507268 w 4910623"/>
              <a:gd name="connsiteY5" fmla="*/ 634151 h 778356"/>
              <a:gd name="connsiteX6" fmla="*/ 1535098 w 4910623"/>
              <a:gd name="connsiteY6" fmla="*/ 555608 h 778356"/>
              <a:gd name="connsiteX7" fmla="*/ 4050194 w 4910623"/>
              <a:gd name="connsiteY7" fmla="*/ 358114 h 778356"/>
              <a:gd name="connsiteX8" fmla="*/ 3963724 w 4910623"/>
              <a:gd name="connsiteY8" fmla="*/ 397007 h 778356"/>
              <a:gd name="connsiteX9" fmla="*/ 3932912 w 4910623"/>
              <a:gd name="connsiteY9" fmla="*/ 507118 h 778356"/>
              <a:gd name="connsiteX10" fmla="*/ 4051187 w 4910623"/>
              <a:gd name="connsiteY10" fmla="*/ 656122 h 778356"/>
              <a:gd name="connsiteX11" fmla="*/ 4163997 w 4910623"/>
              <a:gd name="connsiteY11" fmla="*/ 503078 h 778356"/>
              <a:gd name="connsiteX12" fmla="*/ 4050194 w 4910623"/>
              <a:gd name="connsiteY12" fmla="*/ 358114 h 778356"/>
              <a:gd name="connsiteX13" fmla="*/ 4419134 w 4910623"/>
              <a:gd name="connsiteY13" fmla="*/ 248508 h 778356"/>
              <a:gd name="connsiteX14" fmla="*/ 4575675 w 4910623"/>
              <a:gd name="connsiteY14" fmla="*/ 248508 h 778356"/>
              <a:gd name="connsiteX15" fmla="*/ 4575675 w 4910623"/>
              <a:gd name="connsiteY15" fmla="*/ 546516 h 778356"/>
              <a:gd name="connsiteX16" fmla="*/ 4661152 w 4910623"/>
              <a:gd name="connsiteY16" fmla="*/ 656122 h 778356"/>
              <a:gd name="connsiteX17" fmla="*/ 4728738 w 4910623"/>
              <a:gd name="connsiteY17" fmla="*/ 626069 h 778356"/>
              <a:gd name="connsiteX18" fmla="*/ 4754082 w 4910623"/>
              <a:gd name="connsiteY18" fmla="*/ 544495 h 778356"/>
              <a:gd name="connsiteX19" fmla="*/ 4754082 w 4910623"/>
              <a:gd name="connsiteY19" fmla="*/ 248508 h 778356"/>
              <a:gd name="connsiteX20" fmla="*/ 4910623 w 4910623"/>
              <a:gd name="connsiteY20" fmla="*/ 248508 h 778356"/>
              <a:gd name="connsiteX21" fmla="*/ 4910623 w 4910623"/>
              <a:gd name="connsiteY21" fmla="*/ 765728 h 778356"/>
              <a:gd name="connsiteX22" fmla="*/ 4754082 w 4910623"/>
              <a:gd name="connsiteY22" fmla="*/ 765728 h 778356"/>
              <a:gd name="connsiteX23" fmla="*/ 4754082 w 4910623"/>
              <a:gd name="connsiteY23" fmla="*/ 686933 h 778356"/>
              <a:gd name="connsiteX24" fmla="*/ 4751598 w 4910623"/>
              <a:gd name="connsiteY24" fmla="*/ 686933 h 778356"/>
              <a:gd name="connsiteX25" fmla="*/ 4596051 w 4910623"/>
              <a:gd name="connsiteY25" fmla="*/ 778356 h 778356"/>
              <a:gd name="connsiteX26" fmla="*/ 4419134 w 4910623"/>
              <a:gd name="connsiteY26" fmla="*/ 560659 h 778356"/>
              <a:gd name="connsiteX27" fmla="*/ 4053175 w 4910623"/>
              <a:gd name="connsiteY27" fmla="*/ 235880 h 778356"/>
              <a:gd name="connsiteX28" fmla="*/ 4251957 w 4910623"/>
              <a:gd name="connsiteY28" fmla="*/ 308361 h 778356"/>
              <a:gd name="connsiteX29" fmla="*/ 4324016 w 4910623"/>
              <a:gd name="connsiteY29" fmla="*/ 500047 h 778356"/>
              <a:gd name="connsiteX30" fmla="*/ 4249722 w 4910623"/>
              <a:gd name="connsiteY30" fmla="*/ 703601 h 778356"/>
              <a:gd name="connsiteX31" fmla="*/ 4046218 w 4910623"/>
              <a:gd name="connsiteY31" fmla="*/ 778356 h 778356"/>
              <a:gd name="connsiteX32" fmla="*/ 3846193 w 4910623"/>
              <a:gd name="connsiteY32" fmla="*/ 705875 h 778356"/>
              <a:gd name="connsiteX33" fmla="*/ 3773389 w 4910623"/>
              <a:gd name="connsiteY33" fmla="*/ 509138 h 778356"/>
              <a:gd name="connsiteX34" fmla="*/ 3848926 w 4910623"/>
              <a:gd name="connsiteY34" fmla="*/ 308361 h 778356"/>
              <a:gd name="connsiteX35" fmla="*/ 4053175 w 4910623"/>
              <a:gd name="connsiteY35" fmla="*/ 235880 h 778356"/>
              <a:gd name="connsiteX36" fmla="*/ 2128862 w 4910623"/>
              <a:gd name="connsiteY36" fmla="*/ 235880 h 778356"/>
              <a:gd name="connsiteX37" fmla="*/ 2297827 w 4910623"/>
              <a:gd name="connsiteY37" fmla="*/ 449032 h 778356"/>
              <a:gd name="connsiteX38" fmla="*/ 2297827 w 4910623"/>
              <a:gd name="connsiteY38" fmla="*/ 765728 h 778356"/>
              <a:gd name="connsiteX39" fmla="*/ 2141285 w 4910623"/>
              <a:gd name="connsiteY39" fmla="*/ 765728 h 778356"/>
              <a:gd name="connsiteX40" fmla="*/ 2141285 w 4910623"/>
              <a:gd name="connsiteY40" fmla="*/ 478327 h 778356"/>
              <a:gd name="connsiteX41" fmla="*/ 2056803 w 4910623"/>
              <a:gd name="connsiteY41" fmla="*/ 358114 h 778356"/>
              <a:gd name="connsiteX42" fmla="*/ 1989714 w 4910623"/>
              <a:gd name="connsiteY42" fmla="*/ 389936 h 778356"/>
              <a:gd name="connsiteX43" fmla="*/ 1963375 w 4910623"/>
              <a:gd name="connsiteY43" fmla="*/ 470751 h 778356"/>
              <a:gd name="connsiteX44" fmla="*/ 1963375 w 4910623"/>
              <a:gd name="connsiteY44" fmla="*/ 765728 h 778356"/>
              <a:gd name="connsiteX45" fmla="*/ 1806337 w 4910623"/>
              <a:gd name="connsiteY45" fmla="*/ 765728 h 778356"/>
              <a:gd name="connsiteX46" fmla="*/ 1806337 w 4910623"/>
              <a:gd name="connsiteY46" fmla="*/ 248508 h 778356"/>
              <a:gd name="connsiteX47" fmla="*/ 1963375 w 4910623"/>
              <a:gd name="connsiteY47" fmla="*/ 248508 h 778356"/>
              <a:gd name="connsiteX48" fmla="*/ 1963375 w 4910623"/>
              <a:gd name="connsiteY48" fmla="*/ 330334 h 778356"/>
              <a:gd name="connsiteX49" fmla="*/ 1965362 w 4910623"/>
              <a:gd name="connsiteY49" fmla="*/ 330334 h 778356"/>
              <a:gd name="connsiteX50" fmla="*/ 2128862 w 4910623"/>
              <a:gd name="connsiteY50" fmla="*/ 235880 h 778356"/>
              <a:gd name="connsiteX51" fmla="*/ 1465027 w 4910623"/>
              <a:gd name="connsiteY51" fmla="*/ 235880 h 778356"/>
              <a:gd name="connsiteX52" fmla="*/ 1682694 w 4910623"/>
              <a:gd name="connsiteY52" fmla="*/ 456608 h 778356"/>
              <a:gd name="connsiteX53" fmla="*/ 1682694 w 4910623"/>
              <a:gd name="connsiteY53" fmla="*/ 765728 h 778356"/>
              <a:gd name="connsiteX54" fmla="*/ 1534104 w 4910623"/>
              <a:gd name="connsiteY54" fmla="*/ 765728 h 778356"/>
              <a:gd name="connsiteX55" fmla="*/ 1534104 w 4910623"/>
              <a:gd name="connsiteY55" fmla="*/ 691479 h 778356"/>
              <a:gd name="connsiteX56" fmla="*/ 1532117 w 4910623"/>
              <a:gd name="connsiteY56" fmla="*/ 691479 h 778356"/>
              <a:gd name="connsiteX57" fmla="*/ 1380544 w 4910623"/>
              <a:gd name="connsiteY57" fmla="*/ 778356 h 778356"/>
              <a:gd name="connsiteX58" fmla="*/ 1264009 w 4910623"/>
              <a:gd name="connsiteY58" fmla="*/ 735675 h 778356"/>
              <a:gd name="connsiteX59" fmla="*/ 1221519 w 4910623"/>
              <a:gd name="connsiteY59" fmla="*/ 621775 h 778356"/>
              <a:gd name="connsiteX60" fmla="*/ 1396945 w 4910623"/>
              <a:gd name="connsiteY60" fmla="*/ 448022 h 778356"/>
              <a:gd name="connsiteX61" fmla="*/ 1535098 w 4910623"/>
              <a:gd name="connsiteY61" fmla="*/ 429333 h 778356"/>
              <a:gd name="connsiteX62" fmla="*/ 1444651 w 4910623"/>
              <a:gd name="connsiteY62" fmla="*/ 344476 h 778356"/>
              <a:gd name="connsiteX63" fmla="*/ 1271711 w 4910623"/>
              <a:gd name="connsiteY63" fmla="*/ 399532 h 778356"/>
              <a:gd name="connsiteX64" fmla="*/ 1271711 w 4910623"/>
              <a:gd name="connsiteY64" fmla="*/ 279318 h 778356"/>
              <a:gd name="connsiteX65" fmla="*/ 1361412 w 4910623"/>
              <a:gd name="connsiteY65" fmla="*/ 249013 h 778356"/>
              <a:gd name="connsiteX66" fmla="*/ 1465027 w 4910623"/>
              <a:gd name="connsiteY66" fmla="*/ 235880 h 778356"/>
              <a:gd name="connsiteX67" fmla="*/ 3203281 w 4910623"/>
              <a:gd name="connsiteY67" fmla="*/ 41417 h 778356"/>
              <a:gd name="connsiteX68" fmla="*/ 3386657 w 4910623"/>
              <a:gd name="connsiteY68" fmla="*/ 41417 h 778356"/>
              <a:gd name="connsiteX69" fmla="*/ 3501455 w 4910623"/>
              <a:gd name="connsiteY69" fmla="*/ 311645 h 778356"/>
              <a:gd name="connsiteX70" fmla="*/ 3517854 w 4910623"/>
              <a:gd name="connsiteY70" fmla="*/ 370741 h 778356"/>
              <a:gd name="connsiteX71" fmla="*/ 3519841 w 4910623"/>
              <a:gd name="connsiteY71" fmla="*/ 370741 h 778356"/>
              <a:gd name="connsiteX72" fmla="*/ 3535247 w 4910623"/>
              <a:gd name="connsiteY72" fmla="*/ 313665 h 778356"/>
              <a:gd name="connsiteX73" fmla="*/ 3652032 w 4910623"/>
              <a:gd name="connsiteY73" fmla="*/ 41417 h 778356"/>
              <a:gd name="connsiteX74" fmla="*/ 3821991 w 4910623"/>
              <a:gd name="connsiteY74" fmla="*/ 41417 h 778356"/>
              <a:gd name="connsiteX75" fmla="*/ 3589912 w 4910623"/>
              <a:gd name="connsiteY75" fmla="*/ 508128 h 778356"/>
              <a:gd name="connsiteX76" fmla="*/ 3589912 w 4910623"/>
              <a:gd name="connsiteY76" fmla="*/ 765728 h 778356"/>
              <a:gd name="connsiteX77" fmla="*/ 3429396 w 4910623"/>
              <a:gd name="connsiteY77" fmla="*/ 765728 h 778356"/>
              <a:gd name="connsiteX78" fmla="*/ 3429396 w 4910623"/>
              <a:gd name="connsiteY78" fmla="*/ 511159 h 778356"/>
              <a:gd name="connsiteX79" fmla="*/ 0 w 4910623"/>
              <a:gd name="connsiteY79" fmla="*/ 41417 h 778356"/>
              <a:gd name="connsiteX80" fmla="*/ 566530 w 4910623"/>
              <a:gd name="connsiteY80" fmla="*/ 41417 h 778356"/>
              <a:gd name="connsiteX81" fmla="*/ 566530 w 4910623"/>
              <a:gd name="connsiteY81" fmla="*/ 174259 h 778356"/>
              <a:gd name="connsiteX82" fmla="*/ 363275 w 4910623"/>
              <a:gd name="connsiteY82" fmla="*/ 174259 h 778356"/>
              <a:gd name="connsiteX83" fmla="*/ 363275 w 4910623"/>
              <a:gd name="connsiteY83" fmla="*/ 765728 h 778356"/>
              <a:gd name="connsiteX84" fmla="*/ 202260 w 4910623"/>
              <a:gd name="connsiteY84" fmla="*/ 765728 h 778356"/>
              <a:gd name="connsiteX85" fmla="*/ 202260 w 4910623"/>
              <a:gd name="connsiteY85" fmla="*/ 174259 h 778356"/>
              <a:gd name="connsiteX86" fmla="*/ 0 w 4910623"/>
              <a:gd name="connsiteY86" fmla="*/ 174259 h 778356"/>
              <a:gd name="connsiteX87" fmla="*/ 2416996 w 4910623"/>
              <a:gd name="connsiteY87" fmla="*/ 0 h 778356"/>
              <a:gd name="connsiteX88" fmla="*/ 2574034 w 4910623"/>
              <a:gd name="connsiteY88" fmla="*/ 0 h 778356"/>
              <a:gd name="connsiteX89" fmla="*/ 2574034 w 4910623"/>
              <a:gd name="connsiteY89" fmla="*/ 487419 h 778356"/>
              <a:gd name="connsiteX90" fmla="*/ 2576023 w 4910623"/>
              <a:gd name="connsiteY90" fmla="*/ 487419 h 778356"/>
              <a:gd name="connsiteX91" fmla="*/ 2727594 w 4910623"/>
              <a:gd name="connsiteY91" fmla="*/ 248508 h 778356"/>
              <a:gd name="connsiteX92" fmla="*/ 2913952 w 4910623"/>
              <a:gd name="connsiteY92" fmla="*/ 248508 h 778356"/>
              <a:gd name="connsiteX93" fmla="*/ 2731570 w 4910623"/>
              <a:gd name="connsiteY93" fmla="*/ 491460 h 778356"/>
              <a:gd name="connsiteX94" fmla="*/ 2926873 w 4910623"/>
              <a:gd name="connsiteY94" fmla="*/ 765728 h 778356"/>
              <a:gd name="connsiteX95" fmla="*/ 2738528 w 4910623"/>
              <a:gd name="connsiteY95" fmla="*/ 765728 h 778356"/>
              <a:gd name="connsiteX96" fmla="*/ 2576023 w 4910623"/>
              <a:gd name="connsiteY96" fmla="*/ 509138 h 778356"/>
              <a:gd name="connsiteX97" fmla="*/ 2574034 w 4910623"/>
              <a:gd name="connsiteY97" fmla="*/ 509138 h 778356"/>
              <a:gd name="connsiteX98" fmla="*/ 2574034 w 4910623"/>
              <a:gd name="connsiteY98" fmla="*/ 765728 h 778356"/>
              <a:gd name="connsiteX99" fmla="*/ 2416996 w 4910623"/>
              <a:gd name="connsiteY99" fmla="*/ 765728 h 778356"/>
              <a:gd name="connsiteX100" fmla="*/ 648627 w 4910623"/>
              <a:gd name="connsiteY100" fmla="*/ 0 h 778356"/>
              <a:gd name="connsiteX101" fmla="*/ 805665 w 4910623"/>
              <a:gd name="connsiteY101" fmla="*/ 0 h 778356"/>
              <a:gd name="connsiteX102" fmla="*/ 805665 w 4910623"/>
              <a:gd name="connsiteY102" fmla="*/ 325283 h 778356"/>
              <a:gd name="connsiteX103" fmla="*/ 807654 w 4910623"/>
              <a:gd name="connsiteY103" fmla="*/ 325283 h 778356"/>
              <a:gd name="connsiteX104" fmla="*/ 964195 w 4910623"/>
              <a:gd name="connsiteY104" fmla="*/ 235880 h 778356"/>
              <a:gd name="connsiteX105" fmla="*/ 1137135 w 4910623"/>
              <a:gd name="connsiteY105" fmla="*/ 448022 h 778356"/>
              <a:gd name="connsiteX106" fmla="*/ 1137135 w 4910623"/>
              <a:gd name="connsiteY106" fmla="*/ 765728 h 778356"/>
              <a:gd name="connsiteX107" fmla="*/ 980594 w 4910623"/>
              <a:gd name="connsiteY107" fmla="*/ 765728 h 778356"/>
              <a:gd name="connsiteX108" fmla="*/ 980594 w 4910623"/>
              <a:gd name="connsiteY108" fmla="*/ 471761 h 778356"/>
              <a:gd name="connsiteX109" fmla="*/ 899093 w 4910623"/>
              <a:gd name="connsiteY109" fmla="*/ 358114 h 778356"/>
              <a:gd name="connsiteX110" fmla="*/ 831507 w 4910623"/>
              <a:gd name="connsiteY110" fmla="*/ 389936 h 778356"/>
              <a:gd name="connsiteX111" fmla="*/ 805665 w 4910623"/>
              <a:gd name="connsiteY111" fmla="*/ 470751 h 778356"/>
              <a:gd name="connsiteX112" fmla="*/ 805665 w 4910623"/>
              <a:gd name="connsiteY112" fmla="*/ 765728 h 778356"/>
              <a:gd name="connsiteX113" fmla="*/ 648627 w 4910623"/>
              <a:gd name="connsiteY113" fmla="*/ 765728 h 7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10623" h="778356">
                <a:moveTo>
                  <a:pt x="1535098" y="520756"/>
                </a:moveTo>
                <a:lnTo>
                  <a:pt x="1442664" y="532879"/>
                </a:lnTo>
                <a:cubicBezTo>
                  <a:pt x="1391643" y="539613"/>
                  <a:pt x="1366132" y="563016"/>
                  <a:pt x="1366132" y="603088"/>
                </a:cubicBezTo>
                <a:cubicBezTo>
                  <a:pt x="1366132" y="621270"/>
                  <a:pt x="1372345" y="636171"/>
                  <a:pt x="1384769" y="647788"/>
                </a:cubicBezTo>
                <a:cubicBezTo>
                  <a:pt x="1397193" y="659405"/>
                  <a:pt x="1414006" y="665214"/>
                  <a:pt x="1435210" y="665214"/>
                </a:cubicBezTo>
                <a:cubicBezTo>
                  <a:pt x="1464696" y="665214"/>
                  <a:pt x="1488715" y="654860"/>
                  <a:pt x="1507268" y="634151"/>
                </a:cubicBezTo>
                <a:cubicBezTo>
                  <a:pt x="1525822" y="613441"/>
                  <a:pt x="1535098" y="587260"/>
                  <a:pt x="1535098" y="555608"/>
                </a:cubicBezTo>
                <a:close/>
                <a:moveTo>
                  <a:pt x="4050194" y="358114"/>
                </a:moveTo>
                <a:cubicBezTo>
                  <a:pt x="4013088" y="358114"/>
                  <a:pt x="3984265" y="371078"/>
                  <a:pt x="3963724" y="397007"/>
                </a:cubicBezTo>
                <a:cubicBezTo>
                  <a:pt x="3943183" y="422935"/>
                  <a:pt x="3932912" y="459640"/>
                  <a:pt x="3932912" y="507118"/>
                </a:cubicBezTo>
                <a:cubicBezTo>
                  <a:pt x="3932912" y="606454"/>
                  <a:pt x="3972337" y="656122"/>
                  <a:pt x="4051187" y="656122"/>
                </a:cubicBezTo>
                <a:cubicBezTo>
                  <a:pt x="4126393" y="656122"/>
                  <a:pt x="4163997" y="605108"/>
                  <a:pt x="4163997" y="503078"/>
                </a:cubicBezTo>
                <a:cubicBezTo>
                  <a:pt x="4163997" y="406435"/>
                  <a:pt x="4126063" y="358114"/>
                  <a:pt x="4050194" y="358114"/>
                </a:cubicBezTo>
                <a:close/>
                <a:moveTo>
                  <a:pt x="4419134" y="248508"/>
                </a:moveTo>
                <a:lnTo>
                  <a:pt x="4575675" y="248508"/>
                </a:lnTo>
                <a:lnTo>
                  <a:pt x="4575675" y="546516"/>
                </a:lnTo>
                <a:cubicBezTo>
                  <a:pt x="4575675" y="619587"/>
                  <a:pt x="4604167" y="656122"/>
                  <a:pt x="4661152" y="656122"/>
                </a:cubicBezTo>
                <a:cubicBezTo>
                  <a:pt x="4689312" y="656122"/>
                  <a:pt x="4711841" y="646105"/>
                  <a:pt x="4728738" y="626069"/>
                </a:cubicBezTo>
                <a:cubicBezTo>
                  <a:pt x="4745634" y="606033"/>
                  <a:pt x="4754082" y="578842"/>
                  <a:pt x="4754082" y="544495"/>
                </a:cubicBezTo>
                <a:lnTo>
                  <a:pt x="4754082" y="248508"/>
                </a:lnTo>
                <a:lnTo>
                  <a:pt x="4910623" y="248508"/>
                </a:lnTo>
                <a:lnTo>
                  <a:pt x="4910623" y="765728"/>
                </a:lnTo>
                <a:lnTo>
                  <a:pt x="4754082" y="765728"/>
                </a:lnTo>
                <a:lnTo>
                  <a:pt x="4754082" y="686933"/>
                </a:lnTo>
                <a:lnTo>
                  <a:pt x="4751598" y="686933"/>
                </a:lnTo>
                <a:cubicBezTo>
                  <a:pt x="4712835" y="747882"/>
                  <a:pt x="4660986" y="778356"/>
                  <a:pt x="4596051" y="778356"/>
                </a:cubicBezTo>
                <a:cubicBezTo>
                  <a:pt x="4478106" y="778356"/>
                  <a:pt x="4419134" y="705790"/>
                  <a:pt x="4419134" y="560659"/>
                </a:cubicBezTo>
                <a:close/>
                <a:moveTo>
                  <a:pt x="4053175" y="235880"/>
                </a:moveTo>
                <a:cubicBezTo>
                  <a:pt x="4137658" y="235880"/>
                  <a:pt x="4203918" y="260041"/>
                  <a:pt x="4251957" y="308361"/>
                </a:cubicBezTo>
                <a:cubicBezTo>
                  <a:pt x="4299997" y="356683"/>
                  <a:pt x="4324016" y="420578"/>
                  <a:pt x="4324016" y="500047"/>
                </a:cubicBezTo>
                <a:cubicBezTo>
                  <a:pt x="4324016" y="585913"/>
                  <a:pt x="4299251" y="653766"/>
                  <a:pt x="4249722" y="703601"/>
                </a:cubicBezTo>
                <a:cubicBezTo>
                  <a:pt x="4200192" y="753437"/>
                  <a:pt x="4132356" y="778356"/>
                  <a:pt x="4046218" y="778356"/>
                </a:cubicBezTo>
                <a:cubicBezTo>
                  <a:pt x="3961404" y="778356"/>
                  <a:pt x="3894729" y="754196"/>
                  <a:pt x="3846193" y="705875"/>
                </a:cubicBezTo>
                <a:cubicBezTo>
                  <a:pt x="3797657" y="657553"/>
                  <a:pt x="3773389" y="591975"/>
                  <a:pt x="3773389" y="509138"/>
                </a:cubicBezTo>
                <a:cubicBezTo>
                  <a:pt x="3773389" y="423609"/>
                  <a:pt x="3798568" y="356683"/>
                  <a:pt x="3848926" y="308361"/>
                </a:cubicBezTo>
                <a:cubicBezTo>
                  <a:pt x="3899284" y="260041"/>
                  <a:pt x="3967367" y="235880"/>
                  <a:pt x="4053175" y="235880"/>
                </a:cubicBezTo>
                <a:close/>
                <a:moveTo>
                  <a:pt x="2128862" y="235880"/>
                </a:moveTo>
                <a:cubicBezTo>
                  <a:pt x="2241505" y="235880"/>
                  <a:pt x="2297827" y="306930"/>
                  <a:pt x="2297827" y="449032"/>
                </a:cubicBezTo>
                <a:lnTo>
                  <a:pt x="2297827" y="765728"/>
                </a:lnTo>
                <a:lnTo>
                  <a:pt x="2141285" y="765728"/>
                </a:lnTo>
                <a:lnTo>
                  <a:pt x="2141285" y="478327"/>
                </a:lnTo>
                <a:cubicBezTo>
                  <a:pt x="2141285" y="398185"/>
                  <a:pt x="2113124" y="358114"/>
                  <a:pt x="2056803" y="358114"/>
                </a:cubicBezTo>
                <a:cubicBezTo>
                  <a:pt x="2029636" y="358114"/>
                  <a:pt x="2007272" y="368721"/>
                  <a:pt x="1989714" y="389936"/>
                </a:cubicBezTo>
                <a:cubicBezTo>
                  <a:pt x="1972154" y="411150"/>
                  <a:pt x="1963375" y="438089"/>
                  <a:pt x="1963375" y="470751"/>
                </a:cubicBezTo>
                <a:lnTo>
                  <a:pt x="1963375" y="765728"/>
                </a:lnTo>
                <a:lnTo>
                  <a:pt x="1806337" y="765728"/>
                </a:lnTo>
                <a:lnTo>
                  <a:pt x="1806337" y="248508"/>
                </a:lnTo>
                <a:lnTo>
                  <a:pt x="1963375" y="248508"/>
                </a:lnTo>
                <a:lnTo>
                  <a:pt x="1963375" y="330334"/>
                </a:lnTo>
                <a:lnTo>
                  <a:pt x="1965362" y="330334"/>
                </a:lnTo>
                <a:cubicBezTo>
                  <a:pt x="2002800" y="267365"/>
                  <a:pt x="2057300" y="235880"/>
                  <a:pt x="2128862" y="235880"/>
                </a:cubicBezTo>
                <a:close/>
                <a:moveTo>
                  <a:pt x="1465027" y="235880"/>
                </a:moveTo>
                <a:cubicBezTo>
                  <a:pt x="1610139" y="235880"/>
                  <a:pt x="1682694" y="309457"/>
                  <a:pt x="1682694" y="456608"/>
                </a:cubicBezTo>
                <a:lnTo>
                  <a:pt x="1682694" y="765728"/>
                </a:lnTo>
                <a:lnTo>
                  <a:pt x="1534104" y="765728"/>
                </a:lnTo>
                <a:lnTo>
                  <a:pt x="1534104" y="691479"/>
                </a:lnTo>
                <a:lnTo>
                  <a:pt x="1532117" y="691479"/>
                </a:lnTo>
                <a:cubicBezTo>
                  <a:pt x="1497992" y="749397"/>
                  <a:pt x="1447468" y="778356"/>
                  <a:pt x="1380544" y="778356"/>
                </a:cubicBezTo>
                <a:cubicBezTo>
                  <a:pt x="1331180" y="778356"/>
                  <a:pt x="1292335" y="764129"/>
                  <a:pt x="1264009" y="735675"/>
                </a:cubicBezTo>
                <a:cubicBezTo>
                  <a:pt x="1235682" y="707221"/>
                  <a:pt x="1221519" y="669255"/>
                  <a:pt x="1221519" y="621775"/>
                </a:cubicBezTo>
                <a:cubicBezTo>
                  <a:pt x="1221519" y="521429"/>
                  <a:pt x="1279994" y="463511"/>
                  <a:pt x="1396945" y="448022"/>
                </a:cubicBezTo>
                <a:lnTo>
                  <a:pt x="1535098" y="429333"/>
                </a:lnTo>
                <a:cubicBezTo>
                  <a:pt x="1535098" y="372761"/>
                  <a:pt x="1504949" y="344476"/>
                  <a:pt x="1444651" y="344476"/>
                </a:cubicBezTo>
                <a:cubicBezTo>
                  <a:pt x="1384024" y="344476"/>
                  <a:pt x="1326375" y="362828"/>
                  <a:pt x="1271711" y="399532"/>
                </a:cubicBezTo>
                <a:lnTo>
                  <a:pt x="1271711" y="279318"/>
                </a:lnTo>
                <a:cubicBezTo>
                  <a:pt x="1293577" y="267870"/>
                  <a:pt x="1323477" y="257767"/>
                  <a:pt x="1361412" y="249013"/>
                </a:cubicBezTo>
                <a:cubicBezTo>
                  <a:pt x="1399346" y="240258"/>
                  <a:pt x="1433885" y="235880"/>
                  <a:pt x="1465027" y="235880"/>
                </a:cubicBezTo>
                <a:close/>
                <a:moveTo>
                  <a:pt x="3203281" y="41417"/>
                </a:moveTo>
                <a:lnTo>
                  <a:pt x="3386657" y="41417"/>
                </a:lnTo>
                <a:lnTo>
                  <a:pt x="3501455" y="311645"/>
                </a:lnTo>
                <a:cubicBezTo>
                  <a:pt x="3503442" y="316697"/>
                  <a:pt x="3508909" y="336394"/>
                  <a:pt x="3517854" y="370741"/>
                </a:cubicBezTo>
                <a:lnTo>
                  <a:pt x="3519841" y="370741"/>
                </a:lnTo>
                <a:cubicBezTo>
                  <a:pt x="3524149" y="346497"/>
                  <a:pt x="3529284" y="327471"/>
                  <a:pt x="3535247" y="313665"/>
                </a:cubicBezTo>
                <a:lnTo>
                  <a:pt x="3652032" y="41417"/>
                </a:lnTo>
                <a:lnTo>
                  <a:pt x="3821991" y="41417"/>
                </a:lnTo>
                <a:lnTo>
                  <a:pt x="3589912" y="508128"/>
                </a:lnTo>
                <a:lnTo>
                  <a:pt x="3589912" y="765728"/>
                </a:lnTo>
                <a:lnTo>
                  <a:pt x="3429396" y="765728"/>
                </a:lnTo>
                <a:lnTo>
                  <a:pt x="3429396" y="511159"/>
                </a:lnTo>
                <a:close/>
                <a:moveTo>
                  <a:pt x="0" y="41417"/>
                </a:moveTo>
                <a:lnTo>
                  <a:pt x="566530" y="41417"/>
                </a:lnTo>
                <a:lnTo>
                  <a:pt x="566530" y="174259"/>
                </a:lnTo>
                <a:lnTo>
                  <a:pt x="363275" y="174259"/>
                </a:lnTo>
                <a:lnTo>
                  <a:pt x="363275" y="765728"/>
                </a:lnTo>
                <a:lnTo>
                  <a:pt x="202260" y="765728"/>
                </a:lnTo>
                <a:lnTo>
                  <a:pt x="202260" y="174259"/>
                </a:lnTo>
                <a:lnTo>
                  <a:pt x="0" y="174259"/>
                </a:lnTo>
                <a:close/>
                <a:moveTo>
                  <a:pt x="2416996" y="0"/>
                </a:moveTo>
                <a:lnTo>
                  <a:pt x="2574034" y="0"/>
                </a:lnTo>
                <a:lnTo>
                  <a:pt x="2574034" y="487419"/>
                </a:lnTo>
                <a:lnTo>
                  <a:pt x="2576023" y="487419"/>
                </a:lnTo>
                <a:lnTo>
                  <a:pt x="2727594" y="248508"/>
                </a:lnTo>
                <a:lnTo>
                  <a:pt x="2913952" y="248508"/>
                </a:lnTo>
                <a:lnTo>
                  <a:pt x="2731570" y="491460"/>
                </a:lnTo>
                <a:lnTo>
                  <a:pt x="2926873" y="765728"/>
                </a:lnTo>
                <a:lnTo>
                  <a:pt x="2738528" y="765728"/>
                </a:lnTo>
                <a:lnTo>
                  <a:pt x="2576023" y="509138"/>
                </a:lnTo>
                <a:lnTo>
                  <a:pt x="2574034" y="509138"/>
                </a:lnTo>
                <a:lnTo>
                  <a:pt x="2574034" y="765728"/>
                </a:lnTo>
                <a:lnTo>
                  <a:pt x="2416996" y="765728"/>
                </a:lnTo>
                <a:close/>
                <a:moveTo>
                  <a:pt x="648627" y="0"/>
                </a:moveTo>
                <a:lnTo>
                  <a:pt x="805665" y="0"/>
                </a:lnTo>
                <a:lnTo>
                  <a:pt x="805665" y="325283"/>
                </a:lnTo>
                <a:lnTo>
                  <a:pt x="807654" y="325283"/>
                </a:lnTo>
                <a:cubicBezTo>
                  <a:pt x="846085" y="265682"/>
                  <a:pt x="898264" y="235880"/>
                  <a:pt x="964195" y="235880"/>
                </a:cubicBezTo>
                <a:cubicBezTo>
                  <a:pt x="1079488" y="235880"/>
                  <a:pt x="1137135" y="306594"/>
                  <a:pt x="1137135" y="448022"/>
                </a:cubicBezTo>
                <a:lnTo>
                  <a:pt x="1137135" y="765728"/>
                </a:lnTo>
                <a:lnTo>
                  <a:pt x="980594" y="765728"/>
                </a:lnTo>
                <a:lnTo>
                  <a:pt x="980594" y="471761"/>
                </a:lnTo>
                <a:cubicBezTo>
                  <a:pt x="980594" y="395997"/>
                  <a:pt x="953427" y="358114"/>
                  <a:pt x="899093" y="358114"/>
                </a:cubicBezTo>
                <a:cubicBezTo>
                  <a:pt x="871263" y="358114"/>
                  <a:pt x="848735" y="368721"/>
                  <a:pt x="831507" y="389936"/>
                </a:cubicBezTo>
                <a:cubicBezTo>
                  <a:pt x="814279" y="411150"/>
                  <a:pt x="805665" y="438089"/>
                  <a:pt x="805665" y="470751"/>
                </a:cubicBezTo>
                <a:lnTo>
                  <a:pt x="805665" y="765728"/>
                </a:lnTo>
                <a:lnTo>
                  <a:pt x="648627" y="765728"/>
                </a:lnTo>
                <a:close/>
              </a:path>
            </a:pathLst>
          </a:custGeom>
          <a:solidFill>
            <a:schemeClr val="tx1"/>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pic>
        <p:nvPicPr>
          <p:cNvPr id="4" name="Picture 3" descr="A colorful wavy motif graphic ">
            <a:extLst>
              <a:ext uri="{FF2B5EF4-FFF2-40B4-BE49-F238E27FC236}">
                <a16:creationId xmlns:a16="http://schemas.microsoft.com/office/drawing/2014/main" id="{A4445747-2EAE-D9C2-2BC6-F9FDCA6211A0}"/>
              </a:ext>
            </a:extLst>
          </p:cNvPr>
          <p:cNvPicPr>
            <a:picLocks noChangeAspect="1"/>
          </p:cNvPicPr>
          <p:nvPr/>
        </p:nvPicPr>
        <p:blipFill>
          <a:blip r:embed="rId2">
            <a:alphaModFix/>
          </a:blip>
          <a:srcRect l="33722" t="12637" r="9018" b="12718"/>
          <a:stretch>
            <a:fillRect/>
          </a:stretch>
        </p:blipFill>
        <p:spPr>
          <a:xfrm>
            <a:off x="5177747" y="0"/>
            <a:ext cx="7014253" cy="6858000"/>
          </a:xfrm>
          <a:custGeom>
            <a:avLst/>
            <a:gdLst>
              <a:gd name="connsiteX0" fmla="*/ 5808932 w 7014253"/>
              <a:gd name="connsiteY0" fmla="*/ 0 h 6858000"/>
              <a:gd name="connsiteX1" fmla="*/ 7014253 w 7014253"/>
              <a:gd name="connsiteY1" fmla="*/ 0 h 6858000"/>
              <a:gd name="connsiteX2" fmla="*/ 7014253 w 7014253"/>
              <a:gd name="connsiteY2" fmla="*/ 6857999 h 6858000"/>
              <a:gd name="connsiteX3" fmla="*/ 3806626 w 7014253"/>
              <a:gd name="connsiteY3" fmla="*/ 6857999 h 6858000"/>
              <a:gd name="connsiteX4" fmla="*/ 3806626 w 7014253"/>
              <a:gd name="connsiteY4" fmla="*/ 6858000 h 6858000"/>
              <a:gd name="connsiteX5" fmla="*/ 2049835 w 7014253"/>
              <a:gd name="connsiteY5" fmla="*/ 6858000 h 6858000"/>
              <a:gd name="connsiteX6" fmla="*/ 2049835 w 7014253"/>
              <a:gd name="connsiteY6" fmla="*/ 6857999 h 6858000"/>
              <a:gd name="connsiteX7" fmla="*/ 0 w 7014253"/>
              <a:gd name="connsiteY7" fmla="*/ 6857999 h 6858000"/>
              <a:gd name="connsiteX8" fmla="*/ 3931496 w 7014253"/>
              <a:gd name="connsiteY8" fmla="*/ 1501540 h 6858000"/>
              <a:gd name="connsiteX9" fmla="*/ 5036644 w 7014253"/>
              <a:gd name="connsiteY9" fmla="*/ 1 h 6858000"/>
              <a:gd name="connsiteX10" fmla="*/ 5808931 w 7014253"/>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14253" h="6858000">
                <a:moveTo>
                  <a:pt x="5808932" y="0"/>
                </a:moveTo>
                <a:lnTo>
                  <a:pt x="7014253" y="0"/>
                </a:lnTo>
                <a:lnTo>
                  <a:pt x="7014253" y="6857999"/>
                </a:lnTo>
                <a:lnTo>
                  <a:pt x="3806626" y="6857999"/>
                </a:lnTo>
                <a:lnTo>
                  <a:pt x="3806626" y="6858000"/>
                </a:lnTo>
                <a:lnTo>
                  <a:pt x="2049835" y="6858000"/>
                </a:lnTo>
                <a:lnTo>
                  <a:pt x="2049835" y="6857999"/>
                </a:lnTo>
                <a:lnTo>
                  <a:pt x="0" y="6857999"/>
                </a:lnTo>
                <a:lnTo>
                  <a:pt x="3931496" y="1501540"/>
                </a:lnTo>
                <a:lnTo>
                  <a:pt x="5036644" y="1"/>
                </a:lnTo>
                <a:lnTo>
                  <a:pt x="5808931" y="1"/>
                </a:lnTo>
                <a:close/>
              </a:path>
            </a:pathLst>
          </a:custGeom>
        </p:spPr>
      </p:pic>
      <p:grpSp>
        <p:nvGrpSpPr>
          <p:cNvPr id="13" name="Group 4" descr="Microsoft logo">
            <a:extLst>
              <a:ext uri="{FF2B5EF4-FFF2-40B4-BE49-F238E27FC236}">
                <a16:creationId xmlns:a16="http://schemas.microsoft.com/office/drawing/2014/main" id="{CD7A9F08-F256-ABEC-BBF0-8E84687C7E33}"/>
              </a:ext>
            </a:extLst>
          </p:cNvPr>
          <p:cNvGrpSpPr>
            <a:grpSpLocks noChangeAspect="1"/>
          </p:cNvGrpSpPr>
          <p:nvPr/>
        </p:nvGrpSpPr>
        <p:grpSpPr bwMode="auto">
          <a:xfrm>
            <a:off x="584200" y="585788"/>
            <a:ext cx="1366838" cy="292100"/>
            <a:chOff x="464" y="465"/>
            <a:chExt cx="861" cy="184"/>
          </a:xfrm>
        </p:grpSpPr>
        <p:sp>
          <p:nvSpPr>
            <p:cNvPr id="14" name="AutoShape 3">
              <a:extLst>
                <a:ext uri="{FF2B5EF4-FFF2-40B4-BE49-F238E27FC236}">
                  <a16:creationId xmlns:a16="http://schemas.microsoft.com/office/drawing/2014/main" id="{5D665B2C-6DCF-FA06-DB44-10A7C9C7EC39}"/>
                </a:ext>
              </a:extLst>
            </p:cNvPr>
            <p:cNvSpPr>
              <a:spLocks noChangeAspect="1" noChangeArrowheads="1" noTextEdit="1"/>
            </p:cNvSpPr>
            <p:nvPr/>
          </p:nvSpPr>
          <p:spPr bwMode="auto">
            <a:xfrm>
              <a:off x="464" y="465"/>
              <a:ext cx="8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1258E9FE-CEA2-8B6C-243B-20F6E1CAA568}"/>
                </a:ext>
              </a:extLst>
            </p:cNvPr>
            <p:cNvSpPr>
              <a:spLocks noEditPoints="1"/>
            </p:cNvSpPr>
            <p:nvPr/>
          </p:nvSpPr>
          <p:spPr bwMode="auto">
            <a:xfrm>
              <a:off x="702" y="494"/>
              <a:ext cx="623" cy="120"/>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82 w 1139"/>
                <a:gd name="T53" fmla="*/ 143 h 220"/>
                <a:gd name="T54" fmla="*/ 553 w 1139"/>
                <a:gd name="T55" fmla="*/ 200 h 220"/>
                <a:gd name="T56" fmla="*/ 610 w 1139"/>
                <a:gd name="T57" fmla="*/ 69 h 220"/>
                <a:gd name="T58" fmla="*/ 636 w 1139"/>
                <a:gd name="T59" fmla="*/ 109 h 220"/>
                <a:gd name="T60" fmla="*/ 568 w 1139"/>
                <a:gd name="T61" fmla="*/ 145 h 220"/>
                <a:gd name="T62" fmla="*/ 637 w 1139"/>
                <a:gd name="T63" fmla="*/ 180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885 w 1139"/>
                <a:gd name="T85" fmla="*/ 69 h 220"/>
                <a:gd name="T86" fmla="*/ 937 w 1139"/>
                <a:gd name="T87" fmla="*/ 199 h 220"/>
                <a:gd name="T88" fmla="*/ 809 w 1139"/>
                <a:gd name="T89" fmla="*/ 146 h 220"/>
                <a:gd name="T90" fmla="*/ 912 w 1139"/>
                <a:gd name="T91" fmla="*/ 180 h 220"/>
                <a:gd name="T92" fmla="*/ 884 w 1139"/>
                <a:gd name="T93" fmla="*/ 97 h 220"/>
                <a:gd name="T94" fmla="*/ 855 w 1139"/>
                <a:gd name="T95" fmla="*/ 180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171" y="15"/>
                    <a:pt x="171" y="15"/>
                    <a:pt x="218" y="15"/>
                  </a:cubicBezTo>
                  <a:cubicBezTo>
                    <a:pt x="218" y="15"/>
                    <a:pt x="218" y="15"/>
                    <a:pt x="218" y="217"/>
                  </a:cubicBezTo>
                  <a:cubicBezTo>
                    <a:pt x="218" y="217"/>
                    <a:pt x="218" y="217"/>
                    <a:pt x="184" y="217"/>
                  </a:cubicBezTo>
                  <a:cubicBezTo>
                    <a:pt x="184" y="217"/>
                    <a:pt x="184" y="217"/>
                    <a:pt x="184" y="89"/>
                  </a:cubicBezTo>
                  <a:cubicBezTo>
                    <a:pt x="184" y="80"/>
                    <a:pt x="184" y="67"/>
                    <a:pt x="185" y="52"/>
                  </a:cubicBezTo>
                  <a:cubicBezTo>
                    <a:pt x="185" y="52"/>
                    <a:pt x="185" y="52"/>
                    <a:pt x="185" y="52"/>
                  </a:cubicBezTo>
                  <a:cubicBezTo>
                    <a:pt x="183" y="58"/>
                    <a:pt x="182" y="65"/>
                    <a:pt x="180" y="68"/>
                  </a:cubicBezTo>
                  <a:cubicBezTo>
                    <a:pt x="180" y="68"/>
                    <a:pt x="180" y="68"/>
                    <a:pt x="120" y="217"/>
                  </a:cubicBezTo>
                  <a:cubicBezTo>
                    <a:pt x="120" y="217"/>
                    <a:pt x="120" y="217"/>
                    <a:pt x="97" y="217"/>
                  </a:cubicBezTo>
                  <a:cubicBezTo>
                    <a:pt x="97" y="217"/>
                    <a:pt x="97" y="217"/>
                    <a:pt x="37" y="70"/>
                  </a:cubicBezTo>
                  <a:cubicBezTo>
                    <a:pt x="36" y="66"/>
                    <a:pt x="34" y="60"/>
                    <a:pt x="32" y="52"/>
                  </a:cubicBezTo>
                  <a:cubicBezTo>
                    <a:pt x="32" y="52"/>
                    <a:pt x="32" y="52"/>
                    <a:pt x="31" y="52"/>
                  </a:cubicBezTo>
                  <a:cubicBezTo>
                    <a:pt x="32" y="56"/>
                    <a:pt x="32" y="60"/>
                    <a:pt x="32" y="65"/>
                  </a:cubicBezTo>
                  <a:cubicBezTo>
                    <a:pt x="33" y="76"/>
                    <a:pt x="33" y="85"/>
                    <a:pt x="33" y="93"/>
                  </a:cubicBezTo>
                  <a:cubicBezTo>
                    <a:pt x="33" y="93"/>
                    <a:pt x="33" y="93"/>
                    <a:pt x="33" y="217"/>
                  </a:cubicBezTo>
                  <a:cubicBezTo>
                    <a:pt x="33" y="217"/>
                    <a:pt x="33" y="217"/>
                    <a:pt x="0" y="217"/>
                  </a:cubicBezTo>
                  <a:cubicBezTo>
                    <a:pt x="0" y="217"/>
                    <a:pt x="0" y="217"/>
                    <a:pt x="0" y="15"/>
                  </a:cubicBezTo>
                  <a:cubicBezTo>
                    <a:pt x="0" y="15"/>
                    <a:pt x="0" y="15"/>
                    <a:pt x="50" y="15"/>
                  </a:cubicBezTo>
                  <a:cubicBezTo>
                    <a:pt x="50" y="15"/>
                    <a:pt x="50" y="15"/>
                    <a:pt x="100" y="142"/>
                  </a:cubicBezTo>
                  <a:cubicBezTo>
                    <a:pt x="105" y="153"/>
                    <a:pt x="108" y="162"/>
                    <a:pt x="109" y="168"/>
                  </a:cubicBezTo>
                  <a:cubicBezTo>
                    <a:pt x="109" y="168"/>
                    <a:pt x="109" y="168"/>
                    <a:pt x="110" y="168"/>
                  </a:cubicBezTo>
                  <a:cubicBezTo>
                    <a:pt x="110" y="168"/>
                    <a:pt x="110" y="168"/>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cubicBezTo>
                    <a:pt x="251" y="217"/>
                    <a:pt x="251" y="217"/>
                    <a:pt x="251" y="217"/>
                  </a:cubicBez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10" y="69"/>
                  </a:moveTo>
                  <a:cubicBezTo>
                    <a:pt x="632" y="69"/>
                    <a:pt x="650" y="75"/>
                    <a:pt x="663" y="89"/>
                  </a:cubicBez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lose/>
                  <a:moveTo>
                    <a:pt x="637" y="180"/>
                  </a:moveTo>
                  <a:cubicBezTo>
                    <a:pt x="643" y="172"/>
                    <a:pt x="646" y="160"/>
                    <a:pt x="646" y="144"/>
                  </a:cubicBez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885" y="69"/>
                  </a:moveTo>
                  <a:cubicBezTo>
                    <a:pt x="908" y="69"/>
                    <a:pt x="926" y="75"/>
                    <a:pt x="938" y="89"/>
                  </a:cubicBez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lose/>
                  <a:moveTo>
                    <a:pt x="912" y="180"/>
                  </a:moveTo>
                  <a:cubicBezTo>
                    <a:pt x="919" y="172"/>
                    <a:pt x="922" y="160"/>
                    <a:pt x="922" y="144"/>
                  </a:cubicBez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DFC78DE4-D1DE-F794-9329-491E377BDCD4}"/>
                </a:ext>
              </a:extLst>
            </p:cNvPr>
            <p:cNvSpPr>
              <a:spLocks/>
            </p:cNvSpPr>
            <p:nvPr/>
          </p:nvSpPr>
          <p:spPr bwMode="auto">
            <a:xfrm>
              <a:off x="463" y="465"/>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F25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4106B4D0-AD31-70D1-A47E-97C0276C03B8}"/>
                </a:ext>
              </a:extLst>
            </p:cNvPr>
            <p:cNvSpPr>
              <a:spLocks/>
            </p:cNvSpPr>
            <p:nvPr/>
          </p:nvSpPr>
          <p:spPr bwMode="auto">
            <a:xfrm>
              <a:off x="560" y="465"/>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DE2CF333-5CBA-C421-E693-FE37E8A340A8}"/>
                </a:ext>
              </a:extLst>
            </p:cNvPr>
            <p:cNvSpPr>
              <a:spLocks/>
            </p:cNvSpPr>
            <p:nvPr/>
          </p:nvSpPr>
          <p:spPr bwMode="auto">
            <a:xfrm>
              <a:off x="463" y="561"/>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00A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74FF901A-21AF-EEE0-183F-EDB8B7623AD0}"/>
                </a:ext>
              </a:extLst>
            </p:cNvPr>
            <p:cNvSpPr>
              <a:spLocks/>
            </p:cNvSpPr>
            <p:nvPr/>
          </p:nvSpPr>
          <p:spPr bwMode="auto">
            <a:xfrm>
              <a:off x="560" y="561"/>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11706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6965828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End Slide Color Bkg 2">
    <p:bg>
      <p:bgPr>
        <a:solidFill>
          <a:srgbClr val="225B62"/>
        </a:solidFill>
        <a:effectLst/>
      </p:bgPr>
    </p:bg>
    <p:spTree>
      <p:nvGrpSpPr>
        <p:cNvPr id="1" name=""/>
        <p:cNvGrpSpPr/>
        <p:nvPr/>
      </p:nvGrpSpPr>
      <p:grpSpPr>
        <a:xfrm>
          <a:off x="0" y="0"/>
          <a:ext cx="0" cy="0"/>
          <a:chOff x="0" y="0"/>
          <a:chExt cx="0" cy="0"/>
        </a:xfrm>
      </p:grpSpPr>
      <p:pic>
        <p:nvPicPr>
          <p:cNvPr id="5" name="Picture 4" descr="A colorful petal-like graphic motif ">
            <a:extLst>
              <a:ext uri="{FF2B5EF4-FFF2-40B4-BE49-F238E27FC236}">
                <a16:creationId xmlns:a16="http://schemas.microsoft.com/office/drawing/2014/main" id="{5164F524-977A-1EF9-A125-A4A5A56B3AF4}"/>
              </a:ext>
            </a:extLst>
          </p:cNvPr>
          <p:cNvPicPr>
            <a:picLocks noChangeAspect="1"/>
          </p:cNvPicPr>
          <p:nvPr/>
        </p:nvPicPr>
        <p:blipFill>
          <a:blip r:embed="rId2"/>
          <a:srcRect l="33452" r="9183"/>
          <a:stretch>
            <a:fillRect/>
          </a:stretch>
        </p:blipFill>
        <p:spPr>
          <a:xfrm>
            <a:off x="5166838" y="0"/>
            <a:ext cx="7025163" cy="6858000"/>
          </a:xfrm>
          <a:custGeom>
            <a:avLst/>
            <a:gdLst>
              <a:gd name="connsiteX0" fmla="*/ 5819842 w 7025163"/>
              <a:gd name="connsiteY0" fmla="*/ 0 h 6858000"/>
              <a:gd name="connsiteX1" fmla="*/ 7025163 w 7025163"/>
              <a:gd name="connsiteY1" fmla="*/ 0 h 6858000"/>
              <a:gd name="connsiteX2" fmla="*/ 7025163 w 7025163"/>
              <a:gd name="connsiteY2" fmla="*/ 6857999 h 6858000"/>
              <a:gd name="connsiteX3" fmla="*/ 3817536 w 7025163"/>
              <a:gd name="connsiteY3" fmla="*/ 6857999 h 6858000"/>
              <a:gd name="connsiteX4" fmla="*/ 3817536 w 7025163"/>
              <a:gd name="connsiteY4" fmla="*/ 6858000 h 6858000"/>
              <a:gd name="connsiteX5" fmla="*/ 2060745 w 7025163"/>
              <a:gd name="connsiteY5" fmla="*/ 6858000 h 6858000"/>
              <a:gd name="connsiteX6" fmla="*/ 2060745 w 7025163"/>
              <a:gd name="connsiteY6" fmla="*/ 6857999 h 6858000"/>
              <a:gd name="connsiteX7" fmla="*/ 0 w 7025163"/>
              <a:gd name="connsiteY7" fmla="*/ 6857999 h 6858000"/>
              <a:gd name="connsiteX8" fmla="*/ 5054069 w 7025163"/>
              <a:gd name="connsiteY8" fmla="*/ 1 h 6858000"/>
              <a:gd name="connsiteX9" fmla="*/ 5819841 w 7025163"/>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3" h="6858000">
                <a:moveTo>
                  <a:pt x="5819842" y="0"/>
                </a:moveTo>
                <a:lnTo>
                  <a:pt x="7025163" y="0"/>
                </a:lnTo>
                <a:lnTo>
                  <a:pt x="7025163" y="6857999"/>
                </a:lnTo>
                <a:lnTo>
                  <a:pt x="3817536" y="6857999"/>
                </a:lnTo>
                <a:lnTo>
                  <a:pt x="3817536" y="6858000"/>
                </a:lnTo>
                <a:lnTo>
                  <a:pt x="2060745" y="6858000"/>
                </a:lnTo>
                <a:lnTo>
                  <a:pt x="2060745" y="6857999"/>
                </a:lnTo>
                <a:lnTo>
                  <a:pt x="0" y="6857999"/>
                </a:lnTo>
                <a:lnTo>
                  <a:pt x="5054069" y="1"/>
                </a:lnTo>
                <a:lnTo>
                  <a:pt x="5819841" y="1"/>
                </a:lnTo>
                <a:close/>
              </a:path>
            </a:pathLst>
          </a:custGeom>
        </p:spPr>
      </p:pic>
      <p:grpSp>
        <p:nvGrpSpPr>
          <p:cNvPr id="4" name="Group 4" descr="Microsoft logo">
            <a:extLst>
              <a:ext uri="{FF2B5EF4-FFF2-40B4-BE49-F238E27FC236}">
                <a16:creationId xmlns:a16="http://schemas.microsoft.com/office/drawing/2014/main" id="{16AE6EDC-BC05-3336-4E2E-9BAABEFF6976}"/>
              </a:ext>
            </a:extLst>
          </p:cNvPr>
          <p:cNvGrpSpPr>
            <a:grpSpLocks noChangeAspect="1"/>
          </p:cNvGrpSpPr>
          <p:nvPr/>
        </p:nvGrpSpPr>
        <p:grpSpPr bwMode="auto">
          <a:xfrm>
            <a:off x="584200" y="585788"/>
            <a:ext cx="1366838" cy="292100"/>
            <a:chOff x="464" y="465"/>
            <a:chExt cx="861" cy="184"/>
          </a:xfrm>
        </p:grpSpPr>
        <p:sp>
          <p:nvSpPr>
            <p:cNvPr id="6" name="AutoShape 3">
              <a:extLst>
                <a:ext uri="{FF2B5EF4-FFF2-40B4-BE49-F238E27FC236}">
                  <a16:creationId xmlns:a16="http://schemas.microsoft.com/office/drawing/2014/main" id="{DBD45994-DCF5-2352-263C-048A6B7C26E9}"/>
                </a:ext>
              </a:extLst>
            </p:cNvPr>
            <p:cNvSpPr>
              <a:spLocks noChangeAspect="1" noChangeArrowheads="1" noTextEdit="1"/>
            </p:cNvSpPr>
            <p:nvPr/>
          </p:nvSpPr>
          <p:spPr bwMode="auto">
            <a:xfrm>
              <a:off x="464" y="465"/>
              <a:ext cx="8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9AB00E33-0257-BF9C-AB50-A90A4E731F53}"/>
                </a:ext>
              </a:extLst>
            </p:cNvPr>
            <p:cNvSpPr>
              <a:spLocks noEditPoints="1"/>
            </p:cNvSpPr>
            <p:nvPr/>
          </p:nvSpPr>
          <p:spPr bwMode="auto">
            <a:xfrm>
              <a:off x="702" y="494"/>
              <a:ext cx="623" cy="120"/>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82 w 1139"/>
                <a:gd name="T53" fmla="*/ 143 h 220"/>
                <a:gd name="T54" fmla="*/ 553 w 1139"/>
                <a:gd name="T55" fmla="*/ 200 h 220"/>
                <a:gd name="T56" fmla="*/ 610 w 1139"/>
                <a:gd name="T57" fmla="*/ 69 h 220"/>
                <a:gd name="T58" fmla="*/ 636 w 1139"/>
                <a:gd name="T59" fmla="*/ 109 h 220"/>
                <a:gd name="T60" fmla="*/ 568 w 1139"/>
                <a:gd name="T61" fmla="*/ 145 h 220"/>
                <a:gd name="T62" fmla="*/ 637 w 1139"/>
                <a:gd name="T63" fmla="*/ 180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885 w 1139"/>
                <a:gd name="T85" fmla="*/ 69 h 220"/>
                <a:gd name="T86" fmla="*/ 937 w 1139"/>
                <a:gd name="T87" fmla="*/ 199 h 220"/>
                <a:gd name="T88" fmla="*/ 809 w 1139"/>
                <a:gd name="T89" fmla="*/ 146 h 220"/>
                <a:gd name="T90" fmla="*/ 912 w 1139"/>
                <a:gd name="T91" fmla="*/ 180 h 220"/>
                <a:gd name="T92" fmla="*/ 884 w 1139"/>
                <a:gd name="T93" fmla="*/ 97 h 220"/>
                <a:gd name="T94" fmla="*/ 855 w 1139"/>
                <a:gd name="T95" fmla="*/ 180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171" y="15"/>
                    <a:pt x="171" y="15"/>
                    <a:pt x="218" y="15"/>
                  </a:cubicBezTo>
                  <a:cubicBezTo>
                    <a:pt x="218" y="15"/>
                    <a:pt x="218" y="15"/>
                    <a:pt x="218" y="217"/>
                  </a:cubicBezTo>
                  <a:cubicBezTo>
                    <a:pt x="218" y="217"/>
                    <a:pt x="218" y="217"/>
                    <a:pt x="184" y="217"/>
                  </a:cubicBezTo>
                  <a:cubicBezTo>
                    <a:pt x="184" y="217"/>
                    <a:pt x="184" y="217"/>
                    <a:pt x="184" y="89"/>
                  </a:cubicBezTo>
                  <a:cubicBezTo>
                    <a:pt x="184" y="80"/>
                    <a:pt x="184" y="67"/>
                    <a:pt x="185" y="52"/>
                  </a:cubicBezTo>
                  <a:cubicBezTo>
                    <a:pt x="185" y="52"/>
                    <a:pt x="185" y="52"/>
                    <a:pt x="185" y="52"/>
                  </a:cubicBezTo>
                  <a:cubicBezTo>
                    <a:pt x="183" y="58"/>
                    <a:pt x="182" y="65"/>
                    <a:pt x="180" y="68"/>
                  </a:cubicBezTo>
                  <a:cubicBezTo>
                    <a:pt x="180" y="68"/>
                    <a:pt x="180" y="68"/>
                    <a:pt x="120" y="217"/>
                  </a:cubicBezTo>
                  <a:cubicBezTo>
                    <a:pt x="120" y="217"/>
                    <a:pt x="120" y="217"/>
                    <a:pt x="97" y="217"/>
                  </a:cubicBezTo>
                  <a:cubicBezTo>
                    <a:pt x="97" y="217"/>
                    <a:pt x="97" y="217"/>
                    <a:pt x="37" y="70"/>
                  </a:cubicBezTo>
                  <a:cubicBezTo>
                    <a:pt x="36" y="66"/>
                    <a:pt x="34" y="60"/>
                    <a:pt x="32" y="52"/>
                  </a:cubicBezTo>
                  <a:cubicBezTo>
                    <a:pt x="32" y="52"/>
                    <a:pt x="32" y="52"/>
                    <a:pt x="31" y="52"/>
                  </a:cubicBezTo>
                  <a:cubicBezTo>
                    <a:pt x="32" y="56"/>
                    <a:pt x="32" y="60"/>
                    <a:pt x="32" y="65"/>
                  </a:cubicBezTo>
                  <a:cubicBezTo>
                    <a:pt x="33" y="76"/>
                    <a:pt x="33" y="85"/>
                    <a:pt x="33" y="93"/>
                  </a:cubicBezTo>
                  <a:cubicBezTo>
                    <a:pt x="33" y="93"/>
                    <a:pt x="33" y="93"/>
                    <a:pt x="33" y="217"/>
                  </a:cubicBezTo>
                  <a:cubicBezTo>
                    <a:pt x="33" y="217"/>
                    <a:pt x="33" y="217"/>
                    <a:pt x="0" y="217"/>
                  </a:cubicBezTo>
                  <a:cubicBezTo>
                    <a:pt x="0" y="217"/>
                    <a:pt x="0" y="217"/>
                    <a:pt x="0" y="15"/>
                  </a:cubicBezTo>
                  <a:cubicBezTo>
                    <a:pt x="0" y="15"/>
                    <a:pt x="0" y="15"/>
                    <a:pt x="50" y="15"/>
                  </a:cubicBezTo>
                  <a:cubicBezTo>
                    <a:pt x="50" y="15"/>
                    <a:pt x="50" y="15"/>
                    <a:pt x="100" y="142"/>
                  </a:cubicBezTo>
                  <a:cubicBezTo>
                    <a:pt x="105" y="153"/>
                    <a:pt x="108" y="162"/>
                    <a:pt x="109" y="168"/>
                  </a:cubicBezTo>
                  <a:cubicBezTo>
                    <a:pt x="109" y="168"/>
                    <a:pt x="109" y="168"/>
                    <a:pt x="110" y="168"/>
                  </a:cubicBezTo>
                  <a:cubicBezTo>
                    <a:pt x="110" y="168"/>
                    <a:pt x="110" y="168"/>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cubicBezTo>
                    <a:pt x="251" y="217"/>
                    <a:pt x="251" y="217"/>
                    <a:pt x="251" y="217"/>
                  </a:cubicBez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10" y="69"/>
                  </a:moveTo>
                  <a:cubicBezTo>
                    <a:pt x="632" y="69"/>
                    <a:pt x="650" y="75"/>
                    <a:pt x="663" y="89"/>
                  </a:cubicBez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lose/>
                  <a:moveTo>
                    <a:pt x="637" y="180"/>
                  </a:moveTo>
                  <a:cubicBezTo>
                    <a:pt x="643" y="172"/>
                    <a:pt x="646" y="160"/>
                    <a:pt x="646" y="144"/>
                  </a:cubicBez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885" y="69"/>
                  </a:moveTo>
                  <a:cubicBezTo>
                    <a:pt x="908" y="69"/>
                    <a:pt x="926" y="75"/>
                    <a:pt x="938" y="89"/>
                  </a:cubicBez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lose/>
                  <a:moveTo>
                    <a:pt x="912" y="180"/>
                  </a:moveTo>
                  <a:cubicBezTo>
                    <a:pt x="919" y="172"/>
                    <a:pt x="922" y="160"/>
                    <a:pt x="922" y="144"/>
                  </a:cubicBez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928BA87D-B3B5-9BB1-DB20-66CB8835EFAE}"/>
                </a:ext>
              </a:extLst>
            </p:cNvPr>
            <p:cNvSpPr>
              <a:spLocks/>
            </p:cNvSpPr>
            <p:nvPr/>
          </p:nvSpPr>
          <p:spPr bwMode="auto">
            <a:xfrm>
              <a:off x="463" y="465"/>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F25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F4D89B26-3819-AA99-284D-852EAEF586C1}"/>
                </a:ext>
              </a:extLst>
            </p:cNvPr>
            <p:cNvSpPr>
              <a:spLocks/>
            </p:cNvSpPr>
            <p:nvPr/>
          </p:nvSpPr>
          <p:spPr bwMode="auto">
            <a:xfrm>
              <a:off x="560" y="465"/>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72582BF1-F322-DAD3-02DF-DC5B8C74A575}"/>
                </a:ext>
              </a:extLst>
            </p:cNvPr>
            <p:cNvSpPr>
              <a:spLocks/>
            </p:cNvSpPr>
            <p:nvPr/>
          </p:nvSpPr>
          <p:spPr bwMode="auto">
            <a:xfrm>
              <a:off x="463" y="561"/>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00A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F8D1C70E-026C-5115-A901-E6CA2A49AD53}"/>
                </a:ext>
              </a:extLst>
            </p:cNvPr>
            <p:cNvSpPr>
              <a:spLocks/>
            </p:cNvSpPr>
            <p:nvPr/>
          </p:nvSpPr>
          <p:spPr bwMode="auto">
            <a:xfrm>
              <a:off x="560" y="561"/>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Freeform: Shape 1" descr="Thank you ">
            <a:extLst>
              <a:ext uri="{FF2B5EF4-FFF2-40B4-BE49-F238E27FC236}">
                <a16:creationId xmlns:a16="http://schemas.microsoft.com/office/drawing/2014/main" id="{D599D8E1-6E7A-4E10-D7AE-0BFDF6A6014C}"/>
              </a:ext>
            </a:extLst>
          </p:cNvPr>
          <p:cNvSpPr>
            <a:spLocks/>
          </p:cNvSpPr>
          <p:nvPr/>
        </p:nvSpPr>
        <p:spPr bwMode="auto">
          <a:xfrm>
            <a:off x="584200" y="4142915"/>
            <a:ext cx="4910623" cy="778356"/>
          </a:xfrm>
          <a:custGeom>
            <a:avLst/>
            <a:gdLst>
              <a:gd name="connsiteX0" fmla="*/ 1535098 w 4910623"/>
              <a:gd name="connsiteY0" fmla="*/ 520756 h 778356"/>
              <a:gd name="connsiteX1" fmla="*/ 1442664 w 4910623"/>
              <a:gd name="connsiteY1" fmla="*/ 532879 h 778356"/>
              <a:gd name="connsiteX2" fmla="*/ 1366132 w 4910623"/>
              <a:gd name="connsiteY2" fmla="*/ 603088 h 778356"/>
              <a:gd name="connsiteX3" fmla="*/ 1384769 w 4910623"/>
              <a:gd name="connsiteY3" fmla="*/ 647788 h 778356"/>
              <a:gd name="connsiteX4" fmla="*/ 1435210 w 4910623"/>
              <a:gd name="connsiteY4" fmla="*/ 665214 h 778356"/>
              <a:gd name="connsiteX5" fmla="*/ 1507268 w 4910623"/>
              <a:gd name="connsiteY5" fmla="*/ 634151 h 778356"/>
              <a:gd name="connsiteX6" fmla="*/ 1535098 w 4910623"/>
              <a:gd name="connsiteY6" fmla="*/ 555608 h 778356"/>
              <a:gd name="connsiteX7" fmla="*/ 4050194 w 4910623"/>
              <a:gd name="connsiteY7" fmla="*/ 358114 h 778356"/>
              <a:gd name="connsiteX8" fmla="*/ 3963724 w 4910623"/>
              <a:gd name="connsiteY8" fmla="*/ 397007 h 778356"/>
              <a:gd name="connsiteX9" fmla="*/ 3932912 w 4910623"/>
              <a:gd name="connsiteY9" fmla="*/ 507118 h 778356"/>
              <a:gd name="connsiteX10" fmla="*/ 4051187 w 4910623"/>
              <a:gd name="connsiteY10" fmla="*/ 656122 h 778356"/>
              <a:gd name="connsiteX11" fmla="*/ 4163997 w 4910623"/>
              <a:gd name="connsiteY11" fmla="*/ 503078 h 778356"/>
              <a:gd name="connsiteX12" fmla="*/ 4050194 w 4910623"/>
              <a:gd name="connsiteY12" fmla="*/ 358114 h 778356"/>
              <a:gd name="connsiteX13" fmla="*/ 4419134 w 4910623"/>
              <a:gd name="connsiteY13" fmla="*/ 248508 h 778356"/>
              <a:gd name="connsiteX14" fmla="*/ 4575675 w 4910623"/>
              <a:gd name="connsiteY14" fmla="*/ 248508 h 778356"/>
              <a:gd name="connsiteX15" fmla="*/ 4575675 w 4910623"/>
              <a:gd name="connsiteY15" fmla="*/ 546516 h 778356"/>
              <a:gd name="connsiteX16" fmla="*/ 4661152 w 4910623"/>
              <a:gd name="connsiteY16" fmla="*/ 656122 h 778356"/>
              <a:gd name="connsiteX17" fmla="*/ 4728738 w 4910623"/>
              <a:gd name="connsiteY17" fmla="*/ 626069 h 778356"/>
              <a:gd name="connsiteX18" fmla="*/ 4754082 w 4910623"/>
              <a:gd name="connsiteY18" fmla="*/ 544495 h 778356"/>
              <a:gd name="connsiteX19" fmla="*/ 4754082 w 4910623"/>
              <a:gd name="connsiteY19" fmla="*/ 248508 h 778356"/>
              <a:gd name="connsiteX20" fmla="*/ 4910623 w 4910623"/>
              <a:gd name="connsiteY20" fmla="*/ 248508 h 778356"/>
              <a:gd name="connsiteX21" fmla="*/ 4910623 w 4910623"/>
              <a:gd name="connsiteY21" fmla="*/ 765728 h 778356"/>
              <a:gd name="connsiteX22" fmla="*/ 4754082 w 4910623"/>
              <a:gd name="connsiteY22" fmla="*/ 765728 h 778356"/>
              <a:gd name="connsiteX23" fmla="*/ 4754082 w 4910623"/>
              <a:gd name="connsiteY23" fmla="*/ 686933 h 778356"/>
              <a:gd name="connsiteX24" fmla="*/ 4751598 w 4910623"/>
              <a:gd name="connsiteY24" fmla="*/ 686933 h 778356"/>
              <a:gd name="connsiteX25" fmla="*/ 4596051 w 4910623"/>
              <a:gd name="connsiteY25" fmla="*/ 778356 h 778356"/>
              <a:gd name="connsiteX26" fmla="*/ 4419134 w 4910623"/>
              <a:gd name="connsiteY26" fmla="*/ 560659 h 778356"/>
              <a:gd name="connsiteX27" fmla="*/ 4053175 w 4910623"/>
              <a:gd name="connsiteY27" fmla="*/ 235880 h 778356"/>
              <a:gd name="connsiteX28" fmla="*/ 4251957 w 4910623"/>
              <a:gd name="connsiteY28" fmla="*/ 308361 h 778356"/>
              <a:gd name="connsiteX29" fmla="*/ 4324016 w 4910623"/>
              <a:gd name="connsiteY29" fmla="*/ 500047 h 778356"/>
              <a:gd name="connsiteX30" fmla="*/ 4249722 w 4910623"/>
              <a:gd name="connsiteY30" fmla="*/ 703601 h 778356"/>
              <a:gd name="connsiteX31" fmla="*/ 4046218 w 4910623"/>
              <a:gd name="connsiteY31" fmla="*/ 778356 h 778356"/>
              <a:gd name="connsiteX32" fmla="*/ 3846193 w 4910623"/>
              <a:gd name="connsiteY32" fmla="*/ 705875 h 778356"/>
              <a:gd name="connsiteX33" fmla="*/ 3773389 w 4910623"/>
              <a:gd name="connsiteY33" fmla="*/ 509138 h 778356"/>
              <a:gd name="connsiteX34" fmla="*/ 3848926 w 4910623"/>
              <a:gd name="connsiteY34" fmla="*/ 308361 h 778356"/>
              <a:gd name="connsiteX35" fmla="*/ 4053175 w 4910623"/>
              <a:gd name="connsiteY35" fmla="*/ 235880 h 778356"/>
              <a:gd name="connsiteX36" fmla="*/ 2128862 w 4910623"/>
              <a:gd name="connsiteY36" fmla="*/ 235880 h 778356"/>
              <a:gd name="connsiteX37" fmla="*/ 2297827 w 4910623"/>
              <a:gd name="connsiteY37" fmla="*/ 449032 h 778356"/>
              <a:gd name="connsiteX38" fmla="*/ 2297827 w 4910623"/>
              <a:gd name="connsiteY38" fmla="*/ 765728 h 778356"/>
              <a:gd name="connsiteX39" fmla="*/ 2141285 w 4910623"/>
              <a:gd name="connsiteY39" fmla="*/ 765728 h 778356"/>
              <a:gd name="connsiteX40" fmla="*/ 2141285 w 4910623"/>
              <a:gd name="connsiteY40" fmla="*/ 478327 h 778356"/>
              <a:gd name="connsiteX41" fmla="*/ 2056803 w 4910623"/>
              <a:gd name="connsiteY41" fmla="*/ 358114 h 778356"/>
              <a:gd name="connsiteX42" fmla="*/ 1989714 w 4910623"/>
              <a:gd name="connsiteY42" fmla="*/ 389936 h 778356"/>
              <a:gd name="connsiteX43" fmla="*/ 1963375 w 4910623"/>
              <a:gd name="connsiteY43" fmla="*/ 470751 h 778356"/>
              <a:gd name="connsiteX44" fmla="*/ 1963375 w 4910623"/>
              <a:gd name="connsiteY44" fmla="*/ 765728 h 778356"/>
              <a:gd name="connsiteX45" fmla="*/ 1806337 w 4910623"/>
              <a:gd name="connsiteY45" fmla="*/ 765728 h 778356"/>
              <a:gd name="connsiteX46" fmla="*/ 1806337 w 4910623"/>
              <a:gd name="connsiteY46" fmla="*/ 248508 h 778356"/>
              <a:gd name="connsiteX47" fmla="*/ 1963375 w 4910623"/>
              <a:gd name="connsiteY47" fmla="*/ 248508 h 778356"/>
              <a:gd name="connsiteX48" fmla="*/ 1963375 w 4910623"/>
              <a:gd name="connsiteY48" fmla="*/ 330334 h 778356"/>
              <a:gd name="connsiteX49" fmla="*/ 1965362 w 4910623"/>
              <a:gd name="connsiteY49" fmla="*/ 330334 h 778356"/>
              <a:gd name="connsiteX50" fmla="*/ 2128862 w 4910623"/>
              <a:gd name="connsiteY50" fmla="*/ 235880 h 778356"/>
              <a:gd name="connsiteX51" fmla="*/ 1465027 w 4910623"/>
              <a:gd name="connsiteY51" fmla="*/ 235880 h 778356"/>
              <a:gd name="connsiteX52" fmla="*/ 1682694 w 4910623"/>
              <a:gd name="connsiteY52" fmla="*/ 456608 h 778356"/>
              <a:gd name="connsiteX53" fmla="*/ 1682694 w 4910623"/>
              <a:gd name="connsiteY53" fmla="*/ 765728 h 778356"/>
              <a:gd name="connsiteX54" fmla="*/ 1534104 w 4910623"/>
              <a:gd name="connsiteY54" fmla="*/ 765728 h 778356"/>
              <a:gd name="connsiteX55" fmla="*/ 1534104 w 4910623"/>
              <a:gd name="connsiteY55" fmla="*/ 691479 h 778356"/>
              <a:gd name="connsiteX56" fmla="*/ 1532117 w 4910623"/>
              <a:gd name="connsiteY56" fmla="*/ 691479 h 778356"/>
              <a:gd name="connsiteX57" fmla="*/ 1380544 w 4910623"/>
              <a:gd name="connsiteY57" fmla="*/ 778356 h 778356"/>
              <a:gd name="connsiteX58" fmla="*/ 1264009 w 4910623"/>
              <a:gd name="connsiteY58" fmla="*/ 735675 h 778356"/>
              <a:gd name="connsiteX59" fmla="*/ 1221519 w 4910623"/>
              <a:gd name="connsiteY59" fmla="*/ 621775 h 778356"/>
              <a:gd name="connsiteX60" fmla="*/ 1396945 w 4910623"/>
              <a:gd name="connsiteY60" fmla="*/ 448022 h 778356"/>
              <a:gd name="connsiteX61" fmla="*/ 1535098 w 4910623"/>
              <a:gd name="connsiteY61" fmla="*/ 429333 h 778356"/>
              <a:gd name="connsiteX62" fmla="*/ 1444651 w 4910623"/>
              <a:gd name="connsiteY62" fmla="*/ 344476 h 778356"/>
              <a:gd name="connsiteX63" fmla="*/ 1271711 w 4910623"/>
              <a:gd name="connsiteY63" fmla="*/ 399532 h 778356"/>
              <a:gd name="connsiteX64" fmla="*/ 1271711 w 4910623"/>
              <a:gd name="connsiteY64" fmla="*/ 279318 h 778356"/>
              <a:gd name="connsiteX65" fmla="*/ 1361412 w 4910623"/>
              <a:gd name="connsiteY65" fmla="*/ 249013 h 778356"/>
              <a:gd name="connsiteX66" fmla="*/ 1465027 w 4910623"/>
              <a:gd name="connsiteY66" fmla="*/ 235880 h 778356"/>
              <a:gd name="connsiteX67" fmla="*/ 3203281 w 4910623"/>
              <a:gd name="connsiteY67" fmla="*/ 41417 h 778356"/>
              <a:gd name="connsiteX68" fmla="*/ 3386657 w 4910623"/>
              <a:gd name="connsiteY68" fmla="*/ 41417 h 778356"/>
              <a:gd name="connsiteX69" fmla="*/ 3501455 w 4910623"/>
              <a:gd name="connsiteY69" fmla="*/ 311645 h 778356"/>
              <a:gd name="connsiteX70" fmla="*/ 3517854 w 4910623"/>
              <a:gd name="connsiteY70" fmla="*/ 370741 h 778356"/>
              <a:gd name="connsiteX71" fmla="*/ 3519841 w 4910623"/>
              <a:gd name="connsiteY71" fmla="*/ 370741 h 778356"/>
              <a:gd name="connsiteX72" fmla="*/ 3535247 w 4910623"/>
              <a:gd name="connsiteY72" fmla="*/ 313665 h 778356"/>
              <a:gd name="connsiteX73" fmla="*/ 3652032 w 4910623"/>
              <a:gd name="connsiteY73" fmla="*/ 41417 h 778356"/>
              <a:gd name="connsiteX74" fmla="*/ 3821991 w 4910623"/>
              <a:gd name="connsiteY74" fmla="*/ 41417 h 778356"/>
              <a:gd name="connsiteX75" fmla="*/ 3589912 w 4910623"/>
              <a:gd name="connsiteY75" fmla="*/ 508128 h 778356"/>
              <a:gd name="connsiteX76" fmla="*/ 3589912 w 4910623"/>
              <a:gd name="connsiteY76" fmla="*/ 765728 h 778356"/>
              <a:gd name="connsiteX77" fmla="*/ 3429396 w 4910623"/>
              <a:gd name="connsiteY77" fmla="*/ 765728 h 778356"/>
              <a:gd name="connsiteX78" fmla="*/ 3429396 w 4910623"/>
              <a:gd name="connsiteY78" fmla="*/ 511159 h 778356"/>
              <a:gd name="connsiteX79" fmla="*/ 0 w 4910623"/>
              <a:gd name="connsiteY79" fmla="*/ 41417 h 778356"/>
              <a:gd name="connsiteX80" fmla="*/ 566530 w 4910623"/>
              <a:gd name="connsiteY80" fmla="*/ 41417 h 778356"/>
              <a:gd name="connsiteX81" fmla="*/ 566530 w 4910623"/>
              <a:gd name="connsiteY81" fmla="*/ 174259 h 778356"/>
              <a:gd name="connsiteX82" fmla="*/ 363275 w 4910623"/>
              <a:gd name="connsiteY82" fmla="*/ 174259 h 778356"/>
              <a:gd name="connsiteX83" fmla="*/ 363275 w 4910623"/>
              <a:gd name="connsiteY83" fmla="*/ 765728 h 778356"/>
              <a:gd name="connsiteX84" fmla="*/ 202260 w 4910623"/>
              <a:gd name="connsiteY84" fmla="*/ 765728 h 778356"/>
              <a:gd name="connsiteX85" fmla="*/ 202260 w 4910623"/>
              <a:gd name="connsiteY85" fmla="*/ 174259 h 778356"/>
              <a:gd name="connsiteX86" fmla="*/ 0 w 4910623"/>
              <a:gd name="connsiteY86" fmla="*/ 174259 h 778356"/>
              <a:gd name="connsiteX87" fmla="*/ 2416996 w 4910623"/>
              <a:gd name="connsiteY87" fmla="*/ 0 h 778356"/>
              <a:gd name="connsiteX88" fmla="*/ 2574034 w 4910623"/>
              <a:gd name="connsiteY88" fmla="*/ 0 h 778356"/>
              <a:gd name="connsiteX89" fmla="*/ 2574034 w 4910623"/>
              <a:gd name="connsiteY89" fmla="*/ 487419 h 778356"/>
              <a:gd name="connsiteX90" fmla="*/ 2576023 w 4910623"/>
              <a:gd name="connsiteY90" fmla="*/ 487419 h 778356"/>
              <a:gd name="connsiteX91" fmla="*/ 2727594 w 4910623"/>
              <a:gd name="connsiteY91" fmla="*/ 248508 h 778356"/>
              <a:gd name="connsiteX92" fmla="*/ 2913952 w 4910623"/>
              <a:gd name="connsiteY92" fmla="*/ 248508 h 778356"/>
              <a:gd name="connsiteX93" fmla="*/ 2731570 w 4910623"/>
              <a:gd name="connsiteY93" fmla="*/ 491460 h 778356"/>
              <a:gd name="connsiteX94" fmla="*/ 2926873 w 4910623"/>
              <a:gd name="connsiteY94" fmla="*/ 765728 h 778356"/>
              <a:gd name="connsiteX95" fmla="*/ 2738528 w 4910623"/>
              <a:gd name="connsiteY95" fmla="*/ 765728 h 778356"/>
              <a:gd name="connsiteX96" fmla="*/ 2576023 w 4910623"/>
              <a:gd name="connsiteY96" fmla="*/ 509138 h 778356"/>
              <a:gd name="connsiteX97" fmla="*/ 2574034 w 4910623"/>
              <a:gd name="connsiteY97" fmla="*/ 509138 h 778356"/>
              <a:gd name="connsiteX98" fmla="*/ 2574034 w 4910623"/>
              <a:gd name="connsiteY98" fmla="*/ 765728 h 778356"/>
              <a:gd name="connsiteX99" fmla="*/ 2416996 w 4910623"/>
              <a:gd name="connsiteY99" fmla="*/ 765728 h 778356"/>
              <a:gd name="connsiteX100" fmla="*/ 648627 w 4910623"/>
              <a:gd name="connsiteY100" fmla="*/ 0 h 778356"/>
              <a:gd name="connsiteX101" fmla="*/ 805665 w 4910623"/>
              <a:gd name="connsiteY101" fmla="*/ 0 h 778356"/>
              <a:gd name="connsiteX102" fmla="*/ 805665 w 4910623"/>
              <a:gd name="connsiteY102" fmla="*/ 325283 h 778356"/>
              <a:gd name="connsiteX103" fmla="*/ 807654 w 4910623"/>
              <a:gd name="connsiteY103" fmla="*/ 325283 h 778356"/>
              <a:gd name="connsiteX104" fmla="*/ 964195 w 4910623"/>
              <a:gd name="connsiteY104" fmla="*/ 235880 h 778356"/>
              <a:gd name="connsiteX105" fmla="*/ 1137135 w 4910623"/>
              <a:gd name="connsiteY105" fmla="*/ 448022 h 778356"/>
              <a:gd name="connsiteX106" fmla="*/ 1137135 w 4910623"/>
              <a:gd name="connsiteY106" fmla="*/ 765728 h 778356"/>
              <a:gd name="connsiteX107" fmla="*/ 980594 w 4910623"/>
              <a:gd name="connsiteY107" fmla="*/ 765728 h 778356"/>
              <a:gd name="connsiteX108" fmla="*/ 980594 w 4910623"/>
              <a:gd name="connsiteY108" fmla="*/ 471761 h 778356"/>
              <a:gd name="connsiteX109" fmla="*/ 899093 w 4910623"/>
              <a:gd name="connsiteY109" fmla="*/ 358114 h 778356"/>
              <a:gd name="connsiteX110" fmla="*/ 831507 w 4910623"/>
              <a:gd name="connsiteY110" fmla="*/ 389936 h 778356"/>
              <a:gd name="connsiteX111" fmla="*/ 805665 w 4910623"/>
              <a:gd name="connsiteY111" fmla="*/ 470751 h 778356"/>
              <a:gd name="connsiteX112" fmla="*/ 805665 w 4910623"/>
              <a:gd name="connsiteY112" fmla="*/ 765728 h 778356"/>
              <a:gd name="connsiteX113" fmla="*/ 648627 w 4910623"/>
              <a:gd name="connsiteY113" fmla="*/ 765728 h 7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10623" h="778356">
                <a:moveTo>
                  <a:pt x="1535098" y="520756"/>
                </a:moveTo>
                <a:lnTo>
                  <a:pt x="1442664" y="532879"/>
                </a:lnTo>
                <a:cubicBezTo>
                  <a:pt x="1391643" y="539613"/>
                  <a:pt x="1366132" y="563016"/>
                  <a:pt x="1366132" y="603088"/>
                </a:cubicBezTo>
                <a:cubicBezTo>
                  <a:pt x="1366132" y="621270"/>
                  <a:pt x="1372345" y="636171"/>
                  <a:pt x="1384769" y="647788"/>
                </a:cubicBezTo>
                <a:cubicBezTo>
                  <a:pt x="1397193" y="659405"/>
                  <a:pt x="1414006" y="665214"/>
                  <a:pt x="1435210" y="665214"/>
                </a:cubicBezTo>
                <a:cubicBezTo>
                  <a:pt x="1464696" y="665214"/>
                  <a:pt x="1488715" y="654860"/>
                  <a:pt x="1507268" y="634151"/>
                </a:cubicBezTo>
                <a:cubicBezTo>
                  <a:pt x="1525822" y="613441"/>
                  <a:pt x="1535098" y="587260"/>
                  <a:pt x="1535098" y="555608"/>
                </a:cubicBezTo>
                <a:close/>
                <a:moveTo>
                  <a:pt x="4050194" y="358114"/>
                </a:moveTo>
                <a:cubicBezTo>
                  <a:pt x="4013088" y="358114"/>
                  <a:pt x="3984265" y="371078"/>
                  <a:pt x="3963724" y="397007"/>
                </a:cubicBezTo>
                <a:cubicBezTo>
                  <a:pt x="3943183" y="422935"/>
                  <a:pt x="3932912" y="459640"/>
                  <a:pt x="3932912" y="507118"/>
                </a:cubicBezTo>
                <a:cubicBezTo>
                  <a:pt x="3932912" y="606454"/>
                  <a:pt x="3972337" y="656122"/>
                  <a:pt x="4051187" y="656122"/>
                </a:cubicBezTo>
                <a:cubicBezTo>
                  <a:pt x="4126393" y="656122"/>
                  <a:pt x="4163997" y="605108"/>
                  <a:pt x="4163997" y="503078"/>
                </a:cubicBezTo>
                <a:cubicBezTo>
                  <a:pt x="4163997" y="406435"/>
                  <a:pt x="4126063" y="358114"/>
                  <a:pt x="4050194" y="358114"/>
                </a:cubicBezTo>
                <a:close/>
                <a:moveTo>
                  <a:pt x="4419134" y="248508"/>
                </a:moveTo>
                <a:lnTo>
                  <a:pt x="4575675" y="248508"/>
                </a:lnTo>
                <a:lnTo>
                  <a:pt x="4575675" y="546516"/>
                </a:lnTo>
                <a:cubicBezTo>
                  <a:pt x="4575675" y="619587"/>
                  <a:pt x="4604167" y="656122"/>
                  <a:pt x="4661152" y="656122"/>
                </a:cubicBezTo>
                <a:cubicBezTo>
                  <a:pt x="4689312" y="656122"/>
                  <a:pt x="4711841" y="646105"/>
                  <a:pt x="4728738" y="626069"/>
                </a:cubicBezTo>
                <a:cubicBezTo>
                  <a:pt x="4745634" y="606033"/>
                  <a:pt x="4754082" y="578842"/>
                  <a:pt x="4754082" y="544495"/>
                </a:cubicBezTo>
                <a:lnTo>
                  <a:pt x="4754082" y="248508"/>
                </a:lnTo>
                <a:lnTo>
                  <a:pt x="4910623" y="248508"/>
                </a:lnTo>
                <a:lnTo>
                  <a:pt x="4910623" y="765728"/>
                </a:lnTo>
                <a:lnTo>
                  <a:pt x="4754082" y="765728"/>
                </a:lnTo>
                <a:lnTo>
                  <a:pt x="4754082" y="686933"/>
                </a:lnTo>
                <a:lnTo>
                  <a:pt x="4751598" y="686933"/>
                </a:lnTo>
                <a:cubicBezTo>
                  <a:pt x="4712835" y="747882"/>
                  <a:pt x="4660986" y="778356"/>
                  <a:pt x="4596051" y="778356"/>
                </a:cubicBezTo>
                <a:cubicBezTo>
                  <a:pt x="4478106" y="778356"/>
                  <a:pt x="4419134" y="705790"/>
                  <a:pt x="4419134" y="560659"/>
                </a:cubicBezTo>
                <a:close/>
                <a:moveTo>
                  <a:pt x="4053175" y="235880"/>
                </a:moveTo>
                <a:cubicBezTo>
                  <a:pt x="4137658" y="235880"/>
                  <a:pt x="4203918" y="260041"/>
                  <a:pt x="4251957" y="308361"/>
                </a:cubicBezTo>
                <a:cubicBezTo>
                  <a:pt x="4299997" y="356683"/>
                  <a:pt x="4324016" y="420578"/>
                  <a:pt x="4324016" y="500047"/>
                </a:cubicBezTo>
                <a:cubicBezTo>
                  <a:pt x="4324016" y="585913"/>
                  <a:pt x="4299251" y="653766"/>
                  <a:pt x="4249722" y="703601"/>
                </a:cubicBezTo>
                <a:cubicBezTo>
                  <a:pt x="4200192" y="753437"/>
                  <a:pt x="4132356" y="778356"/>
                  <a:pt x="4046218" y="778356"/>
                </a:cubicBezTo>
                <a:cubicBezTo>
                  <a:pt x="3961404" y="778356"/>
                  <a:pt x="3894729" y="754196"/>
                  <a:pt x="3846193" y="705875"/>
                </a:cubicBezTo>
                <a:cubicBezTo>
                  <a:pt x="3797657" y="657553"/>
                  <a:pt x="3773389" y="591975"/>
                  <a:pt x="3773389" y="509138"/>
                </a:cubicBezTo>
                <a:cubicBezTo>
                  <a:pt x="3773389" y="423609"/>
                  <a:pt x="3798568" y="356683"/>
                  <a:pt x="3848926" y="308361"/>
                </a:cubicBezTo>
                <a:cubicBezTo>
                  <a:pt x="3899284" y="260041"/>
                  <a:pt x="3967367" y="235880"/>
                  <a:pt x="4053175" y="235880"/>
                </a:cubicBezTo>
                <a:close/>
                <a:moveTo>
                  <a:pt x="2128862" y="235880"/>
                </a:moveTo>
                <a:cubicBezTo>
                  <a:pt x="2241505" y="235880"/>
                  <a:pt x="2297827" y="306930"/>
                  <a:pt x="2297827" y="449032"/>
                </a:cubicBezTo>
                <a:lnTo>
                  <a:pt x="2297827" y="765728"/>
                </a:lnTo>
                <a:lnTo>
                  <a:pt x="2141285" y="765728"/>
                </a:lnTo>
                <a:lnTo>
                  <a:pt x="2141285" y="478327"/>
                </a:lnTo>
                <a:cubicBezTo>
                  <a:pt x="2141285" y="398185"/>
                  <a:pt x="2113124" y="358114"/>
                  <a:pt x="2056803" y="358114"/>
                </a:cubicBezTo>
                <a:cubicBezTo>
                  <a:pt x="2029636" y="358114"/>
                  <a:pt x="2007272" y="368721"/>
                  <a:pt x="1989714" y="389936"/>
                </a:cubicBezTo>
                <a:cubicBezTo>
                  <a:pt x="1972154" y="411150"/>
                  <a:pt x="1963375" y="438089"/>
                  <a:pt x="1963375" y="470751"/>
                </a:cubicBezTo>
                <a:lnTo>
                  <a:pt x="1963375" y="765728"/>
                </a:lnTo>
                <a:lnTo>
                  <a:pt x="1806337" y="765728"/>
                </a:lnTo>
                <a:lnTo>
                  <a:pt x="1806337" y="248508"/>
                </a:lnTo>
                <a:lnTo>
                  <a:pt x="1963375" y="248508"/>
                </a:lnTo>
                <a:lnTo>
                  <a:pt x="1963375" y="330334"/>
                </a:lnTo>
                <a:lnTo>
                  <a:pt x="1965362" y="330334"/>
                </a:lnTo>
                <a:cubicBezTo>
                  <a:pt x="2002800" y="267365"/>
                  <a:pt x="2057300" y="235880"/>
                  <a:pt x="2128862" y="235880"/>
                </a:cubicBezTo>
                <a:close/>
                <a:moveTo>
                  <a:pt x="1465027" y="235880"/>
                </a:moveTo>
                <a:cubicBezTo>
                  <a:pt x="1610139" y="235880"/>
                  <a:pt x="1682694" y="309457"/>
                  <a:pt x="1682694" y="456608"/>
                </a:cubicBezTo>
                <a:lnTo>
                  <a:pt x="1682694" y="765728"/>
                </a:lnTo>
                <a:lnTo>
                  <a:pt x="1534104" y="765728"/>
                </a:lnTo>
                <a:lnTo>
                  <a:pt x="1534104" y="691479"/>
                </a:lnTo>
                <a:lnTo>
                  <a:pt x="1532117" y="691479"/>
                </a:lnTo>
                <a:cubicBezTo>
                  <a:pt x="1497992" y="749397"/>
                  <a:pt x="1447468" y="778356"/>
                  <a:pt x="1380544" y="778356"/>
                </a:cubicBezTo>
                <a:cubicBezTo>
                  <a:pt x="1331180" y="778356"/>
                  <a:pt x="1292335" y="764129"/>
                  <a:pt x="1264009" y="735675"/>
                </a:cubicBezTo>
                <a:cubicBezTo>
                  <a:pt x="1235682" y="707221"/>
                  <a:pt x="1221519" y="669255"/>
                  <a:pt x="1221519" y="621775"/>
                </a:cubicBezTo>
                <a:cubicBezTo>
                  <a:pt x="1221519" y="521429"/>
                  <a:pt x="1279994" y="463511"/>
                  <a:pt x="1396945" y="448022"/>
                </a:cubicBezTo>
                <a:lnTo>
                  <a:pt x="1535098" y="429333"/>
                </a:lnTo>
                <a:cubicBezTo>
                  <a:pt x="1535098" y="372761"/>
                  <a:pt x="1504949" y="344476"/>
                  <a:pt x="1444651" y="344476"/>
                </a:cubicBezTo>
                <a:cubicBezTo>
                  <a:pt x="1384024" y="344476"/>
                  <a:pt x="1326375" y="362828"/>
                  <a:pt x="1271711" y="399532"/>
                </a:cubicBezTo>
                <a:lnTo>
                  <a:pt x="1271711" y="279318"/>
                </a:lnTo>
                <a:cubicBezTo>
                  <a:pt x="1293577" y="267870"/>
                  <a:pt x="1323477" y="257767"/>
                  <a:pt x="1361412" y="249013"/>
                </a:cubicBezTo>
                <a:cubicBezTo>
                  <a:pt x="1399346" y="240258"/>
                  <a:pt x="1433885" y="235880"/>
                  <a:pt x="1465027" y="235880"/>
                </a:cubicBezTo>
                <a:close/>
                <a:moveTo>
                  <a:pt x="3203281" y="41417"/>
                </a:moveTo>
                <a:lnTo>
                  <a:pt x="3386657" y="41417"/>
                </a:lnTo>
                <a:lnTo>
                  <a:pt x="3501455" y="311645"/>
                </a:lnTo>
                <a:cubicBezTo>
                  <a:pt x="3503442" y="316697"/>
                  <a:pt x="3508909" y="336394"/>
                  <a:pt x="3517854" y="370741"/>
                </a:cubicBezTo>
                <a:lnTo>
                  <a:pt x="3519841" y="370741"/>
                </a:lnTo>
                <a:cubicBezTo>
                  <a:pt x="3524149" y="346497"/>
                  <a:pt x="3529284" y="327471"/>
                  <a:pt x="3535247" y="313665"/>
                </a:cubicBezTo>
                <a:lnTo>
                  <a:pt x="3652032" y="41417"/>
                </a:lnTo>
                <a:lnTo>
                  <a:pt x="3821991" y="41417"/>
                </a:lnTo>
                <a:lnTo>
                  <a:pt x="3589912" y="508128"/>
                </a:lnTo>
                <a:lnTo>
                  <a:pt x="3589912" y="765728"/>
                </a:lnTo>
                <a:lnTo>
                  <a:pt x="3429396" y="765728"/>
                </a:lnTo>
                <a:lnTo>
                  <a:pt x="3429396" y="511159"/>
                </a:lnTo>
                <a:close/>
                <a:moveTo>
                  <a:pt x="0" y="41417"/>
                </a:moveTo>
                <a:lnTo>
                  <a:pt x="566530" y="41417"/>
                </a:lnTo>
                <a:lnTo>
                  <a:pt x="566530" y="174259"/>
                </a:lnTo>
                <a:lnTo>
                  <a:pt x="363275" y="174259"/>
                </a:lnTo>
                <a:lnTo>
                  <a:pt x="363275" y="765728"/>
                </a:lnTo>
                <a:lnTo>
                  <a:pt x="202260" y="765728"/>
                </a:lnTo>
                <a:lnTo>
                  <a:pt x="202260" y="174259"/>
                </a:lnTo>
                <a:lnTo>
                  <a:pt x="0" y="174259"/>
                </a:lnTo>
                <a:close/>
                <a:moveTo>
                  <a:pt x="2416996" y="0"/>
                </a:moveTo>
                <a:lnTo>
                  <a:pt x="2574034" y="0"/>
                </a:lnTo>
                <a:lnTo>
                  <a:pt x="2574034" y="487419"/>
                </a:lnTo>
                <a:lnTo>
                  <a:pt x="2576023" y="487419"/>
                </a:lnTo>
                <a:lnTo>
                  <a:pt x="2727594" y="248508"/>
                </a:lnTo>
                <a:lnTo>
                  <a:pt x="2913952" y="248508"/>
                </a:lnTo>
                <a:lnTo>
                  <a:pt x="2731570" y="491460"/>
                </a:lnTo>
                <a:lnTo>
                  <a:pt x="2926873" y="765728"/>
                </a:lnTo>
                <a:lnTo>
                  <a:pt x="2738528" y="765728"/>
                </a:lnTo>
                <a:lnTo>
                  <a:pt x="2576023" y="509138"/>
                </a:lnTo>
                <a:lnTo>
                  <a:pt x="2574034" y="509138"/>
                </a:lnTo>
                <a:lnTo>
                  <a:pt x="2574034" y="765728"/>
                </a:lnTo>
                <a:lnTo>
                  <a:pt x="2416996" y="765728"/>
                </a:lnTo>
                <a:close/>
                <a:moveTo>
                  <a:pt x="648627" y="0"/>
                </a:moveTo>
                <a:lnTo>
                  <a:pt x="805665" y="0"/>
                </a:lnTo>
                <a:lnTo>
                  <a:pt x="805665" y="325283"/>
                </a:lnTo>
                <a:lnTo>
                  <a:pt x="807654" y="325283"/>
                </a:lnTo>
                <a:cubicBezTo>
                  <a:pt x="846085" y="265682"/>
                  <a:pt x="898264" y="235880"/>
                  <a:pt x="964195" y="235880"/>
                </a:cubicBezTo>
                <a:cubicBezTo>
                  <a:pt x="1079488" y="235880"/>
                  <a:pt x="1137135" y="306594"/>
                  <a:pt x="1137135" y="448022"/>
                </a:cubicBezTo>
                <a:lnTo>
                  <a:pt x="1137135" y="765728"/>
                </a:lnTo>
                <a:lnTo>
                  <a:pt x="980594" y="765728"/>
                </a:lnTo>
                <a:lnTo>
                  <a:pt x="980594" y="471761"/>
                </a:lnTo>
                <a:cubicBezTo>
                  <a:pt x="980594" y="395997"/>
                  <a:pt x="953427" y="358114"/>
                  <a:pt x="899093" y="358114"/>
                </a:cubicBezTo>
                <a:cubicBezTo>
                  <a:pt x="871263" y="358114"/>
                  <a:pt x="848735" y="368721"/>
                  <a:pt x="831507" y="389936"/>
                </a:cubicBezTo>
                <a:cubicBezTo>
                  <a:pt x="814279" y="411150"/>
                  <a:pt x="805665" y="438089"/>
                  <a:pt x="805665" y="470751"/>
                </a:cubicBezTo>
                <a:lnTo>
                  <a:pt x="805665" y="765728"/>
                </a:lnTo>
                <a:lnTo>
                  <a:pt x="648627" y="765728"/>
                </a:lnTo>
                <a:close/>
              </a:path>
            </a:pathLst>
          </a:custGeom>
          <a:solidFill>
            <a:schemeClr val="tx1"/>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780828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End Slide Color Bkg 3">
    <p:bg>
      <p:bgPr>
        <a:solidFill>
          <a:srgbClr val="2A446F"/>
        </a:solidFill>
        <a:effectLst/>
      </p:bgPr>
    </p:bg>
    <p:spTree>
      <p:nvGrpSpPr>
        <p:cNvPr id="1" name=""/>
        <p:cNvGrpSpPr/>
        <p:nvPr/>
      </p:nvGrpSpPr>
      <p:grpSpPr>
        <a:xfrm>
          <a:off x="0" y="0"/>
          <a:ext cx="0" cy="0"/>
          <a:chOff x="0" y="0"/>
          <a:chExt cx="0" cy="0"/>
        </a:xfrm>
      </p:grpSpPr>
      <p:pic>
        <p:nvPicPr>
          <p:cNvPr id="4" name="Picture 3" descr="A colorful abstract wavy motif graphic with patterns  ">
            <a:extLst>
              <a:ext uri="{FF2B5EF4-FFF2-40B4-BE49-F238E27FC236}">
                <a16:creationId xmlns:a16="http://schemas.microsoft.com/office/drawing/2014/main" id="{5F6C10F3-5ED4-32EB-0166-EB25F40ECB48}"/>
              </a:ext>
            </a:extLst>
          </p:cNvPr>
          <p:cNvPicPr>
            <a:picLocks noChangeAspect="1"/>
          </p:cNvPicPr>
          <p:nvPr/>
        </p:nvPicPr>
        <p:blipFill>
          <a:blip r:embed="rId2">
            <a:alphaModFix/>
          </a:blip>
          <a:srcRect l="33676" r="8959"/>
          <a:stretch>
            <a:fillRect/>
          </a:stretch>
        </p:blipFill>
        <p:spPr>
          <a:xfrm>
            <a:off x="5166836" y="0"/>
            <a:ext cx="7025164" cy="6858000"/>
          </a:xfrm>
          <a:custGeom>
            <a:avLst/>
            <a:gdLst>
              <a:gd name="connsiteX0" fmla="*/ 5819843 w 7025164"/>
              <a:gd name="connsiteY0" fmla="*/ 0 h 6858000"/>
              <a:gd name="connsiteX1" fmla="*/ 7025164 w 7025164"/>
              <a:gd name="connsiteY1" fmla="*/ 0 h 6858000"/>
              <a:gd name="connsiteX2" fmla="*/ 7025164 w 7025164"/>
              <a:gd name="connsiteY2" fmla="*/ 6857999 h 6858000"/>
              <a:gd name="connsiteX3" fmla="*/ 3817537 w 7025164"/>
              <a:gd name="connsiteY3" fmla="*/ 6857999 h 6858000"/>
              <a:gd name="connsiteX4" fmla="*/ 3817537 w 7025164"/>
              <a:gd name="connsiteY4" fmla="*/ 6858000 h 6858000"/>
              <a:gd name="connsiteX5" fmla="*/ 2060746 w 7025164"/>
              <a:gd name="connsiteY5" fmla="*/ 6858000 h 6858000"/>
              <a:gd name="connsiteX6" fmla="*/ 2060746 w 7025164"/>
              <a:gd name="connsiteY6" fmla="*/ 6857999 h 6858000"/>
              <a:gd name="connsiteX7" fmla="*/ 0 w 7025164"/>
              <a:gd name="connsiteY7" fmla="*/ 6857999 h 6858000"/>
              <a:gd name="connsiteX8" fmla="*/ 5047555 w 7025164"/>
              <a:gd name="connsiteY8" fmla="*/ 1 h 6858000"/>
              <a:gd name="connsiteX9" fmla="*/ 5819842 w 7025164"/>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4" h="6858000">
                <a:moveTo>
                  <a:pt x="5819843" y="0"/>
                </a:moveTo>
                <a:lnTo>
                  <a:pt x="7025164" y="0"/>
                </a:lnTo>
                <a:lnTo>
                  <a:pt x="7025164" y="6857999"/>
                </a:lnTo>
                <a:lnTo>
                  <a:pt x="3817537" y="6857999"/>
                </a:lnTo>
                <a:lnTo>
                  <a:pt x="3817537" y="6858000"/>
                </a:lnTo>
                <a:lnTo>
                  <a:pt x="2060746" y="6858000"/>
                </a:lnTo>
                <a:lnTo>
                  <a:pt x="2060746" y="6857999"/>
                </a:lnTo>
                <a:lnTo>
                  <a:pt x="0" y="6857999"/>
                </a:lnTo>
                <a:lnTo>
                  <a:pt x="5047555" y="1"/>
                </a:lnTo>
                <a:lnTo>
                  <a:pt x="5819842" y="1"/>
                </a:lnTo>
                <a:close/>
              </a:path>
            </a:pathLst>
          </a:custGeom>
        </p:spPr>
      </p:pic>
      <p:grpSp>
        <p:nvGrpSpPr>
          <p:cNvPr id="5" name="Group 4" descr="Microsoft logo">
            <a:extLst>
              <a:ext uri="{FF2B5EF4-FFF2-40B4-BE49-F238E27FC236}">
                <a16:creationId xmlns:a16="http://schemas.microsoft.com/office/drawing/2014/main" id="{60967159-F3C7-4575-3143-C8956419A5A4}"/>
              </a:ext>
            </a:extLst>
          </p:cNvPr>
          <p:cNvGrpSpPr>
            <a:grpSpLocks noChangeAspect="1"/>
          </p:cNvGrpSpPr>
          <p:nvPr/>
        </p:nvGrpSpPr>
        <p:grpSpPr bwMode="auto">
          <a:xfrm>
            <a:off x="584200" y="585788"/>
            <a:ext cx="1366838" cy="292100"/>
            <a:chOff x="464" y="465"/>
            <a:chExt cx="861" cy="184"/>
          </a:xfrm>
        </p:grpSpPr>
        <p:sp>
          <p:nvSpPr>
            <p:cNvPr id="6" name="AutoShape 3">
              <a:extLst>
                <a:ext uri="{FF2B5EF4-FFF2-40B4-BE49-F238E27FC236}">
                  <a16:creationId xmlns:a16="http://schemas.microsoft.com/office/drawing/2014/main" id="{F7917348-04AA-F728-4EBA-88CD0448863A}"/>
                </a:ext>
              </a:extLst>
            </p:cNvPr>
            <p:cNvSpPr>
              <a:spLocks noChangeAspect="1" noChangeArrowheads="1" noTextEdit="1"/>
            </p:cNvSpPr>
            <p:nvPr/>
          </p:nvSpPr>
          <p:spPr bwMode="auto">
            <a:xfrm>
              <a:off x="464" y="465"/>
              <a:ext cx="8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A23158A3-F51F-C0D4-19E5-48ECD9E0B9D1}"/>
                </a:ext>
              </a:extLst>
            </p:cNvPr>
            <p:cNvSpPr>
              <a:spLocks noEditPoints="1"/>
            </p:cNvSpPr>
            <p:nvPr/>
          </p:nvSpPr>
          <p:spPr bwMode="auto">
            <a:xfrm>
              <a:off x="702" y="494"/>
              <a:ext cx="623" cy="120"/>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82 w 1139"/>
                <a:gd name="T53" fmla="*/ 143 h 220"/>
                <a:gd name="T54" fmla="*/ 553 w 1139"/>
                <a:gd name="T55" fmla="*/ 200 h 220"/>
                <a:gd name="T56" fmla="*/ 610 w 1139"/>
                <a:gd name="T57" fmla="*/ 69 h 220"/>
                <a:gd name="T58" fmla="*/ 636 w 1139"/>
                <a:gd name="T59" fmla="*/ 109 h 220"/>
                <a:gd name="T60" fmla="*/ 568 w 1139"/>
                <a:gd name="T61" fmla="*/ 145 h 220"/>
                <a:gd name="T62" fmla="*/ 637 w 1139"/>
                <a:gd name="T63" fmla="*/ 180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885 w 1139"/>
                <a:gd name="T85" fmla="*/ 69 h 220"/>
                <a:gd name="T86" fmla="*/ 937 w 1139"/>
                <a:gd name="T87" fmla="*/ 199 h 220"/>
                <a:gd name="T88" fmla="*/ 809 w 1139"/>
                <a:gd name="T89" fmla="*/ 146 h 220"/>
                <a:gd name="T90" fmla="*/ 912 w 1139"/>
                <a:gd name="T91" fmla="*/ 180 h 220"/>
                <a:gd name="T92" fmla="*/ 884 w 1139"/>
                <a:gd name="T93" fmla="*/ 97 h 220"/>
                <a:gd name="T94" fmla="*/ 855 w 1139"/>
                <a:gd name="T95" fmla="*/ 180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171" y="15"/>
                    <a:pt x="171" y="15"/>
                    <a:pt x="218" y="15"/>
                  </a:cubicBezTo>
                  <a:cubicBezTo>
                    <a:pt x="218" y="15"/>
                    <a:pt x="218" y="15"/>
                    <a:pt x="218" y="217"/>
                  </a:cubicBezTo>
                  <a:cubicBezTo>
                    <a:pt x="218" y="217"/>
                    <a:pt x="218" y="217"/>
                    <a:pt x="184" y="217"/>
                  </a:cubicBezTo>
                  <a:cubicBezTo>
                    <a:pt x="184" y="217"/>
                    <a:pt x="184" y="217"/>
                    <a:pt x="184" y="89"/>
                  </a:cubicBezTo>
                  <a:cubicBezTo>
                    <a:pt x="184" y="80"/>
                    <a:pt x="184" y="67"/>
                    <a:pt x="185" y="52"/>
                  </a:cubicBezTo>
                  <a:cubicBezTo>
                    <a:pt x="185" y="52"/>
                    <a:pt x="185" y="52"/>
                    <a:pt x="185" y="52"/>
                  </a:cubicBezTo>
                  <a:cubicBezTo>
                    <a:pt x="183" y="58"/>
                    <a:pt x="182" y="65"/>
                    <a:pt x="180" y="68"/>
                  </a:cubicBezTo>
                  <a:cubicBezTo>
                    <a:pt x="180" y="68"/>
                    <a:pt x="180" y="68"/>
                    <a:pt x="120" y="217"/>
                  </a:cubicBezTo>
                  <a:cubicBezTo>
                    <a:pt x="120" y="217"/>
                    <a:pt x="120" y="217"/>
                    <a:pt x="97" y="217"/>
                  </a:cubicBezTo>
                  <a:cubicBezTo>
                    <a:pt x="97" y="217"/>
                    <a:pt x="97" y="217"/>
                    <a:pt x="37" y="70"/>
                  </a:cubicBezTo>
                  <a:cubicBezTo>
                    <a:pt x="36" y="66"/>
                    <a:pt x="34" y="60"/>
                    <a:pt x="32" y="52"/>
                  </a:cubicBezTo>
                  <a:cubicBezTo>
                    <a:pt x="32" y="52"/>
                    <a:pt x="32" y="52"/>
                    <a:pt x="31" y="52"/>
                  </a:cubicBezTo>
                  <a:cubicBezTo>
                    <a:pt x="32" y="56"/>
                    <a:pt x="32" y="60"/>
                    <a:pt x="32" y="65"/>
                  </a:cubicBezTo>
                  <a:cubicBezTo>
                    <a:pt x="33" y="76"/>
                    <a:pt x="33" y="85"/>
                    <a:pt x="33" y="93"/>
                  </a:cubicBezTo>
                  <a:cubicBezTo>
                    <a:pt x="33" y="93"/>
                    <a:pt x="33" y="93"/>
                    <a:pt x="33" y="217"/>
                  </a:cubicBezTo>
                  <a:cubicBezTo>
                    <a:pt x="33" y="217"/>
                    <a:pt x="33" y="217"/>
                    <a:pt x="0" y="217"/>
                  </a:cubicBezTo>
                  <a:cubicBezTo>
                    <a:pt x="0" y="217"/>
                    <a:pt x="0" y="217"/>
                    <a:pt x="0" y="15"/>
                  </a:cubicBezTo>
                  <a:cubicBezTo>
                    <a:pt x="0" y="15"/>
                    <a:pt x="0" y="15"/>
                    <a:pt x="50" y="15"/>
                  </a:cubicBezTo>
                  <a:cubicBezTo>
                    <a:pt x="50" y="15"/>
                    <a:pt x="50" y="15"/>
                    <a:pt x="100" y="142"/>
                  </a:cubicBezTo>
                  <a:cubicBezTo>
                    <a:pt x="105" y="153"/>
                    <a:pt x="108" y="162"/>
                    <a:pt x="109" y="168"/>
                  </a:cubicBezTo>
                  <a:cubicBezTo>
                    <a:pt x="109" y="168"/>
                    <a:pt x="109" y="168"/>
                    <a:pt x="110" y="168"/>
                  </a:cubicBezTo>
                  <a:cubicBezTo>
                    <a:pt x="110" y="168"/>
                    <a:pt x="110" y="168"/>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cubicBezTo>
                    <a:pt x="251" y="217"/>
                    <a:pt x="251" y="217"/>
                    <a:pt x="251" y="217"/>
                  </a:cubicBez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10" y="69"/>
                  </a:moveTo>
                  <a:cubicBezTo>
                    <a:pt x="632" y="69"/>
                    <a:pt x="650" y="75"/>
                    <a:pt x="663" y="89"/>
                  </a:cubicBez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lose/>
                  <a:moveTo>
                    <a:pt x="637" y="180"/>
                  </a:moveTo>
                  <a:cubicBezTo>
                    <a:pt x="643" y="172"/>
                    <a:pt x="646" y="160"/>
                    <a:pt x="646" y="144"/>
                  </a:cubicBez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885" y="69"/>
                  </a:moveTo>
                  <a:cubicBezTo>
                    <a:pt x="908" y="69"/>
                    <a:pt x="926" y="75"/>
                    <a:pt x="938" y="89"/>
                  </a:cubicBez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lose/>
                  <a:moveTo>
                    <a:pt x="912" y="180"/>
                  </a:moveTo>
                  <a:cubicBezTo>
                    <a:pt x="919" y="172"/>
                    <a:pt x="922" y="160"/>
                    <a:pt x="922" y="144"/>
                  </a:cubicBez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B8403E07-F7DE-A406-1221-184BBBC8DA7D}"/>
                </a:ext>
              </a:extLst>
            </p:cNvPr>
            <p:cNvSpPr>
              <a:spLocks/>
            </p:cNvSpPr>
            <p:nvPr/>
          </p:nvSpPr>
          <p:spPr bwMode="auto">
            <a:xfrm>
              <a:off x="463" y="465"/>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F25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87BFE9F0-1FB7-9CC7-B12C-DDB4806A5B9C}"/>
                </a:ext>
              </a:extLst>
            </p:cNvPr>
            <p:cNvSpPr>
              <a:spLocks/>
            </p:cNvSpPr>
            <p:nvPr/>
          </p:nvSpPr>
          <p:spPr bwMode="auto">
            <a:xfrm>
              <a:off x="560" y="465"/>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1B6FE91E-524B-E205-FDB0-0B33D007932C}"/>
                </a:ext>
              </a:extLst>
            </p:cNvPr>
            <p:cNvSpPr>
              <a:spLocks/>
            </p:cNvSpPr>
            <p:nvPr/>
          </p:nvSpPr>
          <p:spPr bwMode="auto">
            <a:xfrm>
              <a:off x="463" y="561"/>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00A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D52D9A2D-8792-C878-2E5E-1F5BDE117F22}"/>
                </a:ext>
              </a:extLst>
            </p:cNvPr>
            <p:cNvSpPr>
              <a:spLocks/>
            </p:cNvSpPr>
            <p:nvPr/>
          </p:nvSpPr>
          <p:spPr bwMode="auto">
            <a:xfrm>
              <a:off x="560" y="561"/>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Freeform: Shape 1" descr="Thank you ">
            <a:extLst>
              <a:ext uri="{FF2B5EF4-FFF2-40B4-BE49-F238E27FC236}">
                <a16:creationId xmlns:a16="http://schemas.microsoft.com/office/drawing/2014/main" id="{190ED75A-50A6-9978-1FC7-56265C0B6A0E}"/>
              </a:ext>
            </a:extLst>
          </p:cNvPr>
          <p:cNvSpPr>
            <a:spLocks/>
          </p:cNvSpPr>
          <p:nvPr/>
        </p:nvSpPr>
        <p:spPr bwMode="auto">
          <a:xfrm>
            <a:off x="584200" y="4142915"/>
            <a:ext cx="4910623" cy="778356"/>
          </a:xfrm>
          <a:custGeom>
            <a:avLst/>
            <a:gdLst>
              <a:gd name="connsiteX0" fmla="*/ 1535098 w 4910623"/>
              <a:gd name="connsiteY0" fmla="*/ 520756 h 778356"/>
              <a:gd name="connsiteX1" fmla="*/ 1442664 w 4910623"/>
              <a:gd name="connsiteY1" fmla="*/ 532879 h 778356"/>
              <a:gd name="connsiteX2" fmla="*/ 1366132 w 4910623"/>
              <a:gd name="connsiteY2" fmla="*/ 603088 h 778356"/>
              <a:gd name="connsiteX3" fmla="*/ 1384769 w 4910623"/>
              <a:gd name="connsiteY3" fmla="*/ 647788 h 778356"/>
              <a:gd name="connsiteX4" fmla="*/ 1435210 w 4910623"/>
              <a:gd name="connsiteY4" fmla="*/ 665214 h 778356"/>
              <a:gd name="connsiteX5" fmla="*/ 1507268 w 4910623"/>
              <a:gd name="connsiteY5" fmla="*/ 634151 h 778356"/>
              <a:gd name="connsiteX6" fmla="*/ 1535098 w 4910623"/>
              <a:gd name="connsiteY6" fmla="*/ 555608 h 778356"/>
              <a:gd name="connsiteX7" fmla="*/ 4050194 w 4910623"/>
              <a:gd name="connsiteY7" fmla="*/ 358114 h 778356"/>
              <a:gd name="connsiteX8" fmla="*/ 3963724 w 4910623"/>
              <a:gd name="connsiteY8" fmla="*/ 397007 h 778356"/>
              <a:gd name="connsiteX9" fmla="*/ 3932912 w 4910623"/>
              <a:gd name="connsiteY9" fmla="*/ 507118 h 778356"/>
              <a:gd name="connsiteX10" fmla="*/ 4051187 w 4910623"/>
              <a:gd name="connsiteY10" fmla="*/ 656122 h 778356"/>
              <a:gd name="connsiteX11" fmla="*/ 4163997 w 4910623"/>
              <a:gd name="connsiteY11" fmla="*/ 503078 h 778356"/>
              <a:gd name="connsiteX12" fmla="*/ 4050194 w 4910623"/>
              <a:gd name="connsiteY12" fmla="*/ 358114 h 778356"/>
              <a:gd name="connsiteX13" fmla="*/ 4419134 w 4910623"/>
              <a:gd name="connsiteY13" fmla="*/ 248508 h 778356"/>
              <a:gd name="connsiteX14" fmla="*/ 4575675 w 4910623"/>
              <a:gd name="connsiteY14" fmla="*/ 248508 h 778356"/>
              <a:gd name="connsiteX15" fmla="*/ 4575675 w 4910623"/>
              <a:gd name="connsiteY15" fmla="*/ 546516 h 778356"/>
              <a:gd name="connsiteX16" fmla="*/ 4661152 w 4910623"/>
              <a:gd name="connsiteY16" fmla="*/ 656122 h 778356"/>
              <a:gd name="connsiteX17" fmla="*/ 4728738 w 4910623"/>
              <a:gd name="connsiteY17" fmla="*/ 626069 h 778356"/>
              <a:gd name="connsiteX18" fmla="*/ 4754082 w 4910623"/>
              <a:gd name="connsiteY18" fmla="*/ 544495 h 778356"/>
              <a:gd name="connsiteX19" fmla="*/ 4754082 w 4910623"/>
              <a:gd name="connsiteY19" fmla="*/ 248508 h 778356"/>
              <a:gd name="connsiteX20" fmla="*/ 4910623 w 4910623"/>
              <a:gd name="connsiteY20" fmla="*/ 248508 h 778356"/>
              <a:gd name="connsiteX21" fmla="*/ 4910623 w 4910623"/>
              <a:gd name="connsiteY21" fmla="*/ 765728 h 778356"/>
              <a:gd name="connsiteX22" fmla="*/ 4754082 w 4910623"/>
              <a:gd name="connsiteY22" fmla="*/ 765728 h 778356"/>
              <a:gd name="connsiteX23" fmla="*/ 4754082 w 4910623"/>
              <a:gd name="connsiteY23" fmla="*/ 686933 h 778356"/>
              <a:gd name="connsiteX24" fmla="*/ 4751598 w 4910623"/>
              <a:gd name="connsiteY24" fmla="*/ 686933 h 778356"/>
              <a:gd name="connsiteX25" fmla="*/ 4596051 w 4910623"/>
              <a:gd name="connsiteY25" fmla="*/ 778356 h 778356"/>
              <a:gd name="connsiteX26" fmla="*/ 4419134 w 4910623"/>
              <a:gd name="connsiteY26" fmla="*/ 560659 h 778356"/>
              <a:gd name="connsiteX27" fmla="*/ 4053175 w 4910623"/>
              <a:gd name="connsiteY27" fmla="*/ 235880 h 778356"/>
              <a:gd name="connsiteX28" fmla="*/ 4251957 w 4910623"/>
              <a:gd name="connsiteY28" fmla="*/ 308361 h 778356"/>
              <a:gd name="connsiteX29" fmla="*/ 4324016 w 4910623"/>
              <a:gd name="connsiteY29" fmla="*/ 500047 h 778356"/>
              <a:gd name="connsiteX30" fmla="*/ 4249722 w 4910623"/>
              <a:gd name="connsiteY30" fmla="*/ 703601 h 778356"/>
              <a:gd name="connsiteX31" fmla="*/ 4046218 w 4910623"/>
              <a:gd name="connsiteY31" fmla="*/ 778356 h 778356"/>
              <a:gd name="connsiteX32" fmla="*/ 3846193 w 4910623"/>
              <a:gd name="connsiteY32" fmla="*/ 705875 h 778356"/>
              <a:gd name="connsiteX33" fmla="*/ 3773389 w 4910623"/>
              <a:gd name="connsiteY33" fmla="*/ 509138 h 778356"/>
              <a:gd name="connsiteX34" fmla="*/ 3848926 w 4910623"/>
              <a:gd name="connsiteY34" fmla="*/ 308361 h 778356"/>
              <a:gd name="connsiteX35" fmla="*/ 4053175 w 4910623"/>
              <a:gd name="connsiteY35" fmla="*/ 235880 h 778356"/>
              <a:gd name="connsiteX36" fmla="*/ 2128862 w 4910623"/>
              <a:gd name="connsiteY36" fmla="*/ 235880 h 778356"/>
              <a:gd name="connsiteX37" fmla="*/ 2297827 w 4910623"/>
              <a:gd name="connsiteY37" fmla="*/ 449032 h 778356"/>
              <a:gd name="connsiteX38" fmla="*/ 2297827 w 4910623"/>
              <a:gd name="connsiteY38" fmla="*/ 765728 h 778356"/>
              <a:gd name="connsiteX39" fmla="*/ 2141285 w 4910623"/>
              <a:gd name="connsiteY39" fmla="*/ 765728 h 778356"/>
              <a:gd name="connsiteX40" fmla="*/ 2141285 w 4910623"/>
              <a:gd name="connsiteY40" fmla="*/ 478327 h 778356"/>
              <a:gd name="connsiteX41" fmla="*/ 2056803 w 4910623"/>
              <a:gd name="connsiteY41" fmla="*/ 358114 h 778356"/>
              <a:gd name="connsiteX42" fmla="*/ 1989714 w 4910623"/>
              <a:gd name="connsiteY42" fmla="*/ 389936 h 778356"/>
              <a:gd name="connsiteX43" fmla="*/ 1963375 w 4910623"/>
              <a:gd name="connsiteY43" fmla="*/ 470751 h 778356"/>
              <a:gd name="connsiteX44" fmla="*/ 1963375 w 4910623"/>
              <a:gd name="connsiteY44" fmla="*/ 765728 h 778356"/>
              <a:gd name="connsiteX45" fmla="*/ 1806337 w 4910623"/>
              <a:gd name="connsiteY45" fmla="*/ 765728 h 778356"/>
              <a:gd name="connsiteX46" fmla="*/ 1806337 w 4910623"/>
              <a:gd name="connsiteY46" fmla="*/ 248508 h 778356"/>
              <a:gd name="connsiteX47" fmla="*/ 1963375 w 4910623"/>
              <a:gd name="connsiteY47" fmla="*/ 248508 h 778356"/>
              <a:gd name="connsiteX48" fmla="*/ 1963375 w 4910623"/>
              <a:gd name="connsiteY48" fmla="*/ 330334 h 778356"/>
              <a:gd name="connsiteX49" fmla="*/ 1965362 w 4910623"/>
              <a:gd name="connsiteY49" fmla="*/ 330334 h 778356"/>
              <a:gd name="connsiteX50" fmla="*/ 2128862 w 4910623"/>
              <a:gd name="connsiteY50" fmla="*/ 235880 h 778356"/>
              <a:gd name="connsiteX51" fmla="*/ 1465027 w 4910623"/>
              <a:gd name="connsiteY51" fmla="*/ 235880 h 778356"/>
              <a:gd name="connsiteX52" fmla="*/ 1682694 w 4910623"/>
              <a:gd name="connsiteY52" fmla="*/ 456608 h 778356"/>
              <a:gd name="connsiteX53" fmla="*/ 1682694 w 4910623"/>
              <a:gd name="connsiteY53" fmla="*/ 765728 h 778356"/>
              <a:gd name="connsiteX54" fmla="*/ 1534104 w 4910623"/>
              <a:gd name="connsiteY54" fmla="*/ 765728 h 778356"/>
              <a:gd name="connsiteX55" fmla="*/ 1534104 w 4910623"/>
              <a:gd name="connsiteY55" fmla="*/ 691479 h 778356"/>
              <a:gd name="connsiteX56" fmla="*/ 1532117 w 4910623"/>
              <a:gd name="connsiteY56" fmla="*/ 691479 h 778356"/>
              <a:gd name="connsiteX57" fmla="*/ 1380544 w 4910623"/>
              <a:gd name="connsiteY57" fmla="*/ 778356 h 778356"/>
              <a:gd name="connsiteX58" fmla="*/ 1264009 w 4910623"/>
              <a:gd name="connsiteY58" fmla="*/ 735675 h 778356"/>
              <a:gd name="connsiteX59" fmla="*/ 1221519 w 4910623"/>
              <a:gd name="connsiteY59" fmla="*/ 621775 h 778356"/>
              <a:gd name="connsiteX60" fmla="*/ 1396945 w 4910623"/>
              <a:gd name="connsiteY60" fmla="*/ 448022 h 778356"/>
              <a:gd name="connsiteX61" fmla="*/ 1535098 w 4910623"/>
              <a:gd name="connsiteY61" fmla="*/ 429333 h 778356"/>
              <a:gd name="connsiteX62" fmla="*/ 1444651 w 4910623"/>
              <a:gd name="connsiteY62" fmla="*/ 344476 h 778356"/>
              <a:gd name="connsiteX63" fmla="*/ 1271711 w 4910623"/>
              <a:gd name="connsiteY63" fmla="*/ 399532 h 778356"/>
              <a:gd name="connsiteX64" fmla="*/ 1271711 w 4910623"/>
              <a:gd name="connsiteY64" fmla="*/ 279318 h 778356"/>
              <a:gd name="connsiteX65" fmla="*/ 1361412 w 4910623"/>
              <a:gd name="connsiteY65" fmla="*/ 249013 h 778356"/>
              <a:gd name="connsiteX66" fmla="*/ 1465027 w 4910623"/>
              <a:gd name="connsiteY66" fmla="*/ 235880 h 778356"/>
              <a:gd name="connsiteX67" fmla="*/ 3203281 w 4910623"/>
              <a:gd name="connsiteY67" fmla="*/ 41417 h 778356"/>
              <a:gd name="connsiteX68" fmla="*/ 3386657 w 4910623"/>
              <a:gd name="connsiteY68" fmla="*/ 41417 h 778356"/>
              <a:gd name="connsiteX69" fmla="*/ 3501455 w 4910623"/>
              <a:gd name="connsiteY69" fmla="*/ 311645 h 778356"/>
              <a:gd name="connsiteX70" fmla="*/ 3517854 w 4910623"/>
              <a:gd name="connsiteY70" fmla="*/ 370741 h 778356"/>
              <a:gd name="connsiteX71" fmla="*/ 3519841 w 4910623"/>
              <a:gd name="connsiteY71" fmla="*/ 370741 h 778356"/>
              <a:gd name="connsiteX72" fmla="*/ 3535247 w 4910623"/>
              <a:gd name="connsiteY72" fmla="*/ 313665 h 778356"/>
              <a:gd name="connsiteX73" fmla="*/ 3652032 w 4910623"/>
              <a:gd name="connsiteY73" fmla="*/ 41417 h 778356"/>
              <a:gd name="connsiteX74" fmla="*/ 3821991 w 4910623"/>
              <a:gd name="connsiteY74" fmla="*/ 41417 h 778356"/>
              <a:gd name="connsiteX75" fmla="*/ 3589912 w 4910623"/>
              <a:gd name="connsiteY75" fmla="*/ 508128 h 778356"/>
              <a:gd name="connsiteX76" fmla="*/ 3589912 w 4910623"/>
              <a:gd name="connsiteY76" fmla="*/ 765728 h 778356"/>
              <a:gd name="connsiteX77" fmla="*/ 3429396 w 4910623"/>
              <a:gd name="connsiteY77" fmla="*/ 765728 h 778356"/>
              <a:gd name="connsiteX78" fmla="*/ 3429396 w 4910623"/>
              <a:gd name="connsiteY78" fmla="*/ 511159 h 778356"/>
              <a:gd name="connsiteX79" fmla="*/ 0 w 4910623"/>
              <a:gd name="connsiteY79" fmla="*/ 41417 h 778356"/>
              <a:gd name="connsiteX80" fmla="*/ 566530 w 4910623"/>
              <a:gd name="connsiteY80" fmla="*/ 41417 h 778356"/>
              <a:gd name="connsiteX81" fmla="*/ 566530 w 4910623"/>
              <a:gd name="connsiteY81" fmla="*/ 174259 h 778356"/>
              <a:gd name="connsiteX82" fmla="*/ 363275 w 4910623"/>
              <a:gd name="connsiteY82" fmla="*/ 174259 h 778356"/>
              <a:gd name="connsiteX83" fmla="*/ 363275 w 4910623"/>
              <a:gd name="connsiteY83" fmla="*/ 765728 h 778356"/>
              <a:gd name="connsiteX84" fmla="*/ 202260 w 4910623"/>
              <a:gd name="connsiteY84" fmla="*/ 765728 h 778356"/>
              <a:gd name="connsiteX85" fmla="*/ 202260 w 4910623"/>
              <a:gd name="connsiteY85" fmla="*/ 174259 h 778356"/>
              <a:gd name="connsiteX86" fmla="*/ 0 w 4910623"/>
              <a:gd name="connsiteY86" fmla="*/ 174259 h 778356"/>
              <a:gd name="connsiteX87" fmla="*/ 2416996 w 4910623"/>
              <a:gd name="connsiteY87" fmla="*/ 0 h 778356"/>
              <a:gd name="connsiteX88" fmla="*/ 2574034 w 4910623"/>
              <a:gd name="connsiteY88" fmla="*/ 0 h 778356"/>
              <a:gd name="connsiteX89" fmla="*/ 2574034 w 4910623"/>
              <a:gd name="connsiteY89" fmla="*/ 487419 h 778356"/>
              <a:gd name="connsiteX90" fmla="*/ 2576023 w 4910623"/>
              <a:gd name="connsiteY90" fmla="*/ 487419 h 778356"/>
              <a:gd name="connsiteX91" fmla="*/ 2727594 w 4910623"/>
              <a:gd name="connsiteY91" fmla="*/ 248508 h 778356"/>
              <a:gd name="connsiteX92" fmla="*/ 2913952 w 4910623"/>
              <a:gd name="connsiteY92" fmla="*/ 248508 h 778356"/>
              <a:gd name="connsiteX93" fmla="*/ 2731570 w 4910623"/>
              <a:gd name="connsiteY93" fmla="*/ 491460 h 778356"/>
              <a:gd name="connsiteX94" fmla="*/ 2926873 w 4910623"/>
              <a:gd name="connsiteY94" fmla="*/ 765728 h 778356"/>
              <a:gd name="connsiteX95" fmla="*/ 2738528 w 4910623"/>
              <a:gd name="connsiteY95" fmla="*/ 765728 h 778356"/>
              <a:gd name="connsiteX96" fmla="*/ 2576023 w 4910623"/>
              <a:gd name="connsiteY96" fmla="*/ 509138 h 778356"/>
              <a:gd name="connsiteX97" fmla="*/ 2574034 w 4910623"/>
              <a:gd name="connsiteY97" fmla="*/ 509138 h 778356"/>
              <a:gd name="connsiteX98" fmla="*/ 2574034 w 4910623"/>
              <a:gd name="connsiteY98" fmla="*/ 765728 h 778356"/>
              <a:gd name="connsiteX99" fmla="*/ 2416996 w 4910623"/>
              <a:gd name="connsiteY99" fmla="*/ 765728 h 778356"/>
              <a:gd name="connsiteX100" fmla="*/ 648627 w 4910623"/>
              <a:gd name="connsiteY100" fmla="*/ 0 h 778356"/>
              <a:gd name="connsiteX101" fmla="*/ 805665 w 4910623"/>
              <a:gd name="connsiteY101" fmla="*/ 0 h 778356"/>
              <a:gd name="connsiteX102" fmla="*/ 805665 w 4910623"/>
              <a:gd name="connsiteY102" fmla="*/ 325283 h 778356"/>
              <a:gd name="connsiteX103" fmla="*/ 807654 w 4910623"/>
              <a:gd name="connsiteY103" fmla="*/ 325283 h 778356"/>
              <a:gd name="connsiteX104" fmla="*/ 964195 w 4910623"/>
              <a:gd name="connsiteY104" fmla="*/ 235880 h 778356"/>
              <a:gd name="connsiteX105" fmla="*/ 1137135 w 4910623"/>
              <a:gd name="connsiteY105" fmla="*/ 448022 h 778356"/>
              <a:gd name="connsiteX106" fmla="*/ 1137135 w 4910623"/>
              <a:gd name="connsiteY106" fmla="*/ 765728 h 778356"/>
              <a:gd name="connsiteX107" fmla="*/ 980594 w 4910623"/>
              <a:gd name="connsiteY107" fmla="*/ 765728 h 778356"/>
              <a:gd name="connsiteX108" fmla="*/ 980594 w 4910623"/>
              <a:gd name="connsiteY108" fmla="*/ 471761 h 778356"/>
              <a:gd name="connsiteX109" fmla="*/ 899093 w 4910623"/>
              <a:gd name="connsiteY109" fmla="*/ 358114 h 778356"/>
              <a:gd name="connsiteX110" fmla="*/ 831507 w 4910623"/>
              <a:gd name="connsiteY110" fmla="*/ 389936 h 778356"/>
              <a:gd name="connsiteX111" fmla="*/ 805665 w 4910623"/>
              <a:gd name="connsiteY111" fmla="*/ 470751 h 778356"/>
              <a:gd name="connsiteX112" fmla="*/ 805665 w 4910623"/>
              <a:gd name="connsiteY112" fmla="*/ 765728 h 778356"/>
              <a:gd name="connsiteX113" fmla="*/ 648627 w 4910623"/>
              <a:gd name="connsiteY113" fmla="*/ 765728 h 7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10623" h="778356">
                <a:moveTo>
                  <a:pt x="1535098" y="520756"/>
                </a:moveTo>
                <a:lnTo>
                  <a:pt x="1442664" y="532879"/>
                </a:lnTo>
                <a:cubicBezTo>
                  <a:pt x="1391643" y="539613"/>
                  <a:pt x="1366132" y="563016"/>
                  <a:pt x="1366132" y="603088"/>
                </a:cubicBezTo>
                <a:cubicBezTo>
                  <a:pt x="1366132" y="621270"/>
                  <a:pt x="1372345" y="636171"/>
                  <a:pt x="1384769" y="647788"/>
                </a:cubicBezTo>
                <a:cubicBezTo>
                  <a:pt x="1397193" y="659405"/>
                  <a:pt x="1414006" y="665214"/>
                  <a:pt x="1435210" y="665214"/>
                </a:cubicBezTo>
                <a:cubicBezTo>
                  <a:pt x="1464696" y="665214"/>
                  <a:pt x="1488715" y="654860"/>
                  <a:pt x="1507268" y="634151"/>
                </a:cubicBezTo>
                <a:cubicBezTo>
                  <a:pt x="1525822" y="613441"/>
                  <a:pt x="1535098" y="587260"/>
                  <a:pt x="1535098" y="555608"/>
                </a:cubicBezTo>
                <a:close/>
                <a:moveTo>
                  <a:pt x="4050194" y="358114"/>
                </a:moveTo>
                <a:cubicBezTo>
                  <a:pt x="4013088" y="358114"/>
                  <a:pt x="3984265" y="371078"/>
                  <a:pt x="3963724" y="397007"/>
                </a:cubicBezTo>
                <a:cubicBezTo>
                  <a:pt x="3943183" y="422935"/>
                  <a:pt x="3932912" y="459640"/>
                  <a:pt x="3932912" y="507118"/>
                </a:cubicBezTo>
                <a:cubicBezTo>
                  <a:pt x="3932912" y="606454"/>
                  <a:pt x="3972337" y="656122"/>
                  <a:pt x="4051187" y="656122"/>
                </a:cubicBezTo>
                <a:cubicBezTo>
                  <a:pt x="4126393" y="656122"/>
                  <a:pt x="4163997" y="605108"/>
                  <a:pt x="4163997" y="503078"/>
                </a:cubicBezTo>
                <a:cubicBezTo>
                  <a:pt x="4163997" y="406435"/>
                  <a:pt x="4126063" y="358114"/>
                  <a:pt x="4050194" y="358114"/>
                </a:cubicBezTo>
                <a:close/>
                <a:moveTo>
                  <a:pt x="4419134" y="248508"/>
                </a:moveTo>
                <a:lnTo>
                  <a:pt x="4575675" y="248508"/>
                </a:lnTo>
                <a:lnTo>
                  <a:pt x="4575675" y="546516"/>
                </a:lnTo>
                <a:cubicBezTo>
                  <a:pt x="4575675" y="619587"/>
                  <a:pt x="4604167" y="656122"/>
                  <a:pt x="4661152" y="656122"/>
                </a:cubicBezTo>
                <a:cubicBezTo>
                  <a:pt x="4689312" y="656122"/>
                  <a:pt x="4711841" y="646105"/>
                  <a:pt x="4728738" y="626069"/>
                </a:cubicBezTo>
                <a:cubicBezTo>
                  <a:pt x="4745634" y="606033"/>
                  <a:pt x="4754082" y="578842"/>
                  <a:pt x="4754082" y="544495"/>
                </a:cubicBezTo>
                <a:lnTo>
                  <a:pt x="4754082" y="248508"/>
                </a:lnTo>
                <a:lnTo>
                  <a:pt x="4910623" y="248508"/>
                </a:lnTo>
                <a:lnTo>
                  <a:pt x="4910623" y="765728"/>
                </a:lnTo>
                <a:lnTo>
                  <a:pt x="4754082" y="765728"/>
                </a:lnTo>
                <a:lnTo>
                  <a:pt x="4754082" y="686933"/>
                </a:lnTo>
                <a:lnTo>
                  <a:pt x="4751598" y="686933"/>
                </a:lnTo>
                <a:cubicBezTo>
                  <a:pt x="4712835" y="747882"/>
                  <a:pt x="4660986" y="778356"/>
                  <a:pt x="4596051" y="778356"/>
                </a:cubicBezTo>
                <a:cubicBezTo>
                  <a:pt x="4478106" y="778356"/>
                  <a:pt x="4419134" y="705790"/>
                  <a:pt x="4419134" y="560659"/>
                </a:cubicBezTo>
                <a:close/>
                <a:moveTo>
                  <a:pt x="4053175" y="235880"/>
                </a:moveTo>
                <a:cubicBezTo>
                  <a:pt x="4137658" y="235880"/>
                  <a:pt x="4203918" y="260041"/>
                  <a:pt x="4251957" y="308361"/>
                </a:cubicBezTo>
                <a:cubicBezTo>
                  <a:pt x="4299997" y="356683"/>
                  <a:pt x="4324016" y="420578"/>
                  <a:pt x="4324016" y="500047"/>
                </a:cubicBezTo>
                <a:cubicBezTo>
                  <a:pt x="4324016" y="585913"/>
                  <a:pt x="4299251" y="653766"/>
                  <a:pt x="4249722" y="703601"/>
                </a:cubicBezTo>
                <a:cubicBezTo>
                  <a:pt x="4200192" y="753437"/>
                  <a:pt x="4132356" y="778356"/>
                  <a:pt x="4046218" y="778356"/>
                </a:cubicBezTo>
                <a:cubicBezTo>
                  <a:pt x="3961404" y="778356"/>
                  <a:pt x="3894729" y="754196"/>
                  <a:pt x="3846193" y="705875"/>
                </a:cubicBezTo>
                <a:cubicBezTo>
                  <a:pt x="3797657" y="657553"/>
                  <a:pt x="3773389" y="591975"/>
                  <a:pt x="3773389" y="509138"/>
                </a:cubicBezTo>
                <a:cubicBezTo>
                  <a:pt x="3773389" y="423609"/>
                  <a:pt x="3798568" y="356683"/>
                  <a:pt x="3848926" y="308361"/>
                </a:cubicBezTo>
                <a:cubicBezTo>
                  <a:pt x="3899284" y="260041"/>
                  <a:pt x="3967367" y="235880"/>
                  <a:pt x="4053175" y="235880"/>
                </a:cubicBezTo>
                <a:close/>
                <a:moveTo>
                  <a:pt x="2128862" y="235880"/>
                </a:moveTo>
                <a:cubicBezTo>
                  <a:pt x="2241505" y="235880"/>
                  <a:pt x="2297827" y="306930"/>
                  <a:pt x="2297827" y="449032"/>
                </a:cubicBezTo>
                <a:lnTo>
                  <a:pt x="2297827" y="765728"/>
                </a:lnTo>
                <a:lnTo>
                  <a:pt x="2141285" y="765728"/>
                </a:lnTo>
                <a:lnTo>
                  <a:pt x="2141285" y="478327"/>
                </a:lnTo>
                <a:cubicBezTo>
                  <a:pt x="2141285" y="398185"/>
                  <a:pt x="2113124" y="358114"/>
                  <a:pt x="2056803" y="358114"/>
                </a:cubicBezTo>
                <a:cubicBezTo>
                  <a:pt x="2029636" y="358114"/>
                  <a:pt x="2007272" y="368721"/>
                  <a:pt x="1989714" y="389936"/>
                </a:cubicBezTo>
                <a:cubicBezTo>
                  <a:pt x="1972154" y="411150"/>
                  <a:pt x="1963375" y="438089"/>
                  <a:pt x="1963375" y="470751"/>
                </a:cubicBezTo>
                <a:lnTo>
                  <a:pt x="1963375" y="765728"/>
                </a:lnTo>
                <a:lnTo>
                  <a:pt x="1806337" y="765728"/>
                </a:lnTo>
                <a:lnTo>
                  <a:pt x="1806337" y="248508"/>
                </a:lnTo>
                <a:lnTo>
                  <a:pt x="1963375" y="248508"/>
                </a:lnTo>
                <a:lnTo>
                  <a:pt x="1963375" y="330334"/>
                </a:lnTo>
                <a:lnTo>
                  <a:pt x="1965362" y="330334"/>
                </a:lnTo>
                <a:cubicBezTo>
                  <a:pt x="2002800" y="267365"/>
                  <a:pt x="2057300" y="235880"/>
                  <a:pt x="2128862" y="235880"/>
                </a:cubicBezTo>
                <a:close/>
                <a:moveTo>
                  <a:pt x="1465027" y="235880"/>
                </a:moveTo>
                <a:cubicBezTo>
                  <a:pt x="1610139" y="235880"/>
                  <a:pt x="1682694" y="309457"/>
                  <a:pt x="1682694" y="456608"/>
                </a:cubicBezTo>
                <a:lnTo>
                  <a:pt x="1682694" y="765728"/>
                </a:lnTo>
                <a:lnTo>
                  <a:pt x="1534104" y="765728"/>
                </a:lnTo>
                <a:lnTo>
                  <a:pt x="1534104" y="691479"/>
                </a:lnTo>
                <a:lnTo>
                  <a:pt x="1532117" y="691479"/>
                </a:lnTo>
                <a:cubicBezTo>
                  <a:pt x="1497992" y="749397"/>
                  <a:pt x="1447468" y="778356"/>
                  <a:pt x="1380544" y="778356"/>
                </a:cubicBezTo>
                <a:cubicBezTo>
                  <a:pt x="1331180" y="778356"/>
                  <a:pt x="1292335" y="764129"/>
                  <a:pt x="1264009" y="735675"/>
                </a:cubicBezTo>
                <a:cubicBezTo>
                  <a:pt x="1235682" y="707221"/>
                  <a:pt x="1221519" y="669255"/>
                  <a:pt x="1221519" y="621775"/>
                </a:cubicBezTo>
                <a:cubicBezTo>
                  <a:pt x="1221519" y="521429"/>
                  <a:pt x="1279994" y="463511"/>
                  <a:pt x="1396945" y="448022"/>
                </a:cubicBezTo>
                <a:lnTo>
                  <a:pt x="1535098" y="429333"/>
                </a:lnTo>
                <a:cubicBezTo>
                  <a:pt x="1535098" y="372761"/>
                  <a:pt x="1504949" y="344476"/>
                  <a:pt x="1444651" y="344476"/>
                </a:cubicBezTo>
                <a:cubicBezTo>
                  <a:pt x="1384024" y="344476"/>
                  <a:pt x="1326375" y="362828"/>
                  <a:pt x="1271711" y="399532"/>
                </a:cubicBezTo>
                <a:lnTo>
                  <a:pt x="1271711" y="279318"/>
                </a:lnTo>
                <a:cubicBezTo>
                  <a:pt x="1293577" y="267870"/>
                  <a:pt x="1323477" y="257767"/>
                  <a:pt x="1361412" y="249013"/>
                </a:cubicBezTo>
                <a:cubicBezTo>
                  <a:pt x="1399346" y="240258"/>
                  <a:pt x="1433885" y="235880"/>
                  <a:pt x="1465027" y="235880"/>
                </a:cubicBezTo>
                <a:close/>
                <a:moveTo>
                  <a:pt x="3203281" y="41417"/>
                </a:moveTo>
                <a:lnTo>
                  <a:pt x="3386657" y="41417"/>
                </a:lnTo>
                <a:lnTo>
                  <a:pt x="3501455" y="311645"/>
                </a:lnTo>
                <a:cubicBezTo>
                  <a:pt x="3503442" y="316697"/>
                  <a:pt x="3508909" y="336394"/>
                  <a:pt x="3517854" y="370741"/>
                </a:cubicBezTo>
                <a:lnTo>
                  <a:pt x="3519841" y="370741"/>
                </a:lnTo>
                <a:cubicBezTo>
                  <a:pt x="3524149" y="346497"/>
                  <a:pt x="3529284" y="327471"/>
                  <a:pt x="3535247" y="313665"/>
                </a:cubicBezTo>
                <a:lnTo>
                  <a:pt x="3652032" y="41417"/>
                </a:lnTo>
                <a:lnTo>
                  <a:pt x="3821991" y="41417"/>
                </a:lnTo>
                <a:lnTo>
                  <a:pt x="3589912" y="508128"/>
                </a:lnTo>
                <a:lnTo>
                  <a:pt x="3589912" y="765728"/>
                </a:lnTo>
                <a:lnTo>
                  <a:pt x="3429396" y="765728"/>
                </a:lnTo>
                <a:lnTo>
                  <a:pt x="3429396" y="511159"/>
                </a:lnTo>
                <a:close/>
                <a:moveTo>
                  <a:pt x="0" y="41417"/>
                </a:moveTo>
                <a:lnTo>
                  <a:pt x="566530" y="41417"/>
                </a:lnTo>
                <a:lnTo>
                  <a:pt x="566530" y="174259"/>
                </a:lnTo>
                <a:lnTo>
                  <a:pt x="363275" y="174259"/>
                </a:lnTo>
                <a:lnTo>
                  <a:pt x="363275" y="765728"/>
                </a:lnTo>
                <a:lnTo>
                  <a:pt x="202260" y="765728"/>
                </a:lnTo>
                <a:lnTo>
                  <a:pt x="202260" y="174259"/>
                </a:lnTo>
                <a:lnTo>
                  <a:pt x="0" y="174259"/>
                </a:lnTo>
                <a:close/>
                <a:moveTo>
                  <a:pt x="2416996" y="0"/>
                </a:moveTo>
                <a:lnTo>
                  <a:pt x="2574034" y="0"/>
                </a:lnTo>
                <a:lnTo>
                  <a:pt x="2574034" y="487419"/>
                </a:lnTo>
                <a:lnTo>
                  <a:pt x="2576023" y="487419"/>
                </a:lnTo>
                <a:lnTo>
                  <a:pt x="2727594" y="248508"/>
                </a:lnTo>
                <a:lnTo>
                  <a:pt x="2913952" y="248508"/>
                </a:lnTo>
                <a:lnTo>
                  <a:pt x="2731570" y="491460"/>
                </a:lnTo>
                <a:lnTo>
                  <a:pt x="2926873" y="765728"/>
                </a:lnTo>
                <a:lnTo>
                  <a:pt x="2738528" y="765728"/>
                </a:lnTo>
                <a:lnTo>
                  <a:pt x="2576023" y="509138"/>
                </a:lnTo>
                <a:lnTo>
                  <a:pt x="2574034" y="509138"/>
                </a:lnTo>
                <a:lnTo>
                  <a:pt x="2574034" y="765728"/>
                </a:lnTo>
                <a:lnTo>
                  <a:pt x="2416996" y="765728"/>
                </a:lnTo>
                <a:close/>
                <a:moveTo>
                  <a:pt x="648627" y="0"/>
                </a:moveTo>
                <a:lnTo>
                  <a:pt x="805665" y="0"/>
                </a:lnTo>
                <a:lnTo>
                  <a:pt x="805665" y="325283"/>
                </a:lnTo>
                <a:lnTo>
                  <a:pt x="807654" y="325283"/>
                </a:lnTo>
                <a:cubicBezTo>
                  <a:pt x="846085" y="265682"/>
                  <a:pt x="898264" y="235880"/>
                  <a:pt x="964195" y="235880"/>
                </a:cubicBezTo>
                <a:cubicBezTo>
                  <a:pt x="1079488" y="235880"/>
                  <a:pt x="1137135" y="306594"/>
                  <a:pt x="1137135" y="448022"/>
                </a:cubicBezTo>
                <a:lnTo>
                  <a:pt x="1137135" y="765728"/>
                </a:lnTo>
                <a:lnTo>
                  <a:pt x="980594" y="765728"/>
                </a:lnTo>
                <a:lnTo>
                  <a:pt x="980594" y="471761"/>
                </a:lnTo>
                <a:cubicBezTo>
                  <a:pt x="980594" y="395997"/>
                  <a:pt x="953427" y="358114"/>
                  <a:pt x="899093" y="358114"/>
                </a:cubicBezTo>
                <a:cubicBezTo>
                  <a:pt x="871263" y="358114"/>
                  <a:pt x="848735" y="368721"/>
                  <a:pt x="831507" y="389936"/>
                </a:cubicBezTo>
                <a:cubicBezTo>
                  <a:pt x="814279" y="411150"/>
                  <a:pt x="805665" y="438089"/>
                  <a:pt x="805665" y="470751"/>
                </a:cubicBezTo>
                <a:lnTo>
                  <a:pt x="805665" y="765728"/>
                </a:lnTo>
                <a:lnTo>
                  <a:pt x="648627" y="765728"/>
                </a:lnTo>
                <a:close/>
              </a:path>
            </a:pathLst>
          </a:custGeom>
          <a:solidFill>
            <a:schemeClr val="tx1"/>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04362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End Slide Color Bkg 4">
    <p:bg>
      <p:bgPr>
        <a:solidFill>
          <a:schemeClr val="bg2"/>
        </a:solidFill>
        <a:effectLst/>
      </p:bgPr>
    </p:bg>
    <p:spTree>
      <p:nvGrpSpPr>
        <p:cNvPr id="1" name=""/>
        <p:cNvGrpSpPr/>
        <p:nvPr/>
      </p:nvGrpSpPr>
      <p:grpSpPr>
        <a:xfrm>
          <a:off x="0" y="0"/>
          <a:ext cx="0" cy="0"/>
          <a:chOff x="0" y="0"/>
          <a:chExt cx="0" cy="0"/>
        </a:xfrm>
      </p:grpSpPr>
      <p:grpSp>
        <p:nvGrpSpPr>
          <p:cNvPr id="4" name="Group 4" descr="Microsoft logo">
            <a:extLst>
              <a:ext uri="{FF2B5EF4-FFF2-40B4-BE49-F238E27FC236}">
                <a16:creationId xmlns:a16="http://schemas.microsoft.com/office/drawing/2014/main" id="{464C5876-8927-FD4A-471B-64A4CB8DD5F2}"/>
              </a:ext>
            </a:extLst>
          </p:cNvPr>
          <p:cNvGrpSpPr>
            <a:grpSpLocks noChangeAspect="1"/>
          </p:cNvGrpSpPr>
          <p:nvPr/>
        </p:nvGrpSpPr>
        <p:grpSpPr bwMode="auto">
          <a:xfrm>
            <a:off x="584200" y="585788"/>
            <a:ext cx="1366838" cy="292100"/>
            <a:chOff x="464" y="465"/>
            <a:chExt cx="861" cy="184"/>
          </a:xfrm>
        </p:grpSpPr>
        <p:sp>
          <p:nvSpPr>
            <p:cNvPr id="6" name="AutoShape 3">
              <a:extLst>
                <a:ext uri="{FF2B5EF4-FFF2-40B4-BE49-F238E27FC236}">
                  <a16:creationId xmlns:a16="http://schemas.microsoft.com/office/drawing/2014/main" id="{ACC033E4-8B3A-D644-F3C8-2B6C4E11C888}"/>
                </a:ext>
              </a:extLst>
            </p:cNvPr>
            <p:cNvSpPr>
              <a:spLocks noChangeAspect="1" noChangeArrowheads="1" noTextEdit="1"/>
            </p:cNvSpPr>
            <p:nvPr/>
          </p:nvSpPr>
          <p:spPr bwMode="auto">
            <a:xfrm>
              <a:off x="464" y="465"/>
              <a:ext cx="8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DAC3787C-368F-5107-F571-8BF0F757A245}"/>
                </a:ext>
              </a:extLst>
            </p:cNvPr>
            <p:cNvSpPr>
              <a:spLocks noEditPoints="1"/>
            </p:cNvSpPr>
            <p:nvPr/>
          </p:nvSpPr>
          <p:spPr bwMode="auto">
            <a:xfrm>
              <a:off x="702" y="494"/>
              <a:ext cx="623" cy="120"/>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82 w 1139"/>
                <a:gd name="T53" fmla="*/ 143 h 220"/>
                <a:gd name="T54" fmla="*/ 553 w 1139"/>
                <a:gd name="T55" fmla="*/ 200 h 220"/>
                <a:gd name="T56" fmla="*/ 610 w 1139"/>
                <a:gd name="T57" fmla="*/ 69 h 220"/>
                <a:gd name="T58" fmla="*/ 636 w 1139"/>
                <a:gd name="T59" fmla="*/ 109 h 220"/>
                <a:gd name="T60" fmla="*/ 568 w 1139"/>
                <a:gd name="T61" fmla="*/ 145 h 220"/>
                <a:gd name="T62" fmla="*/ 637 w 1139"/>
                <a:gd name="T63" fmla="*/ 180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885 w 1139"/>
                <a:gd name="T85" fmla="*/ 69 h 220"/>
                <a:gd name="T86" fmla="*/ 937 w 1139"/>
                <a:gd name="T87" fmla="*/ 199 h 220"/>
                <a:gd name="T88" fmla="*/ 809 w 1139"/>
                <a:gd name="T89" fmla="*/ 146 h 220"/>
                <a:gd name="T90" fmla="*/ 912 w 1139"/>
                <a:gd name="T91" fmla="*/ 180 h 220"/>
                <a:gd name="T92" fmla="*/ 884 w 1139"/>
                <a:gd name="T93" fmla="*/ 97 h 220"/>
                <a:gd name="T94" fmla="*/ 855 w 1139"/>
                <a:gd name="T95" fmla="*/ 180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171" y="15"/>
                    <a:pt x="171" y="15"/>
                    <a:pt x="218" y="15"/>
                  </a:cubicBezTo>
                  <a:cubicBezTo>
                    <a:pt x="218" y="15"/>
                    <a:pt x="218" y="15"/>
                    <a:pt x="218" y="217"/>
                  </a:cubicBezTo>
                  <a:cubicBezTo>
                    <a:pt x="218" y="217"/>
                    <a:pt x="218" y="217"/>
                    <a:pt x="184" y="217"/>
                  </a:cubicBezTo>
                  <a:cubicBezTo>
                    <a:pt x="184" y="217"/>
                    <a:pt x="184" y="217"/>
                    <a:pt x="184" y="89"/>
                  </a:cubicBezTo>
                  <a:cubicBezTo>
                    <a:pt x="184" y="80"/>
                    <a:pt x="184" y="67"/>
                    <a:pt x="185" y="52"/>
                  </a:cubicBezTo>
                  <a:cubicBezTo>
                    <a:pt x="185" y="52"/>
                    <a:pt x="185" y="52"/>
                    <a:pt x="185" y="52"/>
                  </a:cubicBezTo>
                  <a:cubicBezTo>
                    <a:pt x="183" y="58"/>
                    <a:pt x="182" y="65"/>
                    <a:pt x="180" y="68"/>
                  </a:cubicBezTo>
                  <a:cubicBezTo>
                    <a:pt x="180" y="68"/>
                    <a:pt x="180" y="68"/>
                    <a:pt x="120" y="217"/>
                  </a:cubicBezTo>
                  <a:cubicBezTo>
                    <a:pt x="120" y="217"/>
                    <a:pt x="120" y="217"/>
                    <a:pt x="97" y="217"/>
                  </a:cubicBezTo>
                  <a:cubicBezTo>
                    <a:pt x="97" y="217"/>
                    <a:pt x="97" y="217"/>
                    <a:pt x="37" y="70"/>
                  </a:cubicBezTo>
                  <a:cubicBezTo>
                    <a:pt x="36" y="66"/>
                    <a:pt x="34" y="60"/>
                    <a:pt x="32" y="52"/>
                  </a:cubicBezTo>
                  <a:cubicBezTo>
                    <a:pt x="32" y="52"/>
                    <a:pt x="32" y="52"/>
                    <a:pt x="31" y="52"/>
                  </a:cubicBezTo>
                  <a:cubicBezTo>
                    <a:pt x="32" y="56"/>
                    <a:pt x="32" y="60"/>
                    <a:pt x="32" y="65"/>
                  </a:cubicBezTo>
                  <a:cubicBezTo>
                    <a:pt x="33" y="76"/>
                    <a:pt x="33" y="85"/>
                    <a:pt x="33" y="93"/>
                  </a:cubicBezTo>
                  <a:cubicBezTo>
                    <a:pt x="33" y="93"/>
                    <a:pt x="33" y="93"/>
                    <a:pt x="33" y="217"/>
                  </a:cubicBezTo>
                  <a:cubicBezTo>
                    <a:pt x="33" y="217"/>
                    <a:pt x="33" y="217"/>
                    <a:pt x="0" y="217"/>
                  </a:cubicBezTo>
                  <a:cubicBezTo>
                    <a:pt x="0" y="217"/>
                    <a:pt x="0" y="217"/>
                    <a:pt x="0" y="15"/>
                  </a:cubicBezTo>
                  <a:cubicBezTo>
                    <a:pt x="0" y="15"/>
                    <a:pt x="0" y="15"/>
                    <a:pt x="50" y="15"/>
                  </a:cubicBezTo>
                  <a:cubicBezTo>
                    <a:pt x="50" y="15"/>
                    <a:pt x="50" y="15"/>
                    <a:pt x="100" y="142"/>
                  </a:cubicBezTo>
                  <a:cubicBezTo>
                    <a:pt x="105" y="153"/>
                    <a:pt x="108" y="162"/>
                    <a:pt x="109" y="168"/>
                  </a:cubicBezTo>
                  <a:cubicBezTo>
                    <a:pt x="109" y="168"/>
                    <a:pt x="109" y="168"/>
                    <a:pt x="110" y="168"/>
                  </a:cubicBezTo>
                  <a:cubicBezTo>
                    <a:pt x="110" y="168"/>
                    <a:pt x="110" y="168"/>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cubicBezTo>
                    <a:pt x="251" y="217"/>
                    <a:pt x="251" y="217"/>
                    <a:pt x="251" y="217"/>
                  </a:cubicBez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10" y="69"/>
                  </a:moveTo>
                  <a:cubicBezTo>
                    <a:pt x="632" y="69"/>
                    <a:pt x="650" y="75"/>
                    <a:pt x="663" y="89"/>
                  </a:cubicBez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lose/>
                  <a:moveTo>
                    <a:pt x="637" y="180"/>
                  </a:moveTo>
                  <a:cubicBezTo>
                    <a:pt x="643" y="172"/>
                    <a:pt x="646" y="160"/>
                    <a:pt x="646" y="144"/>
                  </a:cubicBez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885" y="69"/>
                  </a:moveTo>
                  <a:cubicBezTo>
                    <a:pt x="908" y="69"/>
                    <a:pt x="926" y="75"/>
                    <a:pt x="938" y="89"/>
                  </a:cubicBez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lose/>
                  <a:moveTo>
                    <a:pt x="912" y="180"/>
                  </a:moveTo>
                  <a:cubicBezTo>
                    <a:pt x="919" y="172"/>
                    <a:pt x="922" y="160"/>
                    <a:pt x="922" y="144"/>
                  </a:cubicBez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45B0CAAA-2FCE-F5FD-1BF6-5B8552B79852}"/>
                </a:ext>
              </a:extLst>
            </p:cNvPr>
            <p:cNvSpPr>
              <a:spLocks/>
            </p:cNvSpPr>
            <p:nvPr/>
          </p:nvSpPr>
          <p:spPr bwMode="auto">
            <a:xfrm>
              <a:off x="463" y="465"/>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F25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BFD113A6-2538-9D0A-A206-96F0E0FBA915}"/>
                </a:ext>
              </a:extLst>
            </p:cNvPr>
            <p:cNvSpPr>
              <a:spLocks/>
            </p:cNvSpPr>
            <p:nvPr/>
          </p:nvSpPr>
          <p:spPr bwMode="auto">
            <a:xfrm>
              <a:off x="560" y="465"/>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1AD701DE-050C-9D03-2D8C-5D2E687B96F8}"/>
                </a:ext>
              </a:extLst>
            </p:cNvPr>
            <p:cNvSpPr>
              <a:spLocks/>
            </p:cNvSpPr>
            <p:nvPr/>
          </p:nvSpPr>
          <p:spPr bwMode="auto">
            <a:xfrm>
              <a:off x="463" y="561"/>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00A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6234FB1C-E46B-4386-1209-FA860B26FBF1}"/>
                </a:ext>
              </a:extLst>
            </p:cNvPr>
            <p:cNvSpPr>
              <a:spLocks/>
            </p:cNvSpPr>
            <p:nvPr/>
          </p:nvSpPr>
          <p:spPr bwMode="auto">
            <a:xfrm>
              <a:off x="560" y="561"/>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Freeform: Shape 1" descr="Thank you ">
            <a:extLst>
              <a:ext uri="{FF2B5EF4-FFF2-40B4-BE49-F238E27FC236}">
                <a16:creationId xmlns:a16="http://schemas.microsoft.com/office/drawing/2014/main" id="{DC694E93-781E-FCE3-99BF-8A234B3203F0}"/>
              </a:ext>
            </a:extLst>
          </p:cNvPr>
          <p:cNvSpPr>
            <a:spLocks/>
          </p:cNvSpPr>
          <p:nvPr/>
        </p:nvSpPr>
        <p:spPr bwMode="auto">
          <a:xfrm>
            <a:off x="584200" y="4142915"/>
            <a:ext cx="4910623" cy="778356"/>
          </a:xfrm>
          <a:custGeom>
            <a:avLst/>
            <a:gdLst>
              <a:gd name="connsiteX0" fmla="*/ 1535098 w 4910623"/>
              <a:gd name="connsiteY0" fmla="*/ 520756 h 778356"/>
              <a:gd name="connsiteX1" fmla="*/ 1442664 w 4910623"/>
              <a:gd name="connsiteY1" fmla="*/ 532879 h 778356"/>
              <a:gd name="connsiteX2" fmla="*/ 1366132 w 4910623"/>
              <a:gd name="connsiteY2" fmla="*/ 603088 h 778356"/>
              <a:gd name="connsiteX3" fmla="*/ 1384769 w 4910623"/>
              <a:gd name="connsiteY3" fmla="*/ 647788 h 778356"/>
              <a:gd name="connsiteX4" fmla="*/ 1435210 w 4910623"/>
              <a:gd name="connsiteY4" fmla="*/ 665214 h 778356"/>
              <a:gd name="connsiteX5" fmla="*/ 1507268 w 4910623"/>
              <a:gd name="connsiteY5" fmla="*/ 634151 h 778356"/>
              <a:gd name="connsiteX6" fmla="*/ 1535098 w 4910623"/>
              <a:gd name="connsiteY6" fmla="*/ 555608 h 778356"/>
              <a:gd name="connsiteX7" fmla="*/ 4050194 w 4910623"/>
              <a:gd name="connsiteY7" fmla="*/ 358114 h 778356"/>
              <a:gd name="connsiteX8" fmla="*/ 3963724 w 4910623"/>
              <a:gd name="connsiteY8" fmla="*/ 397007 h 778356"/>
              <a:gd name="connsiteX9" fmla="*/ 3932912 w 4910623"/>
              <a:gd name="connsiteY9" fmla="*/ 507118 h 778356"/>
              <a:gd name="connsiteX10" fmla="*/ 4051187 w 4910623"/>
              <a:gd name="connsiteY10" fmla="*/ 656122 h 778356"/>
              <a:gd name="connsiteX11" fmla="*/ 4163997 w 4910623"/>
              <a:gd name="connsiteY11" fmla="*/ 503078 h 778356"/>
              <a:gd name="connsiteX12" fmla="*/ 4050194 w 4910623"/>
              <a:gd name="connsiteY12" fmla="*/ 358114 h 778356"/>
              <a:gd name="connsiteX13" fmla="*/ 4419134 w 4910623"/>
              <a:gd name="connsiteY13" fmla="*/ 248508 h 778356"/>
              <a:gd name="connsiteX14" fmla="*/ 4575675 w 4910623"/>
              <a:gd name="connsiteY14" fmla="*/ 248508 h 778356"/>
              <a:gd name="connsiteX15" fmla="*/ 4575675 w 4910623"/>
              <a:gd name="connsiteY15" fmla="*/ 546516 h 778356"/>
              <a:gd name="connsiteX16" fmla="*/ 4661152 w 4910623"/>
              <a:gd name="connsiteY16" fmla="*/ 656122 h 778356"/>
              <a:gd name="connsiteX17" fmla="*/ 4728738 w 4910623"/>
              <a:gd name="connsiteY17" fmla="*/ 626069 h 778356"/>
              <a:gd name="connsiteX18" fmla="*/ 4754082 w 4910623"/>
              <a:gd name="connsiteY18" fmla="*/ 544495 h 778356"/>
              <a:gd name="connsiteX19" fmla="*/ 4754082 w 4910623"/>
              <a:gd name="connsiteY19" fmla="*/ 248508 h 778356"/>
              <a:gd name="connsiteX20" fmla="*/ 4910623 w 4910623"/>
              <a:gd name="connsiteY20" fmla="*/ 248508 h 778356"/>
              <a:gd name="connsiteX21" fmla="*/ 4910623 w 4910623"/>
              <a:gd name="connsiteY21" fmla="*/ 765728 h 778356"/>
              <a:gd name="connsiteX22" fmla="*/ 4754082 w 4910623"/>
              <a:gd name="connsiteY22" fmla="*/ 765728 h 778356"/>
              <a:gd name="connsiteX23" fmla="*/ 4754082 w 4910623"/>
              <a:gd name="connsiteY23" fmla="*/ 686933 h 778356"/>
              <a:gd name="connsiteX24" fmla="*/ 4751598 w 4910623"/>
              <a:gd name="connsiteY24" fmla="*/ 686933 h 778356"/>
              <a:gd name="connsiteX25" fmla="*/ 4596051 w 4910623"/>
              <a:gd name="connsiteY25" fmla="*/ 778356 h 778356"/>
              <a:gd name="connsiteX26" fmla="*/ 4419134 w 4910623"/>
              <a:gd name="connsiteY26" fmla="*/ 560659 h 778356"/>
              <a:gd name="connsiteX27" fmla="*/ 4053175 w 4910623"/>
              <a:gd name="connsiteY27" fmla="*/ 235880 h 778356"/>
              <a:gd name="connsiteX28" fmla="*/ 4251957 w 4910623"/>
              <a:gd name="connsiteY28" fmla="*/ 308361 h 778356"/>
              <a:gd name="connsiteX29" fmla="*/ 4324016 w 4910623"/>
              <a:gd name="connsiteY29" fmla="*/ 500047 h 778356"/>
              <a:gd name="connsiteX30" fmla="*/ 4249722 w 4910623"/>
              <a:gd name="connsiteY30" fmla="*/ 703601 h 778356"/>
              <a:gd name="connsiteX31" fmla="*/ 4046218 w 4910623"/>
              <a:gd name="connsiteY31" fmla="*/ 778356 h 778356"/>
              <a:gd name="connsiteX32" fmla="*/ 3846193 w 4910623"/>
              <a:gd name="connsiteY32" fmla="*/ 705875 h 778356"/>
              <a:gd name="connsiteX33" fmla="*/ 3773389 w 4910623"/>
              <a:gd name="connsiteY33" fmla="*/ 509138 h 778356"/>
              <a:gd name="connsiteX34" fmla="*/ 3848926 w 4910623"/>
              <a:gd name="connsiteY34" fmla="*/ 308361 h 778356"/>
              <a:gd name="connsiteX35" fmla="*/ 4053175 w 4910623"/>
              <a:gd name="connsiteY35" fmla="*/ 235880 h 778356"/>
              <a:gd name="connsiteX36" fmla="*/ 2128862 w 4910623"/>
              <a:gd name="connsiteY36" fmla="*/ 235880 h 778356"/>
              <a:gd name="connsiteX37" fmla="*/ 2297827 w 4910623"/>
              <a:gd name="connsiteY37" fmla="*/ 449032 h 778356"/>
              <a:gd name="connsiteX38" fmla="*/ 2297827 w 4910623"/>
              <a:gd name="connsiteY38" fmla="*/ 765728 h 778356"/>
              <a:gd name="connsiteX39" fmla="*/ 2141285 w 4910623"/>
              <a:gd name="connsiteY39" fmla="*/ 765728 h 778356"/>
              <a:gd name="connsiteX40" fmla="*/ 2141285 w 4910623"/>
              <a:gd name="connsiteY40" fmla="*/ 478327 h 778356"/>
              <a:gd name="connsiteX41" fmla="*/ 2056803 w 4910623"/>
              <a:gd name="connsiteY41" fmla="*/ 358114 h 778356"/>
              <a:gd name="connsiteX42" fmla="*/ 1989714 w 4910623"/>
              <a:gd name="connsiteY42" fmla="*/ 389936 h 778356"/>
              <a:gd name="connsiteX43" fmla="*/ 1963375 w 4910623"/>
              <a:gd name="connsiteY43" fmla="*/ 470751 h 778356"/>
              <a:gd name="connsiteX44" fmla="*/ 1963375 w 4910623"/>
              <a:gd name="connsiteY44" fmla="*/ 765728 h 778356"/>
              <a:gd name="connsiteX45" fmla="*/ 1806337 w 4910623"/>
              <a:gd name="connsiteY45" fmla="*/ 765728 h 778356"/>
              <a:gd name="connsiteX46" fmla="*/ 1806337 w 4910623"/>
              <a:gd name="connsiteY46" fmla="*/ 248508 h 778356"/>
              <a:gd name="connsiteX47" fmla="*/ 1963375 w 4910623"/>
              <a:gd name="connsiteY47" fmla="*/ 248508 h 778356"/>
              <a:gd name="connsiteX48" fmla="*/ 1963375 w 4910623"/>
              <a:gd name="connsiteY48" fmla="*/ 330334 h 778356"/>
              <a:gd name="connsiteX49" fmla="*/ 1965362 w 4910623"/>
              <a:gd name="connsiteY49" fmla="*/ 330334 h 778356"/>
              <a:gd name="connsiteX50" fmla="*/ 2128862 w 4910623"/>
              <a:gd name="connsiteY50" fmla="*/ 235880 h 778356"/>
              <a:gd name="connsiteX51" fmla="*/ 1465027 w 4910623"/>
              <a:gd name="connsiteY51" fmla="*/ 235880 h 778356"/>
              <a:gd name="connsiteX52" fmla="*/ 1682694 w 4910623"/>
              <a:gd name="connsiteY52" fmla="*/ 456608 h 778356"/>
              <a:gd name="connsiteX53" fmla="*/ 1682694 w 4910623"/>
              <a:gd name="connsiteY53" fmla="*/ 765728 h 778356"/>
              <a:gd name="connsiteX54" fmla="*/ 1534104 w 4910623"/>
              <a:gd name="connsiteY54" fmla="*/ 765728 h 778356"/>
              <a:gd name="connsiteX55" fmla="*/ 1534104 w 4910623"/>
              <a:gd name="connsiteY55" fmla="*/ 691479 h 778356"/>
              <a:gd name="connsiteX56" fmla="*/ 1532117 w 4910623"/>
              <a:gd name="connsiteY56" fmla="*/ 691479 h 778356"/>
              <a:gd name="connsiteX57" fmla="*/ 1380544 w 4910623"/>
              <a:gd name="connsiteY57" fmla="*/ 778356 h 778356"/>
              <a:gd name="connsiteX58" fmla="*/ 1264009 w 4910623"/>
              <a:gd name="connsiteY58" fmla="*/ 735675 h 778356"/>
              <a:gd name="connsiteX59" fmla="*/ 1221519 w 4910623"/>
              <a:gd name="connsiteY59" fmla="*/ 621775 h 778356"/>
              <a:gd name="connsiteX60" fmla="*/ 1396945 w 4910623"/>
              <a:gd name="connsiteY60" fmla="*/ 448022 h 778356"/>
              <a:gd name="connsiteX61" fmla="*/ 1535098 w 4910623"/>
              <a:gd name="connsiteY61" fmla="*/ 429333 h 778356"/>
              <a:gd name="connsiteX62" fmla="*/ 1444651 w 4910623"/>
              <a:gd name="connsiteY62" fmla="*/ 344476 h 778356"/>
              <a:gd name="connsiteX63" fmla="*/ 1271711 w 4910623"/>
              <a:gd name="connsiteY63" fmla="*/ 399532 h 778356"/>
              <a:gd name="connsiteX64" fmla="*/ 1271711 w 4910623"/>
              <a:gd name="connsiteY64" fmla="*/ 279318 h 778356"/>
              <a:gd name="connsiteX65" fmla="*/ 1361412 w 4910623"/>
              <a:gd name="connsiteY65" fmla="*/ 249013 h 778356"/>
              <a:gd name="connsiteX66" fmla="*/ 1465027 w 4910623"/>
              <a:gd name="connsiteY66" fmla="*/ 235880 h 778356"/>
              <a:gd name="connsiteX67" fmla="*/ 3203281 w 4910623"/>
              <a:gd name="connsiteY67" fmla="*/ 41417 h 778356"/>
              <a:gd name="connsiteX68" fmla="*/ 3386657 w 4910623"/>
              <a:gd name="connsiteY68" fmla="*/ 41417 h 778356"/>
              <a:gd name="connsiteX69" fmla="*/ 3501455 w 4910623"/>
              <a:gd name="connsiteY69" fmla="*/ 311645 h 778356"/>
              <a:gd name="connsiteX70" fmla="*/ 3517854 w 4910623"/>
              <a:gd name="connsiteY70" fmla="*/ 370741 h 778356"/>
              <a:gd name="connsiteX71" fmla="*/ 3519841 w 4910623"/>
              <a:gd name="connsiteY71" fmla="*/ 370741 h 778356"/>
              <a:gd name="connsiteX72" fmla="*/ 3535247 w 4910623"/>
              <a:gd name="connsiteY72" fmla="*/ 313665 h 778356"/>
              <a:gd name="connsiteX73" fmla="*/ 3652032 w 4910623"/>
              <a:gd name="connsiteY73" fmla="*/ 41417 h 778356"/>
              <a:gd name="connsiteX74" fmla="*/ 3821991 w 4910623"/>
              <a:gd name="connsiteY74" fmla="*/ 41417 h 778356"/>
              <a:gd name="connsiteX75" fmla="*/ 3589912 w 4910623"/>
              <a:gd name="connsiteY75" fmla="*/ 508128 h 778356"/>
              <a:gd name="connsiteX76" fmla="*/ 3589912 w 4910623"/>
              <a:gd name="connsiteY76" fmla="*/ 765728 h 778356"/>
              <a:gd name="connsiteX77" fmla="*/ 3429396 w 4910623"/>
              <a:gd name="connsiteY77" fmla="*/ 765728 h 778356"/>
              <a:gd name="connsiteX78" fmla="*/ 3429396 w 4910623"/>
              <a:gd name="connsiteY78" fmla="*/ 511159 h 778356"/>
              <a:gd name="connsiteX79" fmla="*/ 0 w 4910623"/>
              <a:gd name="connsiteY79" fmla="*/ 41417 h 778356"/>
              <a:gd name="connsiteX80" fmla="*/ 566530 w 4910623"/>
              <a:gd name="connsiteY80" fmla="*/ 41417 h 778356"/>
              <a:gd name="connsiteX81" fmla="*/ 566530 w 4910623"/>
              <a:gd name="connsiteY81" fmla="*/ 174259 h 778356"/>
              <a:gd name="connsiteX82" fmla="*/ 363275 w 4910623"/>
              <a:gd name="connsiteY82" fmla="*/ 174259 h 778356"/>
              <a:gd name="connsiteX83" fmla="*/ 363275 w 4910623"/>
              <a:gd name="connsiteY83" fmla="*/ 765728 h 778356"/>
              <a:gd name="connsiteX84" fmla="*/ 202260 w 4910623"/>
              <a:gd name="connsiteY84" fmla="*/ 765728 h 778356"/>
              <a:gd name="connsiteX85" fmla="*/ 202260 w 4910623"/>
              <a:gd name="connsiteY85" fmla="*/ 174259 h 778356"/>
              <a:gd name="connsiteX86" fmla="*/ 0 w 4910623"/>
              <a:gd name="connsiteY86" fmla="*/ 174259 h 778356"/>
              <a:gd name="connsiteX87" fmla="*/ 2416996 w 4910623"/>
              <a:gd name="connsiteY87" fmla="*/ 0 h 778356"/>
              <a:gd name="connsiteX88" fmla="*/ 2574034 w 4910623"/>
              <a:gd name="connsiteY88" fmla="*/ 0 h 778356"/>
              <a:gd name="connsiteX89" fmla="*/ 2574034 w 4910623"/>
              <a:gd name="connsiteY89" fmla="*/ 487419 h 778356"/>
              <a:gd name="connsiteX90" fmla="*/ 2576023 w 4910623"/>
              <a:gd name="connsiteY90" fmla="*/ 487419 h 778356"/>
              <a:gd name="connsiteX91" fmla="*/ 2727594 w 4910623"/>
              <a:gd name="connsiteY91" fmla="*/ 248508 h 778356"/>
              <a:gd name="connsiteX92" fmla="*/ 2913952 w 4910623"/>
              <a:gd name="connsiteY92" fmla="*/ 248508 h 778356"/>
              <a:gd name="connsiteX93" fmla="*/ 2731570 w 4910623"/>
              <a:gd name="connsiteY93" fmla="*/ 491460 h 778356"/>
              <a:gd name="connsiteX94" fmla="*/ 2926873 w 4910623"/>
              <a:gd name="connsiteY94" fmla="*/ 765728 h 778356"/>
              <a:gd name="connsiteX95" fmla="*/ 2738528 w 4910623"/>
              <a:gd name="connsiteY95" fmla="*/ 765728 h 778356"/>
              <a:gd name="connsiteX96" fmla="*/ 2576023 w 4910623"/>
              <a:gd name="connsiteY96" fmla="*/ 509138 h 778356"/>
              <a:gd name="connsiteX97" fmla="*/ 2574034 w 4910623"/>
              <a:gd name="connsiteY97" fmla="*/ 509138 h 778356"/>
              <a:gd name="connsiteX98" fmla="*/ 2574034 w 4910623"/>
              <a:gd name="connsiteY98" fmla="*/ 765728 h 778356"/>
              <a:gd name="connsiteX99" fmla="*/ 2416996 w 4910623"/>
              <a:gd name="connsiteY99" fmla="*/ 765728 h 778356"/>
              <a:gd name="connsiteX100" fmla="*/ 648627 w 4910623"/>
              <a:gd name="connsiteY100" fmla="*/ 0 h 778356"/>
              <a:gd name="connsiteX101" fmla="*/ 805665 w 4910623"/>
              <a:gd name="connsiteY101" fmla="*/ 0 h 778356"/>
              <a:gd name="connsiteX102" fmla="*/ 805665 w 4910623"/>
              <a:gd name="connsiteY102" fmla="*/ 325283 h 778356"/>
              <a:gd name="connsiteX103" fmla="*/ 807654 w 4910623"/>
              <a:gd name="connsiteY103" fmla="*/ 325283 h 778356"/>
              <a:gd name="connsiteX104" fmla="*/ 964195 w 4910623"/>
              <a:gd name="connsiteY104" fmla="*/ 235880 h 778356"/>
              <a:gd name="connsiteX105" fmla="*/ 1137135 w 4910623"/>
              <a:gd name="connsiteY105" fmla="*/ 448022 h 778356"/>
              <a:gd name="connsiteX106" fmla="*/ 1137135 w 4910623"/>
              <a:gd name="connsiteY106" fmla="*/ 765728 h 778356"/>
              <a:gd name="connsiteX107" fmla="*/ 980594 w 4910623"/>
              <a:gd name="connsiteY107" fmla="*/ 765728 h 778356"/>
              <a:gd name="connsiteX108" fmla="*/ 980594 w 4910623"/>
              <a:gd name="connsiteY108" fmla="*/ 471761 h 778356"/>
              <a:gd name="connsiteX109" fmla="*/ 899093 w 4910623"/>
              <a:gd name="connsiteY109" fmla="*/ 358114 h 778356"/>
              <a:gd name="connsiteX110" fmla="*/ 831507 w 4910623"/>
              <a:gd name="connsiteY110" fmla="*/ 389936 h 778356"/>
              <a:gd name="connsiteX111" fmla="*/ 805665 w 4910623"/>
              <a:gd name="connsiteY111" fmla="*/ 470751 h 778356"/>
              <a:gd name="connsiteX112" fmla="*/ 805665 w 4910623"/>
              <a:gd name="connsiteY112" fmla="*/ 765728 h 778356"/>
              <a:gd name="connsiteX113" fmla="*/ 648627 w 4910623"/>
              <a:gd name="connsiteY113" fmla="*/ 765728 h 7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10623" h="778356">
                <a:moveTo>
                  <a:pt x="1535098" y="520756"/>
                </a:moveTo>
                <a:lnTo>
                  <a:pt x="1442664" y="532879"/>
                </a:lnTo>
                <a:cubicBezTo>
                  <a:pt x="1391643" y="539613"/>
                  <a:pt x="1366132" y="563016"/>
                  <a:pt x="1366132" y="603088"/>
                </a:cubicBezTo>
                <a:cubicBezTo>
                  <a:pt x="1366132" y="621270"/>
                  <a:pt x="1372345" y="636171"/>
                  <a:pt x="1384769" y="647788"/>
                </a:cubicBezTo>
                <a:cubicBezTo>
                  <a:pt x="1397193" y="659405"/>
                  <a:pt x="1414006" y="665214"/>
                  <a:pt x="1435210" y="665214"/>
                </a:cubicBezTo>
                <a:cubicBezTo>
                  <a:pt x="1464696" y="665214"/>
                  <a:pt x="1488715" y="654860"/>
                  <a:pt x="1507268" y="634151"/>
                </a:cubicBezTo>
                <a:cubicBezTo>
                  <a:pt x="1525822" y="613441"/>
                  <a:pt x="1535098" y="587260"/>
                  <a:pt x="1535098" y="555608"/>
                </a:cubicBezTo>
                <a:close/>
                <a:moveTo>
                  <a:pt x="4050194" y="358114"/>
                </a:moveTo>
                <a:cubicBezTo>
                  <a:pt x="4013088" y="358114"/>
                  <a:pt x="3984265" y="371078"/>
                  <a:pt x="3963724" y="397007"/>
                </a:cubicBezTo>
                <a:cubicBezTo>
                  <a:pt x="3943183" y="422935"/>
                  <a:pt x="3932912" y="459640"/>
                  <a:pt x="3932912" y="507118"/>
                </a:cubicBezTo>
                <a:cubicBezTo>
                  <a:pt x="3932912" y="606454"/>
                  <a:pt x="3972337" y="656122"/>
                  <a:pt x="4051187" y="656122"/>
                </a:cubicBezTo>
                <a:cubicBezTo>
                  <a:pt x="4126393" y="656122"/>
                  <a:pt x="4163997" y="605108"/>
                  <a:pt x="4163997" y="503078"/>
                </a:cubicBezTo>
                <a:cubicBezTo>
                  <a:pt x="4163997" y="406435"/>
                  <a:pt x="4126063" y="358114"/>
                  <a:pt x="4050194" y="358114"/>
                </a:cubicBezTo>
                <a:close/>
                <a:moveTo>
                  <a:pt x="4419134" y="248508"/>
                </a:moveTo>
                <a:lnTo>
                  <a:pt x="4575675" y="248508"/>
                </a:lnTo>
                <a:lnTo>
                  <a:pt x="4575675" y="546516"/>
                </a:lnTo>
                <a:cubicBezTo>
                  <a:pt x="4575675" y="619587"/>
                  <a:pt x="4604167" y="656122"/>
                  <a:pt x="4661152" y="656122"/>
                </a:cubicBezTo>
                <a:cubicBezTo>
                  <a:pt x="4689312" y="656122"/>
                  <a:pt x="4711841" y="646105"/>
                  <a:pt x="4728738" y="626069"/>
                </a:cubicBezTo>
                <a:cubicBezTo>
                  <a:pt x="4745634" y="606033"/>
                  <a:pt x="4754082" y="578842"/>
                  <a:pt x="4754082" y="544495"/>
                </a:cubicBezTo>
                <a:lnTo>
                  <a:pt x="4754082" y="248508"/>
                </a:lnTo>
                <a:lnTo>
                  <a:pt x="4910623" y="248508"/>
                </a:lnTo>
                <a:lnTo>
                  <a:pt x="4910623" y="765728"/>
                </a:lnTo>
                <a:lnTo>
                  <a:pt x="4754082" y="765728"/>
                </a:lnTo>
                <a:lnTo>
                  <a:pt x="4754082" y="686933"/>
                </a:lnTo>
                <a:lnTo>
                  <a:pt x="4751598" y="686933"/>
                </a:lnTo>
                <a:cubicBezTo>
                  <a:pt x="4712835" y="747882"/>
                  <a:pt x="4660986" y="778356"/>
                  <a:pt x="4596051" y="778356"/>
                </a:cubicBezTo>
                <a:cubicBezTo>
                  <a:pt x="4478106" y="778356"/>
                  <a:pt x="4419134" y="705790"/>
                  <a:pt x="4419134" y="560659"/>
                </a:cubicBezTo>
                <a:close/>
                <a:moveTo>
                  <a:pt x="4053175" y="235880"/>
                </a:moveTo>
                <a:cubicBezTo>
                  <a:pt x="4137658" y="235880"/>
                  <a:pt x="4203918" y="260041"/>
                  <a:pt x="4251957" y="308361"/>
                </a:cubicBezTo>
                <a:cubicBezTo>
                  <a:pt x="4299997" y="356683"/>
                  <a:pt x="4324016" y="420578"/>
                  <a:pt x="4324016" y="500047"/>
                </a:cubicBezTo>
                <a:cubicBezTo>
                  <a:pt x="4324016" y="585913"/>
                  <a:pt x="4299251" y="653766"/>
                  <a:pt x="4249722" y="703601"/>
                </a:cubicBezTo>
                <a:cubicBezTo>
                  <a:pt x="4200192" y="753437"/>
                  <a:pt x="4132356" y="778356"/>
                  <a:pt x="4046218" y="778356"/>
                </a:cubicBezTo>
                <a:cubicBezTo>
                  <a:pt x="3961404" y="778356"/>
                  <a:pt x="3894729" y="754196"/>
                  <a:pt x="3846193" y="705875"/>
                </a:cubicBezTo>
                <a:cubicBezTo>
                  <a:pt x="3797657" y="657553"/>
                  <a:pt x="3773389" y="591975"/>
                  <a:pt x="3773389" y="509138"/>
                </a:cubicBezTo>
                <a:cubicBezTo>
                  <a:pt x="3773389" y="423609"/>
                  <a:pt x="3798568" y="356683"/>
                  <a:pt x="3848926" y="308361"/>
                </a:cubicBezTo>
                <a:cubicBezTo>
                  <a:pt x="3899284" y="260041"/>
                  <a:pt x="3967367" y="235880"/>
                  <a:pt x="4053175" y="235880"/>
                </a:cubicBezTo>
                <a:close/>
                <a:moveTo>
                  <a:pt x="2128862" y="235880"/>
                </a:moveTo>
                <a:cubicBezTo>
                  <a:pt x="2241505" y="235880"/>
                  <a:pt x="2297827" y="306930"/>
                  <a:pt x="2297827" y="449032"/>
                </a:cubicBezTo>
                <a:lnTo>
                  <a:pt x="2297827" y="765728"/>
                </a:lnTo>
                <a:lnTo>
                  <a:pt x="2141285" y="765728"/>
                </a:lnTo>
                <a:lnTo>
                  <a:pt x="2141285" y="478327"/>
                </a:lnTo>
                <a:cubicBezTo>
                  <a:pt x="2141285" y="398185"/>
                  <a:pt x="2113124" y="358114"/>
                  <a:pt x="2056803" y="358114"/>
                </a:cubicBezTo>
                <a:cubicBezTo>
                  <a:pt x="2029636" y="358114"/>
                  <a:pt x="2007272" y="368721"/>
                  <a:pt x="1989714" y="389936"/>
                </a:cubicBezTo>
                <a:cubicBezTo>
                  <a:pt x="1972154" y="411150"/>
                  <a:pt x="1963375" y="438089"/>
                  <a:pt x="1963375" y="470751"/>
                </a:cubicBezTo>
                <a:lnTo>
                  <a:pt x="1963375" y="765728"/>
                </a:lnTo>
                <a:lnTo>
                  <a:pt x="1806337" y="765728"/>
                </a:lnTo>
                <a:lnTo>
                  <a:pt x="1806337" y="248508"/>
                </a:lnTo>
                <a:lnTo>
                  <a:pt x="1963375" y="248508"/>
                </a:lnTo>
                <a:lnTo>
                  <a:pt x="1963375" y="330334"/>
                </a:lnTo>
                <a:lnTo>
                  <a:pt x="1965362" y="330334"/>
                </a:lnTo>
                <a:cubicBezTo>
                  <a:pt x="2002800" y="267365"/>
                  <a:pt x="2057300" y="235880"/>
                  <a:pt x="2128862" y="235880"/>
                </a:cubicBezTo>
                <a:close/>
                <a:moveTo>
                  <a:pt x="1465027" y="235880"/>
                </a:moveTo>
                <a:cubicBezTo>
                  <a:pt x="1610139" y="235880"/>
                  <a:pt x="1682694" y="309457"/>
                  <a:pt x="1682694" y="456608"/>
                </a:cubicBezTo>
                <a:lnTo>
                  <a:pt x="1682694" y="765728"/>
                </a:lnTo>
                <a:lnTo>
                  <a:pt x="1534104" y="765728"/>
                </a:lnTo>
                <a:lnTo>
                  <a:pt x="1534104" y="691479"/>
                </a:lnTo>
                <a:lnTo>
                  <a:pt x="1532117" y="691479"/>
                </a:lnTo>
                <a:cubicBezTo>
                  <a:pt x="1497992" y="749397"/>
                  <a:pt x="1447468" y="778356"/>
                  <a:pt x="1380544" y="778356"/>
                </a:cubicBezTo>
                <a:cubicBezTo>
                  <a:pt x="1331180" y="778356"/>
                  <a:pt x="1292335" y="764129"/>
                  <a:pt x="1264009" y="735675"/>
                </a:cubicBezTo>
                <a:cubicBezTo>
                  <a:pt x="1235682" y="707221"/>
                  <a:pt x="1221519" y="669255"/>
                  <a:pt x="1221519" y="621775"/>
                </a:cubicBezTo>
                <a:cubicBezTo>
                  <a:pt x="1221519" y="521429"/>
                  <a:pt x="1279994" y="463511"/>
                  <a:pt x="1396945" y="448022"/>
                </a:cubicBezTo>
                <a:lnTo>
                  <a:pt x="1535098" y="429333"/>
                </a:lnTo>
                <a:cubicBezTo>
                  <a:pt x="1535098" y="372761"/>
                  <a:pt x="1504949" y="344476"/>
                  <a:pt x="1444651" y="344476"/>
                </a:cubicBezTo>
                <a:cubicBezTo>
                  <a:pt x="1384024" y="344476"/>
                  <a:pt x="1326375" y="362828"/>
                  <a:pt x="1271711" y="399532"/>
                </a:cubicBezTo>
                <a:lnTo>
                  <a:pt x="1271711" y="279318"/>
                </a:lnTo>
                <a:cubicBezTo>
                  <a:pt x="1293577" y="267870"/>
                  <a:pt x="1323477" y="257767"/>
                  <a:pt x="1361412" y="249013"/>
                </a:cubicBezTo>
                <a:cubicBezTo>
                  <a:pt x="1399346" y="240258"/>
                  <a:pt x="1433885" y="235880"/>
                  <a:pt x="1465027" y="235880"/>
                </a:cubicBezTo>
                <a:close/>
                <a:moveTo>
                  <a:pt x="3203281" y="41417"/>
                </a:moveTo>
                <a:lnTo>
                  <a:pt x="3386657" y="41417"/>
                </a:lnTo>
                <a:lnTo>
                  <a:pt x="3501455" y="311645"/>
                </a:lnTo>
                <a:cubicBezTo>
                  <a:pt x="3503442" y="316697"/>
                  <a:pt x="3508909" y="336394"/>
                  <a:pt x="3517854" y="370741"/>
                </a:cubicBezTo>
                <a:lnTo>
                  <a:pt x="3519841" y="370741"/>
                </a:lnTo>
                <a:cubicBezTo>
                  <a:pt x="3524149" y="346497"/>
                  <a:pt x="3529284" y="327471"/>
                  <a:pt x="3535247" y="313665"/>
                </a:cubicBezTo>
                <a:lnTo>
                  <a:pt x="3652032" y="41417"/>
                </a:lnTo>
                <a:lnTo>
                  <a:pt x="3821991" y="41417"/>
                </a:lnTo>
                <a:lnTo>
                  <a:pt x="3589912" y="508128"/>
                </a:lnTo>
                <a:lnTo>
                  <a:pt x="3589912" y="765728"/>
                </a:lnTo>
                <a:lnTo>
                  <a:pt x="3429396" y="765728"/>
                </a:lnTo>
                <a:lnTo>
                  <a:pt x="3429396" y="511159"/>
                </a:lnTo>
                <a:close/>
                <a:moveTo>
                  <a:pt x="0" y="41417"/>
                </a:moveTo>
                <a:lnTo>
                  <a:pt x="566530" y="41417"/>
                </a:lnTo>
                <a:lnTo>
                  <a:pt x="566530" y="174259"/>
                </a:lnTo>
                <a:lnTo>
                  <a:pt x="363275" y="174259"/>
                </a:lnTo>
                <a:lnTo>
                  <a:pt x="363275" y="765728"/>
                </a:lnTo>
                <a:lnTo>
                  <a:pt x="202260" y="765728"/>
                </a:lnTo>
                <a:lnTo>
                  <a:pt x="202260" y="174259"/>
                </a:lnTo>
                <a:lnTo>
                  <a:pt x="0" y="174259"/>
                </a:lnTo>
                <a:close/>
                <a:moveTo>
                  <a:pt x="2416996" y="0"/>
                </a:moveTo>
                <a:lnTo>
                  <a:pt x="2574034" y="0"/>
                </a:lnTo>
                <a:lnTo>
                  <a:pt x="2574034" y="487419"/>
                </a:lnTo>
                <a:lnTo>
                  <a:pt x="2576023" y="487419"/>
                </a:lnTo>
                <a:lnTo>
                  <a:pt x="2727594" y="248508"/>
                </a:lnTo>
                <a:lnTo>
                  <a:pt x="2913952" y="248508"/>
                </a:lnTo>
                <a:lnTo>
                  <a:pt x="2731570" y="491460"/>
                </a:lnTo>
                <a:lnTo>
                  <a:pt x="2926873" y="765728"/>
                </a:lnTo>
                <a:lnTo>
                  <a:pt x="2738528" y="765728"/>
                </a:lnTo>
                <a:lnTo>
                  <a:pt x="2576023" y="509138"/>
                </a:lnTo>
                <a:lnTo>
                  <a:pt x="2574034" y="509138"/>
                </a:lnTo>
                <a:lnTo>
                  <a:pt x="2574034" y="765728"/>
                </a:lnTo>
                <a:lnTo>
                  <a:pt x="2416996" y="765728"/>
                </a:lnTo>
                <a:close/>
                <a:moveTo>
                  <a:pt x="648627" y="0"/>
                </a:moveTo>
                <a:lnTo>
                  <a:pt x="805665" y="0"/>
                </a:lnTo>
                <a:lnTo>
                  <a:pt x="805665" y="325283"/>
                </a:lnTo>
                <a:lnTo>
                  <a:pt x="807654" y="325283"/>
                </a:lnTo>
                <a:cubicBezTo>
                  <a:pt x="846085" y="265682"/>
                  <a:pt x="898264" y="235880"/>
                  <a:pt x="964195" y="235880"/>
                </a:cubicBezTo>
                <a:cubicBezTo>
                  <a:pt x="1079488" y="235880"/>
                  <a:pt x="1137135" y="306594"/>
                  <a:pt x="1137135" y="448022"/>
                </a:cubicBezTo>
                <a:lnTo>
                  <a:pt x="1137135" y="765728"/>
                </a:lnTo>
                <a:lnTo>
                  <a:pt x="980594" y="765728"/>
                </a:lnTo>
                <a:lnTo>
                  <a:pt x="980594" y="471761"/>
                </a:lnTo>
                <a:cubicBezTo>
                  <a:pt x="980594" y="395997"/>
                  <a:pt x="953427" y="358114"/>
                  <a:pt x="899093" y="358114"/>
                </a:cubicBezTo>
                <a:cubicBezTo>
                  <a:pt x="871263" y="358114"/>
                  <a:pt x="848735" y="368721"/>
                  <a:pt x="831507" y="389936"/>
                </a:cubicBezTo>
                <a:cubicBezTo>
                  <a:pt x="814279" y="411150"/>
                  <a:pt x="805665" y="438089"/>
                  <a:pt x="805665" y="470751"/>
                </a:cubicBezTo>
                <a:lnTo>
                  <a:pt x="805665" y="765728"/>
                </a:lnTo>
                <a:lnTo>
                  <a:pt x="648627" y="765728"/>
                </a:lnTo>
                <a:close/>
              </a:path>
            </a:pathLst>
          </a:custGeom>
          <a:solidFill>
            <a:schemeClr val="tx1"/>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pic>
        <p:nvPicPr>
          <p:cNvPr id="3" name="Picture 2" descr="A graphic motif of an abstract composition of diagonal shapes with different colors ">
            <a:extLst>
              <a:ext uri="{FF2B5EF4-FFF2-40B4-BE49-F238E27FC236}">
                <a16:creationId xmlns:a16="http://schemas.microsoft.com/office/drawing/2014/main" id="{F887EBF4-1B1E-4DCC-4E1A-1294C79B7B18}"/>
              </a:ext>
            </a:extLst>
          </p:cNvPr>
          <p:cNvPicPr>
            <a:picLocks noChangeAspect="1"/>
          </p:cNvPicPr>
          <p:nvPr/>
        </p:nvPicPr>
        <p:blipFill rotWithShape="1">
          <a:blip r:embed="rId2"/>
          <a:srcRect l="-1" r="13705"/>
          <a:stretch/>
        </p:blipFill>
        <p:spPr>
          <a:xfrm>
            <a:off x="5166836" y="0"/>
            <a:ext cx="7025164" cy="6858000"/>
          </a:xfrm>
          <a:prstGeom prst="rect">
            <a:avLst/>
          </a:prstGeom>
        </p:spPr>
      </p:pic>
    </p:spTree>
    <p:extLst>
      <p:ext uri="{BB962C8B-B14F-4D97-AF65-F5344CB8AC3E}">
        <p14:creationId xmlns:p14="http://schemas.microsoft.com/office/powerpoint/2010/main" val="1950035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pic>
        <p:nvPicPr>
          <p:cNvPr id="2" name="MS logo gray - EMF" descr="Microsoft logo, gray text version">
            <a:extLst>
              <a:ext uri="{FF2B5EF4-FFF2-40B4-BE49-F238E27FC236}">
                <a16:creationId xmlns:a16="http://schemas.microsoft.com/office/drawing/2014/main" id="{06F73412-73B5-CBA9-E0A3-14BE9405832E}"/>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990502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1_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6520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3207280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1_Title Only with heading background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82064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64">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Title Only with heading background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73142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64">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cSld name="12_Title Only - left side ">
    <p:bg>
      <p:bgPr>
        <a:solidFill>
          <a:srgbClr val="70257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3292B2-5D6D-944F-E26C-C0C9E3D99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9948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65793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866663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145F-F71C-1FC7-A810-D55309633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7902D2-6A0D-F67F-2ADD-E19CC53CF8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25B206-309A-84E4-68B4-2CBE6F6672F3}"/>
              </a:ext>
            </a:extLst>
          </p:cNvPr>
          <p:cNvSpPr>
            <a:spLocks noGrp="1"/>
          </p:cNvSpPr>
          <p:nvPr>
            <p:ph type="dt" sz="half" idx="10"/>
          </p:nvPr>
        </p:nvSpPr>
        <p:spPr/>
        <p:txBody>
          <a:bodyPr/>
          <a:lstStyle/>
          <a:p>
            <a:fld id="{5CC0BF2F-D3DE-4775-ABCF-FB0718A35EC9}" type="datetimeFigureOut">
              <a:rPr lang="en-US" smtClean="0"/>
              <a:t>4/2/25</a:t>
            </a:fld>
            <a:endParaRPr lang="en-US"/>
          </a:p>
        </p:txBody>
      </p:sp>
      <p:sp>
        <p:nvSpPr>
          <p:cNvPr id="5" name="Footer Placeholder 4">
            <a:extLst>
              <a:ext uri="{FF2B5EF4-FFF2-40B4-BE49-F238E27FC236}">
                <a16:creationId xmlns:a16="http://schemas.microsoft.com/office/drawing/2014/main" id="{C679F24E-E1DE-9797-5196-BA2B018D2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702B0-4B29-A8C4-4E7B-5304A004E207}"/>
              </a:ext>
            </a:extLst>
          </p:cNvPr>
          <p:cNvSpPr>
            <a:spLocks noGrp="1"/>
          </p:cNvSpPr>
          <p:nvPr>
            <p:ph type="sldNum" sz="quarter" idx="12"/>
          </p:nvPr>
        </p:nvSpPr>
        <p:spPr/>
        <p:txBody>
          <a:bodyPr/>
          <a:lstStyle/>
          <a:p>
            <a:fld id="{1EE7088F-CF58-4CAB-90CE-AA2EF50D0D2F}" type="slidenum">
              <a:rPr lang="en-US" smtClean="0"/>
              <a:t>‹#›</a:t>
            </a:fld>
            <a:endParaRPr lang="en-US"/>
          </a:p>
        </p:txBody>
      </p:sp>
    </p:spTree>
    <p:extLst>
      <p:ext uri="{BB962C8B-B14F-4D97-AF65-F5344CB8AC3E}">
        <p14:creationId xmlns:p14="http://schemas.microsoft.com/office/powerpoint/2010/main" val="4886234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39836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50495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81378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066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0353988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4895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341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699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064999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552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894849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Graphic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2"/>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424953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Graphic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2">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390155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6867314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422015227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rompt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82375256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2001290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ig Number">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pic>
        <p:nvPicPr>
          <p:cNvPr id="3" name="Picture 2">
            <a:extLst>
              <a:ext uri="{FF2B5EF4-FFF2-40B4-BE49-F238E27FC236}">
                <a16:creationId xmlns:a16="http://schemas.microsoft.com/office/drawing/2014/main" id="{25389389-CF14-C874-631F-0722B0E044B6}"/>
              </a:ext>
            </a:extLst>
          </p:cNvPr>
          <p:cNvPicPr>
            <a:picLocks noChangeAspect="1"/>
          </p:cNvPicPr>
          <p:nvPr userDrawn="1"/>
        </p:nvPicPr>
        <p:blipFill>
          <a:blip r:embed="rId2"/>
          <a:stretch>
            <a:fillRect/>
          </a:stretch>
        </p:blipFill>
        <p:spPr>
          <a:xfrm>
            <a:off x="2975583" y="1584158"/>
            <a:ext cx="6782022" cy="3188074"/>
          </a:xfrm>
          <a:prstGeom prst="rect">
            <a:avLst/>
          </a:prstGeom>
        </p:spPr>
      </p:pic>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3618162" y="2289419"/>
            <a:ext cx="5048585" cy="276999"/>
          </a:xfrm>
        </p:spPr>
        <p:txBody>
          <a:bodyPr/>
          <a:lstStyle>
            <a:lvl1pPr marL="0" indent="0" algn="ctr">
              <a:buNone/>
              <a:defRPr sz="18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29435CFE-7A3E-6684-C827-2EF8014ABFF2}"/>
              </a:ext>
            </a:extLst>
          </p:cNvPr>
          <p:cNvSpPr>
            <a:spLocks noGrp="1"/>
          </p:cNvSpPr>
          <p:nvPr>
            <p:ph type="body" sz="quarter" idx="12" hasCustomPrompt="1"/>
          </p:nvPr>
        </p:nvSpPr>
        <p:spPr>
          <a:xfrm>
            <a:off x="3437689" y="2733895"/>
            <a:ext cx="5549899" cy="150924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Tree>
    <p:extLst>
      <p:ext uri="{BB962C8B-B14F-4D97-AF65-F5344CB8AC3E}">
        <p14:creationId xmlns:p14="http://schemas.microsoft.com/office/powerpoint/2010/main" val="27574858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ig Number">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3618162" y="2289419"/>
            <a:ext cx="5048585" cy="276999"/>
          </a:xfrm>
        </p:spPr>
        <p:txBody>
          <a:bodyPr/>
          <a:lstStyle>
            <a:lvl1pPr marL="0" indent="0" algn="ctr">
              <a:buNone/>
              <a:defRPr sz="18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29435CFE-7A3E-6684-C827-2EF8014ABFF2}"/>
              </a:ext>
            </a:extLst>
          </p:cNvPr>
          <p:cNvSpPr>
            <a:spLocks noGrp="1"/>
          </p:cNvSpPr>
          <p:nvPr>
            <p:ph type="body" sz="quarter" idx="12" hasCustomPrompt="1"/>
          </p:nvPr>
        </p:nvSpPr>
        <p:spPr>
          <a:xfrm>
            <a:off x="3437689" y="2733895"/>
            <a:ext cx="5549899" cy="150924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4" name="Rectangle: Rounded Corners 3">
            <a:extLst>
              <a:ext uri="{FF2B5EF4-FFF2-40B4-BE49-F238E27FC236}">
                <a16:creationId xmlns:a16="http://schemas.microsoft.com/office/drawing/2014/main" id="{1F40D6C5-FAA5-8231-A6AA-5A034B20582E}"/>
              </a:ext>
            </a:extLst>
          </p:cNvPr>
          <p:cNvSpPr/>
          <p:nvPr userDrawn="1"/>
        </p:nvSpPr>
        <p:spPr bwMode="auto">
          <a:xfrm>
            <a:off x="3224463" y="2163371"/>
            <a:ext cx="5959642" cy="2392587"/>
          </a:xfrm>
          <a:prstGeom prst="round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ext Placeholder 94">
            <a:extLst>
              <a:ext uri="{FF2B5EF4-FFF2-40B4-BE49-F238E27FC236}">
                <a16:creationId xmlns:a16="http://schemas.microsoft.com/office/drawing/2014/main" id="{EE531D2A-2FA9-43AD-1FB0-A238501E5335}"/>
              </a:ext>
            </a:extLst>
          </p:cNvPr>
          <p:cNvSpPr>
            <a:spLocks noGrp="1"/>
          </p:cNvSpPr>
          <p:nvPr>
            <p:ph type="body" sz="quarter" idx="22" hasCustomPrompt="1"/>
          </p:nvPr>
        </p:nvSpPr>
        <p:spPr>
          <a:xfrm>
            <a:off x="3279593" y="199057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QUESTION</a:t>
            </a:r>
          </a:p>
        </p:txBody>
      </p:sp>
    </p:spTree>
    <p:extLst>
      <p:ext uri="{BB962C8B-B14F-4D97-AF65-F5344CB8AC3E}">
        <p14:creationId xmlns:p14="http://schemas.microsoft.com/office/powerpoint/2010/main" val="4398784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213554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Big Number">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3618162" y="2289419"/>
            <a:ext cx="5048585" cy="834244"/>
          </a:xfrm>
        </p:spPr>
        <p:txBody>
          <a:bodyPr/>
          <a:lstStyle>
            <a:lvl1pPr marL="0" indent="0" algn="ctr">
              <a:buNone/>
              <a:defRPr sz="18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29435CFE-7A3E-6684-C827-2EF8014ABFF2}"/>
              </a:ext>
            </a:extLst>
          </p:cNvPr>
          <p:cNvSpPr>
            <a:spLocks noGrp="1"/>
          </p:cNvSpPr>
          <p:nvPr>
            <p:ph type="body" sz="quarter" idx="12" hasCustomPrompt="1"/>
          </p:nvPr>
        </p:nvSpPr>
        <p:spPr>
          <a:xfrm>
            <a:off x="3770564" y="3315422"/>
            <a:ext cx="5016500" cy="306084"/>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8" name="Text Placeholder 5">
            <a:extLst>
              <a:ext uri="{FF2B5EF4-FFF2-40B4-BE49-F238E27FC236}">
                <a16:creationId xmlns:a16="http://schemas.microsoft.com/office/drawing/2014/main" id="{6835F4A8-0CE0-6DCA-17CE-2CE765EB98FD}"/>
              </a:ext>
            </a:extLst>
          </p:cNvPr>
          <p:cNvSpPr>
            <a:spLocks noGrp="1"/>
          </p:cNvSpPr>
          <p:nvPr>
            <p:ph type="body" sz="quarter" idx="13" hasCustomPrompt="1"/>
          </p:nvPr>
        </p:nvSpPr>
        <p:spPr>
          <a:xfrm>
            <a:off x="3770564" y="3772622"/>
            <a:ext cx="5016500" cy="306084"/>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9" name="Text Placeholder 5">
            <a:extLst>
              <a:ext uri="{FF2B5EF4-FFF2-40B4-BE49-F238E27FC236}">
                <a16:creationId xmlns:a16="http://schemas.microsoft.com/office/drawing/2014/main" id="{EF6F3477-7C82-7E8A-1BE4-33BBEBAEA8FD}"/>
              </a:ext>
            </a:extLst>
          </p:cNvPr>
          <p:cNvSpPr>
            <a:spLocks noGrp="1"/>
          </p:cNvSpPr>
          <p:nvPr>
            <p:ph type="body" sz="quarter" idx="14" hasCustomPrompt="1"/>
          </p:nvPr>
        </p:nvSpPr>
        <p:spPr>
          <a:xfrm>
            <a:off x="3770564" y="4229822"/>
            <a:ext cx="5016500" cy="306084"/>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2" name="Rectangle: Rounded Corners 1">
            <a:extLst>
              <a:ext uri="{FF2B5EF4-FFF2-40B4-BE49-F238E27FC236}">
                <a16:creationId xmlns:a16="http://schemas.microsoft.com/office/drawing/2014/main" id="{515E969A-7F72-32B4-63BF-D8D7710F7CC0}"/>
              </a:ext>
            </a:extLst>
          </p:cNvPr>
          <p:cNvSpPr/>
          <p:nvPr userDrawn="1"/>
        </p:nvSpPr>
        <p:spPr bwMode="auto">
          <a:xfrm>
            <a:off x="3224463" y="2163371"/>
            <a:ext cx="5959642" cy="2593113"/>
          </a:xfrm>
          <a:prstGeom prst="round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 name="Text Placeholder 94">
            <a:extLst>
              <a:ext uri="{FF2B5EF4-FFF2-40B4-BE49-F238E27FC236}">
                <a16:creationId xmlns:a16="http://schemas.microsoft.com/office/drawing/2014/main" id="{D31E44DD-F248-30A2-B0A4-E49311CA08F5}"/>
              </a:ext>
            </a:extLst>
          </p:cNvPr>
          <p:cNvSpPr>
            <a:spLocks noGrp="1"/>
          </p:cNvSpPr>
          <p:nvPr>
            <p:ph type="body" sz="quarter" idx="22" hasCustomPrompt="1"/>
          </p:nvPr>
        </p:nvSpPr>
        <p:spPr>
          <a:xfrm>
            <a:off x="3279593" y="199057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POLL</a:t>
            </a:r>
          </a:p>
        </p:txBody>
      </p:sp>
      <p:sp>
        <p:nvSpPr>
          <p:cNvPr id="12" name="Text Placeholder 94">
            <a:extLst>
              <a:ext uri="{FF2B5EF4-FFF2-40B4-BE49-F238E27FC236}">
                <a16:creationId xmlns:a16="http://schemas.microsoft.com/office/drawing/2014/main" id="{4CBFDBF0-D2D0-6B00-3D71-D05F1A228E34}"/>
              </a:ext>
            </a:extLst>
          </p:cNvPr>
          <p:cNvSpPr>
            <a:spLocks noGrp="1"/>
          </p:cNvSpPr>
          <p:nvPr>
            <p:ph type="body" sz="quarter" idx="23"/>
          </p:nvPr>
        </p:nvSpPr>
        <p:spPr>
          <a:xfrm>
            <a:off x="3436178" y="3328665"/>
            <a:ext cx="228600" cy="228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00" b="1" i="0">
                <a:solidFill>
                  <a:srgbClr val="FFFFFF"/>
                </a:solidFill>
                <a:latin typeface="Segoe UI Semibold" panose="020B0502040204020203" pitchFamily="34" charset="0"/>
                <a:cs typeface="Segoe UI Semibold" panose="020B0502040204020203" pitchFamily="34" charset="0"/>
              </a:defRPr>
            </a:lvl1pPr>
          </a:lstStyle>
          <a:p>
            <a:pPr lvl="0"/>
            <a:endParaRPr lang="en-US"/>
          </a:p>
        </p:txBody>
      </p:sp>
      <p:sp>
        <p:nvSpPr>
          <p:cNvPr id="13" name="Text Placeholder 94">
            <a:extLst>
              <a:ext uri="{FF2B5EF4-FFF2-40B4-BE49-F238E27FC236}">
                <a16:creationId xmlns:a16="http://schemas.microsoft.com/office/drawing/2014/main" id="{8EB009B4-4650-F12F-59B2-DB8831E691CF}"/>
              </a:ext>
            </a:extLst>
          </p:cNvPr>
          <p:cNvSpPr>
            <a:spLocks noGrp="1"/>
          </p:cNvSpPr>
          <p:nvPr>
            <p:ph type="body" sz="quarter" idx="24"/>
          </p:nvPr>
        </p:nvSpPr>
        <p:spPr>
          <a:xfrm>
            <a:off x="3436178" y="3784220"/>
            <a:ext cx="228600" cy="228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00" b="1" i="0">
                <a:solidFill>
                  <a:srgbClr val="FFFFFF"/>
                </a:solidFill>
                <a:latin typeface="Segoe UI Semibold" panose="020B0502040204020203" pitchFamily="34" charset="0"/>
                <a:cs typeface="Segoe UI Semibold" panose="020B0502040204020203" pitchFamily="34" charset="0"/>
              </a:defRPr>
            </a:lvl1pPr>
          </a:lstStyle>
          <a:p>
            <a:pPr lvl="0"/>
            <a:endParaRPr lang="en-US"/>
          </a:p>
        </p:txBody>
      </p:sp>
      <p:sp>
        <p:nvSpPr>
          <p:cNvPr id="14" name="Text Placeholder 94">
            <a:extLst>
              <a:ext uri="{FF2B5EF4-FFF2-40B4-BE49-F238E27FC236}">
                <a16:creationId xmlns:a16="http://schemas.microsoft.com/office/drawing/2014/main" id="{1B33D367-FE6C-F0DF-4280-364C9492D7B6}"/>
              </a:ext>
            </a:extLst>
          </p:cNvPr>
          <p:cNvSpPr>
            <a:spLocks noGrp="1"/>
          </p:cNvSpPr>
          <p:nvPr>
            <p:ph type="body" sz="quarter" idx="25"/>
          </p:nvPr>
        </p:nvSpPr>
        <p:spPr>
          <a:xfrm>
            <a:off x="3436178" y="4261178"/>
            <a:ext cx="228600" cy="228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00" b="1" i="0">
                <a:solidFill>
                  <a:srgbClr val="FFFFFF"/>
                </a:solidFill>
                <a:latin typeface="Segoe UI Semibold" panose="020B0502040204020203" pitchFamily="34" charset="0"/>
                <a:cs typeface="Segoe UI Semibold" panose="020B0502040204020203" pitchFamily="34" charset="0"/>
              </a:defRPr>
            </a:lvl1pPr>
          </a:lstStyle>
          <a:p>
            <a:pPr lvl="0"/>
            <a:endParaRPr lang="en-US"/>
          </a:p>
        </p:txBody>
      </p:sp>
    </p:spTree>
    <p:extLst>
      <p:ext uri="{BB962C8B-B14F-4D97-AF65-F5344CB8AC3E}">
        <p14:creationId xmlns:p14="http://schemas.microsoft.com/office/powerpoint/2010/main" val="3742438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8250677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3512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4385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logo on a black background&#10;&#10;AI-generated content may be incorrect.">
            <a:extLst>
              <a:ext uri="{FF2B5EF4-FFF2-40B4-BE49-F238E27FC236}">
                <a16:creationId xmlns:a16="http://schemas.microsoft.com/office/drawing/2014/main" id="{590D66A9-3D73-2992-65FE-CFD3433E821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7378" y="6076950"/>
            <a:ext cx="1508851" cy="676278"/>
          </a:xfrm>
          <a:prstGeom prst="rect">
            <a:avLst/>
          </a:prstGeom>
        </p:spPr>
      </p:pic>
    </p:spTree>
    <p:extLst>
      <p:ext uri="{BB962C8B-B14F-4D97-AF65-F5344CB8AC3E}">
        <p14:creationId xmlns:p14="http://schemas.microsoft.com/office/powerpoint/2010/main" val="1955121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1"/>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on a black background&#10;&#10;AI-generated content may be incorrect.">
            <a:extLst>
              <a:ext uri="{FF2B5EF4-FFF2-40B4-BE49-F238E27FC236}">
                <a16:creationId xmlns:a16="http://schemas.microsoft.com/office/drawing/2014/main" id="{D437E7E7-E56B-83A2-ACD4-875D7739FC1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7378" y="6105250"/>
            <a:ext cx="1445711" cy="647978"/>
          </a:xfrm>
          <a:prstGeom prst="rect">
            <a:avLst/>
          </a:prstGeom>
        </p:spPr>
      </p:pic>
    </p:spTree>
    <p:extLst>
      <p:ext uri="{BB962C8B-B14F-4D97-AF65-F5344CB8AC3E}">
        <p14:creationId xmlns:p14="http://schemas.microsoft.com/office/powerpoint/2010/main" val="1423741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673986514"/>
      </p:ext>
    </p:extLst>
  </p:cSld>
  <p:clrMapOvr>
    <a:masterClrMapping/>
  </p:clrMapOvr>
  <p:transition>
    <p:fade/>
  </p:transition>
  <p:hf sldNum="0" hdr="0" ftr="0" dt="0"/>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lvl1pPr>
            <a:lvl2pPr marL="228591" indent="0">
              <a:buNone/>
              <a:defRPr/>
            </a:lvl2pPr>
            <a:lvl3pPr marL="457182" indent="0">
              <a:buNone/>
              <a:defRPr/>
            </a:lvl3pPr>
            <a:lvl4pPr marL="685773" indent="0">
              <a:buNone/>
              <a:defRPr/>
            </a:lvl4pPr>
            <a:lvl5pPr marL="9143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2150515384"/>
      </p:ext>
    </p:extLst>
  </p:cSld>
  <p:clrMapOvr>
    <a:masterClrMapping/>
  </p:clrMapOvr>
  <p:transition>
    <p:fade/>
  </p:transition>
  <p:hf sldNum="0" hdr="0" ftr="0" dt="0"/>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2155060684"/>
      </p:ext>
    </p:extLst>
  </p:cSld>
  <p:clrMapOvr>
    <a:masterClrMapping/>
  </p:clrMapOvr>
  <p:transition>
    <p:fade/>
  </p:transition>
  <p:hf sldNum="0" hdr="0" ftr="0" dt="0"/>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guide id="4" pos="3660" userDrawn="1">
          <p15:clr>
            <a:srgbClr val="5ACBF0"/>
          </p15:clr>
        </p15:guide>
        <p15:guide id="5" pos="4024"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78" indent="0">
              <a:buFont typeface="Wingdings" panose="05000000000000000000" pitchFamily="2" charset="2"/>
              <a:buNone/>
              <a:defRPr sz="2000" b="0"/>
            </a:lvl2pPr>
            <a:lvl3pPr marL="450832" indent="0">
              <a:buFont typeface="Wingdings" panose="05000000000000000000" pitchFamily="2" charset="2"/>
              <a:buNone/>
              <a:tabLst/>
              <a:defRPr sz="1600" b="0"/>
            </a:lvl3pPr>
            <a:lvl4pPr marL="652436" indent="0">
              <a:buFont typeface="Wingdings" panose="05000000000000000000" pitchFamily="2" charset="2"/>
              <a:buNone/>
              <a:defRPr sz="1400" b="0"/>
            </a:lvl4pPr>
            <a:lvl5pPr marL="85404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78" indent="0">
              <a:buFont typeface="Wingdings" panose="05000000000000000000" pitchFamily="2" charset="2"/>
              <a:buNone/>
              <a:defRPr sz="2000" b="0"/>
            </a:lvl2pPr>
            <a:lvl3pPr marL="450832" indent="0">
              <a:buFont typeface="Wingdings" panose="05000000000000000000" pitchFamily="2" charset="2"/>
              <a:buNone/>
              <a:tabLst/>
              <a:defRPr sz="1600" b="0"/>
            </a:lvl3pPr>
            <a:lvl4pPr marL="652436" indent="0">
              <a:buFont typeface="Wingdings" panose="05000000000000000000" pitchFamily="2" charset="2"/>
              <a:buNone/>
              <a:defRPr sz="1400" b="0"/>
            </a:lvl4pPr>
            <a:lvl5pPr marL="85404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2758672534"/>
      </p:ext>
    </p:extLst>
  </p:cSld>
  <p:clrMapOvr>
    <a:masterClrMapping/>
  </p:clrMapOvr>
  <p:transition>
    <p:fade/>
  </p:transition>
  <p:hf sldNum="0" hdr="0" ftr="0" dt="0"/>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guide id="4" pos="3656" userDrawn="1">
          <p15:clr>
            <a:srgbClr val="5ACBF0"/>
          </p15:clr>
        </p15:guide>
        <p15:guide id="5" pos="402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35313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551194"/>
          </a:xfrm>
        </p:spPr>
        <p:txBody>
          <a:bodyPr wrap="square">
            <a:spAutoFit/>
          </a:bodyPr>
          <a:lstStyle>
            <a:lvl1pPr marL="171443" indent="-171443">
              <a:defRPr lang="en-US" sz="2400" dirty="0"/>
            </a:lvl1pPr>
            <a:lvl2pPr marL="342886" indent="-171443">
              <a:defRPr lang="en-US" dirty="0"/>
            </a:lvl2pPr>
            <a:lvl3pPr marL="514329" indent="-171443">
              <a:defRPr lang="en-US" dirty="0"/>
            </a:lvl3pPr>
            <a:lvl4pPr marL="666723" indent="-152394">
              <a:defRPr lang="en-US" dirty="0"/>
            </a:lvl4pPr>
            <a:lvl5pPr marL="793718" indent="-12064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551194"/>
          </a:xfrm>
        </p:spPr>
        <p:txBody>
          <a:bodyPr wrap="square">
            <a:spAutoFit/>
          </a:bodyPr>
          <a:lstStyle>
            <a:lvl1pPr marL="171443" indent="-171443">
              <a:defRPr lang="en-US" sz="2400" dirty="0"/>
            </a:lvl1pPr>
            <a:lvl2pPr marL="342886" indent="-171443">
              <a:defRPr lang="en-US" dirty="0"/>
            </a:lvl2pPr>
            <a:lvl3pPr marL="514329" indent="-171443">
              <a:defRPr lang="en-US" dirty="0"/>
            </a:lvl3pPr>
            <a:lvl4pPr marL="685773" indent="-136520">
              <a:defRPr lang="en-US" dirty="0"/>
            </a:lvl4pPr>
            <a:lvl5pPr marL="793718" indent="-12064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925042216"/>
      </p:ext>
    </p:extLst>
  </p:cSld>
  <p:clrMapOvr>
    <a:masterClrMapping/>
  </p:clrMapOvr>
  <p:transition>
    <p:fade/>
  </p:transition>
  <p:hf sldNum="0" hdr="0" ftr="0" dt="0"/>
  <p:extLst>
    <p:ext uri="{DCECCB84-F9BA-43D5-87BE-67443E8EF086}">
      <p15:sldGuideLst xmlns:p15="http://schemas.microsoft.com/office/powerpoint/2012/main">
        <p15:guide id="1" orient="horz" pos="288" userDrawn="1">
          <p15:clr>
            <a:srgbClr val="5ACBF0"/>
          </p15:clr>
        </p15:guide>
        <p15:guide id="2" orient="horz" pos="1311" userDrawn="1">
          <p15:clr>
            <a:srgbClr val="5ACBF0"/>
          </p15:clr>
        </p15:guide>
        <p15:guide id="4" pos="3656" userDrawn="1">
          <p15:clr>
            <a:srgbClr val="5ACBF0"/>
          </p15:clr>
        </p15:guide>
        <p15:guide id="5" pos="4024" userDrawn="1">
          <p15:clr>
            <a:srgbClr val="5ACBF0"/>
          </p15:clr>
        </p15:guide>
        <p15:guide id="7" orient="horz" pos="905"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wrap="square">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3"/>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349827273"/>
      </p:ext>
    </p:extLst>
  </p:cSld>
  <p:clrMapOvr>
    <a:masterClrMapping/>
  </p:clrMapOvr>
  <p:transition>
    <p:fade/>
  </p:transition>
  <p:hf sldNum="0" hdr="0" ftr="0" dt="0"/>
  <p:extLst>
    <p:ext uri="{DCECCB84-F9BA-43D5-87BE-67443E8EF086}">
      <p15:sldGuideLst xmlns:p15="http://schemas.microsoft.com/office/powerpoint/2012/main">
        <p15:guide id="1" orient="horz" pos="288" userDrawn="1">
          <p15:clr>
            <a:srgbClr val="5ACBF0"/>
          </p15:clr>
        </p15:guide>
        <p15:guide id="2" orient="horz" pos="1311" userDrawn="1">
          <p15:clr>
            <a:srgbClr val="5ACBF0"/>
          </p15:clr>
        </p15:guide>
        <p15:guide id="4" pos="3656" userDrawn="1">
          <p15:clr>
            <a:srgbClr val="5ACBF0"/>
          </p15:clr>
        </p15:guide>
        <p15:guide id="5" pos="4024" userDrawn="1">
          <p15:clr>
            <a:srgbClr val="5ACBF0"/>
          </p15:clr>
        </p15:guide>
        <p15:guide id="7" orient="horz" pos="905" userDrawn="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wrap="square">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06" indent="-176206">
              <a:defRPr lang="en-US" sz="2000" dirty="0"/>
            </a:lvl1pPr>
            <a:lvl2pPr marL="322250" indent="-150807">
              <a:defRPr lang="en-US" sz="1800" dirty="0"/>
            </a:lvl2pPr>
            <a:lvl3pPr marL="466706" indent="-138108">
              <a:defRPr lang="en-US" dirty="0"/>
            </a:lvl3pPr>
            <a:lvl4pPr marL="595290" indent="-128583">
              <a:defRPr lang="en-US" dirty="0"/>
            </a:lvl4pPr>
            <a:lvl5pPr marL="731809" indent="-12223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06" indent="-176206">
              <a:defRPr lang="en-US" sz="2000" dirty="0"/>
            </a:lvl1pPr>
            <a:lvl2pPr marL="398447" indent="-169857">
              <a:defRPr lang="en-US" sz="1800" dirty="0"/>
            </a:lvl2pPr>
            <a:lvl3pPr marL="555603" indent="-157157">
              <a:defRPr lang="en-US" dirty="0"/>
            </a:lvl3pPr>
            <a:lvl4pPr marL="685773" indent="-136520">
              <a:defRPr lang="en-US" dirty="0"/>
            </a:lvl4pPr>
            <a:lvl5pPr marL="800068" indent="-11112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06" indent="-176206">
              <a:defRPr lang="en-US" sz="2000" dirty="0"/>
            </a:lvl1pPr>
            <a:lvl2pPr marL="398447" indent="-169857">
              <a:defRPr lang="en-US" sz="1800" dirty="0"/>
            </a:lvl2pPr>
            <a:lvl3pPr marL="555603" indent="-157157">
              <a:defRPr lang="en-US" dirty="0"/>
            </a:lvl3pPr>
            <a:lvl4pPr marL="685773" indent="-136520">
              <a:defRPr lang="en-US" dirty="0"/>
            </a:lvl4pPr>
            <a:lvl5pPr marL="800068" indent="-11112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3543831446"/>
      </p:ext>
    </p:extLst>
  </p:cSld>
  <p:clrMapOvr>
    <a:masterClrMapping/>
  </p:clrMapOvr>
  <p:transition>
    <p:fade/>
  </p:transition>
  <p:hf sldNum="0" hdr="0" ftr="0" dt="0"/>
  <p:extLst>
    <p:ext uri="{DCECCB84-F9BA-43D5-87BE-67443E8EF086}">
      <p15:sldGuideLst xmlns:p15="http://schemas.microsoft.com/office/powerpoint/2012/main">
        <p15:guide id="3" orient="horz" pos="1506" userDrawn="1">
          <p15:clr>
            <a:srgbClr val="5ACBF0"/>
          </p15:clr>
        </p15:guide>
        <p15:guide id="4" orient="horz" pos="906" userDrawn="1">
          <p15:clr>
            <a:srgbClr val="5ACBF0"/>
          </p15:clr>
        </p15:guide>
        <p15:guide id="5" orient="horz" pos="288" userDrawn="1">
          <p15:clr>
            <a:srgbClr val="5ACBF0"/>
          </p15:clr>
        </p15:guide>
        <p15:guide id="6" pos="2430" userDrawn="1">
          <p15:clr>
            <a:srgbClr val="5ACBF0"/>
          </p15:clr>
        </p15:guide>
        <p15:guide id="7" pos="2811" userDrawn="1">
          <p15:clr>
            <a:srgbClr val="5ACBF0"/>
          </p15:clr>
        </p15:guide>
        <p15:guide id="8" pos="4871" userDrawn="1">
          <p15:clr>
            <a:srgbClr val="5ACBF0"/>
          </p15:clr>
        </p15:guide>
        <p15:guide id="9" pos="5251"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wrap="square">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2532063" cy="1661993"/>
          </a:xfrm>
        </p:spPr>
        <p:txBody>
          <a:bodyPr wrap="square">
            <a:spAutoFit/>
          </a:bodyPr>
          <a:lstStyle>
            <a:lvl1pPr marL="141283" indent="-141283">
              <a:defRPr lang="en-US" sz="1800" dirty="0"/>
            </a:lvl1pPr>
            <a:lvl2pPr marL="285739" indent="-125408">
              <a:defRPr lang="en-US" sz="1600" dirty="0"/>
            </a:lvl2pPr>
            <a:lvl3pPr marL="438132" indent="-133345">
              <a:defRPr lang="en-US" dirty="0"/>
            </a:lvl3pPr>
            <a:lvl4pPr marL="566716" indent="-114295">
              <a:defRPr lang="en-US" dirty="0"/>
            </a:lvl4pPr>
            <a:lvl5pPr marL="685773" indent="-10953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6"/>
            <a:ext cx="2532063" cy="1661993"/>
          </a:xfrm>
        </p:spPr>
        <p:txBody>
          <a:bodyPr wrap="square">
            <a:spAutoFit/>
          </a:bodyPr>
          <a:lstStyle>
            <a:lvl1pPr marL="141283" indent="-141283">
              <a:defRPr lang="en-US" sz="1800" dirty="0"/>
            </a:lvl1pPr>
            <a:lvl2pPr marL="285739" indent="-125408">
              <a:defRPr lang="en-US" sz="1600" dirty="0"/>
            </a:lvl2pPr>
            <a:lvl3pPr marL="438132" indent="-133345">
              <a:defRPr lang="en-US" dirty="0"/>
            </a:lvl3pPr>
            <a:lvl4pPr marL="566716" indent="-114295">
              <a:defRPr lang="en-US" dirty="0"/>
            </a:lvl4pPr>
            <a:lvl5pPr marL="685773" indent="-10953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61993"/>
          </a:xfrm>
        </p:spPr>
        <p:txBody>
          <a:bodyPr wrap="square">
            <a:spAutoFit/>
          </a:bodyPr>
          <a:lstStyle>
            <a:lvl1pPr marL="141283" indent="-141283">
              <a:defRPr lang="en-US" sz="1800" dirty="0"/>
            </a:lvl1pPr>
            <a:lvl2pPr marL="285739" indent="-125408">
              <a:defRPr lang="en-US" sz="1600" dirty="0"/>
            </a:lvl2pPr>
            <a:lvl3pPr marL="438132" indent="-133345">
              <a:defRPr lang="en-US" dirty="0"/>
            </a:lvl3pPr>
            <a:lvl4pPr marL="566716" indent="-114295">
              <a:defRPr lang="en-US" dirty="0"/>
            </a:lvl4pPr>
            <a:lvl5pPr marL="685773" indent="-10953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6"/>
            <a:ext cx="2532063" cy="1661993"/>
          </a:xfrm>
        </p:spPr>
        <p:txBody>
          <a:bodyPr wrap="square">
            <a:spAutoFit/>
          </a:bodyPr>
          <a:lstStyle>
            <a:lvl1pPr marL="141283" indent="-141283">
              <a:defRPr lang="en-US" sz="1800" dirty="0"/>
            </a:lvl1pPr>
            <a:lvl2pPr marL="285739" indent="-125408">
              <a:defRPr lang="en-US" sz="1600" dirty="0"/>
            </a:lvl2pPr>
            <a:lvl3pPr marL="438132" indent="-133345">
              <a:defRPr lang="en-US" dirty="0"/>
            </a:lvl3pPr>
            <a:lvl4pPr marL="566716" indent="-114295">
              <a:defRPr lang="en-US" dirty="0"/>
            </a:lvl4pPr>
            <a:lvl5pPr marL="685773" indent="-10953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51694144"/>
      </p:ext>
    </p:extLst>
  </p:cSld>
  <p:clrMapOvr>
    <a:masterClrMapping/>
  </p:clrMapOvr>
  <p:transition>
    <p:fade/>
  </p:transition>
  <p:hf sldNum="0" hdr="0" ftr="0" dt="0"/>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963" userDrawn="1">
          <p15:clr>
            <a:srgbClr val="5ACBF0"/>
          </p15:clr>
        </p15:guide>
        <p15:guide id="7" pos="2150" userDrawn="1">
          <p15:clr>
            <a:srgbClr val="5ACBF0"/>
          </p15:clr>
        </p15:guide>
        <p15:guide id="8" pos="3746" userDrawn="1">
          <p15:clr>
            <a:srgbClr val="5ACBF0"/>
          </p15:clr>
        </p15:guide>
        <p15:guide id="9" pos="3934" userDrawn="1">
          <p15:clr>
            <a:srgbClr val="5ACBF0"/>
          </p15:clr>
        </p15:guide>
        <p15:guide id="10" pos="5530" userDrawn="1">
          <p15:clr>
            <a:srgbClr val="5ACBF0"/>
          </p15:clr>
        </p15:guide>
        <p15:guide id="11" pos="5716" userDrawn="1">
          <p15:clr>
            <a:srgbClr val="5ACBF0"/>
          </p15:clr>
        </p15:guide>
        <p15:guide id="12" orient="horz" pos="1436"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wrap="square">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0" cy="1452705"/>
          </a:xfrm>
        </p:spPr>
        <p:txBody>
          <a:bodyPr wrap="square">
            <a:spAutoFit/>
          </a:bodyPr>
          <a:lstStyle>
            <a:lvl1pPr marL="141283" indent="-141283">
              <a:defRPr lang="en-US" sz="1500" dirty="0"/>
            </a:lvl1pPr>
            <a:lvl2pPr marL="285739" indent="-125408">
              <a:defRPr lang="en-US" sz="1400" dirty="0"/>
            </a:lvl2pPr>
            <a:lvl3pPr marL="438132" indent="-133345">
              <a:defRPr lang="en-US" sz="1400" dirty="0"/>
            </a:lvl3pPr>
            <a:lvl4pPr marL="566716" indent="-114295">
              <a:defRPr lang="en-US" sz="1200" dirty="0"/>
            </a:lvl4pPr>
            <a:lvl5pPr marL="685773" indent="-10953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6"/>
            <a:ext cx="1965960" cy="1452705"/>
          </a:xfrm>
        </p:spPr>
        <p:txBody>
          <a:bodyPr wrap="square">
            <a:spAutoFit/>
          </a:bodyPr>
          <a:lstStyle>
            <a:lvl1pPr marL="141283" indent="-141283">
              <a:defRPr lang="en-US" sz="1500" dirty="0"/>
            </a:lvl1pPr>
            <a:lvl2pPr marL="285739" indent="-125408">
              <a:defRPr lang="en-US" sz="1400" dirty="0"/>
            </a:lvl2pPr>
            <a:lvl3pPr marL="438132" indent="-133345">
              <a:defRPr lang="en-US" sz="1400" dirty="0"/>
            </a:lvl3pPr>
            <a:lvl4pPr marL="566716" indent="-114295">
              <a:defRPr lang="en-US" sz="1200" dirty="0"/>
            </a:lvl4pPr>
            <a:lvl5pPr marL="685773" indent="-10953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0" cy="1452705"/>
          </a:xfrm>
        </p:spPr>
        <p:txBody>
          <a:bodyPr wrap="square">
            <a:spAutoFit/>
          </a:bodyPr>
          <a:lstStyle>
            <a:lvl1pPr marL="141283" indent="-141283">
              <a:defRPr lang="en-US" sz="1500" dirty="0"/>
            </a:lvl1pPr>
            <a:lvl2pPr marL="285739" indent="-125408">
              <a:defRPr lang="en-US" sz="1400" dirty="0"/>
            </a:lvl2pPr>
            <a:lvl3pPr marL="438132" indent="-133345">
              <a:defRPr lang="en-US" sz="1400" dirty="0"/>
            </a:lvl3pPr>
            <a:lvl4pPr marL="566716" indent="-114295">
              <a:defRPr lang="en-US" sz="1200" dirty="0"/>
            </a:lvl4pPr>
            <a:lvl5pPr marL="685773" indent="-10953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452705"/>
          </a:xfrm>
        </p:spPr>
        <p:txBody>
          <a:bodyPr wrap="square">
            <a:spAutoFit/>
          </a:bodyPr>
          <a:lstStyle>
            <a:lvl1pPr marL="141283" indent="-141283">
              <a:defRPr lang="en-US" sz="1500" dirty="0"/>
            </a:lvl1pPr>
            <a:lvl2pPr marL="285739" indent="-125408">
              <a:defRPr lang="en-US" sz="1400" dirty="0"/>
            </a:lvl2pPr>
            <a:lvl3pPr marL="438132" indent="-133345">
              <a:defRPr lang="en-US" sz="1400" dirty="0"/>
            </a:lvl3pPr>
            <a:lvl4pPr marL="566716" indent="-114295">
              <a:defRPr lang="en-US" sz="1200" dirty="0"/>
            </a:lvl4pPr>
            <a:lvl5pPr marL="685773" indent="-10953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6"/>
            <a:ext cx="1965960" cy="1452705"/>
          </a:xfrm>
        </p:spPr>
        <p:txBody>
          <a:bodyPr wrap="square">
            <a:spAutoFit/>
          </a:bodyPr>
          <a:lstStyle>
            <a:lvl1pPr marL="141283" indent="-141283">
              <a:defRPr lang="en-US" sz="1500" dirty="0"/>
            </a:lvl1pPr>
            <a:lvl2pPr marL="285739" indent="-125408">
              <a:defRPr lang="en-US" sz="1400" dirty="0"/>
            </a:lvl2pPr>
            <a:lvl3pPr marL="438132" indent="-133345">
              <a:defRPr lang="en-US" sz="1400" dirty="0"/>
            </a:lvl3pPr>
            <a:lvl4pPr marL="566716" indent="-114295">
              <a:defRPr lang="en-US" sz="1200" dirty="0"/>
            </a:lvl4pPr>
            <a:lvl5pPr marL="685773" indent="-10953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958827857"/>
      </p:ext>
    </p:extLst>
  </p:cSld>
  <p:clrMapOvr>
    <a:masterClrMapping/>
  </p:clrMapOvr>
  <p:transition>
    <p:fade/>
  </p:transition>
  <p:hf sldNum="0" hdr="0" ftr="0" dt="0"/>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userDrawn="1">
          <p15:clr>
            <a:srgbClr val="5ACBF0"/>
          </p15:clr>
        </p15:guide>
        <p15:guide id="13" pos="4646" userDrawn="1">
          <p15:clr>
            <a:srgbClr val="5ACBF0"/>
          </p15:clr>
        </p15:guide>
        <p15:guide id="14" pos="6072"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1562027287"/>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22830969"/>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30" orient="horz" pos="288" userDrawn="1">
          <p15:clr>
            <a:srgbClr val="5ACBF0"/>
          </p15:clr>
        </p15:guide>
        <p15:guide id="32" orient="horz" pos="2160" userDrawn="1">
          <p15:clr>
            <a:srgbClr val="5ACBF0"/>
          </p15:clr>
        </p15:guide>
        <p15:guide id="33" pos="2976" userDrawn="1">
          <p15:clr>
            <a:srgbClr val="5ACBF0"/>
          </p15:clr>
        </p15:guide>
        <p15:guide id="34" pos="3336" userDrawn="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246516146"/>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52"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877667706"/>
      </p:ext>
    </p:extLst>
  </p:cSld>
  <p:clrMapOvr>
    <a:masterClrMapping/>
  </p:clrMapOvr>
  <p:transition>
    <p:fade/>
  </p:transition>
  <p:hf sldNum="0" hdr="0" ftr="0" dt="0"/>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888" userDrawn="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4"/>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2733497"/>
          </a:xfrm>
        </p:spPr>
        <p:txBody>
          <a:bodyPr/>
          <a:lstStyle>
            <a:lvl1pPr marL="0" indent="0">
              <a:buNone/>
              <a:defRPr sz="2200">
                <a:latin typeface="+mn-lt"/>
              </a:defRPr>
            </a:lvl1pPr>
            <a:lvl2pPr marL="228591" indent="0">
              <a:buNone/>
              <a:defRPr/>
            </a:lvl2pPr>
            <a:lvl3pPr marL="457182" indent="0">
              <a:buNone/>
              <a:defRPr/>
            </a:lvl3pPr>
            <a:lvl4pPr marL="661962" indent="0">
              <a:buNone/>
              <a:defRPr/>
            </a:lvl4pPr>
            <a:lvl5pPr marL="855629"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4" y="585789"/>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981343360"/>
      </p:ext>
    </p:extLst>
  </p:cSld>
  <p:clrMapOvr>
    <a:masterClrMapping/>
  </p:clrMapOvr>
  <p:transition>
    <p:fade/>
  </p:transition>
  <p:hf sldNum="0" hdr="0" ftr="0" dt="0"/>
  <p:extLst>
    <p:ext uri="{DCECCB84-F9BA-43D5-87BE-67443E8EF086}">
      <p15:sldGuideLst xmlns:p15="http://schemas.microsoft.com/office/powerpoint/2012/main">
        <p15:guide id="2" pos="3360" userDrawn="1">
          <p15:clr>
            <a:srgbClr val="5ACBF0"/>
          </p15:clr>
        </p15:guide>
        <p15:guide id="7" orient="horz" pos="1968" userDrawn="1">
          <p15:clr>
            <a:srgbClr val="5ACBF0"/>
          </p15:clr>
        </p15:guide>
        <p15:guide id="8" orient="horz" pos="2232" userDrawn="1">
          <p15:clr>
            <a:srgbClr val="5ACBF0"/>
          </p15:clr>
        </p15:guide>
        <p15:guide id="10" pos="3729" userDrawn="1">
          <p15:clr>
            <a:srgbClr val="C35EA4"/>
          </p15:clr>
        </p15:guide>
        <p15:guide id="11" pos="2993" userDrawn="1">
          <p15:clr>
            <a:srgbClr val="5ACBF0"/>
          </p15:clr>
        </p15:guide>
        <p15:guide id="12" pos="3543"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865044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4"/>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2733497"/>
          </a:xfrm>
        </p:spPr>
        <p:txBody>
          <a:bodyPr/>
          <a:lstStyle>
            <a:lvl1pPr marL="0" indent="0">
              <a:buNone/>
              <a:defRPr sz="2200">
                <a:latin typeface="+mn-lt"/>
              </a:defRPr>
            </a:lvl1pPr>
            <a:lvl2pPr marL="228591" indent="0">
              <a:buNone/>
              <a:defRPr/>
            </a:lvl2pPr>
            <a:lvl3pPr marL="457182" indent="0">
              <a:buNone/>
              <a:defRPr/>
            </a:lvl3pPr>
            <a:lvl4pPr marL="661962" indent="0">
              <a:buNone/>
              <a:defRPr/>
            </a:lvl4pPr>
            <a:lvl5pPr marL="85562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913790"/>
      </p:ext>
    </p:extLst>
  </p:cSld>
  <p:clrMapOvr>
    <a:masterClrMapping/>
  </p:clrMapOvr>
  <p:transition>
    <p:fade/>
  </p:transition>
  <p:hf sldNum="0" hdr="0" ftr="0" dt="0"/>
  <p:extLst>
    <p:ext uri="{DCECCB84-F9BA-43D5-87BE-67443E8EF086}">
      <p15:sldGuideLst xmlns:p15="http://schemas.microsoft.com/office/powerpoint/2012/main">
        <p15:guide id="2" pos="3360" userDrawn="1">
          <p15:clr>
            <a:srgbClr val="5ACBF0"/>
          </p15:clr>
        </p15:guide>
        <p15:guide id="7" orient="horz" pos="1968" userDrawn="1">
          <p15:clr>
            <a:srgbClr val="5ACBF0"/>
          </p15:clr>
        </p15:guide>
        <p15:guide id="8" orient="horz" pos="2232" userDrawn="1">
          <p15:clr>
            <a:srgbClr val="5ACBF0"/>
          </p15:clr>
        </p15:guide>
        <p15:guide id="10" pos="3729" userDrawn="1">
          <p15:clr>
            <a:srgbClr val="C35EA4"/>
          </p15:clr>
        </p15:guide>
        <p15:guide id="11" pos="2993" userDrawn="1">
          <p15:clr>
            <a:srgbClr val="5ACBF0"/>
          </p15:clr>
        </p15:guide>
        <p15:guide id="12" pos="3543" userDrawn="1">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4"/>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2733497"/>
          </a:xfrm>
        </p:spPr>
        <p:txBody>
          <a:bodyPr/>
          <a:lstStyle>
            <a:lvl1pPr marL="0" indent="0">
              <a:buNone/>
              <a:defRPr sz="2200">
                <a:latin typeface="+mn-lt"/>
              </a:defRPr>
            </a:lvl1pPr>
            <a:lvl2pPr marL="228591" indent="0">
              <a:buNone/>
              <a:defRPr/>
            </a:lvl2pPr>
            <a:lvl3pPr marL="457182" indent="0">
              <a:buNone/>
              <a:defRPr/>
            </a:lvl3pPr>
            <a:lvl4pPr marL="661962" indent="0">
              <a:buNone/>
              <a:defRPr/>
            </a:lvl4pPr>
            <a:lvl5pPr marL="855629"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3925978"/>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userDrawn="1">
          <p15:clr>
            <a:srgbClr val="5ACBF0"/>
          </p15:clr>
        </p15:guide>
        <p15:guide id="8" orient="horz" pos="2226" userDrawn="1">
          <p15:clr>
            <a:srgbClr val="5ACBF0"/>
          </p15:clr>
        </p15:guide>
        <p15:guide id="10" pos="3729" userDrawn="1">
          <p15:clr>
            <a:srgbClr val="C35EA4"/>
          </p15:clr>
        </p15:guide>
        <p15:guide id="11" pos="2993" userDrawn="1">
          <p15:clr>
            <a:srgbClr val="5ACBF0"/>
          </p15:clr>
        </p15:guide>
        <p15:guide id="12" pos="3543" userDrawn="1">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1"/>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591" lvl="0" indent="-228591"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591" lvl="0" indent="-228591"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2845211"/>
      </p:ext>
    </p:extLst>
  </p:cSld>
  <p:clrMapOvr>
    <a:masterClrMapping/>
  </p:clrMapOvr>
  <p:transition>
    <p:fade/>
  </p:transition>
  <p:hf sldNum="0" hdr="0" ftr="0" dt="0"/>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3749" userDrawn="1">
          <p15:clr>
            <a:srgbClr val="5ACBF0"/>
          </p15:clr>
        </p15:guide>
        <p15:guide id="7" pos="3931" userDrawn="1">
          <p15:clr>
            <a:srgbClr val="5ACBF0"/>
          </p15:clr>
        </p15:guide>
        <p15:guide id="8" orient="horz" pos="3464" userDrawn="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0002496"/>
      </p:ext>
    </p:extLst>
  </p:cSld>
  <p:clrMapOvr>
    <a:masterClrMapping/>
  </p:clrMapOvr>
  <p:transition>
    <p:fade/>
  </p:transition>
  <p:hf hdr="0" dt="0"/>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557" userDrawn="1">
          <p15:clr>
            <a:srgbClr val="5ACBF0"/>
          </p15:clr>
        </p15:guide>
        <p15:guide id="7" pos="2744" userDrawn="1">
          <p15:clr>
            <a:srgbClr val="5ACBF0"/>
          </p15:clr>
        </p15:guide>
        <p15:guide id="8" pos="4936" userDrawn="1">
          <p15:clr>
            <a:srgbClr val="5ACBF0"/>
          </p15:clr>
        </p15:guide>
        <p15:guide id="9" pos="5123" userDrawn="1">
          <p15:clr>
            <a:srgbClr val="5ACBF0"/>
          </p15:clr>
        </p15:guide>
        <p15:guide id="10" orient="horz" pos="3465" userDrawn="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44404"/>
      </p:ext>
    </p:extLst>
  </p:cSld>
  <p:clrMapOvr>
    <a:masterClrMapping/>
  </p:clrMapOvr>
  <p:transition>
    <p:fade/>
  </p:transition>
  <p:hf sldNum="0" hdr="0" ftr="0"/>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963" userDrawn="1">
          <p15:clr>
            <a:srgbClr val="5ACBF0"/>
          </p15:clr>
        </p15:guide>
        <p15:guide id="7" pos="2150" userDrawn="1">
          <p15:clr>
            <a:srgbClr val="5ACBF0"/>
          </p15:clr>
        </p15:guide>
        <p15:guide id="8" pos="3746" userDrawn="1">
          <p15:clr>
            <a:srgbClr val="5ACBF0"/>
          </p15:clr>
        </p15:guide>
        <p15:guide id="9" pos="3934" userDrawn="1">
          <p15:clr>
            <a:srgbClr val="5ACBF0"/>
          </p15:clr>
        </p15:guide>
        <p15:guide id="10" pos="5530" userDrawn="1">
          <p15:clr>
            <a:srgbClr val="5ACBF0"/>
          </p15:clr>
        </p15:guide>
        <p15:guide id="11" pos="5716" userDrawn="1">
          <p15:clr>
            <a:srgbClr val="5ACBF0"/>
          </p15:clr>
        </p15:guide>
        <p15:guide id="12" orient="horz" pos="2870" userDrawn="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0751206"/>
      </p:ext>
    </p:extLst>
  </p:cSld>
  <p:clrMapOvr>
    <a:masterClrMapping/>
  </p:clrMapOvr>
  <p:transition>
    <p:fade/>
  </p:transition>
  <p:hf hdr="0" dt="0"/>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4" orient="horz" pos="3209" userDrawn="1">
          <p15:clr>
            <a:srgbClr val="5ACBF0"/>
          </p15:clr>
        </p15:guide>
        <p15:guide id="5" pos="3826" userDrawn="1">
          <p15:clr>
            <a:srgbClr val="5ACBF0"/>
          </p15:clr>
        </p15:guide>
        <p15:guide id="6" pos="3859" userDrawn="1">
          <p15:clr>
            <a:srgbClr val="5ACBF0"/>
          </p15:clr>
        </p15:guide>
        <p15:guide id="11" pos="1910" userDrawn="1">
          <p15:clr>
            <a:srgbClr val="5ACBF0"/>
          </p15:clr>
        </p15:guide>
        <p15:guide id="12" pos="5770" userDrawn="1">
          <p15:clr>
            <a:srgbClr val="5ACBF0"/>
          </p15:clr>
        </p15:guide>
        <p15:guide id="13" orient="horz" pos="3360" userDrawn="1">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685255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5" pos="2534" userDrawn="1">
          <p15:clr>
            <a:srgbClr val="5ACBF0"/>
          </p15:clr>
        </p15:guide>
        <p15:guide id="6" pos="2573" userDrawn="1">
          <p15:clr>
            <a:srgbClr val="5ACBF0"/>
          </p15:clr>
        </p15:guide>
        <p15:guide id="8" pos="5109" userDrawn="1">
          <p15:clr>
            <a:srgbClr val="5ACBF0"/>
          </p15:clr>
        </p15:guide>
        <p15:guide id="9" pos="5145" userDrawn="1">
          <p15:clr>
            <a:srgbClr val="5ACBF0"/>
          </p15:clr>
        </p15:guide>
        <p15:guide id="11" pos="1266" userDrawn="1">
          <p15:clr>
            <a:srgbClr val="5ACBF0"/>
          </p15:clr>
        </p15:guide>
        <p15:guide id="12" pos="3840" userDrawn="1">
          <p15:clr>
            <a:srgbClr val="5ACBF0"/>
          </p15:clr>
        </p15:guide>
        <p15:guide id="13" pos="6414" userDrawn="1">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0"/>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6938732"/>
      </p:ext>
    </p:extLst>
  </p:cSld>
  <p:clrMapOvr>
    <a:masterClrMapping/>
  </p:clrMapOvr>
  <p:transition>
    <p:fade/>
  </p:transition>
  <p:hf sldNum="0" hdr="0" ftr="0" dt="0"/>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5" pos="1890" userDrawn="1">
          <p15:clr>
            <a:srgbClr val="5ACBF0"/>
          </p15:clr>
        </p15:guide>
        <p15:guide id="6" pos="1930" userDrawn="1">
          <p15:clr>
            <a:srgbClr val="5ACBF0"/>
          </p15:clr>
        </p15:guide>
        <p15:guide id="7" pos="5749" userDrawn="1">
          <p15:clr>
            <a:srgbClr val="5ACBF0"/>
          </p15:clr>
        </p15:guide>
        <p15:guide id="8" pos="3820" userDrawn="1">
          <p15:clr>
            <a:srgbClr val="5ACBF0"/>
          </p15:clr>
        </p15:guide>
        <p15:guide id="9" pos="3860" userDrawn="1">
          <p15:clr>
            <a:srgbClr val="5ACBF0"/>
          </p15:clr>
        </p15:guide>
        <p15:guide id="10" pos="5789" userDrawn="1">
          <p15:clr>
            <a:srgbClr val="5ACBF0"/>
          </p15:clr>
        </p15:guide>
        <p15:guide id="11" pos="944" userDrawn="1">
          <p15:clr>
            <a:srgbClr val="5ACBF0"/>
          </p15:clr>
        </p15:guide>
        <p15:guide id="12" pos="2876" userDrawn="1">
          <p15:clr>
            <a:srgbClr val="5ACBF0"/>
          </p15:clr>
        </p15:guide>
        <p15:guide id="13" pos="4807" userDrawn="1">
          <p15:clr>
            <a:srgbClr val="5ACBF0"/>
          </p15:clr>
        </p15:guide>
        <p15:guide id="14" pos="6736" userDrawn="1">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1"/>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5"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9"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10"/>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0"/>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516470"/>
      </p:ext>
    </p:extLst>
  </p:cSld>
  <p:clrMapOvr>
    <a:masterClrMapping/>
  </p:clrMapOvr>
  <p:transition>
    <p:fade/>
  </p:transition>
  <p:hf sldNum="0" hdr="0" ftr="0" dt="0"/>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8" pos="4631" userDrawn="1">
          <p15:clr>
            <a:srgbClr val="5ACBF0"/>
          </p15:clr>
        </p15:guide>
        <p15:guide id="9" pos="4593" userDrawn="1">
          <p15:clr>
            <a:srgbClr val="5ACBF0"/>
          </p15:clr>
        </p15:guide>
        <p15:guide id="10" pos="6134" userDrawn="1">
          <p15:clr>
            <a:srgbClr val="5ACBF0"/>
          </p15:clr>
        </p15:guide>
        <p15:guide id="11" pos="1323" userDrawn="1">
          <p15:clr>
            <a:srgbClr val="5ACBF0"/>
          </p15:clr>
        </p15:guide>
        <p15:guide id="12" pos="2865" userDrawn="1">
          <p15:clr>
            <a:srgbClr val="5ACBF0"/>
          </p15:clr>
        </p15:guide>
        <p15:guide id="13" pos="4815" userDrawn="1">
          <p15:clr>
            <a:srgbClr val="5ACBF0"/>
          </p15:clr>
        </p15:guide>
        <p15:guide id="14" pos="6361" userDrawn="1">
          <p15:clr>
            <a:srgbClr val="5ACBF0"/>
          </p15:clr>
        </p15:guide>
        <p15:guide id="15" orient="horz" userDrawn="1">
          <p15:clr>
            <a:srgbClr val="5ACBF0"/>
          </p15:clr>
        </p15:guide>
        <p15:guide id="16" pos="1727" userDrawn="1">
          <p15:clr>
            <a:srgbClr val="5ACBF0"/>
          </p15:clr>
        </p15:guide>
        <p15:guide id="17" pos="2294" userDrawn="1">
          <p15:clr>
            <a:srgbClr val="5ACBF0"/>
          </p15:clr>
        </p15:guide>
        <p15:guide id="18" pos="3273" userDrawn="1">
          <p15:clr>
            <a:srgbClr val="5ACBF0"/>
          </p15:clr>
        </p15:guide>
        <p15:guide id="19" pos="4411" userDrawn="1">
          <p15:clr>
            <a:srgbClr val="5ACBF0"/>
          </p15:clr>
        </p15:guide>
        <p15:guide id="21" pos="6179" userDrawn="1">
          <p15:clr>
            <a:srgbClr val="5ACBF0"/>
          </p15:clr>
        </p15:guide>
        <p15:guide id="22" pos="1501" userDrawn="1">
          <p15:clr>
            <a:srgbClr val="5ACBF0"/>
          </p15:clr>
        </p15:guide>
        <p15:guide id="23" pos="1543" userDrawn="1">
          <p15:clr>
            <a:srgbClr val="5ACBF0"/>
          </p15:clr>
        </p15:guide>
        <p15:guide id="24" pos="3049" userDrawn="1">
          <p15:clr>
            <a:srgbClr val="5ACBF0"/>
          </p15:clr>
        </p15:guide>
        <p15:guide id="25" pos="3088" userDrawn="1">
          <p15:clr>
            <a:srgbClr val="5ACBF0"/>
          </p15:clr>
        </p15:guide>
        <p15:guide id="26" pos="5954" userDrawn="1">
          <p15:clr>
            <a:srgbClr val="5ACBF0"/>
          </p15:clr>
        </p15:guide>
        <p15:guide id="27" pos="3840" userDrawn="1">
          <p15:clr>
            <a:srgbClr val="5ACBF0"/>
          </p15:clr>
        </p15:guide>
        <p15:guide id="28" pos="5386" userDrawn="1">
          <p15:clr>
            <a:srgbClr val="5ACBF0"/>
          </p15:clr>
        </p15:guide>
        <p15:guide id="29" pos="753" userDrawn="1">
          <p15:clr>
            <a:srgbClr val="5ACBF0"/>
          </p15:clr>
        </p15:guide>
        <p15:guide id="30" pos="6927" userDrawn="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8030213C-11FA-A6F6-DBBC-66317FDAB08B}"/>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2585417"/>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3024" userDrawn="1">
          <p15:clr>
            <a:srgbClr val="5ACBF0"/>
          </p15:clr>
        </p15:guide>
        <p15:guide id="3" pos="3840" userDrawn="1">
          <p15:clr>
            <a:srgbClr val="5ACBF0"/>
          </p15:clr>
        </p15:guide>
        <p15:guide id="4" pos="1283" userDrawn="1">
          <p15:clr>
            <a:srgbClr val="5ACBF0"/>
          </p15:clr>
        </p15:guide>
        <p15:guide id="5" pos="5666" userDrawn="1">
          <p15:clr>
            <a:srgbClr val="5ACBF0"/>
          </p15:clr>
        </p15:guide>
        <p15:guide id="6" pos="2741" userDrawn="1">
          <p15:clr>
            <a:srgbClr val="5ACBF0"/>
          </p15:clr>
        </p15:guide>
        <p15:guide id="7" pos="2012" userDrawn="1">
          <p15:clr>
            <a:srgbClr val="5ACBF0"/>
          </p15:clr>
        </p15:guide>
        <p15:guide id="8" pos="3109" userDrawn="1">
          <p15:clr>
            <a:srgbClr val="5ACBF0"/>
          </p15:clr>
        </p15:guide>
        <p15:guide id="9" pos="4570" userDrawn="1">
          <p15:clr>
            <a:srgbClr val="5ACBF0"/>
          </p15:clr>
        </p15:guide>
        <p15:guide id="11" pos="6397" userDrawn="1">
          <p15:clr>
            <a:srgbClr val="5ACBF0"/>
          </p15:clr>
        </p15:guide>
        <p15:guide id="12" orient="horz" pos="1440" userDrawn="1">
          <p15:clr>
            <a:srgbClr val="5ACBF0"/>
          </p15:clr>
        </p15:guide>
        <p15:guide id="13" pos="4938" userDrawn="1">
          <p15:clr>
            <a:srgbClr val="5ACBF0"/>
          </p15:clr>
        </p15:guide>
        <p15:guide id="14" orient="horz" pos="2894"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506538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7657779"/>
      </p:ext>
    </p:extLst>
  </p:cSld>
  <p:clrMapOvr>
    <a:masterClrMapping/>
  </p:clrMapOvr>
  <p:transition>
    <p:fade/>
  </p:transition>
  <p:hf sldNum="0" hdr="0" ftr="0" dt="0"/>
  <p:extLst>
    <p:ext uri="{DCECCB84-F9BA-43D5-87BE-67443E8EF086}">
      <p15:sldGuideLst xmlns:p15="http://schemas.microsoft.com/office/powerpoint/2012/main">
        <p15:guide id="1" orient="horz" pos="720" userDrawn="1">
          <p15:clr>
            <a:srgbClr val="5ACBF0"/>
          </p15:clr>
        </p15:guide>
        <p15:guide id="2" orient="horz" pos="3024" userDrawn="1">
          <p15:clr>
            <a:srgbClr val="5ACBF0"/>
          </p15:clr>
        </p15:guide>
        <p15:guide id="3" pos="4025" userDrawn="1">
          <p15:clr>
            <a:srgbClr val="5ACBF0"/>
          </p15:clr>
        </p15:guide>
        <p15:guide id="5" pos="5854" userDrawn="1">
          <p15:clr>
            <a:srgbClr val="5ACBF0"/>
          </p15:clr>
        </p15:guide>
        <p15:guide id="7" pos="3654" userDrawn="1">
          <p15:clr>
            <a:srgbClr val="5ACBF0"/>
          </p15:clr>
        </p15:guide>
        <p15:guide id="8" pos="2195" userDrawn="1">
          <p15:clr>
            <a:srgbClr val="5ACBF0"/>
          </p15:clr>
        </p15:guide>
        <p15:guide id="10" pos="2926" userDrawn="1">
          <p15:clr>
            <a:srgbClr val="5ACBF0"/>
          </p15:clr>
        </p15:guide>
        <p15:guide id="11" pos="4756" userDrawn="1">
          <p15:clr>
            <a:srgbClr val="5ACBF0"/>
          </p15:clr>
        </p15:guide>
        <p15:guide id="12" pos="6581" userDrawn="1">
          <p15:clr>
            <a:srgbClr val="5ACBF0"/>
          </p15:clr>
        </p15:guide>
        <p15:guide id="13" pos="1097" userDrawn="1">
          <p15:clr>
            <a:srgbClr val="5ACBF0"/>
          </p15:clr>
        </p15:guide>
        <p15:guide id="14" orient="horz" pos="1440" userDrawn="1">
          <p15:clr>
            <a:srgbClr val="5ACBF0"/>
          </p15:clr>
        </p15:guide>
        <p15:guide id="15" pos="1826" userDrawn="1">
          <p15:clr>
            <a:srgbClr val="5ACBF0"/>
          </p15:clr>
        </p15:guide>
        <p15:guide id="18" pos="5483" userDrawn="1">
          <p15:clr>
            <a:srgbClr val="5ACBF0"/>
          </p15:clr>
        </p15:guide>
        <p15:guide id="19" orient="horz" pos="2898" userDrawn="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3930654"/>
      </p:ext>
    </p:extLst>
  </p:cSld>
  <p:clrMapOvr>
    <a:masterClrMapping/>
  </p:clrMapOvr>
  <p:transition>
    <p:fade/>
  </p:transition>
  <p:hf sldNum="0" hdr="0" ftr="0" dt="0"/>
  <p:extLst>
    <p:ext uri="{DCECCB84-F9BA-43D5-87BE-67443E8EF086}">
      <p15:sldGuideLst xmlns:p15="http://schemas.microsoft.com/office/powerpoint/2012/main">
        <p15:guide id="1" orient="horz" pos="720" userDrawn="1">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userDrawn="1">
          <p15:clr>
            <a:srgbClr val="5ACBF0"/>
          </p15:clr>
        </p15:guide>
        <p15:guide id="11" pos="4754" userDrawn="1">
          <p15:clr>
            <a:srgbClr val="5ACBF0"/>
          </p15:clr>
        </p15:guide>
        <p15:guide id="13" pos="1464" userDrawn="1">
          <p15:clr>
            <a:srgbClr val="5ACBF0"/>
          </p15:clr>
        </p15:guide>
        <p15:guide id="14" orient="horz" pos="1440" userDrawn="1">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3959223"/>
          </a:xfrm>
        </p:spPr>
        <p:txBody>
          <a:bodyPr anchor="t"/>
          <a:lstStyle>
            <a:lvl1pPr marL="231766" indent="-231766">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1518167-D6F7-65F7-5E7F-E8997455AE0C}"/>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DD78533-117A-01D3-3AF0-5FAAC126B074}"/>
              </a:ext>
            </a:extLst>
          </p:cNvPr>
          <p:cNvSpPr txBox="1"/>
          <p:nvPr userDrawn="1"/>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9158018"/>
      </p:ext>
    </p:extLst>
  </p:cSld>
  <p:clrMapOvr>
    <a:masterClrMapping/>
  </p:clrMapOvr>
  <p:transition>
    <p:fade/>
  </p:transition>
  <p:extLst>
    <p:ext uri="{DCECCB84-F9BA-43D5-87BE-67443E8EF086}">
      <p15:sldGuideLst xmlns:p15="http://schemas.microsoft.com/office/powerpoint/2012/main">
        <p15:guide id="13" pos="2744" userDrawn="1">
          <p15:clr>
            <a:srgbClr val="5ACBF0"/>
          </p15:clr>
        </p15:guide>
        <p15:guide id="29" orient="horz" pos="1272" userDrawn="1">
          <p15:clr>
            <a:srgbClr val="5ACBF0"/>
          </p15:clr>
        </p15:guide>
        <p15:guide id="30" pos="2376" userDrawn="1">
          <p15:clr>
            <a:srgbClr val="5ACBF0"/>
          </p15:clr>
        </p15:guide>
        <p15:guide id="32" orient="horz" pos="1455" userDrawn="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6667500" cy="5683249"/>
          </a:xfrm>
        </p:spPr>
        <p:txBody>
          <a:bodyPr anchor="ctr"/>
          <a:lstStyle>
            <a:lvl1pPr marL="231766" indent="-231766">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2" y="-203944"/>
            <a:ext cx="5770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8801508"/>
      </p:ext>
    </p:extLst>
  </p:cSld>
  <p:clrMapOvr>
    <a:masterClrMapping/>
  </p:clrMapOvr>
  <p:transition>
    <p:fade/>
  </p:transition>
  <p:hf sldNum="0" hdr="0" ftr="0" dt="0"/>
  <p:extLst>
    <p:ext uri="{DCECCB84-F9BA-43D5-87BE-67443E8EF086}">
      <p15:sldGuideLst xmlns:p15="http://schemas.microsoft.com/office/powerpoint/2012/main">
        <p15:guide id="13" pos="2744" userDrawn="1">
          <p15:clr>
            <a:srgbClr val="5ACBF0"/>
          </p15:clr>
        </p15:guide>
        <p15:guide id="29" orient="horz" pos="2160" userDrawn="1">
          <p15:clr>
            <a:srgbClr val="5ACBF0"/>
          </p15:clr>
        </p15:guide>
        <p15:guide id="30" pos="2376" userDrawn="1">
          <p15:clr>
            <a:srgbClr val="5ACBF0"/>
          </p15:clr>
        </p15:guide>
        <p15:guide id="31" pos="3113" userDrawn="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04"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20"/>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548886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userDrawn="1">
          <p15:clr>
            <a:srgbClr val="FBAE40"/>
          </p15:clr>
        </p15:guide>
        <p15:guide id="3" orient="horz" pos="1910" userDrawn="1">
          <p15:clr>
            <a:srgbClr val="5ACBF0"/>
          </p15:clr>
        </p15:guide>
        <p15:guide id="4" orient="horz" pos="2505" userDrawn="1">
          <p15:clr>
            <a:srgbClr val="5ACBF0"/>
          </p15:clr>
        </p15:guide>
        <p15:guide id="5" pos="3360" userDrawn="1">
          <p15:clr>
            <a:srgbClr val="5ACBF0"/>
          </p15:clr>
        </p15:guide>
        <p15:guide id="6" pos="3000" userDrawn="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wrap="square" lIns="0" tIns="0" rIns="0" bIns="0" anchor="b" anchorCtr="0">
            <a:spAutoFit/>
          </a:bodyPr>
          <a:lstStyle>
            <a:lvl1pPr algn="l" defTabSz="932704"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356550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userDrawn="1">
          <p15:clr>
            <a:srgbClr val="FBAE40"/>
          </p15:clr>
        </p15:guide>
        <p15:guide id="2" pos="3360" userDrawn="1">
          <p15:clr>
            <a:srgbClr val="5ACBF0"/>
          </p15:clr>
        </p15:guide>
        <p15:guide id="3" orient="horz" pos="1910" userDrawn="1">
          <p15:clr>
            <a:srgbClr val="5ACBF0"/>
          </p15:clr>
        </p15:guide>
        <p15:guide id="4" pos="3000" userDrawn="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wrap="square" lIns="0" tIns="0" rIns="0" bIns="0" anchor="b" anchorCtr="0">
            <a:spAutoFit/>
          </a:bodyPr>
          <a:lstStyle>
            <a:lvl1pPr algn="l" defTabSz="932704"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779136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userDrawn="1">
          <p15:clr>
            <a:srgbClr val="FBAE40"/>
          </p15:clr>
        </p15:guide>
        <p15:guide id="2" pos="3360" userDrawn="1">
          <p15:clr>
            <a:srgbClr val="5ACBF0"/>
          </p15:clr>
        </p15:guide>
        <p15:guide id="3" orient="horz" pos="1910" userDrawn="1">
          <p15:clr>
            <a:srgbClr val="5ACBF0"/>
          </p15:clr>
        </p15:guide>
        <p15:guide id="4" pos="3000" userDrawn="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wrap="square" lIns="0" tIns="0" rIns="0" bIns="0" anchor="b" anchorCtr="0">
            <a:spAutoFit/>
          </a:bodyPr>
          <a:lstStyle>
            <a:lvl1pPr algn="l" defTabSz="932704"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8988626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wrap="square" lIns="0" tIns="0" rIns="0" bIns="0" anchor="b" anchorCtr="0">
            <a:spAutoFit/>
          </a:bodyPr>
          <a:lstStyle>
            <a:lvl1pPr algn="l" defTabSz="932704"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91941366"/>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wrap="square" lIns="0" tIns="0" rIns="0" bIns="0" anchor="b" anchorCtr="0">
            <a:spAutoFit/>
          </a:bodyPr>
          <a:lstStyle>
            <a:lvl1pPr algn="l" defTabSz="932704"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29494243"/>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484168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018095"/>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392681"/>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047884"/>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152787"/>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2519256901"/>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srcRect t="48" b="48"/>
          <a:stretch/>
        </p:blipFill>
        <p:spPr>
          <a:xfrm>
            <a:off x="578643" y="588019"/>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1449380647"/>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3" y="588019"/>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591" indent="0">
              <a:buNone/>
              <a:defRPr/>
            </a:lvl2pPr>
            <a:lvl3pPr marL="457182" indent="0">
              <a:buNone/>
              <a:defRPr/>
            </a:lvl3pPr>
            <a:lvl4pPr marL="661962" indent="0">
              <a:buNone/>
              <a:defRPr/>
            </a:lvl4pPr>
            <a:lvl5pPr marL="855629" indent="0">
              <a:buNone/>
              <a:defRPr/>
            </a:lvl5pPr>
          </a:lstStyle>
          <a:p>
            <a:pPr lvl="0"/>
            <a:r>
              <a:rPr lang="en-US"/>
              <a:t>Click to edit eyebrow style</a:t>
            </a:r>
          </a:p>
        </p:txBody>
      </p:sp>
    </p:spTree>
    <p:extLst>
      <p:ext uri="{BB962C8B-B14F-4D97-AF65-F5344CB8AC3E}">
        <p14:creationId xmlns:p14="http://schemas.microsoft.com/office/powerpoint/2010/main" val="3572133763"/>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4" y="1778854"/>
            <a:ext cx="7896354" cy="2462213"/>
          </a:xfrm>
        </p:spPr>
        <p:txBody>
          <a:bodyPr/>
          <a:lstStyle>
            <a:lvl1pPr marL="0" indent="0" algn="ctr">
              <a:buFont typeface="Arial" panose="020B0604020202020204" pitchFamily="34" charset="0"/>
              <a:buNone/>
              <a:defRPr sz="15999">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6"/>
            <a:ext cx="7899400" cy="246221"/>
          </a:xfrm>
        </p:spPr>
        <p:txBody>
          <a:bodyPr/>
          <a:lstStyle>
            <a:lvl1pPr marL="0" indent="0" algn="ctr">
              <a:buNone/>
              <a:defRPr sz="16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591" indent="0" algn="ctr">
              <a:buNone/>
              <a:defRPr/>
            </a:lvl2pPr>
            <a:lvl3pPr marL="457182" indent="0" algn="ctr">
              <a:buNone/>
              <a:defRPr/>
            </a:lvl3pPr>
            <a:lvl4pPr marL="661962" indent="0" algn="ctr">
              <a:buNone/>
              <a:defRPr/>
            </a:lvl4pPr>
            <a:lvl5pPr marL="855629" indent="0" algn="ctr">
              <a:buNone/>
              <a:defRPr/>
            </a:lvl5pPr>
          </a:lstStyle>
          <a:p>
            <a:pPr lvl="0"/>
            <a:r>
              <a:rPr lang="en-US"/>
              <a:t>Click to edit footer style</a:t>
            </a:r>
          </a:p>
        </p:txBody>
      </p:sp>
    </p:spTree>
    <p:extLst>
      <p:ext uri="{BB962C8B-B14F-4D97-AF65-F5344CB8AC3E}">
        <p14:creationId xmlns:p14="http://schemas.microsoft.com/office/powerpoint/2010/main" val="340496662"/>
      </p:ext>
    </p:extLst>
  </p:cSld>
  <p:clrMapOvr>
    <a:masterClrMapping/>
  </p:clrMapOvr>
  <p:transition>
    <p:fade/>
  </p:transition>
  <p:hf sldNum="0" hdr="0" ftr="0" dt="0"/>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2" userDrawn="1">
          <p15:clr>
            <a:srgbClr val="A4A3A4"/>
          </p15:clr>
        </p15:guide>
        <p15:guide id="24" pos="6120"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888"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70"/>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1"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1" y="3647033"/>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9"/>
            <a:ext cx="674370" cy="587754"/>
          </a:xfrm>
          <a:prstGeom prst="rect">
            <a:avLst/>
          </a:prstGeom>
        </p:spPr>
      </p:pic>
    </p:spTree>
    <p:extLst>
      <p:ext uri="{BB962C8B-B14F-4D97-AF65-F5344CB8AC3E}">
        <p14:creationId xmlns:p14="http://schemas.microsoft.com/office/powerpoint/2010/main" val="1041185261"/>
      </p:ext>
    </p:extLst>
  </p:cSld>
  <p:clrMapOvr>
    <a:masterClrMapping/>
  </p:clrMapOvr>
  <p:transition>
    <p:fade/>
  </p:transition>
  <p:hf sldNum="0" hdr="0" ftr="0" dt="0"/>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591"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591"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591"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529817212"/>
      </p:ext>
    </p:extLst>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9.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55" Type="http://schemas.openxmlformats.org/officeDocument/2006/relationships/slideLayout" Target="../slideLayouts/slideLayout108.xml"/><Relationship Id="rId63" Type="http://schemas.openxmlformats.org/officeDocument/2006/relationships/slideLayout" Target="../slideLayouts/slideLayout116.xml"/><Relationship Id="rId68" Type="http://schemas.openxmlformats.org/officeDocument/2006/relationships/image" Target="../media/image2.svg"/><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slideLayout" Target="../slideLayouts/slideLayout106.xml"/><Relationship Id="rId58" Type="http://schemas.openxmlformats.org/officeDocument/2006/relationships/slideLayout" Target="../slideLayouts/slideLayout111.xml"/><Relationship Id="rId66" Type="http://schemas.openxmlformats.org/officeDocument/2006/relationships/theme" Target="../theme/theme2.xml"/><Relationship Id="rId5" Type="http://schemas.openxmlformats.org/officeDocument/2006/relationships/slideLayout" Target="../slideLayouts/slideLayout58.xml"/><Relationship Id="rId61" Type="http://schemas.openxmlformats.org/officeDocument/2006/relationships/slideLayout" Target="../slideLayouts/slideLayout114.xml"/><Relationship Id="rId19" Type="http://schemas.openxmlformats.org/officeDocument/2006/relationships/slideLayout" Target="../slideLayouts/slideLayout7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56" Type="http://schemas.openxmlformats.org/officeDocument/2006/relationships/slideLayout" Target="../slideLayouts/slideLayout109.xml"/><Relationship Id="rId64" Type="http://schemas.openxmlformats.org/officeDocument/2006/relationships/slideLayout" Target="../slideLayouts/slideLayout117.xml"/><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59" Type="http://schemas.openxmlformats.org/officeDocument/2006/relationships/slideLayout" Target="../slideLayouts/slideLayout112.xml"/><Relationship Id="rId67" Type="http://schemas.openxmlformats.org/officeDocument/2006/relationships/image" Target="../media/image1.png"/><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slideLayout" Target="../slideLayouts/slideLayout107.xml"/><Relationship Id="rId62" Type="http://schemas.openxmlformats.org/officeDocument/2006/relationships/slideLayout" Target="../slideLayouts/slideLayout11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57" Type="http://schemas.openxmlformats.org/officeDocument/2006/relationships/slideLayout" Target="../slideLayouts/slideLayout110.xml"/><Relationship Id="rId10" Type="http://schemas.openxmlformats.org/officeDocument/2006/relationships/slideLayout" Target="../slideLayouts/slideLayout63.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60" Type="http://schemas.openxmlformats.org/officeDocument/2006/relationships/slideLayout" Target="../slideLayouts/slideLayout113.xml"/><Relationship Id="rId65" Type="http://schemas.openxmlformats.org/officeDocument/2006/relationships/slideLayout" Target="../slideLayouts/slideLayout118.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9"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theme" Target="../theme/theme3.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8" Type="http://schemas.openxmlformats.org/officeDocument/2006/relationships/slideLayout" Target="../slideLayouts/slideLayout126.xml"/><Relationship Id="rId3"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83.xml"/><Relationship Id="rId21" Type="http://schemas.openxmlformats.org/officeDocument/2006/relationships/slideLayout" Target="../slideLayouts/slideLayout178.xml"/><Relationship Id="rId42" Type="http://schemas.openxmlformats.org/officeDocument/2006/relationships/slideLayout" Target="../slideLayouts/slideLayout199.xml"/><Relationship Id="rId47" Type="http://schemas.openxmlformats.org/officeDocument/2006/relationships/slideLayout" Target="../slideLayouts/slideLayout204.xml"/><Relationship Id="rId63" Type="http://schemas.openxmlformats.org/officeDocument/2006/relationships/slideLayout" Target="../slideLayouts/slideLayout220.xml"/><Relationship Id="rId68" Type="http://schemas.openxmlformats.org/officeDocument/2006/relationships/slideLayout" Target="../slideLayouts/slideLayout225.xml"/><Relationship Id="rId84" Type="http://schemas.openxmlformats.org/officeDocument/2006/relationships/slideLayout" Target="../slideLayouts/slideLayout241.xml"/><Relationship Id="rId89" Type="http://schemas.openxmlformats.org/officeDocument/2006/relationships/slideLayout" Target="../slideLayouts/slideLayout246.xml"/><Relationship Id="rId16" Type="http://schemas.openxmlformats.org/officeDocument/2006/relationships/slideLayout" Target="../slideLayouts/slideLayout173.xml"/><Relationship Id="rId11" Type="http://schemas.openxmlformats.org/officeDocument/2006/relationships/slideLayout" Target="../slideLayouts/slideLayout168.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53" Type="http://schemas.openxmlformats.org/officeDocument/2006/relationships/slideLayout" Target="../slideLayouts/slideLayout210.xml"/><Relationship Id="rId58" Type="http://schemas.openxmlformats.org/officeDocument/2006/relationships/slideLayout" Target="../slideLayouts/slideLayout215.xml"/><Relationship Id="rId74" Type="http://schemas.openxmlformats.org/officeDocument/2006/relationships/slideLayout" Target="../slideLayouts/slideLayout231.xml"/><Relationship Id="rId79" Type="http://schemas.openxmlformats.org/officeDocument/2006/relationships/slideLayout" Target="../slideLayouts/slideLayout236.xml"/><Relationship Id="rId102" Type="http://schemas.openxmlformats.org/officeDocument/2006/relationships/slideLayout" Target="../slideLayouts/slideLayout259.xml"/><Relationship Id="rId5" Type="http://schemas.openxmlformats.org/officeDocument/2006/relationships/slideLayout" Target="../slideLayouts/slideLayout162.xml"/><Relationship Id="rId90" Type="http://schemas.openxmlformats.org/officeDocument/2006/relationships/slideLayout" Target="../slideLayouts/slideLayout247.xml"/><Relationship Id="rId95" Type="http://schemas.openxmlformats.org/officeDocument/2006/relationships/slideLayout" Target="../slideLayouts/slideLayout252.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64" Type="http://schemas.openxmlformats.org/officeDocument/2006/relationships/slideLayout" Target="../slideLayouts/slideLayout221.xml"/><Relationship Id="rId69" Type="http://schemas.openxmlformats.org/officeDocument/2006/relationships/slideLayout" Target="../slideLayouts/slideLayout226.xml"/><Relationship Id="rId80" Type="http://schemas.openxmlformats.org/officeDocument/2006/relationships/slideLayout" Target="../slideLayouts/slideLayout237.xml"/><Relationship Id="rId85" Type="http://schemas.openxmlformats.org/officeDocument/2006/relationships/slideLayout" Target="../slideLayouts/slideLayout242.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46" Type="http://schemas.openxmlformats.org/officeDocument/2006/relationships/slideLayout" Target="../slideLayouts/slideLayout203.xml"/><Relationship Id="rId59" Type="http://schemas.openxmlformats.org/officeDocument/2006/relationships/slideLayout" Target="../slideLayouts/slideLayout216.xml"/><Relationship Id="rId67" Type="http://schemas.openxmlformats.org/officeDocument/2006/relationships/slideLayout" Target="../slideLayouts/slideLayout224.xml"/><Relationship Id="rId103" Type="http://schemas.openxmlformats.org/officeDocument/2006/relationships/theme" Target="../theme/theme4.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54" Type="http://schemas.openxmlformats.org/officeDocument/2006/relationships/slideLayout" Target="../slideLayouts/slideLayout211.xml"/><Relationship Id="rId62" Type="http://schemas.openxmlformats.org/officeDocument/2006/relationships/slideLayout" Target="../slideLayouts/slideLayout219.xml"/><Relationship Id="rId70" Type="http://schemas.openxmlformats.org/officeDocument/2006/relationships/slideLayout" Target="../slideLayouts/slideLayout227.xml"/><Relationship Id="rId75" Type="http://schemas.openxmlformats.org/officeDocument/2006/relationships/slideLayout" Target="../slideLayouts/slideLayout232.xml"/><Relationship Id="rId83" Type="http://schemas.openxmlformats.org/officeDocument/2006/relationships/slideLayout" Target="../slideLayouts/slideLayout240.xml"/><Relationship Id="rId88" Type="http://schemas.openxmlformats.org/officeDocument/2006/relationships/slideLayout" Target="../slideLayouts/slideLayout245.xml"/><Relationship Id="rId91" Type="http://schemas.openxmlformats.org/officeDocument/2006/relationships/slideLayout" Target="../slideLayouts/slideLayout248.xml"/><Relationship Id="rId96" Type="http://schemas.openxmlformats.org/officeDocument/2006/relationships/slideLayout" Target="../slideLayouts/slideLayout25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49" Type="http://schemas.openxmlformats.org/officeDocument/2006/relationships/slideLayout" Target="../slideLayouts/slideLayout206.xml"/><Relationship Id="rId57" Type="http://schemas.openxmlformats.org/officeDocument/2006/relationships/slideLayout" Target="../slideLayouts/slideLayout214.xml"/><Relationship Id="rId10" Type="http://schemas.openxmlformats.org/officeDocument/2006/relationships/slideLayout" Target="../slideLayouts/slideLayout167.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52" Type="http://schemas.openxmlformats.org/officeDocument/2006/relationships/slideLayout" Target="../slideLayouts/slideLayout209.xml"/><Relationship Id="rId60" Type="http://schemas.openxmlformats.org/officeDocument/2006/relationships/slideLayout" Target="../slideLayouts/slideLayout217.xml"/><Relationship Id="rId65" Type="http://schemas.openxmlformats.org/officeDocument/2006/relationships/slideLayout" Target="../slideLayouts/slideLayout222.xml"/><Relationship Id="rId73" Type="http://schemas.openxmlformats.org/officeDocument/2006/relationships/slideLayout" Target="../slideLayouts/slideLayout230.xml"/><Relationship Id="rId78" Type="http://schemas.openxmlformats.org/officeDocument/2006/relationships/slideLayout" Target="../slideLayouts/slideLayout235.xml"/><Relationship Id="rId81" Type="http://schemas.openxmlformats.org/officeDocument/2006/relationships/slideLayout" Target="../slideLayouts/slideLayout238.xml"/><Relationship Id="rId86" Type="http://schemas.openxmlformats.org/officeDocument/2006/relationships/slideLayout" Target="../slideLayouts/slideLayout243.xml"/><Relationship Id="rId94" Type="http://schemas.openxmlformats.org/officeDocument/2006/relationships/slideLayout" Target="../slideLayouts/slideLayout251.xml"/><Relationship Id="rId99" Type="http://schemas.openxmlformats.org/officeDocument/2006/relationships/slideLayout" Target="../slideLayouts/slideLayout256.xml"/><Relationship Id="rId101" Type="http://schemas.openxmlformats.org/officeDocument/2006/relationships/slideLayout" Target="../slideLayouts/slideLayout25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9" Type="http://schemas.openxmlformats.org/officeDocument/2006/relationships/slideLayout" Target="../slideLayouts/slideLayout196.xml"/><Relationship Id="rId34" Type="http://schemas.openxmlformats.org/officeDocument/2006/relationships/slideLayout" Target="../slideLayouts/slideLayout191.xml"/><Relationship Id="rId50" Type="http://schemas.openxmlformats.org/officeDocument/2006/relationships/slideLayout" Target="../slideLayouts/slideLayout207.xml"/><Relationship Id="rId55" Type="http://schemas.openxmlformats.org/officeDocument/2006/relationships/slideLayout" Target="../slideLayouts/slideLayout212.xml"/><Relationship Id="rId76" Type="http://schemas.openxmlformats.org/officeDocument/2006/relationships/slideLayout" Target="../slideLayouts/slideLayout233.xml"/><Relationship Id="rId97" Type="http://schemas.openxmlformats.org/officeDocument/2006/relationships/slideLayout" Target="../slideLayouts/slideLayout254.xml"/><Relationship Id="rId104" Type="http://schemas.openxmlformats.org/officeDocument/2006/relationships/image" Target="../media/image77.emf"/><Relationship Id="rId7" Type="http://schemas.openxmlformats.org/officeDocument/2006/relationships/slideLayout" Target="../slideLayouts/slideLayout164.xml"/><Relationship Id="rId71" Type="http://schemas.openxmlformats.org/officeDocument/2006/relationships/slideLayout" Target="../slideLayouts/slideLayout228.xml"/><Relationship Id="rId92" Type="http://schemas.openxmlformats.org/officeDocument/2006/relationships/slideLayout" Target="../slideLayouts/slideLayout249.xml"/><Relationship Id="rId2" Type="http://schemas.openxmlformats.org/officeDocument/2006/relationships/slideLayout" Target="../slideLayouts/slideLayout159.xml"/><Relationship Id="rId29" Type="http://schemas.openxmlformats.org/officeDocument/2006/relationships/slideLayout" Target="../slideLayouts/slideLayout186.xml"/><Relationship Id="rId24" Type="http://schemas.openxmlformats.org/officeDocument/2006/relationships/slideLayout" Target="../slideLayouts/slideLayout181.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66" Type="http://schemas.openxmlformats.org/officeDocument/2006/relationships/slideLayout" Target="../slideLayouts/slideLayout223.xml"/><Relationship Id="rId87" Type="http://schemas.openxmlformats.org/officeDocument/2006/relationships/slideLayout" Target="../slideLayouts/slideLayout244.xml"/><Relationship Id="rId61" Type="http://schemas.openxmlformats.org/officeDocument/2006/relationships/slideLayout" Target="../slideLayouts/slideLayout218.xml"/><Relationship Id="rId82" Type="http://schemas.openxmlformats.org/officeDocument/2006/relationships/slideLayout" Target="../slideLayouts/slideLayout239.xml"/><Relationship Id="rId19" Type="http://schemas.openxmlformats.org/officeDocument/2006/relationships/slideLayout" Target="../slideLayouts/slideLayout176.xml"/><Relationship Id="rId14" Type="http://schemas.openxmlformats.org/officeDocument/2006/relationships/slideLayout" Target="../slideLayouts/slideLayout171.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56" Type="http://schemas.openxmlformats.org/officeDocument/2006/relationships/slideLayout" Target="../slideLayouts/slideLayout213.xml"/><Relationship Id="rId77" Type="http://schemas.openxmlformats.org/officeDocument/2006/relationships/slideLayout" Target="../slideLayouts/slideLayout234.xml"/><Relationship Id="rId100" Type="http://schemas.openxmlformats.org/officeDocument/2006/relationships/slideLayout" Target="../slideLayouts/slideLayout257.xml"/><Relationship Id="rId8" Type="http://schemas.openxmlformats.org/officeDocument/2006/relationships/slideLayout" Target="../slideLayouts/slideLayout165.xml"/><Relationship Id="rId51" Type="http://schemas.openxmlformats.org/officeDocument/2006/relationships/slideLayout" Target="../slideLayouts/slideLayout208.xml"/><Relationship Id="rId72" Type="http://schemas.openxmlformats.org/officeDocument/2006/relationships/slideLayout" Target="../slideLayouts/slideLayout229.xml"/><Relationship Id="rId93" Type="http://schemas.openxmlformats.org/officeDocument/2006/relationships/slideLayout" Target="../slideLayouts/slideLayout250.xml"/><Relationship Id="rId98" Type="http://schemas.openxmlformats.org/officeDocument/2006/relationships/slideLayout" Target="../slideLayouts/slideLayout255.xml"/><Relationship Id="rId3" Type="http://schemas.openxmlformats.org/officeDocument/2006/relationships/slideLayout" Target="../slideLayouts/slideLayout16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85.xml"/><Relationship Id="rId21" Type="http://schemas.openxmlformats.org/officeDocument/2006/relationships/slideLayout" Target="../slideLayouts/slideLayout280.xml"/><Relationship Id="rId42" Type="http://schemas.openxmlformats.org/officeDocument/2006/relationships/slideLayout" Target="../slideLayouts/slideLayout301.xml"/><Relationship Id="rId47" Type="http://schemas.openxmlformats.org/officeDocument/2006/relationships/slideLayout" Target="../slideLayouts/slideLayout306.xml"/><Relationship Id="rId63" Type="http://schemas.openxmlformats.org/officeDocument/2006/relationships/slideLayout" Target="../slideLayouts/slideLayout322.xml"/><Relationship Id="rId68" Type="http://schemas.openxmlformats.org/officeDocument/2006/relationships/slideLayout" Target="../slideLayouts/slideLayout327.xml"/><Relationship Id="rId84" Type="http://schemas.openxmlformats.org/officeDocument/2006/relationships/slideLayout" Target="../slideLayouts/slideLayout343.xml"/><Relationship Id="rId89" Type="http://schemas.openxmlformats.org/officeDocument/2006/relationships/slideLayout" Target="../slideLayouts/slideLayout348.xml"/><Relationship Id="rId16" Type="http://schemas.openxmlformats.org/officeDocument/2006/relationships/slideLayout" Target="../slideLayouts/slideLayout275.xml"/><Relationship Id="rId11" Type="http://schemas.openxmlformats.org/officeDocument/2006/relationships/slideLayout" Target="../slideLayouts/slideLayout270.xml"/><Relationship Id="rId32" Type="http://schemas.openxmlformats.org/officeDocument/2006/relationships/slideLayout" Target="../slideLayouts/slideLayout291.xml"/><Relationship Id="rId37" Type="http://schemas.openxmlformats.org/officeDocument/2006/relationships/slideLayout" Target="../slideLayouts/slideLayout296.xml"/><Relationship Id="rId53" Type="http://schemas.openxmlformats.org/officeDocument/2006/relationships/slideLayout" Target="../slideLayouts/slideLayout312.xml"/><Relationship Id="rId58" Type="http://schemas.openxmlformats.org/officeDocument/2006/relationships/slideLayout" Target="../slideLayouts/slideLayout317.xml"/><Relationship Id="rId74" Type="http://schemas.openxmlformats.org/officeDocument/2006/relationships/slideLayout" Target="../slideLayouts/slideLayout333.xml"/><Relationship Id="rId79" Type="http://schemas.openxmlformats.org/officeDocument/2006/relationships/slideLayout" Target="../slideLayouts/slideLayout338.xml"/><Relationship Id="rId5" Type="http://schemas.openxmlformats.org/officeDocument/2006/relationships/slideLayout" Target="../slideLayouts/slideLayout264.xml"/><Relationship Id="rId90" Type="http://schemas.openxmlformats.org/officeDocument/2006/relationships/slideLayout" Target="../slideLayouts/slideLayout349.xml"/><Relationship Id="rId95" Type="http://schemas.openxmlformats.org/officeDocument/2006/relationships/slideLayout" Target="../slideLayouts/slideLayout354.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43" Type="http://schemas.openxmlformats.org/officeDocument/2006/relationships/slideLayout" Target="../slideLayouts/slideLayout302.xml"/><Relationship Id="rId48" Type="http://schemas.openxmlformats.org/officeDocument/2006/relationships/slideLayout" Target="../slideLayouts/slideLayout307.xml"/><Relationship Id="rId64" Type="http://schemas.openxmlformats.org/officeDocument/2006/relationships/slideLayout" Target="../slideLayouts/slideLayout323.xml"/><Relationship Id="rId69" Type="http://schemas.openxmlformats.org/officeDocument/2006/relationships/slideLayout" Target="../slideLayouts/slideLayout328.xml"/><Relationship Id="rId80" Type="http://schemas.openxmlformats.org/officeDocument/2006/relationships/slideLayout" Target="../slideLayouts/slideLayout339.xml"/><Relationship Id="rId85" Type="http://schemas.openxmlformats.org/officeDocument/2006/relationships/slideLayout" Target="../slideLayouts/slideLayout344.xml"/><Relationship Id="rId3" Type="http://schemas.openxmlformats.org/officeDocument/2006/relationships/slideLayout" Target="../slideLayouts/slideLayout262.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33" Type="http://schemas.openxmlformats.org/officeDocument/2006/relationships/slideLayout" Target="../slideLayouts/slideLayout292.xml"/><Relationship Id="rId38" Type="http://schemas.openxmlformats.org/officeDocument/2006/relationships/slideLayout" Target="../slideLayouts/slideLayout297.xml"/><Relationship Id="rId46" Type="http://schemas.openxmlformats.org/officeDocument/2006/relationships/slideLayout" Target="../slideLayouts/slideLayout305.xml"/><Relationship Id="rId59" Type="http://schemas.openxmlformats.org/officeDocument/2006/relationships/slideLayout" Target="../slideLayouts/slideLayout318.xml"/><Relationship Id="rId67" Type="http://schemas.openxmlformats.org/officeDocument/2006/relationships/slideLayout" Target="../slideLayouts/slideLayout326.xml"/><Relationship Id="rId20" Type="http://schemas.openxmlformats.org/officeDocument/2006/relationships/slideLayout" Target="../slideLayouts/slideLayout279.xml"/><Relationship Id="rId41" Type="http://schemas.openxmlformats.org/officeDocument/2006/relationships/slideLayout" Target="../slideLayouts/slideLayout300.xml"/><Relationship Id="rId54" Type="http://schemas.openxmlformats.org/officeDocument/2006/relationships/slideLayout" Target="../slideLayouts/slideLayout313.xml"/><Relationship Id="rId62" Type="http://schemas.openxmlformats.org/officeDocument/2006/relationships/slideLayout" Target="../slideLayouts/slideLayout321.xml"/><Relationship Id="rId70" Type="http://schemas.openxmlformats.org/officeDocument/2006/relationships/slideLayout" Target="../slideLayouts/slideLayout329.xml"/><Relationship Id="rId75" Type="http://schemas.openxmlformats.org/officeDocument/2006/relationships/slideLayout" Target="../slideLayouts/slideLayout334.xml"/><Relationship Id="rId83" Type="http://schemas.openxmlformats.org/officeDocument/2006/relationships/slideLayout" Target="../slideLayouts/slideLayout342.xml"/><Relationship Id="rId88" Type="http://schemas.openxmlformats.org/officeDocument/2006/relationships/slideLayout" Target="../slideLayouts/slideLayout347.xml"/><Relationship Id="rId91" Type="http://schemas.openxmlformats.org/officeDocument/2006/relationships/slideLayout" Target="../slideLayouts/slideLayout350.xml"/><Relationship Id="rId96" Type="http://schemas.openxmlformats.org/officeDocument/2006/relationships/theme" Target="../theme/theme5.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36" Type="http://schemas.openxmlformats.org/officeDocument/2006/relationships/slideLayout" Target="../slideLayouts/slideLayout295.xml"/><Relationship Id="rId49" Type="http://schemas.openxmlformats.org/officeDocument/2006/relationships/slideLayout" Target="../slideLayouts/slideLayout308.xml"/><Relationship Id="rId57" Type="http://schemas.openxmlformats.org/officeDocument/2006/relationships/slideLayout" Target="../slideLayouts/slideLayout316.xml"/><Relationship Id="rId10" Type="http://schemas.openxmlformats.org/officeDocument/2006/relationships/slideLayout" Target="../slideLayouts/slideLayout269.xml"/><Relationship Id="rId31" Type="http://schemas.openxmlformats.org/officeDocument/2006/relationships/slideLayout" Target="../slideLayouts/slideLayout290.xml"/><Relationship Id="rId44" Type="http://schemas.openxmlformats.org/officeDocument/2006/relationships/slideLayout" Target="../slideLayouts/slideLayout303.xml"/><Relationship Id="rId52" Type="http://schemas.openxmlformats.org/officeDocument/2006/relationships/slideLayout" Target="../slideLayouts/slideLayout311.xml"/><Relationship Id="rId60" Type="http://schemas.openxmlformats.org/officeDocument/2006/relationships/slideLayout" Target="../slideLayouts/slideLayout319.xml"/><Relationship Id="rId65" Type="http://schemas.openxmlformats.org/officeDocument/2006/relationships/slideLayout" Target="../slideLayouts/slideLayout324.xml"/><Relationship Id="rId73" Type="http://schemas.openxmlformats.org/officeDocument/2006/relationships/slideLayout" Target="../slideLayouts/slideLayout332.xml"/><Relationship Id="rId78" Type="http://schemas.openxmlformats.org/officeDocument/2006/relationships/slideLayout" Target="../slideLayouts/slideLayout337.xml"/><Relationship Id="rId81" Type="http://schemas.openxmlformats.org/officeDocument/2006/relationships/slideLayout" Target="../slideLayouts/slideLayout340.xml"/><Relationship Id="rId86" Type="http://schemas.openxmlformats.org/officeDocument/2006/relationships/slideLayout" Target="../slideLayouts/slideLayout345.xml"/><Relationship Id="rId94" Type="http://schemas.openxmlformats.org/officeDocument/2006/relationships/slideLayout" Target="../slideLayouts/slideLayout353.xml"/><Relationship Id="rId99" Type="http://schemas.openxmlformats.org/officeDocument/2006/relationships/image" Target="../media/image88.png"/><Relationship Id="rId4" Type="http://schemas.openxmlformats.org/officeDocument/2006/relationships/slideLayout" Target="../slideLayouts/slideLayout263.xml"/><Relationship Id="rId9" Type="http://schemas.openxmlformats.org/officeDocument/2006/relationships/slideLayout" Target="../slideLayouts/slideLayout268.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39" Type="http://schemas.openxmlformats.org/officeDocument/2006/relationships/slideLayout" Target="../slideLayouts/slideLayout298.xml"/><Relationship Id="rId34" Type="http://schemas.openxmlformats.org/officeDocument/2006/relationships/slideLayout" Target="../slideLayouts/slideLayout293.xml"/><Relationship Id="rId50" Type="http://schemas.openxmlformats.org/officeDocument/2006/relationships/slideLayout" Target="../slideLayouts/slideLayout309.xml"/><Relationship Id="rId55" Type="http://schemas.openxmlformats.org/officeDocument/2006/relationships/slideLayout" Target="../slideLayouts/slideLayout314.xml"/><Relationship Id="rId76" Type="http://schemas.openxmlformats.org/officeDocument/2006/relationships/slideLayout" Target="../slideLayouts/slideLayout335.xml"/><Relationship Id="rId97" Type="http://schemas.openxmlformats.org/officeDocument/2006/relationships/image" Target="../media/image77.emf"/><Relationship Id="rId7" Type="http://schemas.openxmlformats.org/officeDocument/2006/relationships/slideLayout" Target="../slideLayouts/slideLayout266.xml"/><Relationship Id="rId71" Type="http://schemas.openxmlformats.org/officeDocument/2006/relationships/slideLayout" Target="../slideLayouts/slideLayout330.xml"/><Relationship Id="rId92" Type="http://schemas.openxmlformats.org/officeDocument/2006/relationships/slideLayout" Target="../slideLayouts/slideLayout351.xml"/><Relationship Id="rId2" Type="http://schemas.openxmlformats.org/officeDocument/2006/relationships/slideLayout" Target="../slideLayouts/slideLayout261.xml"/><Relationship Id="rId29" Type="http://schemas.openxmlformats.org/officeDocument/2006/relationships/slideLayout" Target="../slideLayouts/slideLayout288.xml"/><Relationship Id="rId24" Type="http://schemas.openxmlformats.org/officeDocument/2006/relationships/slideLayout" Target="../slideLayouts/slideLayout283.xml"/><Relationship Id="rId40" Type="http://schemas.openxmlformats.org/officeDocument/2006/relationships/slideLayout" Target="../slideLayouts/slideLayout299.xml"/><Relationship Id="rId45" Type="http://schemas.openxmlformats.org/officeDocument/2006/relationships/slideLayout" Target="../slideLayouts/slideLayout304.xml"/><Relationship Id="rId66" Type="http://schemas.openxmlformats.org/officeDocument/2006/relationships/slideLayout" Target="../slideLayouts/slideLayout325.xml"/><Relationship Id="rId87" Type="http://schemas.openxmlformats.org/officeDocument/2006/relationships/slideLayout" Target="../slideLayouts/slideLayout346.xml"/><Relationship Id="rId61" Type="http://schemas.openxmlformats.org/officeDocument/2006/relationships/slideLayout" Target="../slideLayouts/slideLayout320.xml"/><Relationship Id="rId82" Type="http://schemas.openxmlformats.org/officeDocument/2006/relationships/slideLayout" Target="../slideLayouts/slideLayout341.xml"/><Relationship Id="rId19" Type="http://schemas.openxmlformats.org/officeDocument/2006/relationships/slideLayout" Target="../slideLayouts/slideLayout278.xml"/><Relationship Id="rId14" Type="http://schemas.openxmlformats.org/officeDocument/2006/relationships/slideLayout" Target="../slideLayouts/slideLayout273.xml"/><Relationship Id="rId30" Type="http://schemas.openxmlformats.org/officeDocument/2006/relationships/slideLayout" Target="../slideLayouts/slideLayout289.xml"/><Relationship Id="rId35" Type="http://schemas.openxmlformats.org/officeDocument/2006/relationships/slideLayout" Target="../slideLayouts/slideLayout294.xml"/><Relationship Id="rId56" Type="http://schemas.openxmlformats.org/officeDocument/2006/relationships/slideLayout" Target="../slideLayouts/slideLayout315.xml"/><Relationship Id="rId77" Type="http://schemas.openxmlformats.org/officeDocument/2006/relationships/slideLayout" Target="../slideLayouts/slideLayout336.xml"/><Relationship Id="rId8" Type="http://schemas.openxmlformats.org/officeDocument/2006/relationships/slideLayout" Target="../slideLayouts/slideLayout267.xml"/><Relationship Id="rId51" Type="http://schemas.openxmlformats.org/officeDocument/2006/relationships/slideLayout" Target="../slideLayouts/slideLayout310.xml"/><Relationship Id="rId72" Type="http://schemas.openxmlformats.org/officeDocument/2006/relationships/slideLayout" Target="../slideLayouts/slideLayout331.xml"/><Relationship Id="rId93" Type="http://schemas.openxmlformats.org/officeDocument/2006/relationships/slideLayout" Target="../slideLayouts/slideLayout352.xml"/><Relationship Id="rId98" Type="http://schemas.openxmlformats.org/officeDocument/2006/relationships/image" Target="../media/image8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88476450"/>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 id="2147484819" r:id="rId15"/>
    <p:sldLayoutId id="2147484820" r:id="rId16"/>
    <p:sldLayoutId id="2147484821" r:id="rId17"/>
    <p:sldLayoutId id="2147484822" r:id="rId18"/>
    <p:sldLayoutId id="2147484823" r:id="rId19"/>
    <p:sldLayoutId id="2147484824" r:id="rId20"/>
    <p:sldLayoutId id="2147484825" r:id="rId21"/>
    <p:sldLayoutId id="2147484826" r:id="rId22"/>
    <p:sldLayoutId id="2147484827" r:id="rId23"/>
    <p:sldLayoutId id="2147484828" r:id="rId24"/>
    <p:sldLayoutId id="2147484829" r:id="rId25"/>
    <p:sldLayoutId id="2147484830" r:id="rId26"/>
    <p:sldLayoutId id="2147484831" r:id="rId27"/>
    <p:sldLayoutId id="2147484832" r:id="rId28"/>
    <p:sldLayoutId id="2147484833" r:id="rId29"/>
    <p:sldLayoutId id="2147484834" r:id="rId30"/>
    <p:sldLayoutId id="2147484835" r:id="rId31"/>
    <p:sldLayoutId id="2147484836" r:id="rId32"/>
    <p:sldLayoutId id="2147484837" r:id="rId33"/>
    <p:sldLayoutId id="2147484838" r:id="rId34"/>
    <p:sldLayoutId id="2147484839" r:id="rId35"/>
    <p:sldLayoutId id="2147484840" r:id="rId36"/>
    <p:sldLayoutId id="2147484841" r:id="rId37"/>
    <p:sldLayoutId id="2147484842" r:id="rId38"/>
    <p:sldLayoutId id="2147484843" r:id="rId39"/>
    <p:sldLayoutId id="2147484844" r:id="rId40"/>
    <p:sldLayoutId id="2147484845" r:id="rId41"/>
    <p:sldLayoutId id="2147484846" r:id="rId42"/>
    <p:sldLayoutId id="2147484847" r:id="rId43"/>
    <p:sldLayoutId id="2147484848" r:id="rId44"/>
    <p:sldLayoutId id="2147484849" r:id="rId45"/>
    <p:sldLayoutId id="2147484850" r:id="rId46"/>
    <p:sldLayoutId id="2147484851" r:id="rId47"/>
    <p:sldLayoutId id="2147484853" r:id="rId48"/>
    <p:sldLayoutId id="2147484854" r:id="rId49"/>
    <p:sldLayoutId id="2147484855" r:id="rId50"/>
    <p:sldLayoutId id="2147484852" r:id="rId51"/>
    <p:sldLayoutId id="2147484856" r:id="rId52"/>
    <p:sldLayoutId id="2147484857" r:id="rId53"/>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7">
            <a:extLst>
              <a:ext uri="{96DAC541-7B7A-43D3-8B79-37D633B846F1}">
                <asvg:svgBlip xmlns:asvg="http://schemas.microsoft.com/office/drawing/2016/SVG/main" r:embed="rId68"/>
              </a:ext>
            </a:extLst>
          </a:blip>
          <a:srcRect/>
          <a:stretch/>
        </p:blipFill>
        <p:spPr>
          <a:xfrm rot="5400000">
            <a:off x="9509919" y="2743200"/>
            <a:ext cx="6858000" cy="1371600"/>
          </a:xfrm>
          <a:prstGeom prst="rect">
            <a:avLst/>
          </a:prstGeom>
        </p:spPr>
      </p:pic>
      <p:sp>
        <p:nvSpPr>
          <p:cNvPr id="5" name="Title Placeholder 1">
            <a:extLst>
              <a:ext uri="{FF2B5EF4-FFF2-40B4-BE49-F238E27FC236}">
                <a16:creationId xmlns:a16="http://schemas.microsoft.com/office/drawing/2014/main" id="{04925039-9524-5D4F-EEC5-F42137F6869E}"/>
              </a:ext>
            </a:extLst>
          </p:cNvPr>
          <p:cNvSpPr>
            <a:spLocks noGrp="1"/>
          </p:cNvSpPr>
          <p:nvPr>
            <p:ph type="title"/>
          </p:nvPr>
        </p:nvSpPr>
        <p:spPr>
          <a:xfrm>
            <a:off x="584201" y="458203"/>
            <a:ext cx="11025187" cy="553998"/>
          </a:xfrm>
          <a:prstGeom prst="rect">
            <a:avLst/>
          </a:prstGeom>
        </p:spPr>
        <p:txBody>
          <a:bodyPr vert="horz" wrap="square" lIns="0" tIns="0" rIns="0" bIns="0" rtlCol="0" anchor="t">
            <a:spAutoFit/>
          </a:bodyPr>
          <a:lstStyle/>
          <a:p>
            <a:r>
              <a:rPr lang="en-US"/>
              <a:t>Click to edit Master title style</a:t>
            </a:r>
          </a:p>
        </p:txBody>
      </p:sp>
      <p:sp>
        <p:nvSpPr>
          <p:cNvPr id="6" name="Text Placeholder 3">
            <a:extLst>
              <a:ext uri="{FF2B5EF4-FFF2-40B4-BE49-F238E27FC236}">
                <a16:creationId xmlns:a16="http://schemas.microsoft.com/office/drawing/2014/main" id="{1E527AC7-2C7A-1F1D-3CBE-31F95B4C1B0B}"/>
              </a:ext>
            </a:extLst>
          </p:cNvPr>
          <p:cNvSpPr>
            <a:spLocks noGrp="1"/>
          </p:cNvSpPr>
          <p:nvPr>
            <p:ph type="body" idx="1"/>
          </p:nvPr>
        </p:nvSpPr>
        <p:spPr>
          <a:xfrm>
            <a:off x="584201" y="1436689"/>
            <a:ext cx="1102518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ID" hidden="1">
            <a:extLst>
              <a:ext uri="{FF2B5EF4-FFF2-40B4-BE49-F238E27FC236}">
                <a16:creationId xmlns:a16="http://schemas.microsoft.com/office/drawing/2014/main" id="{9B9E2304-8B77-926A-D738-E04E321713CF}"/>
              </a:ext>
            </a:extLst>
          </p:cNvPr>
          <p:cNvGrpSpPr/>
          <p:nvPr userDrawn="1"/>
        </p:nvGrpSpPr>
        <p:grpSpPr>
          <a:xfrm>
            <a:off x="0" y="0"/>
            <a:ext cx="12192000" cy="6858000"/>
            <a:chOff x="0" y="0"/>
            <a:chExt cx="12192000" cy="6858000"/>
          </a:xfrm>
        </p:grpSpPr>
        <p:cxnSp>
          <p:nvCxnSpPr>
            <p:cNvPr id="34" name="Straight Connector 33">
              <a:extLst>
                <a:ext uri="{FF2B5EF4-FFF2-40B4-BE49-F238E27FC236}">
                  <a16:creationId xmlns:a16="http://schemas.microsoft.com/office/drawing/2014/main" id="{DACAFB31-370F-96C8-B534-EB72CA28911F}"/>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834C60-61A7-BD05-7221-29AE5106C4EB}"/>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3CCA22-D5B6-EBCF-B33E-45AA426E6E28}"/>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DDD5EE-ADDB-D460-BC5C-6B17C65E6F4E}"/>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8C23D5-D9AF-20A6-940C-27E1D0FABC8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F9E93B3-D51F-ABF3-6455-4026F78FC131}"/>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455359-D434-4EDE-2394-06CD3034FA79}"/>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AD483D1-DCFB-FA8C-7034-5C99E4502334}"/>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F482D2D-041B-8B4A-A586-784F8A3DA8BB}"/>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FDDDCA-8374-BCA8-9995-10B652BFEFC9}"/>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201E0F4-EDC6-ACD9-8831-26528B0E166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6B98E0F-0956-EC40-100C-49F51E97B0DC}"/>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0F5526C-4C7B-698B-038D-6ADFBED9BE29}"/>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D2EF2ED-ED54-2A00-F4B3-84859C499020}"/>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B11F0C0-33A7-7D60-B171-ED4BA8A6081E}"/>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BD8A660-9835-E1CC-B8BF-4A92DA926003}"/>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2DBE178-B40C-6AAE-FE3B-0C4B34604D6B}"/>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BFC260E-099F-16EB-099F-9EF9D584D6F3}"/>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8D2720D-A7E4-DB0B-F274-168FA3D1B968}"/>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B01D0A2-A2CB-6B75-C1C5-D0828AA2AFE2}"/>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AF89F99-4E35-9DDF-2706-ABD9A63B2B3E}"/>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19407CD-56BC-B0FF-3E2C-7F68933111D6}"/>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37AE84B-07E0-D800-2027-DC9EBD9F22A5}"/>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DF94EDE-2164-88AD-0CB0-E2DBCFD5DFC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893E843-EDEC-D83B-ED64-D3BDAF7047FC}"/>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5C1D55F-97D2-C4C6-1AF7-A81EE91E2107}"/>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496BA0-9DB3-4A58-5C5C-2FC759674AB8}"/>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8B9D4AD-23A2-B445-0270-DED2AA164BB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A8A58B6-04A4-9F94-E29E-7C5F9DA7D765}"/>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C163A65-39B4-C0B0-56F4-34D410F0F1F7}"/>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AC42F98-427C-B5EF-3B84-A4A34C8F4FB0}"/>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1078A56-93FD-C8F2-FEE9-23130F3316C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B3C73C-66C2-8439-3E6E-C114F5AA5DD9}"/>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37D97C5-ECFD-EDB7-5327-4447E0230F33}"/>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2" name=".64 square" hidden="1">
            <a:extLst>
              <a:ext uri="{FF2B5EF4-FFF2-40B4-BE49-F238E27FC236}">
                <a16:creationId xmlns:a16="http://schemas.microsoft.com/office/drawing/2014/main" id="{D12BFEF1-0D09-9859-F281-3026C258D358}"/>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3" name=".32 square" hidden="1">
            <a:extLst>
              <a:ext uri="{FF2B5EF4-FFF2-40B4-BE49-F238E27FC236}">
                <a16:creationId xmlns:a16="http://schemas.microsoft.com/office/drawing/2014/main" id="{3D9A8D7F-F36E-EF37-766D-1BA9E922341A}"/>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00831342"/>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561" r:id="rId13"/>
    <p:sldLayoutId id="2147484562" r:id="rId14"/>
    <p:sldLayoutId id="2147484563" r:id="rId15"/>
    <p:sldLayoutId id="2147484564" r:id="rId16"/>
    <p:sldLayoutId id="2147484565" r:id="rId17"/>
    <p:sldLayoutId id="2147484566" r:id="rId18"/>
    <p:sldLayoutId id="2147484567" r:id="rId19"/>
    <p:sldLayoutId id="2147484568" r:id="rId20"/>
    <p:sldLayoutId id="2147484569" r:id="rId21"/>
    <p:sldLayoutId id="2147484570" r:id="rId22"/>
    <p:sldLayoutId id="2147484571" r:id="rId23"/>
    <p:sldLayoutId id="2147484572" r:id="rId24"/>
    <p:sldLayoutId id="2147484573" r:id="rId25"/>
    <p:sldLayoutId id="2147484574" r:id="rId26"/>
    <p:sldLayoutId id="2147484575" r:id="rId27"/>
    <p:sldLayoutId id="2147484576" r:id="rId28"/>
    <p:sldLayoutId id="2147484577" r:id="rId29"/>
    <p:sldLayoutId id="2147484578" r:id="rId30"/>
    <p:sldLayoutId id="2147484579" r:id="rId31"/>
    <p:sldLayoutId id="2147484580" r:id="rId32"/>
    <p:sldLayoutId id="2147484581" r:id="rId33"/>
    <p:sldLayoutId id="2147484582" r:id="rId34"/>
    <p:sldLayoutId id="2147484583" r:id="rId35"/>
    <p:sldLayoutId id="2147484584" r:id="rId36"/>
    <p:sldLayoutId id="2147484585" r:id="rId37"/>
    <p:sldLayoutId id="2147484586" r:id="rId38"/>
    <p:sldLayoutId id="2147484587" r:id="rId39"/>
    <p:sldLayoutId id="2147484588" r:id="rId40"/>
    <p:sldLayoutId id="2147484589" r:id="rId41"/>
    <p:sldLayoutId id="2147484590" r:id="rId42"/>
    <p:sldLayoutId id="2147484591" r:id="rId43"/>
    <p:sldLayoutId id="2147484592" r:id="rId44"/>
    <p:sldLayoutId id="2147484593" r:id="rId45"/>
    <p:sldLayoutId id="2147484594" r:id="rId46"/>
    <p:sldLayoutId id="2147484595" r:id="rId47"/>
    <p:sldLayoutId id="2147484596" r:id="rId48"/>
    <p:sldLayoutId id="2147484597" r:id="rId49"/>
    <p:sldLayoutId id="2147484599" r:id="rId50"/>
    <p:sldLayoutId id="2147484601" r:id="rId51"/>
    <p:sldLayoutId id="2147484603" r:id="rId52"/>
    <p:sldLayoutId id="2147484606" r:id="rId53"/>
    <p:sldLayoutId id="2147484607" r:id="rId54"/>
    <p:sldLayoutId id="2147484610" r:id="rId55"/>
    <p:sldLayoutId id="2147484611" r:id="rId56"/>
    <p:sldLayoutId id="2147484625" r:id="rId57"/>
    <p:sldLayoutId id="2147484628" r:id="rId58"/>
    <p:sldLayoutId id="2147484647" r:id="rId59"/>
    <p:sldLayoutId id="2147484648" r:id="rId60"/>
    <p:sldLayoutId id="2147484656" r:id="rId61"/>
    <p:sldLayoutId id="2147484657" r:id="rId62"/>
    <p:sldLayoutId id="2147484658" r:id="rId63"/>
    <p:sldLayoutId id="2147484659" r:id="rId64"/>
    <p:sldLayoutId id="2147484660" r:id="rId6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userDrawn="1">
          <p15:clr>
            <a:srgbClr val="C35EA4"/>
          </p15:clr>
        </p15:guide>
        <p15:guide id="26" orient="horz" pos="3949" userDrawn="1">
          <p15:clr>
            <a:srgbClr val="C35EA4"/>
          </p15:clr>
        </p15:guide>
        <p15:guide id="28" pos="192" userDrawn="1">
          <p15:clr>
            <a:srgbClr val="A4A3A4"/>
          </p15:clr>
        </p15:guide>
        <p15:guide id="29" orient="horz" pos="4135" userDrawn="1">
          <p15:clr>
            <a:srgbClr val="A4A3A4"/>
          </p15:clr>
        </p15:guide>
        <p15:guide id="30" pos="7488" userDrawn="1">
          <p15:clr>
            <a:srgbClr val="A4A3A4"/>
          </p15:clr>
        </p15:guide>
        <p15:guide id="31" orient="horz" pos="40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86872609"/>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674" r:id="rId13"/>
    <p:sldLayoutId id="2147484675" r:id="rId14"/>
    <p:sldLayoutId id="2147484676" r:id="rId15"/>
    <p:sldLayoutId id="2147484677" r:id="rId16"/>
    <p:sldLayoutId id="2147484678" r:id="rId17"/>
    <p:sldLayoutId id="2147484679" r:id="rId18"/>
    <p:sldLayoutId id="2147484680" r:id="rId19"/>
    <p:sldLayoutId id="2147484681" r:id="rId20"/>
    <p:sldLayoutId id="2147484682" r:id="rId21"/>
    <p:sldLayoutId id="2147484683" r:id="rId22"/>
    <p:sldLayoutId id="2147484684" r:id="rId23"/>
    <p:sldLayoutId id="2147484685" r:id="rId24"/>
    <p:sldLayoutId id="2147484686" r:id="rId25"/>
    <p:sldLayoutId id="2147484687" r:id="rId26"/>
    <p:sldLayoutId id="2147484688" r:id="rId27"/>
    <p:sldLayoutId id="2147484689" r:id="rId28"/>
    <p:sldLayoutId id="2147484690" r:id="rId29"/>
    <p:sldLayoutId id="2147484691" r:id="rId30"/>
    <p:sldLayoutId id="2147484692" r:id="rId31"/>
    <p:sldLayoutId id="2147484693" r:id="rId32"/>
    <p:sldLayoutId id="2147484694" r:id="rId33"/>
    <p:sldLayoutId id="2147484695" r:id="rId34"/>
    <p:sldLayoutId id="2147484696" r:id="rId35"/>
    <p:sldLayoutId id="2147484697" r:id="rId36"/>
    <p:sldLayoutId id="2147484698" r:id="rId37"/>
    <p:sldLayoutId id="2147484802" r:id="rId38"/>
    <p:sldLayoutId id="2147484803" r:id="rId3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4"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193521655"/>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 id="2147484711" r:id="rId12"/>
    <p:sldLayoutId id="2147484712" r:id="rId13"/>
    <p:sldLayoutId id="2147484713" r:id="rId14"/>
    <p:sldLayoutId id="2147484714" r:id="rId15"/>
    <p:sldLayoutId id="2147484715" r:id="rId16"/>
    <p:sldLayoutId id="2147484716" r:id="rId17"/>
    <p:sldLayoutId id="2147484717" r:id="rId18"/>
    <p:sldLayoutId id="2147484718" r:id="rId19"/>
    <p:sldLayoutId id="2147484719" r:id="rId20"/>
    <p:sldLayoutId id="2147484720" r:id="rId21"/>
    <p:sldLayoutId id="2147484721" r:id="rId22"/>
    <p:sldLayoutId id="2147484722" r:id="rId23"/>
    <p:sldLayoutId id="2147484723" r:id="rId24"/>
    <p:sldLayoutId id="2147484724" r:id="rId25"/>
    <p:sldLayoutId id="2147484725" r:id="rId26"/>
    <p:sldLayoutId id="2147484726" r:id="rId27"/>
    <p:sldLayoutId id="2147484727" r:id="rId28"/>
    <p:sldLayoutId id="2147484728" r:id="rId29"/>
    <p:sldLayoutId id="2147484729" r:id="rId30"/>
    <p:sldLayoutId id="2147484730" r:id="rId31"/>
    <p:sldLayoutId id="2147484731" r:id="rId32"/>
    <p:sldLayoutId id="2147484732" r:id="rId33"/>
    <p:sldLayoutId id="2147484733" r:id="rId34"/>
    <p:sldLayoutId id="2147484734" r:id="rId35"/>
    <p:sldLayoutId id="2147484735" r:id="rId36"/>
    <p:sldLayoutId id="2147484736" r:id="rId37"/>
    <p:sldLayoutId id="2147484737" r:id="rId38"/>
    <p:sldLayoutId id="2147484738" r:id="rId39"/>
    <p:sldLayoutId id="2147484739" r:id="rId40"/>
    <p:sldLayoutId id="2147484740" r:id="rId41"/>
    <p:sldLayoutId id="2147484741" r:id="rId42"/>
    <p:sldLayoutId id="2147484742" r:id="rId43"/>
    <p:sldLayoutId id="2147484743" r:id="rId44"/>
    <p:sldLayoutId id="2147484744" r:id="rId45"/>
    <p:sldLayoutId id="2147484745" r:id="rId46"/>
    <p:sldLayoutId id="2147484746" r:id="rId47"/>
    <p:sldLayoutId id="2147484747" r:id="rId48"/>
    <p:sldLayoutId id="2147484748" r:id="rId49"/>
    <p:sldLayoutId id="2147484749" r:id="rId50"/>
    <p:sldLayoutId id="2147484750" r:id="rId51"/>
    <p:sldLayoutId id="2147484751" r:id="rId52"/>
    <p:sldLayoutId id="2147484752" r:id="rId53"/>
    <p:sldLayoutId id="2147484753" r:id="rId54"/>
    <p:sldLayoutId id="2147484754" r:id="rId55"/>
    <p:sldLayoutId id="2147484755" r:id="rId56"/>
    <p:sldLayoutId id="2147484756" r:id="rId57"/>
    <p:sldLayoutId id="2147484757" r:id="rId58"/>
    <p:sldLayoutId id="2147484758" r:id="rId59"/>
    <p:sldLayoutId id="2147484759" r:id="rId60"/>
    <p:sldLayoutId id="2147484760" r:id="rId61"/>
    <p:sldLayoutId id="2147484761" r:id="rId62"/>
    <p:sldLayoutId id="2147484762" r:id="rId63"/>
    <p:sldLayoutId id="2147484763" r:id="rId64"/>
    <p:sldLayoutId id="2147484764" r:id="rId65"/>
    <p:sldLayoutId id="2147484765" r:id="rId66"/>
    <p:sldLayoutId id="2147484766" r:id="rId67"/>
    <p:sldLayoutId id="2147484767" r:id="rId68"/>
    <p:sldLayoutId id="2147484768" r:id="rId69"/>
    <p:sldLayoutId id="2147484769" r:id="rId70"/>
    <p:sldLayoutId id="2147484770" r:id="rId71"/>
    <p:sldLayoutId id="2147484771" r:id="rId72"/>
    <p:sldLayoutId id="2147484772" r:id="rId73"/>
    <p:sldLayoutId id="2147484773" r:id="rId74"/>
    <p:sldLayoutId id="2147484774" r:id="rId75"/>
    <p:sldLayoutId id="2147484775" r:id="rId76"/>
    <p:sldLayoutId id="2147484776" r:id="rId77"/>
    <p:sldLayoutId id="2147484777" r:id="rId78"/>
    <p:sldLayoutId id="2147484778" r:id="rId79"/>
    <p:sldLayoutId id="2147484779" r:id="rId80"/>
    <p:sldLayoutId id="2147484780" r:id="rId81"/>
    <p:sldLayoutId id="2147484781" r:id="rId82"/>
    <p:sldLayoutId id="2147484782" r:id="rId83"/>
    <p:sldLayoutId id="2147484783" r:id="rId84"/>
    <p:sldLayoutId id="2147484784" r:id="rId85"/>
    <p:sldLayoutId id="2147484785" r:id="rId86"/>
    <p:sldLayoutId id="2147484786" r:id="rId87"/>
    <p:sldLayoutId id="2147484787" r:id="rId88"/>
    <p:sldLayoutId id="2147484788" r:id="rId89"/>
    <p:sldLayoutId id="2147484789" r:id="rId90"/>
    <p:sldLayoutId id="2147484790" r:id="rId91"/>
    <p:sldLayoutId id="2147484791" r:id="rId92"/>
    <p:sldLayoutId id="2147484792" r:id="rId93"/>
    <p:sldLayoutId id="2147484793" r:id="rId94"/>
    <p:sldLayoutId id="2147484794" r:id="rId95"/>
    <p:sldLayoutId id="2147484795" r:id="rId96"/>
    <p:sldLayoutId id="2147484796" r:id="rId97"/>
    <p:sldLayoutId id="2147484797" r:id="rId98"/>
    <p:sldLayoutId id="2147484798" r:id="rId99"/>
    <p:sldLayoutId id="2147484799" r:id="rId100"/>
    <p:sldLayoutId id="2147484800" r:id="rId101"/>
    <p:sldLayoutId id="2147484801" r:id="rId10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9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pic>
        <p:nvPicPr>
          <p:cNvPr id="5" name="Picture 4">
            <a:extLst>
              <a:ext uri="{FF2B5EF4-FFF2-40B4-BE49-F238E27FC236}">
                <a16:creationId xmlns:a16="http://schemas.microsoft.com/office/drawing/2014/main" id="{E2A237A6-E41A-F9CA-C1CF-B678A4BFFCEF}"/>
              </a:ext>
            </a:extLst>
          </p:cNvPr>
          <p:cNvPicPr>
            <a:picLocks noChangeAspect="1"/>
          </p:cNvPicPr>
          <p:nvPr/>
        </p:nvPicPr>
        <p:blipFill>
          <a:blip r:embed="rId98" cstate="hqprint">
            <a:extLst>
              <a:ext uri="{28A0092B-C50C-407E-A947-70E740481C1C}">
                <a14:useLocalDpi xmlns:a14="http://schemas.microsoft.com/office/drawing/2010/main"/>
              </a:ext>
            </a:extLst>
          </a:blip>
          <a:srcRect/>
          <a:stretch/>
        </p:blipFill>
        <p:spPr>
          <a:xfrm rot="5400000">
            <a:off x="9995026" y="2293956"/>
            <a:ext cx="6894405" cy="2306491"/>
          </a:xfrm>
          <a:prstGeom prst="rect">
            <a:avLst/>
          </a:prstGeom>
        </p:spPr>
      </p:pic>
      <p:pic>
        <p:nvPicPr>
          <p:cNvPr id="6" name="Picture 5" descr="A purple square on a white surface&#10;&#10;Description automatically generated">
            <a:extLst>
              <a:ext uri="{FF2B5EF4-FFF2-40B4-BE49-F238E27FC236}">
                <a16:creationId xmlns:a16="http://schemas.microsoft.com/office/drawing/2014/main" id="{1180FC52-7424-CEA9-B590-C57FF3E666D9}"/>
              </a:ext>
            </a:extLst>
          </p:cNvPr>
          <p:cNvPicPr>
            <a:picLocks noChangeAspect="1"/>
          </p:cNvPicPr>
          <p:nvPr/>
        </p:nvPicPr>
        <p:blipFill rotWithShape="1">
          <a:blip r:embed="rId99"/>
          <a:srcRect l="1633" t="6025" r="3058" b="20378"/>
          <a:stretch/>
        </p:blipFill>
        <p:spPr>
          <a:xfrm rot="5400000">
            <a:off x="11545165" y="3071092"/>
            <a:ext cx="6905626" cy="763444"/>
          </a:xfrm>
          <a:prstGeom prst="rect">
            <a:avLst/>
          </a:prstGeom>
        </p:spPr>
      </p:pic>
    </p:spTree>
    <p:extLst>
      <p:ext uri="{BB962C8B-B14F-4D97-AF65-F5344CB8AC3E}">
        <p14:creationId xmlns:p14="http://schemas.microsoft.com/office/powerpoint/2010/main" val="1854317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jpe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xml"/><Relationship Id="rId1" Type="http://schemas.openxmlformats.org/officeDocument/2006/relationships/slideLayout" Target="../slideLayouts/slideLayout156.xml"/><Relationship Id="rId5" Type="http://schemas.openxmlformats.org/officeDocument/2006/relationships/image" Target="../media/image135.png"/><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146.png"/><Relationship Id="rId18" Type="http://schemas.openxmlformats.org/officeDocument/2006/relationships/image" Target="../media/image151.sv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svg"/><Relationship Id="rId17" Type="http://schemas.openxmlformats.org/officeDocument/2006/relationships/image" Target="../media/image150.png"/><Relationship Id="rId2" Type="http://schemas.openxmlformats.org/officeDocument/2006/relationships/slideLayout" Target="../slideLayouts/slideLayout132.xml"/><Relationship Id="rId16" Type="http://schemas.openxmlformats.org/officeDocument/2006/relationships/image" Target="../media/image149.svg"/><Relationship Id="rId20" Type="http://schemas.openxmlformats.org/officeDocument/2006/relationships/image" Target="../media/image153.svg"/><Relationship Id="rId1" Type="http://schemas.openxmlformats.org/officeDocument/2006/relationships/themeOverride" Target="../theme/themeOverride1.xml"/><Relationship Id="rId6" Type="http://schemas.openxmlformats.org/officeDocument/2006/relationships/image" Target="../media/image139.sv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svg"/><Relationship Id="rId19" Type="http://schemas.openxmlformats.org/officeDocument/2006/relationships/image" Target="../media/image152.png"/><Relationship Id="rId4" Type="http://schemas.openxmlformats.org/officeDocument/2006/relationships/image" Target="../media/image137.svg"/><Relationship Id="rId9" Type="http://schemas.openxmlformats.org/officeDocument/2006/relationships/image" Target="../media/image142.png"/><Relationship Id="rId14" Type="http://schemas.openxmlformats.org/officeDocument/2006/relationships/image" Target="../media/image14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7.png"/><Relationship Id="rId2" Type="http://schemas.microsoft.com/office/2018/10/relationships/comments" Target="../comments/modernComment_7FFFFFBA_606C4512.xml"/><Relationship Id="rId1" Type="http://schemas.openxmlformats.org/officeDocument/2006/relationships/slideLayout" Target="../slideLayouts/slideLayout157.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33.png"/></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4.png"/><Relationship Id="rId1" Type="http://schemas.openxmlformats.org/officeDocument/2006/relationships/slideLayout" Target="../slideLayouts/slideLayout157.xml"/><Relationship Id="rId5" Type="http://schemas.openxmlformats.org/officeDocument/2006/relationships/image" Target="../media/image156.png"/><Relationship Id="rId4" Type="http://schemas.openxmlformats.org/officeDocument/2006/relationships/image" Target="../media/image155.jpeg"/></Relationships>
</file>

<file path=ppt/slides/_rels/slide1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news.softpedia.com/news/Microsoft-Redesigns-Its-Logo-for-the-First-Time-in-25-Years-Here-It-Is-287756.shtml" TargetMode="External"/><Relationship Id="rId7" Type="http://schemas.openxmlformats.org/officeDocument/2006/relationships/image" Target="../media/image117.png"/><Relationship Id="rId2" Type="http://schemas.openxmlformats.org/officeDocument/2006/relationships/image" Target="../media/image122.png"/><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2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49.xml"/></Relationships>
</file>

<file path=ppt/slides/_rels/slide2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4.png"/><Relationship Id="rId1" Type="http://schemas.openxmlformats.org/officeDocument/2006/relationships/slideLayout" Target="../slideLayouts/slideLayout157.xml"/><Relationship Id="rId5" Type="http://schemas.openxmlformats.org/officeDocument/2006/relationships/image" Target="../media/image156.png"/><Relationship Id="rId4" Type="http://schemas.openxmlformats.org/officeDocument/2006/relationships/image" Target="../media/image155.jpeg"/></Relationships>
</file>

<file path=ppt/slides/_rels/slide2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157.xml"/><Relationship Id="rId4" Type="http://schemas.openxmlformats.org/officeDocument/2006/relationships/image" Target="../media/image156.png"/></Relationships>
</file>

<file path=ppt/slides/_rels/slide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4.png"/><Relationship Id="rId1" Type="http://schemas.openxmlformats.org/officeDocument/2006/relationships/slideLayout" Target="../slideLayouts/slideLayout157.xml"/><Relationship Id="rId4" Type="http://schemas.openxmlformats.org/officeDocument/2006/relationships/image" Target="../media/image156.png"/></Relationships>
</file>

<file path=ppt/slides/_rels/slide2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33.png"/><Relationship Id="rId1" Type="http://schemas.openxmlformats.org/officeDocument/2006/relationships/slideLayout" Target="../slideLayouts/slideLayout157.xml"/><Relationship Id="rId4" Type="http://schemas.openxmlformats.org/officeDocument/2006/relationships/image" Target="../media/image156.png"/></Relationships>
</file>

<file path=ppt/slides/_rels/slide2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4.png"/><Relationship Id="rId1" Type="http://schemas.openxmlformats.org/officeDocument/2006/relationships/slideLayout" Target="../slideLayouts/slideLayout157.xml"/><Relationship Id="rId4" Type="http://schemas.openxmlformats.org/officeDocument/2006/relationships/image" Target="../media/image155.jpeg"/></Relationships>
</file>

<file path=ppt/slides/_rels/slide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4.png"/><Relationship Id="rId1" Type="http://schemas.openxmlformats.org/officeDocument/2006/relationships/slideLayout" Target="../slideLayouts/slideLayout157.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7.png"/></Relationships>
</file>

<file path=ppt/slides/_rels/slide3.xml.rels><?xml version="1.0" encoding="UTF-8" standalone="yes"?>
<Relationships xmlns="http://schemas.openxmlformats.org/package/2006/relationships"><Relationship Id="rId3" Type="http://schemas.openxmlformats.org/officeDocument/2006/relationships/hyperlink" Target="http://adoption.microsoft.com/modern-employee-communications" TargetMode="External"/><Relationship Id="rId2" Type="http://schemas.openxmlformats.org/officeDocument/2006/relationships/image" Target="../media/image123.png"/><Relationship Id="rId1" Type="http://schemas.openxmlformats.org/officeDocument/2006/relationships/slideLayout" Target="../slideLayouts/slideLayout91.xml"/></Relationships>
</file>

<file path=ppt/slides/_rels/slide3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4.png"/><Relationship Id="rId1" Type="http://schemas.openxmlformats.org/officeDocument/2006/relationships/slideLayout" Target="../slideLayouts/slideLayout157.xml"/><Relationship Id="rId5" Type="http://schemas.openxmlformats.org/officeDocument/2006/relationships/image" Target="../media/image156.png"/><Relationship Id="rId4" Type="http://schemas.openxmlformats.org/officeDocument/2006/relationships/image" Target="../media/image155.jpeg"/></Relationships>
</file>

<file path=ppt/slides/_rels/slide3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xml"/><Relationship Id="rId1" Type="http://schemas.openxmlformats.org/officeDocument/2006/relationships/slideLayout" Target="../slideLayouts/slideLayout1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7FFFFF9E_55808E3F.xml"/><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7FFFFFA6_A75A1557.xml"/><Relationship Id="rId2" Type="http://schemas.openxmlformats.org/officeDocument/2006/relationships/notesSlide" Target="../notesSlides/notesSlide11.xml"/><Relationship Id="rId1" Type="http://schemas.openxmlformats.org/officeDocument/2006/relationships/slideLayout" Target="../slideLayouts/slideLayout124.xml"/><Relationship Id="rId4" Type="http://schemas.openxmlformats.org/officeDocument/2006/relationships/image" Target="../media/image1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1.xml"/><Relationship Id="rId5" Type="http://schemas.openxmlformats.org/officeDocument/2006/relationships/hyperlink" Target="https://aka.ms/FirstFridaysApril" TargetMode="External"/><Relationship Id="rId4" Type="http://schemas.openxmlformats.org/officeDocument/2006/relationships/image" Target="../media/image126.svg"/></Relationships>
</file>

<file path=ppt/slides/_rels/slide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165.png"/></Relationships>
</file>

<file path=ppt/slides/_rels/slide4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168.png"/><Relationship Id="rId4" Type="http://schemas.openxmlformats.org/officeDocument/2006/relationships/image" Target="../media/image167.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7FFFFE5D_C97EEF71.xml"/><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7FFFFFA3_3BBD847B.xml"/><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7FFFFF8D_93490BF6.xm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69.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7FFFFF9D_6720A633.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72.png"/></Relationships>
</file>

<file path=ppt/slides/_rels/slide4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73.png"/></Relationships>
</file>

<file path=ppt/slides/_rels/slide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18.xml"/></Relationships>
</file>

<file path=ppt/slides/_rels/slide5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1.png"/><Relationship Id="rId7" Type="http://schemas.openxmlformats.org/officeDocument/2006/relationships/image" Target="../media/image17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80.png"/><Relationship Id="rId1" Type="http://schemas.openxmlformats.org/officeDocument/2006/relationships/slideLayout" Target="../slideLayouts/slideLayout157.xml"/><Relationship Id="rId5" Type="http://schemas.openxmlformats.org/officeDocument/2006/relationships/image" Target="../media/image181.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microsoft.com/office/2018/10/relationships/comments" Target="../comments/modernComment_15A_2B47E2C1.xm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83.png"/><Relationship Id="rId4" Type="http://schemas.openxmlformats.org/officeDocument/2006/relationships/image" Target="../media/image1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hyperlink" Target="https://adoption.microsoft.com/en-us/virtual-event-playbook/" TargetMode="Externa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1.xml"/><Relationship Id="rId5" Type="http://schemas.openxmlformats.org/officeDocument/2006/relationships/hyperlink" Target="https://aka.ms/FirstFridaysApril" TargetMode="External"/><Relationship Id="rId4" Type="http://schemas.openxmlformats.org/officeDocument/2006/relationships/image" Target="../media/image126.svg"/></Relationships>
</file>

<file path=ppt/slides/_rels/slide57.xml.rels><?xml version="1.0" encoding="UTF-8" standalone="yes"?>
<Relationships xmlns="http://schemas.openxmlformats.org/package/2006/relationships"><Relationship Id="rId3" Type="http://schemas.openxmlformats.org/officeDocument/2006/relationships/hyperlink" Target="http://adoption.microsoft.com/modern-employee-communications" TargetMode="External"/><Relationship Id="rId2" Type="http://schemas.openxmlformats.org/officeDocument/2006/relationships/image" Target="../media/image123.png"/><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hyperlink" Target="https://aka.ms/VivaEngage/JoinUs" TargetMode="External"/><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185.png"/></Relationships>
</file>

<file path=ppt/slides/_rels/slide6.xml.rels><?xml version="1.0" encoding="UTF-8" standalone="yes"?>
<Relationships xmlns="http://schemas.openxmlformats.org/package/2006/relationships"><Relationship Id="rId3" Type="http://schemas.openxmlformats.org/officeDocument/2006/relationships/hyperlink" Target="https://aka.ms/VivaEngage/Masterclass" TargetMode="External"/><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6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187.png"/><Relationship Id="rId4" Type="http://schemas.openxmlformats.org/officeDocument/2006/relationships/hyperlink" Target="https://aka.ms/VivaEngage/Ebook"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aka.ms/VivaEngage/Masterclass" TargetMode="External"/><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3" Type="http://schemas.openxmlformats.org/officeDocument/2006/relationships/hyperlink" Target="https://nam06.safelinks.protection.outlook.com/?url=https%3A%2F%2Faka.ms%2FM365ConBlog&amp;data=05%7C02%7Calmichels%40microsoft.com%7Ce9e46de0ccbd4b42a66f08dd3cbc3a61%7C72f988bf86f141af91ab2d7cd011db47%7C1%7C0%7C638733501335061153%7CUnknown%7CTWFpbGZsb3d8eyJFbXB0eU1hcGkiOnRydWUsIlYiOiIwLjAuMDAwMCIsIlAiOiJXaW4zMiIsIkFOIjoiTWFpbCIsIldUIjoyfQ%3D%3D%7C0%7C%7C%7C&amp;sdata=5P0DVHxMCwOmuTPRQc%2Be9opRcXC8ac67%2Fv8uT0BHa3o%3D&amp;reserved=0" TargetMode="External"/><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hyperlink" Target="https://youtu.be/bKx0aAhMH4g?si=5MU4RCa6TSpLJaM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Aka.ms/VivaEngage/blog/" TargetMode="External"/><Relationship Id="rId7" Type="http://schemas.openxmlformats.org/officeDocument/2006/relationships/image" Target="../media/image188.pn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hyperlink" Target="https://aka.ms/VivaEngage/JoinUs" TargetMode="External"/><Relationship Id="rId5" Type="http://schemas.openxmlformats.org/officeDocument/2006/relationships/hyperlink" Target="https://adoption.microsoft.com/viva/" TargetMode="External"/><Relationship Id="rId4" Type="http://schemas.openxmlformats.org/officeDocument/2006/relationships/hyperlink" Target="https://adoption.microsoft.com/viva/engage/"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microsoft.com/fasttrack/microsoft-viva" TargetMode="External"/><Relationship Id="rId7" Type="http://schemas.openxmlformats.org/officeDocument/2006/relationships/hyperlink" Target="https://techcommunity.microsoft.com/t5/microsoft-sharepoint-blog/viva-engage-has-the-answer-the-intrazone-podcast/ba-p/3739563" TargetMode="External"/><Relationship Id="rId2" Type="http://schemas.openxmlformats.org/officeDocument/2006/relationships/hyperlink" Target="https://adoption.microsoft.com/viva/engage/" TargetMode="External"/><Relationship Id="rId1" Type="http://schemas.openxmlformats.org/officeDocument/2006/relationships/slideLayout" Target="../slideLayouts/slideLayout52.xml"/><Relationship Id="rId6" Type="http://schemas.openxmlformats.org/officeDocument/2006/relationships/hyperlink" Target="https://learn.microsoft.com/viva/engage/eac-overview" TargetMode="External"/><Relationship Id="rId5" Type="http://schemas.openxmlformats.org/officeDocument/2006/relationships/hyperlink" Target="https://aka.ms/VivaEngage/MSFTMechanics" TargetMode="External"/><Relationship Id="rId4" Type="http://schemas.openxmlformats.org/officeDocument/2006/relationships/hyperlink" Target="https://aka.ms/VivaEngage/Demo"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FF96_4FD6416C.xml"/><Relationship Id="rId2" Type="http://schemas.openxmlformats.org/officeDocument/2006/relationships/notesSlide" Target="../notesSlides/notesSlide3.xml"/><Relationship Id="rId1" Type="http://schemas.openxmlformats.org/officeDocument/2006/relationships/slideLayout" Target="../slideLayouts/slideLayout92.xml"/><Relationship Id="rId6" Type="http://schemas.openxmlformats.org/officeDocument/2006/relationships/image" Target="../media/image130.png"/><Relationship Id="rId5" Type="http://schemas.openxmlformats.org/officeDocument/2006/relationships/image" Target="../media/image129.svg"/><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3" Type="http://schemas.openxmlformats.org/officeDocument/2006/relationships/hyperlink" Target="https://aka.ms/VivaEngage/JoinUs" TargetMode="External"/><Relationship Id="rId2" Type="http://schemas.openxmlformats.org/officeDocument/2006/relationships/image" Target="../media/image131.png"/><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techcommunity.microsoft.com/blog/viva_engage_blog/monday-masterclass-week-5-mastering-live-events-and-amas-in-viva-engage/4394949" TargetMode="Externa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view of mint green workspace with laptop, coffee, notebook, pen, glasses, and mouse">
            <a:extLst>
              <a:ext uri="{FF2B5EF4-FFF2-40B4-BE49-F238E27FC236}">
                <a16:creationId xmlns:a16="http://schemas.microsoft.com/office/drawing/2014/main" id="{44CAE677-B1DF-6D4F-3E55-7BF2ED3AF95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descr="A blue circle logo" hidden="1">
            <a:extLst>
              <a:ext uri="{FF2B5EF4-FFF2-40B4-BE49-F238E27FC236}">
                <a16:creationId xmlns:a16="http://schemas.microsoft.com/office/drawing/2014/main" id="{CC0C18D0-06A2-A8F5-7B0B-A163EA4762D4}"/>
              </a:ext>
            </a:extLst>
          </p:cNvPr>
          <p:cNvPicPr>
            <a:picLocks noChangeAspect="1"/>
          </p:cNvPicPr>
          <p:nvPr/>
        </p:nvPicPr>
        <p:blipFill>
          <a:blip r:embed="rId4">
            <a:alphaModFix amt="19000"/>
            <a:extLst>
              <a:ext uri="{28A0092B-C50C-407E-A947-70E740481C1C}">
                <a14:useLocalDpi xmlns:a14="http://schemas.microsoft.com/office/drawing/2010/main" val="0"/>
              </a:ext>
            </a:extLst>
          </a:blip>
          <a:stretch>
            <a:fillRect/>
          </a:stretch>
        </p:blipFill>
        <p:spPr>
          <a:xfrm>
            <a:off x="5565233" y="198166"/>
            <a:ext cx="6461667" cy="6461667"/>
          </a:xfrm>
          <a:prstGeom prst="rect">
            <a:avLst/>
          </a:prstGeom>
        </p:spPr>
      </p:pic>
      <p:sp>
        <p:nvSpPr>
          <p:cNvPr id="7" name="Rectangle: Rounded Corners 6">
            <a:extLst>
              <a:ext uri="{FF2B5EF4-FFF2-40B4-BE49-F238E27FC236}">
                <a16:creationId xmlns:a16="http://schemas.microsoft.com/office/drawing/2014/main" id="{AD55A756-AFF7-6CAE-91AE-AF4FC6318A8F}"/>
              </a:ext>
              <a:ext uri="{C183D7F6-B498-43B3-948B-1728B52AA6E4}">
                <adec:decorative xmlns:adec="http://schemas.microsoft.com/office/drawing/2017/decorative" val="1"/>
              </a:ext>
            </a:extLst>
          </p:cNvPr>
          <p:cNvSpPr/>
          <p:nvPr/>
        </p:nvSpPr>
        <p:spPr bwMode="auto">
          <a:xfrm>
            <a:off x="8356600" y="356383"/>
            <a:ext cx="3937000" cy="989820"/>
          </a:xfrm>
          <a:prstGeom prst="roundRect">
            <a:avLst>
              <a:gd name="adj" fmla="val 1351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7C15CC23-51A7-E6CC-F06A-3AB209EBB10F}"/>
              </a:ext>
            </a:extLst>
          </p:cNvPr>
          <p:cNvSpPr txBox="1">
            <a:spLocks noGrp="1"/>
          </p:cNvSpPr>
          <p:nvPr>
            <p:ph type="title" idx="4294967295"/>
          </p:nvPr>
        </p:nvSpPr>
        <p:spPr>
          <a:xfrm>
            <a:off x="8356600" y="369165"/>
            <a:ext cx="3752850" cy="10156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704" rtl="0" eaLnBrk="1" fontAlgn="auto" latinLnBrk="0" hangingPunct="1">
              <a:lnSpc>
                <a:spcPct val="100000"/>
              </a:lnSpc>
              <a:spcBef>
                <a:spcPts val="600"/>
              </a:spcBef>
              <a:spcAft>
                <a:spcPts val="1200"/>
              </a:spcAft>
              <a:buClrTx/>
              <a:buSzTx/>
              <a:buFontTx/>
              <a:buNone/>
              <a:tabLst/>
              <a:defRPr/>
            </a:pPr>
            <a:r>
              <a:rPr kumimoji="0" lang="en-US" sz="6600" b="1" i="0" u="none" strike="noStrike" kern="1200" cap="none" spc="0" normalizeH="0" baseline="0" noProof="0" dirty="0">
                <a:ln w="3175">
                  <a:noFill/>
                </a:ln>
                <a:gradFill flip="none">
                  <a:gsLst>
                    <a:gs pos="0">
                      <a:srgbClr val="3E76D4"/>
                    </a:gs>
                    <a:gs pos="50000">
                      <a:srgbClr val="8661C5"/>
                    </a:gs>
                    <a:gs pos="100000">
                      <a:srgbClr val="C73ECC"/>
                    </a:gs>
                  </a:gsLst>
                  <a:lin ang="2700000" scaled="1"/>
                  <a:tileRect/>
                </a:gradFill>
                <a:effectLst/>
                <a:uLnTx/>
                <a:uFillTx/>
                <a:latin typeface="Aptos"/>
                <a:ea typeface="+mn-ea"/>
                <a:cs typeface="Segoe UI Semibold"/>
              </a:rPr>
              <a:t>MONDAY</a:t>
            </a:r>
            <a:endParaRPr kumimoji="0" lang="en-US" sz="6600" b="1" i="0" u="none" strike="noStrike" kern="1200" cap="none" spc="0" normalizeH="0" baseline="0" noProof="0" dirty="0">
              <a:ln>
                <a:noFill/>
              </a:ln>
              <a:solidFill>
                <a:srgbClr val="000000"/>
              </a:solidFill>
              <a:effectLst/>
              <a:uLnTx/>
              <a:uFillTx/>
              <a:latin typeface="Aptos"/>
              <a:ea typeface="+mn-ea"/>
              <a:cs typeface="Segoe UI Semibold"/>
            </a:endParaRPr>
          </a:p>
        </p:txBody>
      </p:sp>
      <p:sp>
        <p:nvSpPr>
          <p:cNvPr id="8" name="Rectangle: Rounded Corners 7">
            <a:extLst>
              <a:ext uri="{FF2B5EF4-FFF2-40B4-BE49-F238E27FC236}">
                <a16:creationId xmlns:a16="http://schemas.microsoft.com/office/drawing/2014/main" id="{26189B1F-2565-2885-5AE2-9947AC698713}"/>
              </a:ext>
              <a:ext uri="{C183D7F6-B498-43B3-948B-1728B52AA6E4}">
                <adec:decorative xmlns:adec="http://schemas.microsoft.com/office/drawing/2017/decorative" val="1"/>
              </a:ext>
            </a:extLst>
          </p:cNvPr>
          <p:cNvSpPr/>
          <p:nvPr/>
        </p:nvSpPr>
        <p:spPr bwMode="auto">
          <a:xfrm>
            <a:off x="6036821" y="1200162"/>
            <a:ext cx="6256779" cy="920066"/>
          </a:xfrm>
          <a:prstGeom prst="roundRect">
            <a:avLst>
              <a:gd name="adj" fmla="val 1213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995E5D29-7A40-88AA-EC78-3C3F50529764}"/>
              </a:ext>
            </a:extLst>
          </p:cNvPr>
          <p:cNvSpPr txBox="1"/>
          <p:nvPr/>
        </p:nvSpPr>
        <p:spPr>
          <a:xfrm>
            <a:off x="6155180" y="1111430"/>
            <a:ext cx="5871720" cy="1107996"/>
          </a:xfrm>
          <a:prstGeom prst="rect">
            <a:avLst/>
          </a:prstGeom>
          <a:noFill/>
        </p:spPr>
        <p:txBody>
          <a:bodyPr wrap="square">
            <a:spAutoFit/>
          </a:bodyPr>
          <a:lstStyle/>
          <a:p>
            <a:r>
              <a:rPr lang="en-US" sz="6600" b="1">
                <a:ln w="3175">
                  <a:noFill/>
                </a:ln>
                <a:gradFill flip="none">
                  <a:gsLst>
                    <a:gs pos="0">
                      <a:srgbClr val="3E76D4"/>
                    </a:gs>
                    <a:gs pos="50000">
                      <a:srgbClr val="8661C5"/>
                    </a:gs>
                    <a:gs pos="100000">
                      <a:srgbClr val="C73ECC"/>
                    </a:gs>
                  </a:gsLst>
                  <a:lin ang="2700000" scaled="1"/>
                  <a:tileRect/>
                </a:gradFill>
                <a:latin typeface="Aptos"/>
                <a:cs typeface="Segoe UI Semibold"/>
              </a:rPr>
              <a:t>MASTERCLASS</a:t>
            </a:r>
            <a:endParaRPr lang="en-US" sz="6600"/>
          </a:p>
        </p:txBody>
      </p:sp>
      <p:sp>
        <p:nvSpPr>
          <p:cNvPr id="19" name="Rectangle: Rounded Corners 27">
            <a:extLst>
              <a:ext uri="{FF2B5EF4-FFF2-40B4-BE49-F238E27FC236}">
                <a16:creationId xmlns:a16="http://schemas.microsoft.com/office/drawing/2014/main" id="{E55E0C71-02CF-FD3C-9C37-EF1A5964B9EA}"/>
              </a:ext>
              <a:ext uri="{C183D7F6-B498-43B3-948B-1728B52AA6E4}">
                <adec:decorative xmlns:adec="http://schemas.microsoft.com/office/drawing/2017/decorative" val="1"/>
              </a:ext>
            </a:extLst>
          </p:cNvPr>
          <p:cNvSpPr/>
          <p:nvPr/>
        </p:nvSpPr>
        <p:spPr bwMode="auto">
          <a:xfrm>
            <a:off x="6629400" y="2477913"/>
            <a:ext cx="5397500" cy="1263334"/>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Segoe UI" pitchFamily="34" charset="0"/>
              <a:cs typeface="Segoe UI" pitchFamily="34" charset="0"/>
            </a:endParaRPr>
          </a:p>
        </p:txBody>
      </p:sp>
      <p:sp>
        <p:nvSpPr>
          <p:cNvPr id="16" name="Rounded Rectangle 62">
            <a:extLst>
              <a:ext uri="{FF2B5EF4-FFF2-40B4-BE49-F238E27FC236}">
                <a16:creationId xmlns:a16="http://schemas.microsoft.com/office/drawing/2014/main" id="{98E18112-2572-8AEC-77FC-EADF8D862307}"/>
              </a:ext>
              <a:ext uri="{C183D7F6-B498-43B3-948B-1728B52AA6E4}">
                <adec:decorative xmlns:adec="http://schemas.microsoft.com/office/drawing/2017/decorative" val="1"/>
              </a:ext>
            </a:extLst>
          </p:cNvPr>
          <p:cNvSpPr txBox="1">
            <a:spLocks/>
          </p:cNvSpPr>
          <p:nvPr/>
        </p:nvSpPr>
        <p:spPr bwMode="auto">
          <a:xfrm>
            <a:off x="6392290" y="2522762"/>
            <a:ext cx="5871720" cy="1015663"/>
          </a:xfrm>
          <a:prstGeom prst="rect">
            <a:avLst/>
          </a:prstGeom>
          <a:noFill/>
          <a:ln w="9525" cap="flat" cmpd="sng" algn="ctr">
            <a:noFill/>
            <a:prstDash val="solid"/>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822529" fontAlgn="base">
              <a:spcAft>
                <a:spcPct val="0"/>
              </a:spcAft>
              <a:tabLst>
                <a:tab pos="920670" algn="l"/>
              </a:tabLst>
              <a:defRPr/>
            </a:pPr>
            <a:r>
              <a:rPr lang="en-US" sz="6600" kern="0" spc="0">
                <a:ln>
                  <a:noFill/>
                </a:ln>
                <a:gradFill>
                  <a:gsLst>
                    <a:gs pos="88073">
                      <a:srgbClr val="000000"/>
                    </a:gs>
                    <a:gs pos="68807">
                      <a:srgbClr val="000000"/>
                    </a:gs>
                  </a:gsLst>
                  <a:lin ang="5400000" scaled="1"/>
                </a:gradFill>
                <a:latin typeface="Segoe UI Variable Display Semib" pitchFamily="2" charset="0"/>
                <a:cs typeface="Segoe Sans Display Semibold" pitchFamily="2" charset="0"/>
              </a:rPr>
              <a:t>Viva Engage</a:t>
            </a:r>
          </a:p>
        </p:txBody>
      </p:sp>
      <p:sp>
        <p:nvSpPr>
          <p:cNvPr id="20" name="Rectangle: Rounded Corners 19">
            <a:extLst>
              <a:ext uri="{FF2B5EF4-FFF2-40B4-BE49-F238E27FC236}">
                <a16:creationId xmlns:a16="http://schemas.microsoft.com/office/drawing/2014/main" id="{A398DFF9-1F60-188D-CC9E-C47303AD6DA9}"/>
              </a:ext>
              <a:ext uri="{C183D7F6-B498-43B3-948B-1728B52AA6E4}">
                <adec:decorative xmlns:adec="http://schemas.microsoft.com/office/drawing/2017/decorative" val="1"/>
              </a:ext>
            </a:extLst>
          </p:cNvPr>
          <p:cNvSpPr/>
          <p:nvPr/>
        </p:nvSpPr>
        <p:spPr bwMode="auto">
          <a:xfrm>
            <a:off x="4688823" y="3614214"/>
            <a:ext cx="7473950" cy="920066"/>
          </a:xfrm>
          <a:prstGeom prst="roundRect">
            <a:avLst>
              <a:gd name="adj" fmla="val 661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7" name="Rounded Rectangle 62">
            <a:extLst>
              <a:ext uri="{FF2B5EF4-FFF2-40B4-BE49-F238E27FC236}">
                <a16:creationId xmlns:a16="http://schemas.microsoft.com/office/drawing/2014/main" id="{142BABCE-BC4A-D6B1-7478-E241A717BAED}"/>
              </a:ext>
              <a:ext uri="{C183D7F6-B498-43B3-948B-1728B52AA6E4}">
                <adec:decorative xmlns:adec="http://schemas.microsoft.com/office/drawing/2017/decorative" val="1"/>
              </a:ext>
            </a:extLst>
          </p:cNvPr>
          <p:cNvSpPr txBox="1">
            <a:spLocks/>
          </p:cNvSpPr>
          <p:nvPr/>
        </p:nvSpPr>
        <p:spPr bwMode="auto">
          <a:xfrm>
            <a:off x="4523723" y="3628987"/>
            <a:ext cx="7768499" cy="830997"/>
          </a:xfrm>
          <a:prstGeom prst="rect">
            <a:avLst/>
          </a:prstGeom>
          <a:noFill/>
          <a:ln w="9525" cap="flat" cmpd="sng" algn="ctr">
            <a:noFill/>
            <a:prstDash val="solid"/>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822529">
              <a:spcAft>
                <a:spcPct val="0"/>
              </a:spcAft>
              <a:tabLst>
                <a:tab pos="920670" algn="l"/>
              </a:tabLst>
              <a:defRPr/>
            </a:pPr>
            <a:r>
              <a:rPr lang="en-US" sz="5400" kern="0" spc="0">
                <a:ln>
                  <a:noFill/>
                </a:ln>
                <a:gradFill>
                  <a:gsLst>
                    <a:gs pos="68807">
                      <a:srgbClr val="000000"/>
                    </a:gs>
                    <a:gs pos="88073">
                      <a:srgbClr val="000000"/>
                    </a:gs>
                  </a:gsLst>
                  <a:lin ang="5400000" scaled="1"/>
                </a:gradFill>
                <a:latin typeface="Segoe UI Variable Display Semib"/>
                <a:cs typeface="Segoe Sans Display Semibold"/>
              </a:rPr>
              <a:t>Live Events and AMAs</a:t>
            </a:r>
          </a:p>
        </p:txBody>
      </p:sp>
      <p:grpSp>
        <p:nvGrpSpPr>
          <p:cNvPr id="15" name="Group 14">
            <a:extLst>
              <a:ext uri="{FF2B5EF4-FFF2-40B4-BE49-F238E27FC236}">
                <a16:creationId xmlns:a16="http://schemas.microsoft.com/office/drawing/2014/main" id="{F5CE0814-F0F0-74D0-A5C8-69D37C5FB9DD}"/>
              </a:ext>
              <a:ext uri="{C183D7F6-B498-43B3-948B-1728B52AA6E4}">
                <adec:decorative xmlns:adec="http://schemas.microsoft.com/office/drawing/2017/decorative" val="1"/>
              </a:ext>
            </a:extLst>
          </p:cNvPr>
          <p:cNvGrpSpPr/>
          <p:nvPr/>
        </p:nvGrpSpPr>
        <p:grpSpPr>
          <a:xfrm>
            <a:off x="7932471" y="2059738"/>
            <a:ext cx="3126855" cy="519056"/>
            <a:chOff x="7554077" y="2472825"/>
            <a:chExt cx="3126855" cy="519056"/>
          </a:xfrm>
          <a:effectLst>
            <a:outerShdw blurRad="63500" sx="102000" sy="102000" algn="ctr" rotWithShape="0">
              <a:prstClr val="black">
                <a:alpha val="40000"/>
              </a:prstClr>
            </a:outerShdw>
          </a:effectLst>
        </p:grpSpPr>
        <p:sp>
          <p:nvSpPr>
            <p:cNvPr id="13" name="Oval 1091_1">
              <a:extLst>
                <a:ext uri="{FF2B5EF4-FFF2-40B4-BE49-F238E27FC236}">
                  <a16:creationId xmlns:a16="http://schemas.microsoft.com/office/drawing/2014/main" id="{34E8F130-0B6C-2089-4C77-A52E1537A217}"/>
                </a:ext>
                <a:ext uri="{C183D7F6-B498-43B3-948B-1728B52AA6E4}">
                  <adec:decorative xmlns:adec="http://schemas.microsoft.com/office/drawing/2017/decorative" val="1"/>
                </a:ext>
              </a:extLst>
            </p:cNvPr>
            <p:cNvSpPr/>
            <p:nvPr/>
          </p:nvSpPr>
          <p:spPr bwMode="auto">
            <a:xfrm>
              <a:off x="7880975" y="2472825"/>
              <a:ext cx="2473061" cy="519056"/>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57150"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sp>
          <p:nvSpPr>
            <p:cNvPr id="14" name="TextBox 13">
              <a:extLst>
                <a:ext uri="{FF2B5EF4-FFF2-40B4-BE49-F238E27FC236}">
                  <a16:creationId xmlns:a16="http://schemas.microsoft.com/office/drawing/2014/main" id="{2F25A995-0056-0E4F-BD61-01AB48372515}"/>
                </a:ext>
              </a:extLst>
            </p:cNvPr>
            <p:cNvSpPr txBox="1"/>
            <p:nvPr/>
          </p:nvSpPr>
          <p:spPr>
            <a:xfrm>
              <a:off x="7554077" y="2515395"/>
              <a:ext cx="3126855" cy="431153"/>
            </a:xfrm>
            <a:prstGeom prst="rect">
              <a:avLst/>
            </a:prstGeom>
          </p:spPr>
          <p:txBody>
            <a:bodyPr vert="horz" wrap="square" lIns="152360" tIns="152360" rIns="152360" bIns="152360" rtlCol="0" anchor="ctr">
              <a:noAutofit/>
            </a:bodyPr>
            <a:lstStyle>
              <a:defPPr>
                <a:defRPr lang="en-US"/>
              </a:defPPr>
              <a:lvl1pPr algn="ctr" fontAlgn="base">
                <a:spcBef>
                  <a:spcPct val="0"/>
                </a:spcBef>
                <a:spcAft>
                  <a:spcPts val="1200"/>
                </a:spcAft>
                <a:defRPr sz="2000" b="1" spc="250">
                  <a:ln w="3175">
                    <a:noFill/>
                  </a:ln>
                  <a:gradFill flip="none" rotWithShape="1">
                    <a:gsLst>
                      <a:gs pos="80000">
                        <a:srgbClr val="0078D4"/>
                      </a:gs>
                      <a:gs pos="0">
                        <a:srgbClr val="C03BC4"/>
                      </a:gs>
                    </a:gsLst>
                    <a:path path="circle">
                      <a:fillToRect l="100000" t="100000"/>
                    </a:path>
                    <a:tileRect r="-100000" b="-100000"/>
                  </a:gradFill>
                  <a:latin typeface="Segoe Sans Display Semibold" pitchFamily="2" charset="0"/>
                  <a:cs typeface="Segoe Sans Display Semibold" pitchFamily="2" charset="0"/>
                </a:defRPr>
              </a:lvl1pPr>
            </a:lstStyle>
            <a:p>
              <a:r>
                <a:rPr lang="en-US" sz="2800">
                  <a:solidFill>
                    <a:srgbClr val="F5F5F5"/>
                  </a:solidFill>
                  <a:latin typeface="Aptos"/>
                  <a:cs typeface="Segoe UI"/>
                </a:rPr>
                <a:t>WEEK 5</a:t>
              </a:r>
            </a:p>
          </p:txBody>
        </p:sp>
      </p:grpSp>
      <p:pic>
        <p:nvPicPr>
          <p:cNvPr id="25" name="Picture 24" descr="A blue circle logo">
            <a:extLst>
              <a:ext uri="{FF2B5EF4-FFF2-40B4-BE49-F238E27FC236}">
                <a16:creationId xmlns:a16="http://schemas.microsoft.com/office/drawing/2014/main" id="{E8EF28D7-26FD-6731-6604-F35DCACB6C5C}"/>
              </a:ext>
            </a:extLst>
          </p:cNvPr>
          <p:cNvPicPr>
            <a:picLocks noChangeAspect="1"/>
          </p:cNvPicPr>
          <p:nvPr/>
        </p:nvPicPr>
        <p:blipFill>
          <a:blip r:embed="rId5" cstate="screen">
            <a:alphaModFix amt="85000"/>
            <a:extLst>
              <a:ext uri="{28A0092B-C50C-407E-A947-70E740481C1C}">
                <a14:useLocalDpi xmlns:a14="http://schemas.microsoft.com/office/drawing/2010/main" val="0"/>
              </a:ext>
            </a:extLst>
          </a:blip>
          <a:stretch>
            <a:fillRect/>
          </a:stretch>
        </p:blipFill>
        <p:spPr>
          <a:xfrm rot="20315767">
            <a:off x="1079539" y="5294733"/>
            <a:ext cx="539381" cy="539381"/>
          </a:xfrm>
          <a:prstGeom prst="rect">
            <a:avLst/>
          </a:prstGeom>
        </p:spPr>
      </p:pic>
      <p:pic>
        <p:nvPicPr>
          <p:cNvPr id="2" name="Picture 1" descr="Pic of John Cirone">
            <a:extLst>
              <a:ext uri="{FF2B5EF4-FFF2-40B4-BE49-F238E27FC236}">
                <a16:creationId xmlns:a16="http://schemas.microsoft.com/office/drawing/2014/main" id="{AC2D7C6C-9A0D-5605-B231-F274880F3696}"/>
              </a:ext>
            </a:extLst>
          </p:cNvPr>
          <p:cNvPicPr>
            <a:picLocks noChangeAspect="1"/>
          </p:cNvPicPr>
          <p:nvPr/>
        </p:nvPicPr>
        <p:blipFill>
          <a:blip r:embed="rId6"/>
          <a:stretch>
            <a:fillRect/>
          </a:stretch>
        </p:blipFill>
        <p:spPr>
          <a:xfrm>
            <a:off x="5969223" y="4465566"/>
            <a:ext cx="914400" cy="914400"/>
          </a:xfrm>
          <a:prstGeom prst="ellipse">
            <a:avLst/>
          </a:prstGeom>
          <a:ln w="38100">
            <a:solidFill>
              <a:schemeClr val="bg1"/>
            </a:solidFill>
          </a:ln>
        </p:spPr>
      </p:pic>
      <p:pic>
        <p:nvPicPr>
          <p:cNvPr id="5" name="Picture 4" descr="Pic of James Tyer">
            <a:extLst>
              <a:ext uri="{FF2B5EF4-FFF2-40B4-BE49-F238E27FC236}">
                <a16:creationId xmlns:a16="http://schemas.microsoft.com/office/drawing/2014/main" id="{993A9D97-80B5-1A69-8988-3F9FBE936FE5}"/>
              </a:ext>
            </a:extLst>
          </p:cNvPr>
          <p:cNvPicPr>
            <a:picLocks noChangeAspect="1"/>
          </p:cNvPicPr>
          <p:nvPr/>
        </p:nvPicPr>
        <p:blipFill>
          <a:blip r:embed="rId7"/>
          <a:stretch>
            <a:fillRect/>
          </a:stretch>
        </p:blipFill>
        <p:spPr>
          <a:xfrm>
            <a:off x="5118888" y="4465566"/>
            <a:ext cx="914400" cy="914400"/>
          </a:xfrm>
          <a:prstGeom prst="ellipse">
            <a:avLst/>
          </a:prstGeom>
          <a:ln w="38100">
            <a:solidFill>
              <a:schemeClr val="bg1"/>
            </a:solidFill>
          </a:ln>
        </p:spPr>
      </p:pic>
      <p:pic>
        <p:nvPicPr>
          <p:cNvPr id="9" name="Picture 8">
            <a:extLst>
              <a:ext uri="{FF2B5EF4-FFF2-40B4-BE49-F238E27FC236}">
                <a16:creationId xmlns:a16="http://schemas.microsoft.com/office/drawing/2014/main" id="{28B03AF3-CC86-1D24-C1B0-BC4963F3FC5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855593" y="4458374"/>
            <a:ext cx="914400" cy="914400"/>
          </a:xfrm>
          <a:prstGeom prst="ellipse">
            <a:avLst/>
          </a:prstGeom>
          <a:ln w="38100">
            <a:solidFill>
              <a:schemeClr val="bg1"/>
            </a:solidFill>
          </a:ln>
        </p:spPr>
      </p:pic>
      <p:pic>
        <p:nvPicPr>
          <p:cNvPr id="11" name="Picture 10">
            <a:extLst>
              <a:ext uri="{FF2B5EF4-FFF2-40B4-BE49-F238E27FC236}">
                <a16:creationId xmlns:a16="http://schemas.microsoft.com/office/drawing/2014/main" id="{7457C6A9-C31B-C99A-6B97-636F33C3C3D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747768" y="4465566"/>
            <a:ext cx="914400" cy="914400"/>
          </a:xfrm>
          <a:prstGeom prst="ellipse">
            <a:avLst/>
          </a:prstGeom>
          <a:ln w="38100">
            <a:solidFill>
              <a:schemeClr val="bg1"/>
            </a:solidFill>
          </a:ln>
        </p:spPr>
      </p:pic>
      <p:pic>
        <p:nvPicPr>
          <p:cNvPr id="12" name="Picture 11">
            <a:extLst>
              <a:ext uri="{FF2B5EF4-FFF2-40B4-BE49-F238E27FC236}">
                <a16:creationId xmlns:a16="http://schemas.microsoft.com/office/drawing/2014/main" id="{A72C09AD-E97B-0D76-2742-C7249EBB102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570073" y="4453691"/>
            <a:ext cx="914400" cy="914400"/>
          </a:xfrm>
          <a:prstGeom prst="ellipse">
            <a:avLst/>
          </a:prstGeom>
          <a:ln w="38100">
            <a:solidFill>
              <a:schemeClr val="bg1"/>
            </a:solidFill>
          </a:ln>
        </p:spPr>
      </p:pic>
      <p:pic>
        <p:nvPicPr>
          <p:cNvPr id="18" name="Picture 17">
            <a:extLst>
              <a:ext uri="{FF2B5EF4-FFF2-40B4-BE49-F238E27FC236}">
                <a16:creationId xmlns:a16="http://schemas.microsoft.com/office/drawing/2014/main" id="{21797D62-D10D-19F8-F656-9E613779596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466759" y="4453691"/>
            <a:ext cx="914400" cy="914400"/>
          </a:xfrm>
          <a:prstGeom prst="ellipse">
            <a:avLst/>
          </a:prstGeom>
          <a:ln w="38100">
            <a:solidFill>
              <a:schemeClr val="bg1"/>
            </a:solidFill>
          </a:ln>
        </p:spPr>
      </p:pic>
      <p:pic>
        <p:nvPicPr>
          <p:cNvPr id="21" name="Picture 20">
            <a:extLst>
              <a:ext uri="{FF2B5EF4-FFF2-40B4-BE49-F238E27FC236}">
                <a16:creationId xmlns:a16="http://schemas.microsoft.com/office/drawing/2014/main" id="{111E2620-C53B-1D84-2ABA-54B9BE71F817}"/>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10325100" y="4454047"/>
            <a:ext cx="914400" cy="914400"/>
          </a:xfrm>
          <a:prstGeom prst="ellipse">
            <a:avLst/>
          </a:prstGeom>
          <a:ln w="38100">
            <a:solidFill>
              <a:schemeClr val="bg1"/>
            </a:solidFill>
          </a:ln>
        </p:spPr>
      </p:pic>
      <p:pic>
        <p:nvPicPr>
          <p:cNvPr id="22" name="Picture 21">
            <a:extLst>
              <a:ext uri="{FF2B5EF4-FFF2-40B4-BE49-F238E27FC236}">
                <a16:creationId xmlns:a16="http://schemas.microsoft.com/office/drawing/2014/main" id="{092AA86C-A3EF-E7B1-4BED-7AB11CC876FD}"/>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1195050" y="4426247"/>
            <a:ext cx="914400" cy="914400"/>
          </a:xfrm>
          <a:prstGeom prst="ellipse">
            <a:avLst/>
          </a:prstGeom>
          <a:ln w="38100">
            <a:solidFill>
              <a:schemeClr val="bg1"/>
            </a:solidFill>
          </a:ln>
        </p:spPr>
      </p:pic>
    </p:spTree>
    <p:extLst>
      <p:ext uri="{BB962C8B-B14F-4D97-AF65-F5344CB8AC3E}">
        <p14:creationId xmlns:p14="http://schemas.microsoft.com/office/powerpoint/2010/main" val="415820852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DA0AF-CB0F-8704-0B72-3D49E2955E7A}"/>
              </a:ext>
            </a:extLst>
          </p:cNvPr>
          <p:cNvSpPr>
            <a:spLocks noGrp="1"/>
          </p:cNvSpPr>
          <p:nvPr>
            <p:ph type="title"/>
          </p:nvPr>
        </p:nvSpPr>
        <p:spPr>
          <a:xfrm>
            <a:off x="585215" y="3035808"/>
            <a:ext cx="8210441" cy="498598"/>
          </a:xfrm>
        </p:spPr>
        <p:txBody>
          <a:bodyPr/>
          <a:lstStyle/>
          <a:p>
            <a:r>
              <a:rPr lang="en-US">
                <a:cs typeface="Segoe Sans Display"/>
              </a:rPr>
              <a:t>The role of large scale events in corporate employee communications</a:t>
            </a:r>
          </a:p>
        </p:txBody>
      </p:sp>
    </p:spTree>
    <p:extLst>
      <p:ext uri="{BB962C8B-B14F-4D97-AF65-F5344CB8AC3E}">
        <p14:creationId xmlns:p14="http://schemas.microsoft.com/office/powerpoint/2010/main" val="32222516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2436-9336-2DAF-6A2F-012E0C7C300E}"/>
              </a:ext>
            </a:extLst>
          </p:cNvPr>
          <p:cNvSpPr>
            <a:spLocks noGrp="1"/>
          </p:cNvSpPr>
          <p:nvPr>
            <p:ph type="title"/>
          </p:nvPr>
        </p:nvSpPr>
        <p:spPr/>
        <p:txBody>
          <a:bodyPr/>
          <a:lstStyle/>
          <a:p>
            <a:r>
              <a:rPr lang="en-US"/>
              <a:t>Examples of Large-Scale Events</a:t>
            </a:r>
          </a:p>
        </p:txBody>
      </p:sp>
      <p:sp>
        <p:nvSpPr>
          <p:cNvPr id="3" name="Text Placeholder 2">
            <a:extLst>
              <a:ext uri="{FF2B5EF4-FFF2-40B4-BE49-F238E27FC236}">
                <a16:creationId xmlns:a16="http://schemas.microsoft.com/office/drawing/2014/main" id="{528FFACC-8968-34CA-4ACA-7BDA6AC430F0}"/>
              </a:ext>
            </a:extLst>
          </p:cNvPr>
          <p:cNvSpPr>
            <a:spLocks noGrp="1"/>
          </p:cNvSpPr>
          <p:nvPr>
            <p:ph type="body" sz="quarter" idx="16"/>
          </p:nvPr>
        </p:nvSpPr>
        <p:spPr/>
        <p:txBody>
          <a:bodyPr/>
          <a:lstStyle/>
          <a:p>
            <a:r>
              <a:rPr lang="en-US">
                <a:latin typeface="Segoe UI Semibold"/>
                <a:cs typeface="Segoe UI Semibold"/>
              </a:rPr>
              <a:t>CEO Town Halls</a:t>
            </a:r>
          </a:p>
        </p:txBody>
      </p:sp>
      <p:sp>
        <p:nvSpPr>
          <p:cNvPr id="4" name="Text Placeholder 3">
            <a:extLst>
              <a:ext uri="{FF2B5EF4-FFF2-40B4-BE49-F238E27FC236}">
                <a16:creationId xmlns:a16="http://schemas.microsoft.com/office/drawing/2014/main" id="{6C7B252E-D547-25EC-137C-70735DB9DC89}"/>
              </a:ext>
            </a:extLst>
          </p:cNvPr>
          <p:cNvSpPr>
            <a:spLocks noGrp="1"/>
          </p:cNvSpPr>
          <p:nvPr>
            <p:ph type="body" sz="quarter" idx="19"/>
          </p:nvPr>
        </p:nvSpPr>
        <p:spPr>
          <a:xfrm>
            <a:off x="8380020" y="1960666"/>
            <a:ext cx="3017520" cy="246221"/>
          </a:xfrm>
        </p:spPr>
        <p:txBody>
          <a:bodyPr/>
          <a:lstStyle/>
          <a:p>
            <a:r>
              <a:rPr lang="en-US"/>
              <a:t>Ask Me Anything (AMA) Events</a:t>
            </a:r>
          </a:p>
        </p:txBody>
      </p:sp>
      <p:sp>
        <p:nvSpPr>
          <p:cNvPr id="5" name="Text Placeholder 4">
            <a:extLst>
              <a:ext uri="{FF2B5EF4-FFF2-40B4-BE49-F238E27FC236}">
                <a16:creationId xmlns:a16="http://schemas.microsoft.com/office/drawing/2014/main" id="{2AADBC82-2540-1898-2121-42CF8935267D}"/>
              </a:ext>
            </a:extLst>
          </p:cNvPr>
          <p:cNvSpPr>
            <a:spLocks noGrp="1"/>
          </p:cNvSpPr>
          <p:nvPr>
            <p:ph type="body" sz="quarter" idx="22"/>
          </p:nvPr>
        </p:nvSpPr>
        <p:spPr>
          <a:xfrm>
            <a:off x="4587239" y="1997607"/>
            <a:ext cx="3017520" cy="246221"/>
          </a:xfrm>
        </p:spPr>
        <p:txBody>
          <a:bodyPr/>
          <a:lstStyle/>
          <a:p>
            <a:r>
              <a:rPr lang="en-US">
                <a:latin typeface="Segoe UI Semibold"/>
                <a:cs typeface="Segoe UI Semibold"/>
              </a:rPr>
              <a:t>Org All-Hands</a:t>
            </a:r>
            <a:endParaRPr lang="en-US"/>
          </a:p>
        </p:txBody>
      </p:sp>
      <p:sp>
        <p:nvSpPr>
          <p:cNvPr id="6" name="Text Placeholder 5">
            <a:extLst>
              <a:ext uri="{FF2B5EF4-FFF2-40B4-BE49-F238E27FC236}">
                <a16:creationId xmlns:a16="http://schemas.microsoft.com/office/drawing/2014/main" id="{492ECB9B-7201-2BAE-205F-7EDBAF49AFE9}"/>
              </a:ext>
            </a:extLst>
          </p:cNvPr>
          <p:cNvSpPr>
            <a:spLocks noGrp="1"/>
          </p:cNvSpPr>
          <p:nvPr>
            <p:ph type="body" sz="quarter" idx="50"/>
          </p:nvPr>
        </p:nvSpPr>
        <p:spPr/>
        <p:txBody>
          <a:bodyPr/>
          <a:lstStyle/>
          <a:p>
            <a:pPr marL="0" indent="0">
              <a:buNone/>
            </a:pPr>
            <a:r>
              <a:rPr lang="en-US"/>
              <a:t>Events create shared experiences to foster connection and encourage engagement between employees and leaders.</a:t>
            </a:r>
          </a:p>
        </p:txBody>
      </p:sp>
      <p:sp>
        <p:nvSpPr>
          <p:cNvPr id="7" name="Text Placeholder 6">
            <a:extLst>
              <a:ext uri="{FF2B5EF4-FFF2-40B4-BE49-F238E27FC236}">
                <a16:creationId xmlns:a16="http://schemas.microsoft.com/office/drawing/2014/main" id="{71E4E90F-60B2-6280-07EB-5A5750784453}"/>
              </a:ext>
            </a:extLst>
          </p:cNvPr>
          <p:cNvSpPr>
            <a:spLocks noGrp="1"/>
          </p:cNvSpPr>
          <p:nvPr>
            <p:ph type="body" sz="quarter" idx="51"/>
          </p:nvPr>
        </p:nvSpPr>
        <p:spPr>
          <a:xfrm>
            <a:off x="561975" y="1071563"/>
            <a:ext cx="11095038" cy="677108"/>
          </a:xfrm>
        </p:spPr>
        <p:txBody>
          <a:bodyPr/>
          <a:lstStyle/>
          <a:p>
            <a:pPr marL="0" indent="0" algn="l">
              <a:buNone/>
            </a:pPr>
            <a:r>
              <a:rPr lang="en-US" sz="2000"/>
              <a:t>Events are the #1 preferred channel for employee comms at Microsoft. </a:t>
            </a:r>
          </a:p>
          <a:p>
            <a:pPr marL="0" indent="0" algn="l">
              <a:buNone/>
            </a:pPr>
            <a:r>
              <a:rPr lang="en-US" sz="2000"/>
              <a:t>Events come in many forms.</a:t>
            </a:r>
          </a:p>
        </p:txBody>
      </p:sp>
      <p:pic>
        <p:nvPicPr>
          <p:cNvPr id="9" name="Picture 8" descr="A group of people in a room">
            <a:extLst>
              <a:ext uri="{FF2B5EF4-FFF2-40B4-BE49-F238E27FC236}">
                <a16:creationId xmlns:a16="http://schemas.microsoft.com/office/drawing/2014/main" id="{F209C5EF-86E9-73F0-CD1E-98D8B496F622}"/>
              </a:ext>
            </a:extLst>
          </p:cNvPr>
          <p:cNvPicPr>
            <a:picLocks noChangeAspect="1"/>
          </p:cNvPicPr>
          <p:nvPr/>
        </p:nvPicPr>
        <p:blipFill>
          <a:blip r:embed="rId3"/>
          <a:stretch>
            <a:fillRect/>
          </a:stretch>
        </p:blipFill>
        <p:spPr>
          <a:xfrm>
            <a:off x="685735" y="2607138"/>
            <a:ext cx="3184588" cy="1774142"/>
          </a:xfrm>
          <a:prstGeom prst="rect">
            <a:avLst/>
          </a:prstGeom>
        </p:spPr>
      </p:pic>
      <p:pic>
        <p:nvPicPr>
          <p:cNvPr id="1026" name="Picture 2" descr="A screenshot of a video chat">
            <a:extLst>
              <a:ext uri="{FF2B5EF4-FFF2-40B4-BE49-F238E27FC236}">
                <a16:creationId xmlns:a16="http://schemas.microsoft.com/office/drawing/2014/main" id="{ECE26462-4992-8D55-B61A-46146757D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1474" y="2292830"/>
            <a:ext cx="2494612" cy="35625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computer">
            <a:extLst>
              <a:ext uri="{FF2B5EF4-FFF2-40B4-BE49-F238E27FC236}">
                <a16:creationId xmlns:a16="http://schemas.microsoft.com/office/drawing/2014/main" id="{9586F463-1E29-9736-F176-64AE0AC88654}"/>
              </a:ext>
            </a:extLst>
          </p:cNvPr>
          <p:cNvPicPr>
            <a:picLocks noChangeAspect="1"/>
          </p:cNvPicPr>
          <p:nvPr/>
        </p:nvPicPr>
        <p:blipFill>
          <a:blip r:embed="rId5"/>
          <a:stretch>
            <a:fillRect/>
          </a:stretch>
        </p:blipFill>
        <p:spPr>
          <a:xfrm>
            <a:off x="4504933" y="2607138"/>
            <a:ext cx="3182133" cy="2693119"/>
          </a:xfrm>
          <a:prstGeom prst="rect">
            <a:avLst/>
          </a:prstGeom>
        </p:spPr>
      </p:pic>
    </p:spTree>
    <p:extLst>
      <p:ext uri="{BB962C8B-B14F-4D97-AF65-F5344CB8AC3E}">
        <p14:creationId xmlns:p14="http://schemas.microsoft.com/office/powerpoint/2010/main" val="2008498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DCE39-784E-55BB-52CD-5D62A3B56B10}"/>
            </a:ext>
          </a:extLst>
        </p:cNvPr>
        <p:cNvGrpSpPr/>
        <p:nvPr/>
      </p:nvGrpSpPr>
      <p:grpSpPr>
        <a:xfrm>
          <a:off x="0" y="0"/>
          <a:ext cx="0" cy="0"/>
          <a:chOff x="0" y="0"/>
          <a:chExt cx="0" cy="0"/>
        </a:xfrm>
      </p:grpSpPr>
      <p:sp>
        <p:nvSpPr>
          <p:cNvPr id="106" name="Rectangle 105">
            <a:extLst>
              <a:ext uri="{FF2B5EF4-FFF2-40B4-BE49-F238E27FC236}">
                <a16:creationId xmlns:a16="http://schemas.microsoft.com/office/drawing/2014/main" id="{3F42F45A-4E64-31CE-6F70-0233340B39ED}"/>
              </a:ext>
              <a:ext uri="{C183D7F6-B498-43B3-948B-1728B52AA6E4}">
                <adec:decorative xmlns:adec="http://schemas.microsoft.com/office/drawing/2017/decorative" val="1"/>
              </a:ext>
            </a:extLst>
          </p:cNvPr>
          <p:cNvSpPr>
            <a:spLocks/>
          </p:cNvSpPr>
          <p:nvPr/>
        </p:nvSpPr>
        <p:spPr>
          <a:xfrm>
            <a:off x="0" y="1814962"/>
            <a:ext cx="12192000" cy="125730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AF8C1CE2-5FFF-F9D0-0094-92124BCFE226}"/>
              </a:ext>
            </a:extLst>
          </p:cNvPr>
          <p:cNvSpPr>
            <a:spLocks noGrp="1"/>
          </p:cNvSpPr>
          <p:nvPr>
            <p:ph type="title"/>
          </p:nvPr>
        </p:nvSpPr>
        <p:spPr/>
        <p:txBody>
          <a:bodyPr/>
          <a:lstStyle/>
          <a:p>
            <a:r>
              <a:rPr lang="en-US" noProof="0"/>
              <a:t>What are employees looking for in their leader’s comms?*</a:t>
            </a:r>
          </a:p>
        </p:txBody>
      </p:sp>
      <p:sp>
        <p:nvSpPr>
          <p:cNvPr id="10" name="Graphic 63">
            <a:extLst>
              <a:ext uri="{FF2B5EF4-FFF2-40B4-BE49-F238E27FC236}">
                <a16:creationId xmlns:a16="http://schemas.microsoft.com/office/drawing/2014/main" id="{C4B5F341-75F4-856C-269B-7E7A875D6253}"/>
              </a:ext>
              <a:ext uri="{C183D7F6-B498-43B3-948B-1728B52AA6E4}">
                <adec:decorative xmlns:adec="http://schemas.microsoft.com/office/drawing/2017/decorative" val="1"/>
              </a:ext>
            </a:extLst>
          </p:cNvPr>
          <p:cNvSpPr>
            <a:spLocks/>
          </p:cNvSpPr>
          <p:nvPr/>
        </p:nvSpPr>
        <p:spPr>
          <a:xfrm>
            <a:off x="553243" y="2063928"/>
            <a:ext cx="11017250" cy="4003040"/>
          </a:xfrm>
          <a:prstGeom prst="roundRect">
            <a:avLst>
              <a:gd name="adj" fmla="val 4405"/>
            </a:avLst>
          </a:prstGeom>
          <a:solidFill>
            <a:schemeClr val="bg1"/>
          </a:solidFill>
          <a:ln>
            <a:noFill/>
            <a:headEnd type="none" w="med" len="med"/>
            <a:tailEnd type="none" w="med" len="med"/>
          </a:ln>
          <a:effectLst>
            <a:outerShdw blurRad="114300" dist="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1" name="Rectangle: Rounded Corners 60">
            <a:extLst>
              <a:ext uri="{FF2B5EF4-FFF2-40B4-BE49-F238E27FC236}">
                <a16:creationId xmlns:a16="http://schemas.microsoft.com/office/drawing/2014/main" id="{E79F8602-89EC-19BE-798F-7C132F66FBB6}"/>
              </a:ext>
              <a:ext uri="{C183D7F6-B498-43B3-948B-1728B52AA6E4}">
                <adec:decorative xmlns:adec="http://schemas.microsoft.com/office/drawing/2017/decorative" val="1"/>
              </a:ext>
            </a:extLst>
          </p:cNvPr>
          <p:cNvSpPr>
            <a:spLocks/>
          </p:cNvSpPr>
          <p:nvPr/>
        </p:nvSpPr>
        <p:spPr bwMode="auto">
          <a:xfrm>
            <a:off x="702678" y="2151231"/>
            <a:ext cx="2726322" cy="456356"/>
          </a:xfrm>
          <a:prstGeom prst="roundRect">
            <a:avLst>
              <a:gd name="adj" fmla="val 50000"/>
            </a:avLst>
          </a:prstGeom>
          <a:solidFill>
            <a:schemeClr val="bg1"/>
          </a:solidFill>
          <a:ln>
            <a:noFill/>
            <a:headEnd type="none" w="med" len="med"/>
            <a:tailEnd type="none" w="med" len="med"/>
          </a:ln>
          <a:effectLst>
            <a:innerShdw blurRad="127000">
              <a:schemeClr val="bg1">
                <a:lumMod val="50000"/>
                <a:alpha val="4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0"/>
              </a:spcBef>
              <a:spcAft>
                <a:spcPts val="30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FA0A31A2-DA1B-AF66-C5BD-B8A49C2F3DE7}"/>
              </a:ext>
            </a:extLst>
          </p:cNvPr>
          <p:cNvSpPr txBox="1"/>
          <p:nvPr/>
        </p:nvSpPr>
        <p:spPr>
          <a:xfrm>
            <a:off x="785630" y="2233691"/>
            <a:ext cx="2560418" cy="300742"/>
          </a:xfrm>
          <a:prstGeom prst="roundRect">
            <a:avLst>
              <a:gd name="adj" fmla="val 50000"/>
            </a:avLst>
          </a:prstGeom>
          <a:solidFill>
            <a:schemeClr val="accent2"/>
          </a:solidFill>
          <a:ln w="1905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a:ea typeface="+mn-ea"/>
                <a:cs typeface="Segoe UI Light" panose="020B0502040204020203" pitchFamily="34" charset="0"/>
              </a:rPr>
              <a:t>IN ORDER OF IMPORTANCE</a:t>
            </a:r>
          </a:p>
        </p:txBody>
      </p:sp>
      <p:sp>
        <p:nvSpPr>
          <p:cNvPr id="28" name="TextBox 27">
            <a:extLst>
              <a:ext uri="{FF2B5EF4-FFF2-40B4-BE49-F238E27FC236}">
                <a16:creationId xmlns:a16="http://schemas.microsoft.com/office/drawing/2014/main" id="{7AEC52EA-67C7-3051-083C-79DA7E18FFE2}"/>
              </a:ext>
            </a:extLst>
          </p:cNvPr>
          <p:cNvSpPr txBox="1"/>
          <p:nvPr/>
        </p:nvSpPr>
        <p:spPr>
          <a:xfrm>
            <a:off x="702678" y="4255757"/>
            <a:ext cx="2168771" cy="1038746"/>
          </a:xfrm>
          <a:prstGeom prst="rect">
            <a:avLst/>
          </a:prstGeom>
          <a:noFill/>
        </p:spPr>
        <p:txBody>
          <a:bodyPr wrap="square" lIns="0" tIns="0" rIns="0" bIns="0">
            <a:spAutoFit/>
          </a:bodyPr>
          <a:lstStyle/>
          <a:p>
            <a:pPr marL="288925" marR="0" lvl="0" indent="-171450" algn="l" defTabSz="914400" rtl="0" eaLnBrk="1" fontAlgn="b" latinLnBrk="0" hangingPunct="1">
              <a:lnSpc>
                <a:spcPct val="100000"/>
              </a:lnSpc>
              <a:spcBef>
                <a:spcPts val="6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Has earned my trust and confidence in their leadership</a:t>
            </a:r>
          </a:p>
          <a:p>
            <a:pPr marL="288925" marR="0" lvl="0" indent="-171450" algn="l" defTabSz="914400" rtl="0" eaLnBrk="1" fontAlgn="b" latinLnBrk="0" hangingPunct="1">
              <a:lnSpc>
                <a:spcPct val="100000"/>
              </a:lnSpc>
              <a:spcBef>
                <a:spcPts val="6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Communicates in an authentic way</a:t>
            </a:r>
            <a:endParaRPr kumimoji="0" lang="en-US" sz="1200" b="1" i="0" u="none" strike="noStrike" kern="1200" cap="none" spc="0" normalizeH="0" baseline="0" noProof="0">
              <a:ln>
                <a:noFill/>
              </a:ln>
              <a:solidFill>
                <a:srgbClr val="000000"/>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B489EF6A-A2FB-C126-C8DF-6BFE73B4D3C7}"/>
              </a:ext>
            </a:extLst>
          </p:cNvPr>
          <p:cNvSpPr txBox="1">
            <a:spLocks/>
          </p:cNvSpPr>
          <p:nvPr/>
        </p:nvSpPr>
        <p:spPr>
          <a:xfrm>
            <a:off x="7366455" y="4255757"/>
            <a:ext cx="2168771" cy="369332"/>
          </a:xfrm>
          <a:prstGeom prst="rect">
            <a:avLst/>
          </a:prstGeom>
          <a:noFill/>
        </p:spPr>
        <p:txBody>
          <a:bodyPr wrap="square" lIns="0" tIns="0" rIns="0" bIns="0">
            <a:spAutoFit/>
          </a:bodyPr>
          <a:lstStyle/>
          <a:p>
            <a:pPr marL="288925" marR="0" lvl="0" indent="-171450" algn="l" defTabSz="914400" rtl="0" eaLnBrk="1" fontAlgn="b" latinLnBrk="0" hangingPunct="1">
              <a:lnSpc>
                <a:spcPct val="100000"/>
              </a:lnSpc>
              <a:spcBef>
                <a:spcPts val="6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Is a credible source of information</a:t>
            </a:r>
          </a:p>
        </p:txBody>
      </p:sp>
      <p:sp>
        <p:nvSpPr>
          <p:cNvPr id="30" name="TextBox 29">
            <a:extLst>
              <a:ext uri="{FF2B5EF4-FFF2-40B4-BE49-F238E27FC236}">
                <a16:creationId xmlns:a16="http://schemas.microsoft.com/office/drawing/2014/main" id="{D33D08B9-AA45-CD49-263A-13D10FF0BA88}"/>
              </a:ext>
            </a:extLst>
          </p:cNvPr>
          <p:cNvSpPr txBox="1"/>
          <p:nvPr/>
        </p:nvSpPr>
        <p:spPr>
          <a:xfrm>
            <a:off x="2923937" y="4255757"/>
            <a:ext cx="2168771" cy="854080"/>
          </a:xfrm>
          <a:prstGeom prst="rect">
            <a:avLst/>
          </a:prstGeom>
          <a:noFill/>
        </p:spPr>
        <p:txBody>
          <a:bodyPr wrap="square" lIns="0" tIns="0" rIns="0" bIns="0">
            <a:spAutoFit/>
          </a:bodyPr>
          <a:lstStyle/>
          <a:p>
            <a:pPr marL="288925" marR="0" lvl="0" indent="-171450" algn="l" defTabSz="914400" rtl="0" eaLnBrk="1" fontAlgn="b" latinLnBrk="0" hangingPunct="1">
              <a:lnSpc>
                <a:spcPct val="100000"/>
              </a:lnSpc>
              <a:spcBef>
                <a:spcPts val="6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Communicates frequently with employees in our org</a:t>
            </a:r>
          </a:p>
          <a:p>
            <a:pPr marL="288925" marR="0" lvl="0" indent="-171450" algn="l" defTabSz="914400" rtl="0" eaLnBrk="1" fontAlgn="b" latinLnBrk="0" hangingPunct="1">
              <a:lnSpc>
                <a:spcPct val="100000"/>
              </a:lnSpc>
              <a:spcBef>
                <a:spcPts val="6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Fosters an environment of open communication</a:t>
            </a:r>
          </a:p>
        </p:txBody>
      </p:sp>
      <p:sp>
        <p:nvSpPr>
          <p:cNvPr id="31" name="TextBox 30">
            <a:extLst>
              <a:ext uri="{FF2B5EF4-FFF2-40B4-BE49-F238E27FC236}">
                <a16:creationId xmlns:a16="http://schemas.microsoft.com/office/drawing/2014/main" id="{40964D8B-6DB3-5A37-FA87-08384C43DE91}"/>
              </a:ext>
            </a:extLst>
          </p:cNvPr>
          <p:cNvSpPr txBox="1"/>
          <p:nvPr/>
        </p:nvSpPr>
        <p:spPr>
          <a:xfrm>
            <a:off x="5145196" y="4255757"/>
            <a:ext cx="2102781" cy="1038746"/>
          </a:xfrm>
          <a:prstGeom prst="rect">
            <a:avLst/>
          </a:prstGeom>
          <a:noFill/>
        </p:spPr>
        <p:txBody>
          <a:bodyPr wrap="square" lIns="0" tIns="0" rIns="0" bIns="0">
            <a:spAutoFit/>
          </a:bodyPr>
          <a:lstStyle/>
          <a:p>
            <a:pPr marL="288925" marR="0" lvl="0" indent="-171450" algn="l" defTabSz="914400" rtl="0" eaLnBrk="1" fontAlgn="b" latinLnBrk="0" hangingPunct="1">
              <a:lnSpc>
                <a:spcPct val="100000"/>
              </a:lnSpc>
              <a:spcBef>
                <a:spcPts val="6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Communicates clearly and effectively</a:t>
            </a:r>
          </a:p>
          <a:p>
            <a:pPr marL="288925" marR="0" lvl="0" indent="-171450" algn="l" defTabSz="914400" rtl="0" eaLnBrk="1" fontAlgn="b" latinLnBrk="0" hangingPunct="1">
              <a:lnSpc>
                <a:spcPct val="100000"/>
              </a:lnSpc>
              <a:spcBef>
                <a:spcPts val="6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Creates clarity around their org’s vision, strategy, and priorities</a:t>
            </a:r>
          </a:p>
        </p:txBody>
      </p:sp>
      <p:sp>
        <p:nvSpPr>
          <p:cNvPr id="23" name="Rectangle: Rounded Corners 22">
            <a:extLst>
              <a:ext uri="{FF2B5EF4-FFF2-40B4-BE49-F238E27FC236}">
                <a16:creationId xmlns:a16="http://schemas.microsoft.com/office/drawing/2014/main" id="{C6909014-337E-88BE-85A6-70FAC52D900C}"/>
              </a:ext>
            </a:extLst>
          </p:cNvPr>
          <p:cNvSpPr>
            <a:spLocks/>
          </p:cNvSpPr>
          <p:nvPr/>
        </p:nvSpPr>
        <p:spPr bwMode="auto">
          <a:xfrm>
            <a:off x="702678" y="3372823"/>
            <a:ext cx="2168771" cy="774482"/>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45720" rIns="73152"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Prioritize authenticity and intentionally build trust </a:t>
            </a:r>
          </a:p>
        </p:txBody>
      </p:sp>
      <p:sp>
        <p:nvSpPr>
          <p:cNvPr id="24" name="Rectangle: Rounded Corners 23">
            <a:extLst>
              <a:ext uri="{FF2B5EF4-FFF2-40B4-BE49-F238E27FC236}">
                <a16:creationId xmlns:a16="http://schemas.microsoft.com/office/drawing/2014/main" id="{172068B9-D20E-83BE-B831-D3953FB3361D}"/>
              </a:ext>
            </a:extLst>
          </p:cNvPr>
          <p:cNvSpPr>
            <a:spLocks/>
          </p:cNvSpPr>
          <p:nvPr/>
        </p:nvSpPr>
        <p:spPr bwMode="auto">
          <a:xfrm>
            <a:off x="2923937" y="3372823"/>
            <a:ext cx="2168771" cy="774482"/>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45720" rIns="73152"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Optimize for opportunities to build connection</a:t>
            </a:r>
          </a:p>
        </p:txBody>
      </p:sp>
      <p:sp>
        <p:nvSpPr>
          <p:cNvPr id="25" name="Rectangle: Rounded Corners 24">
            <a:extLst>
              <a:ext uri="{FF2B5EF4-FFF2-40B4-BE49-F238E27FC236}">
                <a16:creationId xmlns:a16="http://schemas.microsoft.com/office/drawing/2014/main" id="{243C5A8A-ADA3-48E4-3014-DEE23A904EC4}"/>
              </a:ext>
            </a:extLst>
          </p:cNvPr>
          <p:cNvSpPr>
            <a:spLocks/>
          </p:cNvSpPr>
          <p:nvPr/>
        </p:nvSpPr>
        <p:spPr bwMode="auto">
          <a:xfrm>
            <a:off x="5145196" y="3372823"/>
            <a:ext cx="2168771" cy="774482"/>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45720" rIns="73152"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Drive clarity around strategy</a:t>
            </a:r>
          </a:p>
        </p:txBody>
      </p:sp>
      <p:sp>
        <p:nvSpPr>
          <p:cNvPr id="26" name="Rectangle: Rounded Corners 25">
            <a:extLst>
              <a:ext uri="{FF2B5EF4-FFF2-40B4-BE49-F238E27FC236}">
                <a16:creationId xmlns:a16="http://schemas.microsoft.com/office/drawing/2014/main" id="{392ED94E-A9E3-9A86-29FB-8334E9B74280}"/>
              </a:ext>
            </a:extLst>
          </p:cNvPr>
          <p:cNvSpPr>
            <a:spLocks/>
          </p:cNvSpPr>
          <p:nvPr/>
        </p:nvSpPr>
        <p:spPr bwMode="auto">
          <a:xfrm>
            <a:off x="7366455" y="3372823"/>
            <a:ext cx="2168771" cy="774482"/>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45720" rIns="73152"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Lean into thought leadership</a:t>
            </a:r>
          </a:p>
        </p:txBody>
      </p:sp>
      <p:sp>
        <p:nvSpPr>
          <p:cNvPr id="32" name="Oval 31">
            <a:extLst>
              <a:ext uri="{FF2B5EF4-FFF2-40B4-BE49-F238E27FC236}">
                <a16:creationId xmlns:a16="http://schemas.microsoft.com/office/drawing/2014/main" id="{B0CAD841-75C4-E649-E87D-953FCB6195BB}"/>
              </a:ext>
            </a:extLst>
          </p:cNvPr>
          <p:cNvSpPr/>
          <p:nvPr/>
        </p:nvSpPr>
        <p:spPr bwMode="auto">
          <a:xfrm>
            <a:off x="9587711" y="2843389"/>
            <a:ext cx="1833348" cy="1833348"/>
          </a:xfrm>
          <a:prstGeom prst="ellipse">
            <a:avLst/>
          </a:prstGeom>
          <a:solidFill>
            <a:schemeClr val="accent3"/>
          </a:solidFill>
          <a:ln>
            <a:solidFill>
              <a:schemeClr val="tx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45720" rIns="73152"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High overall leader comms satisfaction</a:t>
            </a:r>
          </a:p>
        </p:txBody>
      </p:sp>
      <p:grpSp>
        <p:nvGrpSpPr>
          <p:cNvPr id="33" name="Group 32">
            <a:extLst>
              <a:ext uri="{FF2B5EF4-FFF2-40B4-BE49-F238E27FC236}">
                <a16:creationId xmlns:a16="http://schemas.microsoft.com/office/drawing/2014/main" id="{EF470782-934E-5DE0-2517-1F45B264D633}"/>
              </a:ext>
              <a:ext uri="{C183D7F6-B498-43B3-948B-1728B52AA6E4}">
                <adec:decorative xmlns:adec="http://schemas.microsoft.com/office/drawing/2017/decorative" val="1"/>
              </a:ext>
            </a:extLst>
          </p:cNvPr>
          <p:cNvGrpSpPr>
            <a:grpSpLocks/>
          </p:cNvGrpSpPr>
          <p:nvPr/>
        </p:nvGrpSpPr>
        <p:grpSpPr>
          <a:xfrm>
            <a:off x="2742176" y="3633116"/>
            <a:ext cx="311034" cy="311029"/>
            <a:chOff x="2988170" y="2747655"/>
            <a:chExt cx="485112" cy="485100"/>
          </a:xfrm>
        </p:grpSpPr>
        <p:sp>
          <p:nvSpPr>
            <p:cNvPr id="19" name="Oval 18">
              <a:extLst>
                <a:ext uri="{FF2B5EF4-FFF2-40B4-BE49-F238E27FC236}">
                  <a16:creationId xmlns:a16="http://schemas.microsoft.com/office/drawing/2014/main" id="{0A890ACE-73EF-34A9-451E-71DA393876E9}"/>
                </a:ext>
              </a:extLst>
            </p:cNvPr>
            <p:cNvSpPr/>
            <p:nvPr/>
          </p:nvSpPr>
          <p:spPr bwMode="auto">
            <a:xfrm>
              <a:off x="2988170" y="2747655"/>
              <a:ext cx="485112" cy="485100"/>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22" name="Oval 21">
              <a:extLst>
                <a:ext uri="{FF2B5EF4-FFF2-40B4-BE49-F238E27FC236}">
                  <a16:creationId xmlns:a16="http://schemas.microsoft.com/office/drawing/2014/main" id="{40024FAA-440A-8A69-9234-F452FC5C6D9C}"/>
                </a:ext>
              </a:extLst>
            </p:cNvPr>
            <p:cNvSpPr/>
            <p:nvPr/>
          </p:nvSpPr>
          <p:spPr bwMode="auto">
            <a:xfrm>
              <a:off x="3026670" y="2786154"/>
              <a:ext cx="408111" cy="408101"/>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sp>
        <p:nvSpPr>
          <p:cNvPr id="40" name="TextBox 39">
            <a:extLst>
              <a:ext uri="{FF2B5EF4-FFF2-40B4-BE49-F238E27FC236}">
                <a16:creationId xmlns:a16="http://schemas.microsoft.com/office/drawing/2014/main" id="{FFB49793-942E-D1CE-D830-8D8CA3C0C0A7}"/>
              </a:ext>
            </a:extLst>
          </p:cNvPr>
          <p:cNvSpPr txBox="1"/>
          <p:nvPr/>
        </p:nvSpPr>
        <p:spPr>
          <a:xfrm>
            <a:off x="2788889" y="3568415"/>
            <a:ext cx="217605" cy="38330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t>
            </a:r>
          </a:p>
        </p:txBody>
      </p:sp>
      <p:grpSp>
        <p:nvGrpSpPr>
          <p:cNvPr id="54" name="Group 53">
            <a:extLst>
              <a:ext uri="{FF2B5EF4-FFF2-40B4-BE49-F238E27FC236}">
                <a16:creationId xmlns:a16="http://schemas.microsoft.com/office/drawing/2014/main" id="{07F28C2D-9389-3FF5-18B2-1AB155D34C7A}"/>
              </a:ext>
              <a:ext uri="{C183D7F6-B498-43B3-948B-1728B52AA6E4}">
                <adec:decorative xmlns:adec="http://schemas.microsoft.com/office/drawing/2017/decorative" val="1"/>
              </a:ext>
            </a:extLst>
          </p:cNvPr>
          <p:cNvGrpSpPr>
            <a:grpSpLocks/>
          </p:cNvGrpSpPr>
          <p:nvPr/>
        </p:nvGrpSpPr>
        <p:grpSpPr>
          <a:xfrm>
            <a:off x="4963435" y="3633114"/>
            <a:ext cx="311034" cy="311029"/>
            <a:chOff x="3603522" y="3633116"/>
            <a:chExt cx="311034" cy="311029"/>
          </a:xfrm>
        </p:grpSpPr>
        <p:sp>
          <p:nvSpPr>
            <p:cNvPr id="36" name="Oval 35">
              <a:extLst>
                <a:ext uri="{FF2B5EF4-FFF2-40B4-BE49-F238E27FC236}">
                  <a16:creationId xmlns:a16="http://schemas.microsoft.com/office/drawing/2014/main" id="{D0FE4D8D-3056-F508-89AA-6FC6B5256BA9}"/>
                </a:ext>
              </a:extLst>
            </p:cNvPr>
            <p:cNvSpPr/>
            <p:nvPr/>
          </p:nvSpPr>
          <p:spPr bwMode="auto">
            <a:xfrm>
              <a:off x="3603522" y="3633116"/>
              <a:ext cx="311034" cy="311029"/>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51" name="Oval 50">
              <a:extLst>
                <a:ext uri="{FF2B5EF4-FFF2-40B4-BE49-F238E27FC236}">
                  <a16:creationId xmlns:a16="http://schemas.microsoft.com/office/drawing/2014/main" id="{490E9976-C550-621B-7DCF-87DF6813FE33}"/>
                </a:ext>
              </a:extLst>
            </p:cNvPr>
            <p:cNvSpPr/>
            <p:nvPr/>
          </p:nvSpPr>
          <p:spPr bwMode="auto">
            <a:xfrm>
              <a:off x="3628207" y="3657800"/>
              <a:ext cx="261664" cy="261660"/>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sp>
        <p:nvSpPr>
          <p:cNvPr id="45" name="TextBox 44">
            <a:extLst>
              <a:ext uri="{FF2B5EF4-FFF2-40B4-BE49-F238E27FC236}">
                <a16:creationId xmlns:a16="http://schemas.microsoft.com/office/drawing/2014/main" id="{6A28B98E-84EF-B76E-F540-C64B08D241B6}"/>
              </a:ext>
            </a:extLst>
          </p:cNvPr>
          <p:cNvSpPr txBox="1"/>
          <p:nvPr/>
        </p:nvSpPr>
        <p:spPr>
          <a:xfrm>
            <a:off x="5010148" y="3568414"/>
            <a:ext cx="217605" cy="38330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t>
            </a:r>
          </a:p>
        </p:txBody>
      </p:sp>
      <p:grpSp>
        <p:nvGrpSpPr>
          <p:cNvPr id="63" name="Group 62">
            <a:extLst>
              <a:ext uri="{FF2B5EF4-FFF2-40B4-BE49-F238E27FC236}">
                <a16:creationId xmlns:a16="http://schemas.microsoft.com/office/drawing/2014/main" id="{A848EFE1-7651-E309-960C-24C0D8FBDFC9}"/>
              </a:ext>
              <a:ext uri="{C183D7F6-B498-43B3-948B-1728B52AA6E4}">
                <adec:decorative xmlns:adec="http://schemas.microsoft.com/office/drawing/2017/decorative" val="1"/>
              </a:ext>
            </a:extLst>
          </p:cNvPr>
          <p:cNvGrpSpPr>
            <a:grpSpLocks/>
          </p:cNvGrpSpPr>
          <p:nvPr/>
        </p:nvGrpSpPr>
        <p:grpSpPr>
          <a:xfrm>
            <a:off x="7184694" y="3633114"/>
            <a:ext cx="311034" cy="311029"/>
            <a:chOff x="3603522" y="3633116"/>
            <a:chExt cx="311034" cy="311029"/>
          </a:xfrm>
        </p:grpSpPr>
        <p:sp>
          <p:nvSpPr>
            <p:cNvPr id="64" name="Oval 63">
              <a:extLst>
                <a:ext uri="{FF2B5EF4-FFF2-40B4-BE49-F238E27FC236}">
                  <a16:creationId xmlns:a16="http://schemas.microsoft.com/office/drawing/2014/main" id="{76E66F65-D0AB-773A-3A74-0856167C0F98}"/>
                </a:ext>
              </a:extLst>
            </p:cNvPr>
            <p:cNvSpPr/>
            <p:nvPr/>
          </p:nvSpPr>
          <p:spPr bwMode="auto">
            <a:xfrm>
              <a:off x="3603522" y="3633116"/>
              <a:ext cx="311034" cy="311029"/>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66" name="Oval 65">
              <a:extLst>
                <a:ext uri="{FF2B5EF4-FFF2-40B4-BE49-F238E27FC236}">
                  <a16:creationId xmlns:a16="http://schemas.microsoft.com/office/drawing/2014/main" id="{F16CFC52-CFFE-EFFC-80E3-0CB72F1450CB}"/>
                </a:ext>
              </a:extLst>
            </p:cNvPr>
            <p:cNvSpPr/>
            <p:nvPr/>
          </p:nvSpPr>
          <p:spPr bwMode="auto">
            <a:xfrm>
              <a:off x="3628207" y="3657800"/>
              <a:ext cx="261664" cy="261660"/>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sp>
        <p:nvSpPr>
          <p:cNvPr id="50" name="TextBox 49">
            <a:extLst>
              <a:ext uri="{FF2B5EF4-FFF2-40B4-BE49-F238E27FC236}">
                <a16:creationId xmlns:a16="http://schemas.microsoft.com/office/drawing/2014/main" id="{16EF5075-7059-C648-0941-F48DBFA384F4}"/>
              </a:ext>
            </a:extLst>
          </p:cNvPr>
          <p:cNvSpPr txBox="1"/>
          <p:nvPr/>
        </p:nvSpPr>
        <p:spPr>
          <a:xfrm>
            <a:off x="7231407" y="3568414"/>
            <a:ext cx="217605" cy="38330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t>
            </a:r>
          </a:p>
        </p:txBody>
      </p:sp>
      <p:grpSp>
        <p:nvGrpSpPr>
          <p:cNvPr id="67" name="Group 66">
            <a:extLst>
              <a:ext uri="{FF2B5EF4-FFF2-40B4-BE49-F238E27FC236}">
                <a16:creationId xmlns:a16="http://schemas.microsoft.com/office/drawing/2014/main" id="{B78A50B3-1AFF-87AB-D593-EA833072DA91}"/>
              </a:ext>
              <a:ext uri="{C183D7F6-B498-43B3-948B-1728B52AA6E4}">
                <adec:decorative xmlns:adec="http://schemas.microsoft.com/office/drawing/2017/decorative" val="1"/>
              </a:ext>
            </a:extLst>
          </p:cNvPr>
          <p:cNvGrpSpPr>
            <a:grpSpLocks/>
          </p:cNvGrpSpPr>
          <p:nvPr/>
        </p:nvGrpSpPr>
        <p:grpSpPr>
          <a:xfrm>
            <a:off x="9405953" y="3633114"/>
            <a:ext cx="311034" cy="311029"/>
            <a:chOff x="3603522" y="3633116"/>
            <a:chExt cx="311034" cy="311029"/>
          </a:xfrm>
        </p:grpSpPr>
        <p:sp>
          <p:nvSpPr>
            <p:cNvPr id="68" name="Oval 67">
              <a:extLst>
                <a:ext uri="{FF2B5EF4-FFF2-40B4-BE49-F238E27FC236}">
                  <a16:creationId xmlns:a16="http://schemas.microsoft.com/office/drawing/2014/main" id="{FDBBF606-7B54-E432-7968-5F55D3040702}"/>
                </a:ext>
              </a:extLst>
            </p:cNvPr>
            <p:cNvSpPr/>
            <p:nvPr/>
          </p:nvSpPr>
          <p:spPr bwMode="auto">
            <a:xfrm>
              <a:off x="3603522" y="3633116"/>
              <a:ext cx="311034" cy="311029"/>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69" name="Oval 68">
              <a:extLst>
                <a:ext uri="{FF2B5EF4-FFF2-40B4-BE49-F238E27FC236}">
                  <a16:creationId xmlns:a16="http://schemas.microsoft.com/office/drawing/2014/main" id="{8E5B156B-BA6E-F5D5-D907-8EB45B7C719E}"/>
                </a:ext>
              </a:extLst>
            </p:cNvPr>
            <p:cNvSpPr/>
            <p:nvPr/>
          </p:nvSpPr>
          <p:spPr bwMode="auto">
            <a:xfrm>
              <a:off x="3628207" y="3657800"/>
              <a:ext cx="261664" cy="261660"/>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sp>
        <p:nvSpPr>
          <p:cNvPr id="57" name="TextBox 56">
            <a:extLst>
              <a:ext uri="{FF2B5EF4-FFF2-40B4-BE49-F238E27FC236}">
                <a16:creationId xmlns:a16="http://schemas.microsoft.com/office/drawing/2014/main" id="{189A5069-0643-E0B3-8AE4-46981B61C475}"/>
              </a:ext>
            </a:extLst>
          </p:cNvPr>
          <p:cNvSpPr txBox="1"/>
          <p:nvPr/>
        </p:nvSpPr>
        <p:spPr>
          <a:xfrm>
            <a:off x="9452666" y="3568414"/>
            <a:ext cx="217605" cy="38330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t>
            </a:r>
          </a:p>
        </p:txBody>
      </p:sp>
      <p:grpSp>
        <p:nvGrpSpPr>
          <p:cNvPr id="8" name="Group 7">
            <a:extLst>
              <a:ext uri="{FF2B5EF4-FFF2-40B4-BE49-F238E27FC236}">
                <a16:creationId xmlns:a16="http://schemas.microsoft.com/office/drawing/2014/main" id="{E69975AA-D5B5-5065-6659-16F363E7310D}"/>
              </a:ext>
              <a:ext uri="{C183D7F6-B498-43B3-948B-1728B52AA6E4}">
                <adec:decorative xmlns:adec="http://schemas.microsoft.com/office/drawing/2017/decorative" val="1"/>
              </a:ext>
            </a:extLst>
          </p:cNvPr>
          <p:cNvGrpSpPr>
            <a:grpSpLocks/>
          </p:cNvGrpSpPr>
          <p:nvPr/>
        </p:nvGrpSpPr>
        <p:grpSpPr>
          <a:xfrm>
            <a:off x="1446029" y="2739030"/>
            <a:ext cx="509342" cy="509329"/>
            <a:chOff x="9115955" y="2715155"/>
            <a:chExt cx="449481" cy="449481"/>
          </a:xfrm>
        </p:grpSpPr>
        <p:sp>
          <p:nvSpPr>
            <p:cNvPr id="18" name="Oval 17">
              <a:extLst>
                <a:ext uri="{FF2B5EF4-FFF2-40B4-BE49-F238E27FC236}">
                  <a16:creationId xmlns:a16="http://schemas.microsoft.com/office/drawing/2014/main" id="{C23D32C7-582F-FD06-9EF4-06F749143C55}"/>
                </a:ext>
              </a:extLst>
            </p:cNvPr>
            <p:cNvSpPr/>
            <p:nvPr/>
          </p:nvSpPr>
          <p:spPr bwMode="auto">
            <a:xfrm>
              <a:off x="9115955" y="2715155"/>
              <a:ext cx="449481" cy="449481"/>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34" name="Oval 33">
              <a:extLst>
                <a:ext uri="{FF2B5EF4-FFF2-40B4-BE49-F238E27FC236}">
                  <a16:creationId xmlns:a16="http://schemas.microsoft.com/office/drawing/2014/main" id="{96EF5AE3-4F7B-B0E2-18F4-7E535E7B5C54}"/>
                </a:ext>
              </a:extLst>
            </p:cNvPr>
            <p:cNvSpPr/>
            <p:nvPr/>
          </p:nvSpPr>
          <p:spPr bwMode="auto">
            <a:xfrm>
              <a:off x="9151627" y="2750827"/>
              <a:ext cx="378136" cy="378136"/>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1</a:t>
              </a:r>
            </a:p>
          </p:txBody>
        </p:sp>
      </p:grpSp>
      <p:grpSp>
        <p:nvGrpSpPr>
          <p:cNvPr id="38" name="Group 37">
            <a:extLst>
              <a:ext uri="{FF2B5EF4-FFF2-40B4-BE49-F238E27FC236}">
                <a16:creationId xmlns:a16="http://schemas.microsoft.com/office/drawing/2014/main" id="{35132627-092C-BF93-C79E-55C970F4C83D}"/>
              </a:ext>
              <a:ext uri="{C183D7F6-B498-43B3-948B-1728B52AA6E4}">
                <adec:decorative xmlns:adec="http://schemas.microsoft.com/office/drawing/2017/decorative" val="1"/>
              </a:ext>
            </a:extLst>
          </p:cNvPr>
          <p:cNvGrpSpPr>
            <a:grpSpLocks/>
          </p:cNvGrpSpPr>
          <p:nvPr/>
        </p:nvGrpSpPr>
        <p:grpSpPr>
          <a:xfrm>
            <a:off x="3753651" y="2739030"/>
            <a:ext cx="509342" cy="509329"/>
            <a:chOff x="9115955" y="2715155"/>
            <a:chExt cx="449481" cy="449481"/>
          </a:xfrm>
        </p:grpSpPr>
        <p:sp>
          <p:nvSpPr>
            <p:cNvPr id="39" name="Oval 38">
              <a:extLst>
                <a:ext uri="{FF2B5EF4-FFF2-40B4-BE49-F238E27FC236}">
                  <a16:creationId xmlns:a16="http://schemas.microsoft.com/office/drawing/2014/main" id="{71C38CFC-B1F1-097A-0C3F-60AEE49DCF8E}"/>
                </a:ext>
              </a:extLst>
            </p:cNvPr>
            <p:cNvSpPr/>
            <p:nvPr/>
          </p:nvSpPr>
          <p:spPr bwMode="auto">
            <a:xfrm>
              <a:off x="9115955" y="2715155"/>
              <a:ext cx="449481" cy="449481"/>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41" name="Oval 40">
              <a:extLst>
                <a:ext uri="{FF2B5EF4-FFF2-40B4-BE49-F238E27FC236}">
                  <a16:creationId xmlns:a16="http://schemas.microsoft.com/office/drawing/2014/main" id="{4C6BB27D-2883-9ADC-5C36-6EEC5881790F}"/>
                </a:ext>
              </a:extLst>
            </p:cNvPr>
            <p:cNvSpPr/>
            <p:nvPr/>
          </p:nvSpPr>
          <p:spPr bwMode="auto">
            <a:xfrm>
              <a:off x="9151627" y="2750827"/>
              <a:ext cx="378136" cy="378136"/>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2</a:t>
              </a:r>
            </a:p>
          </p:txBody>
        </p:sp>
      </p:grpSp>
      <p:grpSp>
        <p:nvGrpSpPr>
          <p:cNvPr id="42" name="Group 41">
            <a:extLst>
              <a:ext uri="{FF2B5EF4-FFF2-40B4-BE49-F238E27FC236}">
                <a16:creationId xmlns:a16="http://schemas.microsoft.com/office/drawing/2014/main" id="{E70665D0-757F-34AE-A034-A433FB8A037C}"/>
              </a:ext>
              <a:ext uri="{C183D7F6-B498-43B3-948B-1728B52AA6E4}">
                <adec:decorative xmlns:adec="http://schemas.microsoft.com/office/drawing/2017/decorative" val="1"/>
              </a:ext>
            </a:extLst>
          </p:cNvPr>
          <p:cNvGrpSpPr>
            <a:grpSpLocks/>
          </p:cNvGrpSpPr>
          <p:nvPr/>
        </p:nvGrpSpPr>
        <p:grpSpPr>
          <a:xfrm>
            <a:off x="5968875" y="2739030"/>
            <a:ext cx="509342" cy="509329"/>
            <a:chOff x="9115955" y="2715155"/>
            <a:chExt cx="449481" cy="449481"/>
          </a:xfrm>
        </p:grpSpPr>
        <p:sp>
          <p:nvSpPr>
            <p:cNvPr id="43" name="Oval 42">
              <a:extLst>
                <a:ext uri="{FF2B5EF4-FFF2-40B4-BE49-F238E27FC236}">
                  <a16:creationId xmlns:a16="http://schemas.microsoft.com/office/drawing/2014/main" id="{70F14A30-519A-0DCE-CBD3-9DAC35A8E2D3}"/>
                </a:ext>
              </a:extLst>
            </p:cNvPr>
            <p:cNvSpPr/>
            <p:nvPr/>
          </p:nvSpPr>
          <p:spPr bwMode="auto">
            <a:xfrm>
              <a:off x="9115955" y="2715155"/>
              <a:ext cx="449481" cy="449481"/>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44" name="Oval 43">
              <a:extLst>
                <a:ext uri="{FF2B5EF4-FFF2-40B4-BE49-F238E27FC236}">
                  <a16:creationId xmlns:a16="http://schemas.microsoft.com/office/drawing/2014/main" id="{62D7D7A1-6BBB-56A4-CF6C-983BD589C1C3}"/>
                </a:ext>
              </a:extLst>
            </p:cNvPr>
            <p:cNvSpPr/>
            <p:nvPr/>
          </p:nvSpPr>
          <p:spPr bwMode="auto">
            <a:xfrm>
              <a:off x="9151627" y="2750827"/>
              <a:ext cx="378136" cy="378136"/>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3</a:t>
              </a:r>
            </a:p>
          </p:txBody>
        </p:sp>
      </p:grpSp>
      <p:grpSp>
        <p:nvGrpSpPr>
          <p:cNvPr id="46" name="Group 45">
            <a:extLst>
              <a:ext uri="{FF2B5EF4-FFF2-40B4-BE49-F238E27FC236}">
                <a16:creationId xmlns:a16="http://schemas.microsoft.com/office/drawing/2014/main" id="{531EED58-D93D-7439-4D01-F26CF2AC5447}"/>
              </a:ext>
              <a:ext uri="{C183D7F6-B498-43B3-948B-1728B52AA6E4}">
                <adec:decorative xmlns:adec="http://schemas.microsoft.com/office/drawing/2017/decorative" val="1"/>
              </a:ext>
            </a:extLst>
          </p:cNvPr>
          <p:cNvGrpSpPr>
            <a:grpSpLocks/>
          </p:cNvGrpSpPr>
          <p:nvPr/>
        </p:nvGrpSpPr>
        <p:grpSpPr>
          <a:xfrm>
            <a:off x="8192411" y="2739030"/>
            <a:ext cx="509342" cy="509329"/>
            <a:chOff x="9115955" y="2715155"/>
            <a:chExt cx="449481" cy="449481"/>
          </a:xfrm>
        </p:grpSpPr>
        <p:sp>
          <p:nvSpPr>
            <p:cNvPr id="47" name="Oval 46">
              <a:extLst>
                <a:ext uri="{FF2B5EF4-FFF2-40B4-BE49-F238E27FC236}">
                  <a16:creationId xmlns:a16="http://schemas.microsoft.com/office/drawing/2014/main" id="{BBB11101-7570-D598-A93E-46AF189AAD83}"/>
                </a:ext>
              </a:extLst>
            </p:cNvPr>
            <p:cNvSpPr/>
            <p:nvPr/>
          </p:nvSpPr>
          <p:spPr bwMode="auto">
            <a:xfrm>
              <a:off x="9115955" y="2715155"/>
              <a:ext cx="449481" cy="449481"/>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48" name="Oval 47">
              <a:extLst>
                <a:ext uri="{FF2B5EF4-FFF2-40B4-BE49-F238E27FC236}">
                  <a16:creationId xmlns:a16="http://schemas.microsoft.com/office/drawing/2014/main" id="{2360FD1B-C713-ACE3-9540-FF17FA3F7DFE}"/>
                </a:ext>
              </a:extLst>
            </p:cNvPr>
            <p:cNvSpPr/>
            <p:nvPr/>
          </p:nvSpPr>
          <p:spPr bwMode="auto">
            <a:xfrm>
              <a:off x="9151627" y="2750827"/>
              <a:ext cx="378136" cy="378136"/>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4</a:t>
              </a:r>
            </a:p>
          </p:txBody>
        </p:sp>
      </p:grpSp>
    </p:spTree>
    <p:extLst>
      <p:ext uri="{BB962C8B-B14F-4D97-AF65-F5344CB8AC3E}">
        <p14:creationId xmlns:p14="http://schemas.microsoft.com/office/powerpoint/2010/main" val="39777197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12C35-70A6-C1FF-EF03-BDBF869841C5}"/>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30A276B6-5172-9461-121C-4135F81FF0DD}"/>
              </a:ext>
              <a:ext uri="{C183D7F6-B498-43B3-948B-1728B52AA6E4}">
                <adec:decorative xmlns:adec="http://schemas.microsoft.com/office/drawing/2017/decorative" val="1"/>
              </a:ext>
            </a:extLst>
          </p:cNvPr>
          <p:cNvSpPr>
            <a:spLocks/>
          </p:cNvSpPr>
          <p:nvPr/>
        </p:nvSpPr>
        <p:spPr bwMode="auto">
          <a:xfrm>
            <a:off x="588964" y="4100046"/>
            <a:ext cx="11017250" cy="2502635"/>
          </a:xfrm>
          <a:prstGeom prst="roundRect">
            <a:avLst>
              <a:gd name="adj" fmla="val 6074"/>
            </a:avLst>
          </a:prstGeom>
          <a:solidFill>
            <a:srgbClr val="F2F2F2">
              <a:alpha val="4588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Rectangle: Diagonal Corners Rounded 19">
            <a:extLst>
              <a:ext uri="{FF2B5EF4-FFF2-40B4-BE49-F238E27FC236}">
                <a16:creationId xmlns:a16="http://schemas.microsoft.com/office/drawing/2014/main" id="{AE0D187B-295C-C9E5-295F-6982640D0B04}"/>
              </a:ext>
              <a:ext uri="{C183D7F6-B498-43B3-948B-1728B52AA6E4}">
                <adec:decorative xmlns:adec="http://schemas.microsoft.com/office/drawing/2017/decorative" val="1"/>
              </a:ext>
            </a:extLst>
          </p:cNvPr>
          <p:cNvSpPr/>
          <p:nvPr/>
        </p:nvSpPr>
        <p:spPr bwMode="auto">
          <a:xfrm>
            <a:off x="588964" y="4100047"/>
            <a:ext cx="10824404" cy="411569"/>
          </a:xfrm>
          <a:prstGeom prst="round2DiagRect">
            <a:avLst>
              <a:gd name="adj1" fmla="val 32867"/>
              <a:gd name="adj2" fmla="val 0"/>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3A0D37A0-1CA3-909D-05CA-0D5386614D4B}"/>
              </a:ext>
            </a:extLst>
          </p:cNvPr>
          <p:cNvSpPr>
            <a:spLocks noGrp="1"/>
          </p:cNvSpPr>
          <p:nvPr>
            <p:ph type="title"/>
          </p:nvPr>
        </p:nvSpPr>
        <p:spPr>
          <a:xfrm>
            <a:off x="588963" y="457200"/>
            <a:ext cx="11017251" cy="554038"/>
          </a:xfrm>
        </p:spPr>
        <p:txBody>
          <a:bodyPr/>
          <a:lstStyle/>
          <a:p>
            <a:r>
              <a:rPr lang="en-US"/>
              <a:t>Two-way dialogue builds trust </a:t>
            </a:r>
          </a:p>
        </p:txBody>
      </p:sp>
      <p:sp>
        <p:nvSpPr>
          <p:cNvPr id="3" name="Text Placeholder 2">
            <a:extLst>
              <a:ext uri="{FF2B5EF4-FFF2-40B4-BE49-F238E27FC236}">
                <a16:creationId xmlns:a16="http://schemas.microsoft.com/office/drawing/2014/main" id="{8D1B69BD-05E4-6443-8B37-1099A1487F00}"/>
              </a:ext>
            </a:extLst>
          </p:cNvPr>
          <p:cNvSpPr>
            <a:spLocks noGrp="1"/>
          </p:cNvSpPr>
          <p:nvPr>
            <p:ph type="body" sz="quarter" idx="10"/>
          </p:nvPr>
        </p:nvSpPr>
        <p:spPr>
          <a:xfrm>
            <a:off x="588263" y="1061998"/>
            <a:ext cx="11015474" cy="307777"/>
          </a:xfrm>
        </p:spPr>
        <p:txBody>
          <a:bodyPr/>
          <a:lstStyle/>
          <a:p>
            <a:r>
              <a:rPr lang="en-US"/>
              <a:t>Channels like Viva Engage and All/Hands are effective at facilitating two-way dialogue</a:t>
            </a:r>
          </a:p>
        </p:txBody>
      </p:sp>
      <p:sp>
        <p:nvSpPr>
          <p:cNvPr id="18" name="TextBox 17">
            <a:extLst>
              <a:ext uri="{FF2B5EF4-FFF2-40B4-BE49-F238E27FC236}">
                <a16:creationId xmlns:a16="http://schemas.microsoft.com/office/drawing/2014/main" id="{6CA35E8A-A27B-5D26-BFE5-699695A37666}"/>
              </a:ext>
            </a:extLst>
          </p:cNvPr>
          <p:cNvSpPr txBox="1"/>
          <p:nvPr/>
        </p:nvSpPr>
        <p:spPr>
          <a:xfrm>
            <a:off x="778631" y="4182721"/>
            <a:ext cx="5730972" cy="246221"/>
          </a:xfrm>
          <a:prstGeom prst="rect">
            <a:avLst/>
          </a:prstGeom>
          <a:noFill/>
        </p:spPr>
        <p:txBody>
          <a:bodyPr wrap="square" lIns="0" tIns="0" rIns="0" bIns="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Leaders with high trust scores lean into two-way dialogue</a:t>
            </a:r>
          </a:p>
        </p:txBody>
      </p:sp>
      <p:graphicFrame>
        <p:nvGraphicFramePr>
          <p:cNvPr id="25" name="Table 24">
            <a:extLst>
              <a:ext uri="{FF2B5EF4-FFF2-40B4-BE49-F238E27FC236}">
                <a16:creationId xmlns:a16="http://schemas.microsoft.com/office/drawing/2014/main" id="{41A0052F-1E3C-BFDC-9367-4C23D72CA24E}"/>
              </a:ext>
            </a:extLst>
          </p:cNvPr>
          <p:cNvGraphicFramePr>
            <a:graphicFrameLocks noGrp="1"/>
          </p:cNvGraphicFramePr>
          <p:nvPr/>
        </p:nvGraphicFramePr>
        <p:xfrm>
          <a:off x="588964" y="1626682"/>
          <a:ext cx="11017250" cy="2288280"/>
        </p:xfrm>
        <a:graphic>
          <a:graphicData uri="http://schemas.openxmlformats.org/drawingml/2006/table">
            <a:tbl>
              <a:tblPr>
                <a:tableStyleId>{5C22544A-7EE6-4342-B048-85BDC9FD1C3A}</a:tableStyleId>
              </a:tblPr>
              <a:tblGrid>
                <a:gridCol w="4495272">
                  <a:extLst>
                    <a:ext uri="{9D8B030D-6E8A-4147-A177-3AD203B41FA5}">
                      <a16:colId xmlns:a16="http://schemas.microsoft.com/office/drawing/2014/main" val="3414816337"/>
                    </a:ext>
                  </a:extLst>
                </a:gridCol>
                <a:gridCol w="6521978">
                  <a:extLst>
                    <a:ext uri="{9D8B030D-6E8A-4147-A177-3AD203B41FA5}">
                      <a16:colId xmlns:a16="http://schemas.microsoft.com/office/drawing/2014/main" val="364612443"/>
                    </a:ext>
                  </a:extLst>
                </a:gridCol>
              </a:tblGrid>
              <a:tr h="306112">
                <a:tc rowSpan="2">
                  <a:txBody>
                    <a:bodyPr/>
                    <a:lstStyle/>
                    <a:p>
                      <a:pPr algn="l" fontAlgn="b"/>
                      <a:r>
                        <a:rPr lang="en-US" sz="1600" b="0" i="0" u="sng" strike="noStrike">
                          <a:solidFill>
                            <a:schemeClr val="bg1"/>
                          </a:solidFill>
                          <a:effectLst/>
                          <a:latin typeface="+mj-lt"/>
                          <a:cs typeface="Segoe UI Semibold" panose="020B0702040204020203" pitchFamily="34" charset="0"/>
                        </a:rPr>
                        <a:t>Question (Predictor)</a:t>
                      </a:r>
                    </a:p>
                  </a:txBody>
                  <a:tcPr marL="93234" marR="93234" marT="46616" marB="46616"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tc>
                  <a:txBody>
                    <a:bodyPr/>
                    <a:lstStyle/>
                    <a:p>
                      <a:pPr algn="l"/>
                      <a:r>
                        <a:rPr lang="en-US" sz="1600">
                          <a:solidFill>
                            <a:schemeClr val="bg1"/>
                          </a:solidFill>
                          <a:latin typeface="+mj-lt"/>
                          <a:cs typeface="Segoe UI Semibold" panose="020B0702040204020203" pitchFamily="34" charset="0"/>
                        </a:rPr>
                        <a:t>How much impact Predictor’s score has on:</a:t>
                      </a:r>
                    </a:p>
                  </a:txBody>
                  <a:tcPr marL="93234" marR="93234" marT="46616" marB="46616"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138854495"/>
                  </a:ext>
                </a:extLst>
              </a:tr>
              <a:tr h="527556">
                <a:tc vMerge="1">
                  <a:txBody>
                    <a:bodyPr/>
                    <a:lstStyle/>
                    <a:p>
                      <a:pPr algn="l" fontAlgn="b"/>
                      <a:endParaRPr lang="en-US" sz="1400" b="0" i="0" u="none" strike="noStrike">
                        <a:solidFill>
                          <a:srgbClr val="000000"/>
                        </a:solidFill>
                        <a:effectLst/>
                        <a:latin typeface="Segoe UI" panose="020B0502040204020203" pitchFamily="34" charset="0"/>
                        <a:cs typeface="Segoe UI" panose="020B0502040204020203" pitchFamily="34" charset="0"/>
                      </a:endParaRPr>
                    </a:p>
                  </a:txBody>
                  <a:tcPr marL="4232" marR="4232" marT="4232" marB="0" anchor="ctr"/>
                </a:tc>
                <a:tc>
                  <a:txBody>
                    <a:bodyPr/>
                    <a:lstStyle/>
                    <a:p>
                      <a:pPr algn="l" rtl="0" fontAlgn="ctr"/>
                      <a:r>
                        <a:rPr lang="en-US" sz="1600" u="none" strike="noStrike">
                          <a:solidFill>
                            <a:schemeClr val="bg1"/>
                          </a:solidFill>
                          <a:effectLst/>
                          <a:latin typeface="+mj-lt"/>
                          <a:cs typeface="Segoe UI Semibold" panose="020B0702040204020203" pitchFamily="34" charset="0"/>
                        </a:rPr>
                        <a:t>Dependent variable: </a:t>
                      </a:r>
                    </a:p>
                    <a:p>
                      <a:pPr algn="l" rtl="0" fontAlgn="ctr"/>
                      <a:r>
                        <a:rPr lang="en-US" sz="1600" u="none" strike="noStrike">
                          <a:solidFill>
                            <a:schemeClr val="bg1"/>
                          </a:solidFill>
                          <a:effectLst/>
                          <a:latin typeface="+mj-lt"/>
                          <a:cs typeface="Segoe UI Semibold" panose="020B0702040204020203" pitchFamily="34" charset="0"/>
                        </a:rPr>
                        <a:t>My leader has earned my trust and confidence in their leadership</a:t>
                      </a:r>
                    </a:p>
                  </a:txBody>
                  <a:tcPr marL="93234" marR="93234" marT="46616" marB="46616"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07641D"/>
                    </a:solidFill>
                  </a:tcPr>
                </a:tc>
                <a:extLst>
                  <a:ext uri="{0D108BD9-81ED-4DB2-BD59-A6C34878D82A}">
                    <a16:rowId xmlns:a16="http://schemas.microsoft.com/office/drawing/2014/main" val="240737934"/>
                  </a:ext>
                </a:extLst>
              </a:tr>
              <a:tr h="342574">
                <a:tc>
                  <a:txBody>
                    <a:bodyPr/>
                    <a:lstStyle/>
                    <a:p>
                      <a:pPr algn="l"/>
                      <a:r>
                        <a:rPr lang="en-US" sz="1400" b="1" kern="1200">
                          <a:solidFill>
                            <a:schemeClr val="dk1"/>
                          </a:solidFill>
                          <a:latin typeface="+mj-lt"/>
                          <a:ea typeface="+mn-ea"/>
                          <a:cs typeface="+mn-cs"/>
                        </a:rPr>
                        <a:t>Communicating authentically</a:t>
                      </a:r>
                    </a:p>
                  </a:txBody>
                  <a:tcPr marL="93234" marR="93234" marT="46616" marB="4661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fontAlgn="b"/>
                      <a:r>
                        <a:rPr lang="en-US" sz="1400" u="none" strike="noStrike">
                          <a:solidFill>
                            <a:schemeClr val="tx1"/>
                          </a:solidFill>
                          <a:effectLst/>
                          <a:latin typeface="+mn-lt"/>
                          <a:cs typeface="Segoe UI" panose="020B0502040204020203" pitchFamily="34" charset="0"/>
                        </a:rPr>
                        <a:t>1 (most impactful)</a:t>
                      </a:r>
                    </a:p>
                  </a:txBody>
                  <a:tcPr marL="93234" marR="93234" marT="46616" marB="4661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08397922"/>
                  </a:ext>
                </a:extLst>
              </a:tr>
              <a:tr h="342574">
                <a:tc>
                  <a:txBody>
                    <a:bodyPr/>
                    <a:lstStyle/>
                    <a:p>
                      <a:pPr algn="l"/>
                      <a:r>
                        <a:rPr lang="en-US" sz="1400" b="1" kern="1200">
                          <a:solidFill>
                            <a:schemeClr val="dk1"/>
                          </a:solidFill>
                          <a:latin typeface="+mj-lt"/>
                          <a:ea typeface="+mn-ea"/>
                          <a:cs typeface="+mn-cs"/>
                        </a:rPr>
                        <a:t>Addressing topics in a timely manner</a:t>
                      </a:r>
                    </a:p>
                  </a:txBody>
                  <a:tcPr marL="93234" marR="93234" marT="46616" marB="4661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fontAlgn="b"/>
                      <a:r>
                        <a:rPr lang="en-US" sz="1400" u="none" strike="noStrike">
                          <a:solidFill>
                            <a:schemeClr val="tx1"/>
                          </a:solidFill>
                          <a:effectLst/>
                          <a:latin typeface="+mn-lt"/>
                          <a:cs typeface="Segoe UI" panose="020B0502040204020203" pitchFamily="34" charset="0"/>
                        </a:rPr>
                        <a:t>2</a:t>
                      </a:r>
                    </a:p>
                  </a:txBody>
                  <a:tcPr marL="93234" marR="93234" marT="46616" marB="4661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8449338"/>
                  </a:ext>
                </a:extLst>
              </a:tr>
              <a:tr h="342574">
                <a:tc>
                  <a:txBody>
                    <a:bodyPr/>
                    <a:lstStyle/>
                    <a:p>
                      <a:pPr algn="l"/>
                      <a:r>
                        <a:rPr lang="en-US" sz="1400" b="1" kern="1200">
                          <a:solidFill>
                            <a:schemeClr val="dk1"/>
                          </a:solidFill>
                          <a:latin typeface="+mj-lt"/>
                          <a:ea typeface="+mn-ea"/>
                          <a:cs typeface="+mn-cs"/>
                        </a:rPr>
                        <a:t>Fosters an environment of open communication</a:t>
                      </a:r>
                    </a:p>
                  </a:txBody>
                  <a:tcPr marL="93234" marR="93234" marT="46616" marB="4661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fontAlgn="b"/>
                      <a:r>
                        <a:rPr lang="en-US" sz="1400" u="none" strike="noStrike">
                          <a:solidFill>
                            <a:schemeClr val="tx1"/>
                          </a:solidFill>
                          <a:effectLst/>
                          <a:latin typeface="+mn-lt"/>
                          <a:cs typeface="Segoe UI" panose="020B0502040204020203" pitchFamily="34" charset="0"/>
                        </a:rPr>
                        <a:t>3</a:t>
                      </a:r>
                    </a:p>
                  </a:txBody>
                  <a:tcPr marL="93234" marR="93234" marT="46616" marB="4661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4602231"/>
                  </a:ext>
                </a:extLst>
              </a:tr>
              <a:tr h="342574">
                <a:tc>
                  <a:txBody>
                    <a:bodyPr/>
                    <a:lstStyle/>
                    <a:p>
                      <a:pPr algn="l"/>
                      <a:r>
                        <a:rPr lang="en-US" sz="1400" b="1" kern="1200">
                          <a:solidFill>
                            <a:schemeClr val="dk1"/>
                          </a:solidFill>
                          <a:latin typeface="+mj-lt"/>
                          <a:ea typeface="+mn-ea"/>
                          <a:cs typeface="+mn-cs"/>
                        </a:rPr>
                        <a:t>Listening to what employees care about</a:t>
                      </a:r>
                    </a:p>
                  </a:txBody>
                  <a:tcPr marL="93234" marR="93234" marT="46616" marB="4661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mn-lt"/>
                          <a:cs typeface="Segoe UI" panose="020B0502040204020203" pitchFamily="34" charset="0"/>
                        </a:rPr>
                        <a:t>4</a:t>
                      </a:r>
                    </a:p>
                  </a:txBody>
                  <a:tcPr marL="93234" marR="93234" marT="46616" marB="4661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35085875"/>
                  </a:ext>
                </a:extLst>
              </a:tr>
            </a:tbl>
          </a:graphicData>
        </a:graphic>
      </p:graphicFrame>
      <p:sp>
        <p:nvSpPr>
          <p:cNvPr id="19" name="TextBox 18">
            <a:extLst>
              <a:ext uri="{FF2B5EF4-FFF2-40B4-BE49-F238E27FC236}">
                <a16:creationId xmlns:a16="http://schemas.microsoft.com/office/drawing/2014/main" id="{0DEE5B79-5F31-B12A-A1A8-BC4ED7AA10F1}"/>
              </a:ext>
            </a:extLst>
          </p:cNvPr>
          <p:cNvSpPr txBox="1">
            <a:spLocks/>
          </p:cNvSpPr>
          <p:nvPr/>
        </p:nvSpPr>
        <p:spPr>
          <a:xfrm>
            <a:off x="754378" y="5239578"/>
            <a:ext cx="3296921" cy="1246495"/>
          </a:xfrm>
          <a:prstGeom prst="rect">
            <a:avLst/>
          </a:prstGeom>
          <a:noFill/>
        </p:spPr>
        <p:txBody>
          <a:bodyPr wrap="square" lIns="0" tIns="0" rIns="0" bIns="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a:ea typeface="+mn-ea"/>
                <a:cs typeface="+mn-cs"/>
              </a:rPr>
              <a:t>Hold All Hands with Q&amp;A or AMAs frequently</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b"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I appreciate the opportunity to ask my leader questions every month during their Town Halls, and that they commit to answering the top upvoted employee questions.</a:t>
            </a:r>
          </a:p>
        </p:txBody>
      </p:sp>
      <p:sp>
        <p:nvSpPr>
          <p:cNvPr id="21" name="TextBox 20">
            <a:extLst>
              <a:ext uri="{FF2B5EF4-FFF2-40B4-BE49-F238E27FC236}">
                <a16:creationId xmlns:a16="http://schemas.microsoft.com/office/drawing/2014/main" id="{45DF40E6-3DC5-6D55-CBD4-B0D2D6C7907F}"/>
              </a:ext>
            </a:extLst>
          </p:cNvPr>
          <p:cNvSpPr txBox="1">
            <a:spLocks/>
          </p:cNvSpPr>
          <p:nvPr/>
        </p:nvSpPr>
        <p:spPr>
          <a:xfrm>
            <a:off x="4550849" y="5239578"/>
            <a:ext cx="3183450" cy="1061829"/>
          </a:xfrm>
          <a:prstGeom prst="rect">
            <a:avLst/>
          </a:prstGeom>
          <a:noFill/>
        </p:spPr>
        <p:txBody>
          <a:bodyPr wrap="square" lIns="0" tIns="0" rIns="0" bIns="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a:ea typeface="+mn-ea"/>
                <a:cs typeface="+mn-cs"/>
              </a:rPr>
              <a:t>Communicate authentically on channels like Viva Engage</a:t>
            </a:r>
          </a:p>
          <a:p>
            <a:pPr marL="0" marR="0" lvl="0" indent="0" algn="l" defTabSz="914400" rtl="0" eaLnBrk="1" fontAlgn="b"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My leader shares personal updates in our org’s Viva Engage community, which makes them seem quite authentic and relatable.</a:t>
            </a:r>
          </a:p>
        </p:txBody>
      </p:sp>
      <p:sp>
        <p:nvSpPr>
          <p:cNvPr id="22" name="TextBox 21">
            <a:extLst>
              <a:ext uri="{FF2B5EF4-FFF2-40B4-BE49-F238E27FC236}">
                <a16:creationId xmlns:a16="http://schemas.microsoft.com/office/drawing/2014/main" id="{48EE7823-E3AC-9F4F-F0BB-BA550CB55C57}"/>
              </a:ext>
            </a:extLst>
          </p:cNvPr>
          <p:cNvSpPr txBox="1">
            <a:spLocks/>
          </p:cNvSpPr>
          <p:nvPr/>
        </p:nvSpPr>
        <p:spPr>
          <a:xfrm>
            <a:off x="8233850" y="5239578"/>
            <a:ext cx="3183450" cy="1061829"/>
          </a:xfrm>
          <a:prstGeom prst="rect">
            <a:avLst/>
          </a:prstGeom>
          <a:noFill/>
        </p:spPr>
        <p:txBody>
          <a:bodyPr wrap="square" lIns="0" tIns="0" rIns="0" bIns="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a:ea typeface="+mn-ea"/>
                <a:cs typeface="+mn-cs"/>
              </a:rPr>
              <a:t>Creates a culture of open and transparent communication</a:t>
            </a:r>
          </a:p>
          <a:p>
            <a:pPr marL="0" marR="0" lvl="0" indent="0" algn="l" defTabSz="914400" rtl="0" eaLnBrk="1" fontAlgn="b"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My leader doesn’t shy away from the hard questions and truly listens to employees when we share what’s on our minds.</a:t>
            </a:r>
          </a:p>
        </p:txBody>
      </p:sp>
      <p:cxnSp>
        <p:nvCxnSpPr>
          <p:cNvPr id="26" name="Straight Connector 25">
            <a:extLst>
              <a:ext uri="{FF2B5EF4-FFF2-40B4-BE49-F238E27FC236}">
                <a16:creationId xmlns:a16="http://schemas.microsoft.com/office/drawing/2014/main" id="{4987277C-02D5-49BF-CC79-1B53EDCC5F7D}"/>
              </a:ext>
              <a:ext uri="{C183D7F6-B498-43B3-948B-1728B52AA6E4}">
                <adec:decorative xmlns:adec="http://schemas.microsoft.com/office/drawing/2017/decorative" val="1"/>
              </a:ext>
            </a:extLst>
          </p:cNvPr>
          <p:cNvCxnSpPr>
            <a:cxnSpLocks/>
          </p:cNvCxnSpPr>
          <p:nvPr/>
        </p:nvCxnSpPr>
        <p:spPr>
          <a:xfrm>
            <a:off x="4301074" y="5239578"/>
            <a:ext cx="0" cy="1246495"/>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A360BAA-D5C7-4BFB-7BBA-4607EAE358D1}"/>
              </a:ext>
              <a:ext uri="{C183D7F6-B498-43B3-948B-1728B52AA6E4}">
                <adec:decorative xmlns:adec="http://schemas.microsoft.com/office/drawing/2017/decorative" val="1"/>
              </a:ext>
            </a:extLst>
          </p:cNvPr>
          <p:cNvCxnSpPr>
            <a:cxnSpLocks/>
          </p:cNvCxnSpPr>
          <p:nvPr/>
        </p:nvCxnSpPr>
        <p:spPr>
          <a:xfrm>
            <a:off x="7984074" y="5239578"/>
            <a:ext cx="0" cy="1246495"/>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DF1E702-413A-73DD-EFFF-79291C6AC08F}"/>
              </a:ext>
              <a:ext uri="{C183D7F6-B498-43B3-948B-1728B52AA6E4}">
                <adec:decorative xmlns:adec="http://schemas.microsoft.com/office/drawing/2017/decorative" val="1"/>
              </a:ext>
            </a:extLst>
          </p:cNvPr>
          <p:cNvGrpSpPr/>
          <p:nvPr/>
        </p:nvGrpSpPr>
        <p:grpSpPr>
          <a:xfrm>
            <a:off x="754378" y="4648378"/>
            <a:ext cx="461788" cy="461785"/>
            <a:chOff x="9115955" y="2715155"/>
            <a:chExt cx="449481" cy="449481"/>
          </a:xfrm>
        </p:grpSpPr>
        <p:sp>
          <p:nvSpPr>
            <p:cNvPr id="29" name="Oval 28">
              <a:extLst>
                <a:ext uri="{FF2B5EF4-FFF2-40B4-BE49-F238E27FC236}">
                  <a16:creationId xmlns:a16="http://schemas.microsoft.com/office/drawing/2014/main" id="{9AD808E4-B2B3-34B9-1120-3A3B26BD3DD2}"/>
                </a:ext>
              </a:extLst>
            </p:cNvPr>
            <p:cNvSpPr/>
            <p:nvPr/>
          </p:nvSpPr>
          <p:spPr bwMode="auto">
            <a:xfrm>
              <a:off x="9115955" y="2715155"/>
              <a:ext cx="449481" cy="449481"/>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Semibold"/>
                <a:ea typeface="Segoe UI" pitchFamily="34" charset="0"/>
                <a:cs typeface="Segoe UI" pitchFamily="34" charset="0"/>
              </a:endParaRPr>
            </a:p>
          </p:txBody>
        </p:sp>
        <p:sp>
          <p:nvSpPr>
            <p:cNvPr id="30" name="Oval 29">
              <a:extLst>
                <a:ext uri="{FF2B5EF4-FFF2-40B4-BE49-F238E27FC236}">
                  <a16:creationId xmlns:a16="http://schemas.microsoft.com/office/drawing/2014/main" id="{0342576F-CE01-CD8B-1546-7096FB1196FA}"/>
                </a:ext>
              </a:extLst>
            </p:cNvPr>
            <p:cNvSpPr/>
            <p:nvPr/>
          </p:nvSpPr>
          <p:spPr bwMode="auto">
            <a:xfrm>
              <a:off x="9151627" y="2750827"/>
              <a:ext cx="378136" cy="378136"/>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grpSp>
        <p:nvGrpSpPr>
          <p:cNvPr id="31" name="Group 30">
            <a:extLst>
              <a:ext uri="{FF2B5EF4-FFF2-40B4-BE49-F238E27FC236}">
                <a16:creationId xmlns:a16="http://schemas.microsoft.com/office/drawing/2014/main" id="{6BC9AE16-5A2A-CCA7-532E-20F3EE94917D}"/>
              </a:ext>
              <a:ext uri="{C183D7F6-B498-43B3-948B-1728B52AA6E4}">
                <adec:decorative xmlns:adec="http://schemas.microsoft.com/office/drawing/2017/decorative" val="1"/>
              </a:ext>
            </a:extLst>
          </p:cNvPr>
          <p:cNvGrpSpPr/>
          <p:nvPr/>
        </p:nvGrpSpPr>
        <p:grpSpPr>
          <a:xfrm>
            <a:off x="4550849" y="4648378"/>
            <a:ext cx="461788" cy="461785"/>
            <a:chOff x="9115955" y="2715155"/>
            <a:chExt cx="449481" cy="449481"/>
          </a:xfrm>
        </p:grpSpPr>
        <p:sp>
          <p:nvSpPr>
            <p:cNvPr id="32" name="Oval 31">
              <a:extLst>
                <a:ext uri="{FF2B5EF4-FFF2-40B4-BE49-F238E27FC236}">
                  <a16:creationId xmlns:a16="http://schemas.microsoft.com/office/drawing/2014/main" id="{FA3D9E02-91AD-E5AC-8E61-C80BB7B2D75E}"/>
                </a:ext>
              </a:extLst>
            </p:cNvPr>
            <p:cNvSpPr/>
            <p:nvPr/>
          </p:nvSpPr>
          <p:spPr bwMode="auto">
            <a:xfrm>
              <a:off x="9115955" y="2715155"/>
              <a:ext cx="449481" cy="449481"/>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Semibold"/>
                <a:ea typeface="Segoe UI" pitchFamily="34" charset="0"/>
                <a:cs typeface="Segoe UI" pitchFamily="34" charset="0"/>
              </a:endParaRPr>
            </a:p>
          </p:txBody>
        </p:sp>
        <p:sp>
          <p:nvSpPr>
            <p:cNvPr id="33" name="Oval 32">
              <a:extLst>
                <a:ext uri="{FF2B5EF4-FFF2-40B4-BE49-F238E27FC236}">
                  <a16:creationId xmlns:a16="http://schemas.microsoft.com/office/drawing/2014/main" id="{818DE865-E732-7408-10BE-13647D79507A}"/>
                </a:ext>
              </a:extLst>
            </p:cNvPr>
            <p:cNvSpPr/>
            <p:nvPr/>
          </p:nvSpPr>
          <p:spPr bwMode="auto">
            <a:xfrm>
              <a:off x="9151627" y="2750827"/>
              <a:ext cx="378136" cy="378136"/>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EF5DD278-24D0-0A62-353E-B0CD6249AEC8}"/>
              </a:ext>
              <a:ext uri="{C183D7F6-B498-43B3-948B-1728B52AA6E4}">
                <adec:decorative xmlns:adec="http://schemas.microsoft.com/office/drawing/2017/decorative" val="1"/>
              </a:ext>
            </a:extLst>
          </p:cNvPr>
          <p:cNvGrpSpPr/>
          <p:nvPr/>
        </p:nvGrpSpPr>
        <p:grpSpPr>
          <a:xfrm>
            <a:off x="8233850" y="4648378"/>
            <a:ext cx="461788" cy="461785"/>
            <a:chOff x="9115955" y="2715155"/>
            <a:chExt cx="449481" cy="449481"/>
          </a:xfrm>
        </p:grpSpPr>
        <p:sp>
          <p:nvSpPr>
            <p:cNvPr id="35" name="Oval 34">
              <a:extLst>
                <a:ext uri="{FF2B5EF4-FFF2-40B4-BE49-F238E27FC236}">
                  <a16:creationId xmlns:a16="http://schemas.microsoft.com/office/drawing/2014/main" id="{49838641-59B4-CFB2-7A54-C8717B5C1DD7}"/>
                </a:ext>
              </a:extLst>
            </p:cNvPr>
            <p:cNvSpPr/>
            <p:nvPr/>
          </p:nvSpPr>
          <p:spPr bwMode="auto">
            <a:xfrm>
              <a:off x="9115955" y="2715155"/>
              <a:ext cx="449481" cy="449481"/>
            </a:xfrm>
            <a:prstGeom prst="ellipse">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Semibold"/>
                <a:ea typeface="Segoe UI" pitchFamily="34" charset="0"/>
                <a:cs typeface="Segoe UI" pitchFamily="34" charset="0"/>
              </a:endParaRPr>
            </a:p>
          </p:txBody>
        </p:sp>
        <p:sp>
          <p:nvSpPr>
            <p:cNvPr id="36" name="Oval 35">
              <a:extLst>
                <a:ext uri="{FF2B5EF4-FFF2-40B4-BE49-F238E27FC236}">
                  <a16:creationId xmlns:a16="http://schemas.microsoft.com/office/drawing/2014/main" id="{49B5DFD1-2D2E-BCCA-E79F-2EB45C0F1919}"/>
                </a:ext>
              </a:extLst>
            </p:cNvPr>
            <p:cNvSpPr/>
            <p:nvPr/>
          </p:nvSpPr>
          <p:spPr bwMode="auto">
            <a:xfrm>
              <a:off x="9151627" y="2750827"/>
              <a:ext cx="378136" cy="378136"/>
            </a:xfrm>
            <a:prstGeom prst="ellipse">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sp>
        <p:nvSpPr>
          <p:cNvPr id="37" name="speech_2" title="Icon of a chat bubble">
            <a:extLst>
              <a:ext uri="{FF2B5EF4-FFF2-40B4-BE49-F238E27FC236}">
                <a16:creationId xmlns:a16="http://schemas.microsoft.com/office/drawing/2014/main" id="{E311FB39-1AF2-9AD5-1370-249AE886C517}"/>
              </a:ext>
            </a:extLst>
          </p:cNvPr>
          <p:cNvSpPr>
            <a:spLocks noChangeAspect="1" noEditPoints="1"/>
          </p:cNvSpPr>
          <p:nvPr/>
        </p:nvSpPr>
        <p:spPr bwMode="auto">
          <a:xfrm>
            <a:off x="4665255" y="4775787"/>
            <a:ext cx="232976" cy="206968"/>
          </a:xfrm>
          <a:custGeom>
            <a:avLst/>
            <a:gdLst>
              <a:gd name="T0" fmla="*/ 122 w 215"/>
              <a:gd name="T1" fmla="*/ 145 h 191"/>
              <a:gd name="T2" fmla="*/ 76 w 215"/>
              <a:gd name="T3" fmla="*/ 145 h 191"/>
              <a:gd name="T4" fmla="*/ 31 w 215"/>
              <a:gd name="T5" fmla="*/ 191 h 191"/>
              <a:gd name="T6" fmla="*/ 31 w 215"/>
              <a:gd name="T7" fmla="*/ 145 h 191"/>
              <a:gd name="T8" fmla="*/ 0 w 215"/>
              <a:gd name="T9" fmla="*/ 145 h 191"/>
              <a:gd name="T10" fmla="*/ 0 w 215"/>
              <a:gd name="T11" fmla="*/ 0 h 191"/>
              <a:gd name="T12" fmla="*/ 215 w 215"/>
              <a:gd name="T13" fmla="*/ 0 h 191"/>
              <a:gd name="T14" fmla="*/ 215 w 215"/>
              <a:gd name="T15" fmla="*/ 120 h 191"/>
              <a:gd name="T16" fmla="*/ 122 w 215"/>
              <a:gd name="T17" fmla="*/ 145 h 191"/>
              <a:gd name="T18" fmla="*/ 122 w 215"/>
              <a:gd name="T19" fmla="*/ 145 h 191"/>
              <a:gd name="T20" fmla="*/ 122 w 215"/>
              <a:gd name="T21" fmla="*/ 145 h 191"/>
              <a:gd name="T22" fmla="*/ 215 w 215"/>
              <a:gd name="T23" fmla="*/ 145 h 191"/>
              <a:gd name="T24" fmla="*/ 215 w 215"/>
              <a:gd name="T25"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91">
                <a:moveTo>
                  <a:pt x="122" y="145"/>
                </a:moveTo>
                <a:lnTo>
                  <a:pt x="76" y="145"/>
                </a:lnTo>
                <a:lnTo>
                  <a:pt x="31" y="191"/>
                </a:lnTo>
                <a:lnTo>
                  <a:pt x="31" y="145"/>
                </a:lnTo>
                <a:lnTo>
                  <a:pt x="0" y="145"/>
                </a:lnTo>
                <a:lnTo>
                  <a:pt x="0" y="0"/>
                </a:lnTo>
                <a:lnTo>
                  <a:pt x="215" y="0"/>
                </a:lnTo>
                <a:lnTo>
                  <a:pt x="215" y="120"/>
                </a:lnTo>
                <a:moveTo>
                  <a:pt x="122" y="145"/>
                </a:moveTo>
                <a:lnTo>
                  <a:pt x="122" y="145"/>
                </a:lnTo>
                <a:moveTo>
                  <a:pt x="122" y="145"/>
                </a:moveTo>
                <a:lnTo>
                  <a:pt x="215" y="145"/>
                </a:lnTo>
                <a:lnTo>
                  <a:pt x="215" y="120"/>
                </a:ln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 name="people_11" title="Icon of two people with a chat bubble">
            <a:extLst>
              <a:ext uri="{FF2B5EF4-FFF2-40B4-BE49-F238E27FC236}">
                <a16:creationId xmlns:a16="http://schemas.microsoft.com/office/drawing/2014/main" id="{A086ADAE-149F-B5E5-85E2-94D9DEB12E89}"/>
              </a:ext>
            </a:extLst>
          </p:cNvPr>
          <p:cNvSpPr>
            <a:spLocks noChangeAspect="1" noEditPoints="1"/>
          </p:cNvSpPr>
          <p:nvPr/>
        </p:nvSpPr>
        <p:spPr bwMode="auto">
          <a:xfrm>
            <a:off x="8340670" y="4760119"/>
            <a:ext cx="248148" cy="238302"/>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635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 name="PageEdit_EFB8" title="Icon of a document with a pencil on top of it">
            <a:extLst>
              <a:ext uri="{FF2B5EF4-FFF2-40B4-BE49-F238E27FC236}">
                <a16:creationId xmlns:a16="http://schemas.microsoft.com/office/drawing/2014/main" id="{122FA79A-6AA5-CA62-A258-DD1A79DFC6C3}"/>
              </a:ext>
            </a:extLst>
          </p:cNvPr>
          <p:cNvSpPr>
            <a:spLocks noChangeAspect="1" noEditPoints="1"/>
          </p:cNvSpPr>
          <p:nvPr/>
        </p:nvSpPr>
        <p:spPr bwMode="auto">
          <a:xfrm>
            <a:off x="882313" y="4769493"/>
            <a:ext cx="205918" cy="219554"/>
          </a:xfrm>
          <a:custGeom>
            <a:avLst/>
            <a:gdLst>
              <a:gd name="T0" fmla="*/ 3009 w 3537"/>
              <a:gd name="T1" fmla="*/ 1005 h 3770"/>
              <a:gd name="T2" fmla="*/ 2006 w 3537"/>
              <a:gd name="T3" fmla="*/ 1005 h 3770"/>
              <a:gd name="T4" fmla="*/ 2006 w 3537"/>
              <a:gd name="T5" fmla="*/ 0 h 3770"/>
              <a:gd name="T6" fmla="*/ 3009 w 3537"/>
              <a:gd name="T7" fmla="*/ 1360 h 3770"/>
              <a:gd name="T8" fmla="*/ 3009 w 3537"/>
              <a:gd name="T9" fmla="*/ 1005 h 3770"/>
              <a:gd name="T10" fmla="*/ 2006 w 3537"/>
              <a:gd name="T11" fmla="*/ 0 h 3770"/>
              <a:gd name="T12" fmla="*/ 0 w 3537"/>
              <a:gd name="T13" fmla="*/ 0 h 3770"/>
              <a:gd name="T14" fmla="*/ 0 w 3537"/>
              <a:gd name="T15" fmla="*/ 3770 h 3770"/>
              <a:gd name="T16" fmla="*/ 1078 w 3537"/>
              <a:gd name="T17" fmla="*/ 3770 h 3770"/>
              <a:gd name="T18" fmla="*/ 1551 w 3537"/>
              <a:gd name="T19" fmla="*/ 3723 h 3770"/>
              <a:gd name="T20" fmla="*/ 2053 w 3537"/>
              <a:gd name="T21" fmla="*/ 3597 h 3770"/>
              <a:gd name="T22" fmla="*/ 3433 w 3537"/>
              <a:gd name="T23" fmla="*/ 2211 h 3770"/>
              <a:gd name="T24" fmla="*/ 3433 w 3537"/>
              <a:gd name="T25" fmla="*/ 1834 h 3770"/>
              <a:gd name="T26" fmla="*/ 3245 w 3537"/>
              <a:gd name="T27" fmla="*/ 1759 h 3770"/>
              <a:gd name="T28" fmla="*/ 3057 w 3537"/>
              <a:gd name="T29" fmla="*/ 1834 h 3770"/>
              <a:gd name="T30" fmla="*/ 1677 w 3537"/>
              <a:gd name="T31" fmla="*/ 3220 h 3770"/>
              <a:gd name="T32" fmla="*/ 1551 w 3537"/>
              <a:gd name="T33" fmla="*/ 3723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7" h="3770">
                <a:moveTo>
                  <a:pt x="3009" y="1005"/>
                </a:moveTo>
                <a:cubicBezTo>
                  <a:pt x="2006" y="1005"/>
                  <a:pt x="2006" y="1005"/>
                  <a:pt x="2006" y="1005"/>
                </a:cubicBezTo>
                <a:cubicBezTo>
                  <a:pt x="2006" y="0"/>
                  <a:pt x="2006" y="0"/>
                  <a:pt x="2006" y="0"/>
                </a:cubicBezTo>
                <a:moveTo>
                  <a:pt x="3009" y="1360"/>
                </a:moveTo>
                <a:cubicBezTo>
                  <a:pt x="3009" y="1005"/>
                  <a:pt x="3009" y="1005"/>
                  <a:pt x="3009" y="1005"/>
                </a:cubicBezTo>
                <a:cubicBezTo>
                  <a:pt x="2006" y="0"/>
                  <a:pt x="2006" y="0"/>
                  <a:pt x="2006" y="0"/>
                </a:cubicBezTo>
                <a:cubicBezTo>
                  <a:pt x="0" y="0"/>
                  <a:pt x="0" y="0"/>
                  <a:pt x="0" y="0"/>
                </a:cubicBezTo>
                <a:cubicBezTo>
                  <a:pt x="0" y="3770"/>
                  <a:pt x="0" y="3770"/>
                  <a:pt x="0" y="3770"/>
                </a:cubicBezTo>
                <a:cubicBezTo>
                  <a:pt x="1078" y="3770"/>
                  <a:pt x="1078" y="3770"/>
                  <a:pt x="1078" y="3770"/>
                </a:cubicBezTo>
                <a:moveTo>
                  <a:pt x="1551" y="3723"/>
                </a:moveTo>
                <a:cubicBezTo>
                  <a:pt x="2053" y="3597"/>
                  <a:pt x="2053" y="3597"/>
                  <a:pt x="2053" y="3597"/>
                </a:cubicBezTo>
                <a:cubicBezTo>
                  <a:pt x="3433" y="2211"/>
                  <a:pt x="3433" y="2211"/>
                  <a:pt x="3433" y="2211"/>
                </a:cubicBezTo>
                <a:cubicBezTo>
                  <a:pt x="3537" y="2107"/>
                  <a:pt x="3537" y="1938"/>
                  <a:pt x="3433" y="1834"/>
                </a:cubicBezTo>
                <a:cubicBezTo>
                  <a:pt x="3386" y="1786"/>
                  <a:pt x="3317" y="1759"/>
                  <a:pt x="3245" y="1759"/>
                </a:cubicBezTo>
                <a:cubicBezTo>
                  <a:pt x="3172" y="1759"/>
                  <a:pt x="3104" y="1786"/>
                  <a:pt x="3057" y="1834"/>
                </a:cubicBezTo>
                <a:cubicBezTo>
                  <a:pt x="1677" y="3220"/>
                  <a:pt x="1677" y="3220"/>
                  <a:pt x="1677" y="3220"/>
                </a:cubicBezTo>
                <a:lnTo>
                  <a:pt x="1551" y="3723"/>
                </a:lnTo>
                <a:close/>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0621159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9BA76D52-C6F5-4C01-F0A6-61BFF26EE5FD}"/>
              </a:ext>
              <a:ext uri="{C183D7F6-B498-43B3-948B-1728B52AA6E4}">
                <adec:decorative xmlns:adec="http://schemas.microsoft.com/office/drawing/2017/decorative" val="1"/>
              </a:ext>
            </a:extLst>
          </p:cNvPr>
          <p:cNvSpPr/>
          <p:nvPr/>
        </p:nvSpPr>
        <p:spPr bwMode="auto">
          <a:xfrm>
            <a:off x="0" y="1669918"/>
            <a:ext cx="12192000" cy="1288481"/>
          </a:xfrm>
          <a:prstGeom prst="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 1">
            <a:extLst>
              <a:ext uri="{C183D7F6-B498-43B3-948B-1728B52AA6E4}">
                <adec:decorative xmlns:adec="http://schemas.microsoft.com/office/drawing/2017/decorative" val="1"/>
              </a:ext>
            </a:extLst>
          </p:cNvPr>
          <p:cNvSpPr>
            <a:spLocks noGrp="1"/>
          </p:cNvSpPr>
          <p:nvPr/>
        </p:nvSpPr>
        <p:spPr/>
        <p:txBody>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39DD4F12-736D-4E9D-A8BA-D3EC87429EB2}"/>
              </a:ext>
            </a:extLst>
          </p:cNvPr>
          <p:cNvSpPr txBox="1"/>
          <p:nvPr/>
        </p:nvSpPr>
        <p:spPr>
          <a:xfrm>
            <a:off x="588963" y="1739490"/>
            <a:ext cx="11017250" cy="646331"/>
          </a:xfrm>
          <a:prstGeom prst="rect">
            <a:avLst/>
          </a:prstGeom>
          <a:noFill/>
        </p:spPr>
        <p:txBody>
          <a:bodyPr wrap="square" lIns="0" tIns="0" rIns="0" bIns="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63668"/>
                </a:solidFill>
                <a:effectLst/>
                <a:uLnTx/>
                <a:uFillTx/>
                <a:latin typeface="Segoe UI Semibold"/>
                <a:ea typeface="Segoe UI Semibold" pitchFamily="34" charset="0"/>
                <a:cs typeface="Segoe UI Semibold" pitchFamily="34" charset="0"/>
              </a:rPr>
              <a:t>Employees want to hear about key topics from internal voices and through more interactive channels. A third of employees list Viva Engage as one of their top 3 preferred communications channels. Preferred communications channels may vary by employee tenure, so we need to consider the right channel mix for reaching the full employee audience.</a:t>
            </a:r>
            <a:endParaRPr kumimoji="0" lang="en-US" sz="1600" b="0" i="0" u="none" strike="noStrike" kern="1200" cap="none" spc="0" normalizeH="0" baseline="0" noProof="0">
              <a:ln>
                <a:noFill/>
              </a:ln>
              <a:solidFill>
                <a:srgbClr val="463668"/>
              </a:solidFill>
              <a:effectLst/>
              <a:uLnTx/>
              <a:uFillTx/>
              <a:latin typeface="Segoe UI Semibold"/>
              <a:ea typeface="+mn-ea"/>
              <a:cs typeface="+mn-cs"/>
            </a:endParaRPr>
          </a:p>
        </p:txBody>
      </p:sp>
      <p:sp>
        <p:nvSpPr>
          <p:cNvPr id="5" name="Title 4">
            <a:extLst>
              <a:ext uri="{FF2B5EF4-FFF2-40B4-BE49-F238E27FC236}">
                <a16:creationId xmlns:a16="http://schemas.microsoft.com/office/drawing/2014/main" id="{EA6B72D4-87FB-EA99-3FE7-99CFD110FFC3}"/>
              </a:ext>
            </a:extLst>
          </p:cNvPr>
          <p:cNvSpPr>
            <a:spLocks noGrp="1"/>
          </p:cNvSpPr>
          <p:nvPr>
            <p:ph type="title"/>
          </p:nvPr>
        </p:nvSpPr>
        <p:spPr>
          <a:xfrm>
            <a:off x="588963" y="457200"/>
            <a:ext cx="11017250" cy="554038"/>
          </a:xfrm>
        </p:spPr>
        <p:txBody>
          <a:bodyPr/>
          <a:lstStyle/>
          <a:p>
            <a:r>
              <a:rPr lang="en-US" noProof="0"/>
              <a:t>Elevating the most impactful voices through the most impactful channels</a:t>
            </a:r>
            <a:endParaRPr lang="en-US"/>
          </a:p>
        </p:txBody>
      </p:sp>
      <p:sp>
        <p:nvSpPr>
          <p:cNvPr id="14" name="Rectangle: Rounded Corners 13">
            <a:extLst>
              <a:ext uri="{FF2B5EF4-FFF2-40B4-BE49-F238E27FC236}">
                <a16:creationId xmlns:a16="http://schemas.microsoft.com/office/drawing/2014/main" id="{AD321E94-3741-442B-1E55-E20BAC20EF6B}"/>
              </a:ext>
              <a:ext uri="{C183D7F6-B498-43B3-948B-1728B52AA6E4}">
                <adec:decorative xmlns:adec="http://schemas.microsoft.com/office/drawing/2017/decorative" val="1"/>
              </a:ext>
            </a:extLst>
          </p:cNvPr>
          <p:cNvSpPr>
            <a:spLocks/>
          </p:cNvSpPr>
          <p:nvPr/>
        </p:nvSpPr>
        <p:spPr bwMode="auto">
          <a:xfrm>
            <a:off x="586740" y="2494303"/>
            <a:ext cx="11018520" cy="3883107"/>
          </a:xfrm>
          <a:prstGeom prst="roundRect">
            <a:avLst>
              <a:gd name="adj" fmla="val 3398"/>
            </a:avLst>
          </a:prstGeom>
          <a:solidFill>
            <a:schemeClr val="bg1"/>
          </a:solidFill>
          <a:ln>
            <a:noFill/>
            <a:headEnd type="none" w="med" len="med"/>
            <a:tailEnd type="none" w="med" len="med"/>
          </a:ln>
          <a:effectLst>
            <a:outerShdw blurRad="114300" dist="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Rectangle: Top Corners Rounded 15">
            <a:extLst>
              <a:ext uri="{FF2B5EF4-FFF2-40B4-BE49-F238E27FC236}">
                <a16:creationId xmlns:a16="http://schemas.microsoft.com/office/drawing/2014/main" id="{52889033-04E4-D1FA-4FF9-1ECEB8E33036}"/>
              </a:ext>
              <a:ext uri="{C183D7F6-B498-43B3-948B-1728B52AA6E4}">
                <adec:decorative xmlns:adec="http://schemas.microsoft.com/office/drawing/2017/decorative" val="1"/>
              </a:ext>
            </a:extLst>
          </p:cNvPr>
          <p:cNvSpPr/>
          <p:nvPr/>
        </p:nvSpPr>
        <p:spPr bwMode="auto">
          <a:xfrm flipV="1">
            <a:off x="1028772" y="2494303"/>
            <a:ext cx="10134456" cy="464096"/>
          </a:xfrm>
          <a:prstGeom prst="round2SameRect">
            <a:avLst>
              <a:gd name="adj1" fmla="val 50000"/>
              <a:gd name="adj2"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extBox 19">
            <a:extLst>
              <a:ext uri="{FF2B5EF4-FFF2-40B4-BE49-F238E27FC236}">
                <a16:creationId xmlns:a16="http://schemas.microsoft.com/office/drawing/2014/main" id="{FFB14E7F-9112-8206-FBDD-5A8CFAF8870A}"/>
              </a:ext>
            </a:extLst>
          </p:cNvPr>
          <p:cNvSpPr txBox="1"/>
          <p:nvPr/>
        </p:nvSpPr>
        <p:spPr>
          <a:xfrm>
            <a:off x="1524000" y="2557075"/>
            <a:ext cx="9144000" cy="338554"/>
          </a:xfrm>
          <a:prstGeom prst="rect">
            <a:avLst/>
          </a:prstGeom>
          <a:noFill/>
        </p:spPr>
        <p:txBody>
          <a:bodyPr wrap="square" anchor="ctr">
            <a:spAutoFit/>
          </a:bodyPr>
          <a:lstStyle/>
          <a:p>
            <a:pPr marL="0" marR="0" lvl="0" indent="0" algn="ctr" defTabSz="896386" rtl="0" eaLnBrk="1" fontAlgn="auto" latinLnBrk="0" hangingPunct="1">
              <a:lnSpc>
                <a:spcPct val="100000"/>
              </a:lnSpc>
              <a:spcBef>
                <a:spcPts val="997"/>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Segoe UI Semibold" pitchFamily="34" charset="0"/>
                <a:cs typeface="Segoe UI Semibold" pitchFamily="34" charset="0"/>
              </a:rPr>
              <a:t>Where do employees go to learn about key topics like strategy and culture?</a:t>
            </a:r>
          </a:p>
        </p:txBody>
      </p:sp>
      <p:sp>
        <p:nvSpPr>
          <p:cNvPr id="21" name="Rectangle: Top Corners Rounded 20">
            <a:extLst>
              <a:ext uri="{FF2B5EF4-FFF2-40B4-BE49-F238E27FC236}">
                <a16:creationId xmlns:a16="http://schemas.microsoft.com/office/drawing/2014/main" id="{FDF9D774-4375-4645-24A1-8E0FD3442D5C}"/>
              </a:ext>
              <a:ext uri="{C183D7F6-B498-43B3-948B-1728B52AA6E4}">
                <adec:decorative xmlns:adec="http://schemas.microsoft.com/office/drawing/2017/decorative" val="1"/>
              </a:ext>
            </a:extLst>
          </p:cNvPr>
          <p:cNvSpPr/>
          <p:nvPr/>
        </p:nvSpPr>
        <p:spPr bwMode="auto">
          <a:xfrm rot="5400000">
            <a:off x="3015696" y="678834"/>
            <a:ext cx="455634" cy="5313546"/>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Rectangle: Top Corners Rounded 30">
            <a:extLst>
              <a:ext uri="{FF2B5EF4-FFF2-40B4-BE49-F238E27FC236}">
                <a16:creationId xmlns:a16="http://schemas.microsoft.com/office/drawing/2014/main" id="{774821FA-58CC-B36C-5CC5-7E1561996CB7}"/>
              </a:ext>
              <a:ext uri="{C183D7F6-B498-43B3-948B-1728B52AA6E4}">
                <adec:decorative xmlns:adec="http://schemas.microsoft.com/office/drawing/2017/decorative" val="1"/>
              </a:ext>
            </a:extLst>
          </p:cNvPr>
          <p:cNvSpPr/>
          <p:nvPr/>
        </p:nvSpPr>
        <p:spPr bwMode="auto">
          <a:xfrm rot="16200000" flipH="1">
            <a:off x="8720671" y="678835"/>
            <a:ext cx="455634" cy="5313546"/>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Rectangle 32">
            <a:extLst>
              <a:ext uri="{FF2B5EF4-FFF2-40B4-BE49-F238E27FC236}">
                <a16:creationId xmlns:a16="http://schemas.microsoft.com/office/drawing/2014/main" id="{CA2D4642-2A0F-A19A-4C5C-6D228A566BA5}"/>
              </a:ext>
            </a:extLst>
          </p:cNvPr>
          <p:cNvSpPr/>
          <p:nvPr/>
        </p:nvSpPr>
        <p:spPr bwMode="auto">
          <a:xfrm>
            <a:off x="1981651" y="3219688"/>
            <a:ext cx="2612424" cy="231838"/>
          </a:xfrm>
          <a:prstGeom prst="rect">
            <a:avLst/>
          </a:prstGeom>
          <a:noFill/>
        </p:spPr>
        <p:txBody>
          <a:bodyPr wrap="square" lIns="0" tIns="0" rIns="0" bIns="0" rtlCol="0">
            <a:no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63668"/>
                </a:solidFill>
                <a:effectLst/>
                <a:uLnTx/>
                <a:uFillTx/>
                <a:latin typeface="Segoe UI Semibold"/>
                <a:ea typeface="+mn-ea"/>
                <a:cs typeface="Segoe UI" pitchFamily="34" charset="0"/>
              </a:rPr>
              <a:t>VOICES THAT MATTER MOST*</a:t>
            </a:r>
            <a:endParaRPr kumimoji="0" lang="en-US" sz="900" b="0" i="0" u="none" strike="noStrike" kern="0" cap="none" spc="0" normalizeH="0" baseline="0" noProof="0">
              <a:ln>
                <a:noFill/>
              </a:ln>
              <a:solidFill>
                <a:srgbClr val="463668"/>
              </a:solidFill>
              <a:effectLst/>
              <a:uLnTx/>
              <a:uFillTx/>
              <a:latin typeface="Segoe UI Semibold"/>
              <a:ea typeface="+mn-ea"/>
              <a:cs typeface="+mn-cs"/>
            </a:endParaRPr>
          </a:p>
        </p:txBody>
      </p:sp>
      <p:sp>
        <p:nvSpPr>
          <p:cNvPr id="30" name="Rectangle 29"/>
          <p:cNvSpPr/>
          <p:nvPr/>
        </p:nvSpPr>
        <p:spPr bwMode="auto">
          <a:xfrm>
            <a:off x="6508750" y="3238795"/>
            <a:ext cx="3954140" cy="231838"/>
          </a:xfrm>
          <a:prstGeom prst="rect">
            <a:avLst/>
          </a:prstGeom>
          <a:noFill/>
        </p:spPr>
        <p:txBody>
          <a:bodyPr wrap="square" lIns="0" tIns="0" rIns="0" bIns="0" rtlCol="0">
            <a:no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63668"/>
                </a:solidFill>
                <a:effectLst/>
                <a:uLnTx/>
                <a:uFillTx/>
                <a:latin typeface="Segoe UI Semibold"/>
                <a:ea typeface="+mn-ea"/>
                <a:cs typeface="Segoe UI" pitchFamily="34" charset="0"/>
              </a:rPr>
              <a:t>MOST IMPACTFUL COMMS CHANNELS</a:t>
            </a:r>
          </a:p>
        </p:txBody>
      </p:sp>
      <p:sp>
        <p:nvSpPr>
          <p:cNvPr id="19" name="Rectangle 18"/>
          <p:cNvSpPr/>
          <p:nvPr/>
        </p:nvSpPr>
        <p:spPr bwMode="auto">
          <a:xfrm>
            <a:off x="1466816" y="3806008"/>
            <a:ext cx="4528585" cy="204671"/>
          </a:xfrm>
          <a:prstGeom prst="rect">
            <a:avLst/>
          </a:prstGeom>
          <a:noFill/>
        </p:spPr>
        <p:txBody>
          <a:bodyPr horzOverflow="clip" wrap="square" lIns="0" tIns="0" rIns="0" bIns="0" rtlCol="0" anchor="ctr">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a:ea typeface="+mn-ea"/>
                <a:cs typeface="Segoe UI" pitchFamily="34" charset="0"/>
              </a:rPr>
              <a:t>Internal communications from my </a:t>
            </a:r>
            <a:r>
              <a:rPr kumimoji="0" lang="en-US" sz="1400" b="1"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SLT leader</a:t>
            </a:r>
            <a:endPar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mn-cs"/>
            </a:endParaRPr>
          </a:p>
        </p:txBody>
      </p:sp>
      <p:sp>
        <p:nvSpPr>
          <p:cNvPr id="42" name="Rectangle 41">
            <a:extLst>
              <a:ext uri="{FF2B5EF4-FFF2-40B4-BE49-F238E27FC236}">
                <a16:creationId xmlns:a16="http://schemas.microsoft.com/office/drawing/2014/main" id="{EC1103F2-D144-F31E-0DE0-0840432D699F}"/>
              </a:ext>
            </a:extLst>
          </p:cNvPr>
          <p:cNvSpPr/>
          <p:nvPr/>
        </p:nvSpPr>
        <p:spPr bwMode="auto">
          <a:xfrm>
            <a:off x="1466816" y="4376422"/>
            <a:ext cx="4528585" cy="409343"/>
          </a:xfrm>
          <a:prstGeom prst="rect">
            <a:avLst/>
          </a:prstGeom>
          <a:noFill/>
        </p:spPr>
        <p:txBody>
          <a:bodyPr horzOverflow="clip" wrap="square" lIns="0" tIns="0" rIns="0" bIns="0" rtlCol="0" anchor="ctr">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Internal Communications from </a:t>
            </a:r>
            <a:r>
              <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Satya Nadella </a:t>
            </a:r>
            <a:br>
              <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and other senior leaders</a:t>
            </a:r>
          </a:p>
        </p:txBody>
      </p:sp>
      <p:sp>
        <p:nvSpPr>
          <p:cNvPr id="47" name="Rectangle 46">
            <a:extLst>
              <a:ext uri="{FF2B5EF4-FFF2-40B4-BE49-F238E27FC236}">
                <a16:creationId xmlns:a16="http://schemas.microsoft.com/office/drawing/2014/main" id="{C4A6DE1E-F499-F678-E0CB-91E335C0B8D2}"/>
              </a:ext>
            </a:extLst>
          </p:cNvPr>
          <p:cNvSpPr/>
          <p:nvPr/>
        </p:nvSpPr>
        <p:spPr bwMode="auto">
          <a:xfrm>
            <a:off x="1466816" y="5151508"/>
            <a:ext cx="4528585" cy="204671"/>
          </a:xfrm>
          <a:prstGeom prst="rect">
            <a:avLst/>
          </a:prstGeom>
          <a:noFill/>
        </p:spPr>
        <p:txBody>
          <a:bodyPr horzOverflow="clip" wrap="square" lIns="0" tIns="0" rIns="0" bIns="0" rtlCol="0" anchor="ctr">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My </a:t>
            </a:r>
            <a:r>
              <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manager</a:t>
            </a:r>
          </a:p>
        </p:txBody>
      </p:sp>
      <p:sp>
        <p:nvSpPr>
          <p:cNvPr id="52" name="Rectangle 51">
            <a:extLst>
              <a:ext uri="{FF2B5EF4-FFF2-40B4-BE49-F238E27FC236}">
                <a16:creationId xmlns:a16="http://schemas.microsoft.com/office/drawing/2014/main" id="{FE7C647B-BFDD-0D97-C946-2316135E1B5C}"/>
              </a:ext>
            </a:extLst>
          </p:cNvPr>
          <p:cNvSpPr/>
          <p:nvPr/>
        </p:nvSpPr>
        <p:spPr bwMode="auto">
          <a:xfrm>
            <a:off x="1466816" y="5824257"/>
            <a:ext cx="4528585" cy="204671"/>
          </a:xfrm>
          <a:prstGeom prst="rect">
            <a:avLst/>
          </a:prstGeom>
          <a:noFill/>
        </p:spPr>
        <p:txBody>
          <a:bodyPr horzOverflow="clip" wrap="square" lIns="0" tIns="0" rIns="0" bIns="0" rtlCol="0" anchor="ctr">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External press</a:t>
            </a:r>
          </a:p>
        </p:txBody>
      </p:sp>
      <p:sp>
        <p:nvSpPr>
          <p:cNvPr id="23" name="Rectangle 22"/>
          <p:cNvSpPr>
            <a:spLocks/>
          </p:cNvSpPr>
          <p:nvPr/>
        </p:nvSpPr>
        <p:spPr bwMode="auto">
          <a:xfrm>
            <a:off x="6508750" y="3765810"/>
            <a:ext cx="4654479" cy="204671"/>
          </a:xfrm>
          <a:prstGeom prst="rect">
            <a:avLst/>
          </a:prstGeom>
          <a:noFill/>
        </p:spPr>
        <p:txBody>
          <a:bodyPr horzOverflow="clip" wrap="square" lIns="0" tIns="0" rIns="0" bIns="0" rtlCol="0" anchor="t">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Org Town Halls/AMA</a:t>
            </a:r>
            <a:endPar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mn-cs"/>
            </a:endParaRPr>
          </a:p>
        </p:txBody>
      </p:sp>
      <p:sp>
        <p:nvSpPr>
          <p:cNvPr id="24" name="Rectangle 23"/>
          <p:cNvSpPr>
            <a:spLocks/>
          </p:cNvSpPr>
          <p:nvPr/>
        </p:nvSpPr>
        <p:spPr bwMode="auto">
          <a:xfrm>
            <a:off x="6508750" y="4247059"/>
            <a:ext cx="4654477" cy="204671"/>
          </a:xfrm>
          <a:prstGeom prst="rect">
            <a:avLst/>
          </a:prstGeom>
          <a:noFill/>
        </p:spPr>
        <p:txBody>
          <a:bodyPr horzOverflow="clip" wrap="square" lIns="0" tIns="0" rIns="0" bIns="0" rtlCol="0" anchor="t">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Emails from my leader</a:t>
            </a:r>
            <a:endPar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mn-cs"/>
            </a:endParaRPr>
          </a:p>
        </p:txBody>
      </p:sp>
      <p:sp>
        <p:nvSpPr>
          <p:cNvPr id="25" name="Rectangle 24"/>
          <p:cNvSpPr>
            <a:spLocks/>
          </p:cNvSpPr>
          <p:nvPr/>
        </p:nvSpPr>
        <p:spPr bwMode="auto">
          <a:xfrm>
            <a:off x="6509822" y="4728308"/>
            <a:ext cx="4677463" cy="204671"/>
          </a:xfrm>
          <a:prstGeom prst="rect">
            <a:avLst/>
          </a:prstGeom>
          <a:noFill/>
        </p:spPr>
        <p:txBody>
          <a:bodyPr horzOverflow="clip" wrap="square" lIns="0" tIns="0" rIns="0" bIns="0" rtlCol="0" anchor="t">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Viva Engage – top 3 channel for a third of employees</a:t>
            </a:r>
            <a:endPar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mn-cs"/>
            </a:endParaRPr>
          </a:p>
        </p:txBody>
      </p:sp>
      <p:sp>
        <p:nvSpPr>
          <p:cNvPr id="26" name="Rectangle 25"/>
          <p:cNvSpPr>
            <a:spLocks/>
          </p:cNvSpPr>
          <p:nvPr/>
        </p:nvSpPr>
        <p:spPr bwMode="auto">
          <a:xfrm>
            <a:off x="6508750" y="5209557"/>
            <a:ext cx="4654477" cy="268927"/>
          </a:xfrm>
          <a:prstGeom prst="rect">
            <a:avLst/>
          </a:prstGeom>
          <a:noFill/>
        </p:spPr>
        <p:txBody>
          <a:bodyPr horzOverflow="clip" wrap="none" lIns="0" tIns="0" rIns="0" bIns="0" rtlCol="0" anchor="t">
            <a:no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In-person meetings/Corporate Events</a:t>
            </a:r>
            <a:endParaRPr kumimoji="0" lang="en-US" sz="1400" b="0" i="0" u="none" strike="noStrike" kern="0" cap="none" spc="0" normalizeH="0" baseline="0" noProof="0">
              <a:ln>
                <a:noFill/>
              </a:ln>
              <a:solidFill>
                <a:srgbClr val="000000"/>
              </a:solidFill>
              <a:effectLst/>
              <a:uLnTx/>
              <a:uFillTx/>
              <a:latin typeface="Segoe UI"/>
              <a:ea typeface="Segoe UI" pitchFamily="34" charset="0"/>
              <a:cs typeface="+mn-cs"/>
            </a:endParaRPr>
          </a:p>
        </p:txBody>
      </p:sp>
      <p:cxnSp>
        <p:nvCxnSpPr>
          <p:cNvPr id="59" name="Straight Connector 58">
            <a:extLst>
              <a:ext uri="{FF2B5EF4-FFF2-40B4-BE49-F238E27FC236}">
                <a16:creationId xmlns:a16="http://schemas.microsoft.com/office/drawing/2014/main" id="{ECFF539E-A9AD-D425-796C-4BEF0FC569EC}"/>
              </a:ext>
              <a:ext uri="{C183D7F6-B498-43B3-948B-1728B52AA6E4}">
                <adec:decorative xmlns:adec="http://schemas.microsoft.com/office/drawing/2017/decorative" val="1"/>
              </a:ext>
            </a:extLst>
          </p:cNvPr>
          <p:cNvCxnSpPr/>
          <p:nvPr/>
        </p:nvCxnSpPr>
        <p:spPr>
          <a:xfrm>
            <a:off x="6096000" y="3679874"/>
            <a:ext cx="0" cy="246524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F98E20-54EA-1885-64B0-6D05CD747351}"/>
              </a:ext>
            </a:extLst>
          </p:cNvPr>
          <p:cNvSpPr txBox="1"/>
          <p:nvPr/>
        </p:nvSpPr>
        <p:spPr>
          <a:xfrm>
            <a:off x="586740" y="6451091"/>
            <a:ext cx="7453161"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*Percentage of employees who selected the voices below as one of their top three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C51A-6B12-472C-9D72-54FF4AC2034D}"/>
              </a:ext>
            </a:extLst>
          </p:cNvPr>
          <p:cNvSpPr>
            <a:spLocks noGrp="1"/>
          </p:cNvSpPr>
          <p:nvPr>
            <p:ph type="title"/>
          </p:nvPr>
        </p:nvSpPr>
        <p:spPr/>
        <p:txBody>
          <a:bodyPr/>
          <a:lstStyle/>
          <a:p>
            <a:r>
              <a:rPr lang="en-US">
                <a:solidFill>
                  <a:schemeClr val="accent1"/>
                </a:solidFill>
              </a:rPr>
              <a:t>Comms | AMA best practices</a:t>
            </a:r>
          </a:p>
        </p:txBody>
      </p:sp>
      <p:sp>
        <p:nvSpPr>
          <p:cNvPr id="9" name="TextBox 8">
            <a:extLst>
              <a:ext uri="{FF2B5EF4-FFF2-40B4-BE49-F238E27FC236}">
                <a16:creationId xmlns:a16="http://schemas.microsoft.com/office/drawing/2014/main" id="{A06FE4B3-F2D0-39AA-B4BE-9770444D8032}"/>
              </a:ext>
            </a:extLst>
          </p:cNvPr>
          <p:cNvSpPr txBox="1"/>
          <p:nvPr/>
        </p:nvSpPr>
        <p:spPr>
          <a:xfrm>
            <a:off x="588263" y="1130711"/>
            <a:ext cx="11018520" cy="703496"/>
          </a:xfrm>
          <a:prstGeom prst="rect">
            <a:avLst/>
          </a:prstGeom>
        </p:spPr>
        <p:txBody>
          <a:bodyPr vert="horz" wrap="square" lIns="0" tIns="0" rIns="0" bIns="0" rtlCol="0">
            <a:spAutoFit/>
          </a:bodyPr>
          <a:lstStyle>
            <a:lvl1pPr marR="0" indent="0" defTabSz="932563" fontAlgn="auto">
              <a:lnSpc>
                <a:spcPct val="100000"/>
              </a:lnSpc>
              <a:spcBef>
                <a:spcPct val="20000"/>
              </a:spcBef>
              <a:spcAft>
                <a:spcPts val="0"/>
              </a:spcAft>
              <a:buClrTx/>
              <a:buSzPct val="90000"/>
              <a:buFont typeface="Wingdings" panose="05000000000000000000" pitchFamily="2" charset="2"/>
              <a:buNone/>
              <a:tabLst/>
              <a:defRPr sz="2000" spc="0" baseline="0">
                <a:solidFill>
                  <a:schemeClr val="accent1"/>
                </a:solidFill>
                <a:latin typeface="+mj-lt"/>
                <a:cs typeface="Segoe UI" panose="020B0502040204020203" pitchFamily="34" charset="0"/>
              </a:defRPr>
            </a:lvl1pPr>
            <a:lvl2pPr marL="457112" marR="0" indent="-228556" defTabSz="932563"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099" marR="0" indent="-199986" defTabSz="932563"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801" marR="0" indent="-180940" defTabSz="932563"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741" marR="0" indent="-168243" defTabSz="932563"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4547" indent="-233141" defTabSz="932563">
              <a:spcBef>
                <a:spcPct val="20000"/>
              </a:spcBef>
              <a:buFont typeface="Arial" pitchFamily="34" charset="0"/>
              <a:buChar char="•"/>
              <a:defRPr sz="2000"/>
            </a:lvl6pPr>
            <a:lvl7pPr marL="3030830" indent="-233141" defTabSz="932563">
              <a:spcBef>
                <a:spcPct val="20000"/>
              </a:spcBef>
              <a:buFont typeface="Arial" pitchFamily="34" charset="0"/>
              <a:buChar char="•"/>
              <a:defRPr sz="2000"/>
            </a:lvl7pPr>
            <a:lvl8pPr marL="3497111" indent="-233141" defTabSz="932563">
              <a:spcBef>
                <a:spcPct val="20000"/>
              </a:spcBef>
              <a:buFont typeface="Arial" pitchFamily="34" charset="0"/>
              <a:buChar char="•"/>
              <a:defRPr sz="2000"/>
            </a:lvl8pPr>
            <a:lvl9pPr marL="3963394" indent="-233141" defTabSz="932563">
              <a:spcBef>
                <a:spcPct val="20000"/>
              </a:spcBef>
              <a:buFont typeface="Arial" pitchFamily="34" charset="0"/>
              <a:buChar char="•"/>
              <a:defRPr sz="2000"/>
            </a:lvl9pPr>
          </a:lstStyle>
          <a:p>
            <a:r>
              <a:rPr lang="en-US"/>
              <a:t>The following best practices were shared with our comms leads as suggestions on how to prepare and run effective AMA events.</a:t>
            </a:r>
          </a:p>
        </p:txBody>
      </p:sp>
      <p:sp>
        <p:nvSpPr>
          <p:cNvPr id="2" name="Rectangle 1">
            <a:extLst>
              <a:ext uri="{FF2B5EF4-FFF2-40B4-BE49-F238E27FC236}">
                <a16:creationId xmlns:a16="http://schemas.microsoft.com/office/drawing/2014/main" id="{3750F30F-0102-4B1C-CBD1-AE5B483EB365}"/>
              </a:ext>
              <a:ext uri="{C183D7F6-B498-43B3-948B-1728B52AA6E4}">
                <adec:decorative xmlns:adec="http://schemas.microsoft.com/office/drawing/2017/decorative" val="1"/>
              </a:ext>
            </a:extLst>
          </p:cNvPr>
          <p:cNvSpPr/>
          <p:nvPr/>
        </p:nvSpPr>
        <p:spPr bwMode="auto">
          <a:xfrm>
            <a:off x="0" y="2154789"/>
            <a:ext cx="12192000" cy="470321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Rectangle 3">
            <a:extLst>
              <a:ext uri="{FF2B5EF4-FFF2-40B4-BE49-F238E27FC236}">
                <a16:creationId xmlns:a16="http://schemas.microsoft.com/office/drawing/2014/main" id="{998F8277-9908-355E-0F0F-07769144499E}"/>
              </a:ext>
            </a:extLst>
          </p:cNvPr>
          <p:cNvSpPr/>
          <p:nvPr/>
        </p:nvSpPr>
        <p:spPr bwMode="auto">
          <a:xfrm>
            <a:off x="438621" y="3194108"/>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Include at least 1-2 provocative questions to demonstrate that you aren’t shying</a:t>
            </a:r>
            <a:r>
              <a:rPr lang="en-US" sz="1400">
                <a:solidFill>
                  <a:srgbClr val="FFFFFF"/>
                </a:solidFill>
                <a:latin typeface="Segoe UI"/>
                <a:ea typeface="Segoe UI" pitchFamily="34" charset="0"/>
                <a:cs typeface="Segoe UI"/>
              </a:rPr>
              <a:t> away from hard topics</a:t>
            </a: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endParaRPr>
          </a:p>
        </p:txBody>
      </p:sp>
      <p:sp>
        <p:nvSpPr>
          <p:cNvPr id="5" name="Rectangle 4">
            <a:extLst>
              <a:ext uri="{FF2B5EF4-FFF2-40B4-BE49-F238E27FC236}">
                <a16:creationId xmlns:a16="http://schemas.microsoft.com/office/drawing/2014/main" id="{FC362D69-ABDB-85C1-453F-CA71E18B181E}"/>
              </a:ext>
            </a:extLst>
          </p:cNvPr>
          <p:cNvSpPr/>
          <p:nvPr/>
        </p:nvSpPr>
        <p:spPr bwMode="auto">
          <a:xfrm>
            <a:off x="3385298" y="3194108"/>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Change time of day that you offer the session to accommodate time zones for global teams</a:t>
            </a:r>
          </a:p>
        </p:txBody>
      </p:sp>
      <p:sp>
        <p:nvSpPr>
          <p:cNvPr id="6" name="Rectangle 5">
            <a:extLst>
              <a:ext uri="{FF2B5EF4-FFF2-40B4-BE49-F238E27FC236}">
                <a16:creationId xmlns:a16="http://schemas.microsoft.com/office/drawing/2014/main" id="{66A7F6BF-EEF9-AC96-775D-E500FC68D0E2}"/>
              </a:ext>
            </a:extLst>
          </p:cNvPr>
          <p:cNvSpPr/>
          <p:nvPr/>
        </p:nvSpPr>
        <p:spPr bwMode="auto">
          <a:xfrm>
            <a:off x="6319522" y="3330045"/>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Address a combination of pre-submitted questions and live Q&amp;A</a:t>
            </a:r>
          </a:p>
        </p:txBody>
      </p:sp>
      <p:cxnSp>
        <p:nvCxnSpPr>
          <p:cNvPr id="7" name="Straight Connector 6">
            <a:extLst>
              <a:ext uri="{FF2B5EF4-FFF2-40B4-BE49-F238E27FC236}">
                <a16:creationId xmlns:a16="http://schemas.microsoft.com/office/drawing/2014/main" id="{6799F8A5-DA08-1CBF-140E-61F9AD7B6375}"/>
              </a:ext>
              <a:ext uri="{C183D7F6-B498-43B3-948B-1728B52AA6E4}">
                <adec:decorative xmlns:adec="http://schemas.microsoft.com/office/drawing/2017/decorative" val="1"/>
              </a:ext>
            </a:extLst>
          </p:cNvPr>
          <p:cNvCxnSpPr>
            <a:cxnSpLocks/>
          </p:cNvCxnSpPr>
          <p:nvPr/>
        </p:nvCxnSpPr>
        <p:spPr>
          <a:xfrm>
            <a:off x="3161777" y="3015979"/>
            <a:ext cx="0" cy="292608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914C75-BC51-3E3B-221A-08E404469C38}"/>
              </a:ext>
              <a:ext uri="{C183D7F6-B498-43B3-948B-1728B52AA6E4}">
                <adec:decorative xmlns:adec="http://schemas.microsoft.com/office/drawing/2017/decorative" val="1"/>
              </a:ext>
            </a:extLst>
          </p:cNvPr>
          <p:cNvCxnSpPr>
            <a:cxnSpLocks/>
          </p:cNvCxnSpPr>
          <p:nvPr/>
        </p:nvCxnSpPr>
        <p:spPr>
          <a:xfrm>
            <a:off x="6096001" y="3015979"/>
            <a:ext cx="0" cy="292608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CB5556-F49C-9A54-09D3-2F5DA831E3D2}"/>
              </a:ext>
              <a:ext uri="{C183D7F6-B498-43B3-948B-1728B52AA6E4}">
                <adec:decorative xmlns:adec="http://schemas.microsoft.com/office/drawing/2017/decorative" val="1"/>
              </a:ext>
            </a:extLst>
          </p:cNvPr>
          <p:cNvCxnSpPr>
            <a:cxnSpLocks/>
          </p:cNvCxnSpPr>
          <p:nvPr/>
        </p:nvCxnSpPr>
        <p:spPr>
          <a:xfrm>
            <a:off x="9030225" y="3015979"/>
            <a:ext cx="0" cy="292608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198B61A-53BB-B61C-9411-358AD6CBE921}"/>
              </a:ext>
            </a:extLst>
          </p:cNvPr>
          <p:cNvSpPr/>
          <p:nvPr/>
        </p:nvSpPr>
        <p:spPr bwMode="auto">
          <a:xfrm>
            <a:off x="9145588" y="2977797"/>
            <a:ext cx="2800603"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Send a request for pre-submitted questions within meeting invite and again one week prior (or establish an ‘always-on’ method for collecting questions)</a:t>
            </a:r>
          </a:p>
        </p:txBody>
      </p:sp>
      <p:sp>
        <p:nvSpPr>
          <p:cNvPr id="17" name="Rectangle 16">
            <a:extLst>
              <a:ext uri="{FF2B5EF4-FFF2-40B4-BE49-F238E27FC236}">
                <a16:creationId xmlns:a16="http://schemas.microsoft.com/office/drawing/2014/main" id="{B950E636-08E6-2339-EBA3-F9ACB40D0F90}"/>
              </a:ext>
            </a:extLst>
          </p:cNvPr>
          <p:cNvSpPr/>
          <p:nvPr/>
        </p:nvSpPr>
        <p:spPr bwMode="auto">
          <a:xfrm>
            <a:off x="438621" y="5226856"/>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Include your executive’s LT in these sessions to help address questions</a:t>
            </a:r>
          </a:p>
        </p:txBody>
      </p:sp>
      <p:sp>
        <p:nvSpPr>
          <p:cNvPr id="18" name="Rectangle 17">
            <a:extLst>
              <a:ext uri="{FF2B5EF4-FFF2-40B4-BE49-F238E27FC236}">
                <a16:creationId xmlns:a16="http://schemas.microsoft.com/office/drawing/2014/main" id="{3098CB67-0C99-B0FB-C61D-AAFD999250D0}"/>
              </a:ext>
            </a:extLst>
          </p:cNvPr>
          <p:cNvSpPr/>
          <p:nvPr/>
        </p:nvSpPr>
        <p:spPr bwMode="auto">
          <a:xfrm>
            <a:off x="3385298" y="5226856"/>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Coach leaders to be authentic and compassionate –encourage personal storytelling and anecdotes</a:t>
            </a:r>
          </a:p>
        </p:txBody>
      </p:sp>
      <p:sp>
        <p:nvSpPr>
          <p:cNvPr id="19" name="Rectangle 18">
            <a:extLst>
              <a:ext uri="{FF2B5EF4-FFF2-40B4-BE49-F238E27FC236}">
                <a16:creationId xmlns:a16="http://schemas.microsoft.com/office/drawing/2014/main" id="{5C75E4AB-7312-835E-8C8D-43FC03509667}"/>
              </a:ext>
            </a:extLst>
          </p:cNvPr>
          <p:cNvSpPr/>
          <p:nvPr/>
        </p:nvSpPr>
        <p:spPr bwMode="auto">
          <a:xfrm>
            <a:off x="6319522" y="5099040"/>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a:ea typeface="Segoe UI" pitchFamily="34" charset="0"/>
                <a:cs typeface="Segoe UI"/>
              </a:rPr>
              <a:t>Viva Engage</a:t>
            </a: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 or newsletters can be helpful for addressing questions that were not addressed via AMA, but be careful about what you put in writing</a:t>
            </a:r>
          </a:p>
        </p:txBody>
      </p:sp>
      <p:sp>
        <p:nvSpPr>
          <p:cNvPr id="20" name="Rectangle 19">
            <a:extLst>
              <a:ext uri="{FF2B5EF4-FFF2-40B4-BE49-F238E27FC236}">
                <a16:creationId xmlns:a16="http://schemas.microsoft.com/office/drawing/2014/main" id="{94C95E76-63B2-FEFF-23AC-61E9B727E297}"/>
              </a:ext>
            </a:extLst>
          </p:cNvPr>
          <p:cNvSpPr/>
          <p:nvPr/>
        </p:nvSpPr>
        <p:spPr bwMode="auto">
          <a:xfrm>
            <a:off x="9253744" y="5226856"/>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Consider a mix of employee/manager/partner level AMAs </a:t>
            </a:r>
          </a:p>
        </p:txBody>
      </p:sp>
      <p:cxnSp>
        <p:nvCxnSpPr>
          <p:cNvPr id="21" name="Straight Connector 20">
            <a:extLst>
              <a:ext uri="{FF2B5EF4-FFF2-40B4-BE49-F238E27FC236}">
                <a16:creationId xmlns:a16="http://schemas.microsoft.com/office/drawing/2014/main" id="{0B3987D9-D58A-D972-7CF6-FFA93E00F25D}"/>
              </a:ext>
              <a:ext uri="{C183D7F6-B498-43B3-948B-1728B52AA6E4}">
                <adec:decorative xmlns:adec="http://schemas.microsoft.com/office/drawing/2017/decorative" val="1"/>
              </a:ext>
            </a:extLst>
          </p:cNvPr>
          <p:cNvCxnSpPr>
            <a:cxnSpLocks/>
          </p:cNvCxnSpPr>
          <p:nvPr/>
        </p:nvCxnSpPr>
        <p:spPr>
          <a:xfrm rot="16200000">
            <a:off x="6096001" y="-989192"/>
            <a:ext cx="0" cy="1106424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3" name="Graphic 22" descr="Puzzle pieces outline">
            <a:extLst>
              <a:ext uri="{FF2B5EF4-FFF2-40B4-BE49-F238E27FC236}">
                <a16:creationId xmlns:a16="http://schemas.microsoft.com/office/drawing/2014/main" id="{67E5065E-6487-3794-80FD-0589599910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85943" y="4683624"/>
            <a:ext cx="457200" cy="457200"/>
          </a:xfrm>
          <a:prstGeom prst="rect">
            <a:avLst/>
          </a:prstGeom>
        </p:spPr>
      </p:pic>
      <p:pic>
        <p:nvPicPr>
          <p:cNvPr id="25" name="Graphic 24" descr="Comment Fire outline">
            <a:extLst>
              <a:ext uri="{FF2B5EF4-FFF2-40B4-BE49-F238E27FC236}">
                <a16:creationId xmlns:a16="http://schemas.microsoft.com/office/drawing/2014/main" id="{10B5B288-F0C0-B801-D7E4-492043CA03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6738" y="2652048"/>
            <a:ext cx="457200" cy="457200"/>
          </a:xfrm>
          <a:prstGeom prst="rect">
            <a:avLst/>
          </a:prstGeom>
        </p:spPr>
      </p:pic>
      <p:pic>
        <p:nvPicPr>
          <p:cNvPr id="27" name="Graphic 26" descr="Marketing outline">
            <a:extLst>
              <a:ext uri="{FF2B5EF4-FFF2-40B4-BE49-F238E27FC236}">
                <a16:creationId xmlns:a16="http://schemas.microsoft.com/office/drawing/2014/main" id="{FA2D0B57-11E7-8C0B-FF0B-3D570B83E0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46611" y="2652048"/>
            <a:ext cx="457200" cy="457200"/>
          </a:xfrm>
          <a:prstGeom prst="rect">
            <a:avLst/>
          </a:prstGeom>
        </p:spPr>
      </p:pic>
      <p:pic>
        <p:nvPicPr>
          <p:cNvPr id="29" name="Graphic 28" descr="Newspaper outline">
            <a:extLst>
              <a:ext uri="{FF2B5EF4-FFF2-40B4-BE49-F238E27FC236}">
                <a16:creationId xmlns:a16="http://schemas.microsoft.com/office/drawing/2014/main" id="{9F9F726E-196E-3696-402E-E6CBA10884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34042" y="4683624"/>
            <a:ext cx="457200" cy="457200"/>
          </a:xfrm>
          <a:prstGeom prst="rect">
            <a:avLst/>
          </a:prstGeom>
        </p:spPr>
      </p:pic>
      <p:pic>
        <p:nvPicPr>
          <p:cNvPr id="31" name="Graphic 30" descr="Group outline">
            <a:extLst>
              <a:ext uri="{FF2B5EF4-FFF2-40B4-BE49-F238E27FC236}">
                <a16:creationId xmlns:a16="http://schemas.microsoft.com/office/drawing/2014/main" id="{B8989B02-C4D6-8DDA-40E0-721D6F697E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0240" y="4683624"/>
            <a:ext cx="457200" cy="457200"/>
          </a:xfrm>
          <a:prstGeom prst="rect">
            <a:avLst/>
          </a:prstGeom>
        </p:spPr>
      </p:pic>
      <p:pic>
        <p:nvPicPr>
          <p:cNvPr id="33" name="Graphic 32" descr="Badge Heart outline">
            <a:extLst>
              <a:ext uri="{FF2B5EF4-FFF2-40B4-BE49-F238E27FC236}">
                <a16:creationId xmlns:a16="http://schemas.microsoft.com/office/drawing/2014/main" id="{C4251267-D783-7112-EFBA-3F8163750B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82141" y="4683624"/>
            <a:ext cx="457200" cy="457200"/>
          </a:xfrm>
          <a:prstGeom prst="rect">
            <a:avLst/>
          </a:prstGeom>
        </p:spPr>
      </p:pic>
      <p:pic>
        <p:nvPicPr>
          <p:cNvPr id="35" name="Graphic 34" descr="Chat bubble outline">
            <a:extLst>
              <a:ext uri="{FF2B5EF4-FFF2-40B4-BE49-F238E27FC236}">
                <a16:creationId xmlns:a16="http://schemas.microsoft.com/office/drawing/2014/main" id="{6B3135EB-A588-EB09-7ED1-9900512C412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82877" y="2652048"/>
            <a:ext cx="457200" cy="457200"/>
          </a:xfrm>
          <a:prstGeom prst="rect">
            <a:avLst/>
          </a:prstGeom>
        </p:spPr>
      </p:pic>
      <p:pic>
        <p:nvPicPr>
          <p:cNvPr id="37" name="Graphic 36" descr="Send outline">
            <a:extLst>
              <a:ext uri="{FF2B5EF4-FFF2-40B4-BE49-F238E27FC236}">
                <a16:creationId xmlns:a16="http://schemas.microsoft.com/office/drawing/2014/main" id="{A74F7FEA-4E56-68B1-936C-A76AA0D9B48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37888" y="2652048"/>
            <a:ext cx="457200" cy="457200"/>
          </a:xfrm>
          <a:prstGeom prst="rect">
            <a:avLst/>
          </a:prstGeom>
        </p:spPr>
      </p:pic>
      <p:pic>
        <p:nvPicPr>
          <p:cNvPr id="39" name="Graphic 38" descr="Stopwatch outline">
            <a:extLst>
              <a:ext uri="{FF2B5EF4-FFF2-40B4-BE49-F238E27FC236}">
                <a16:creationId xmlns:a16="http://schemas.microsoft.com/office/drawing/2014/main" id="{DFD7BC9A-52FE-BD4C-27D6-CC64AB2FEBC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428118" y="2652048"/>
            <a:ext cx="457200" cy="457200"/>
          </a:xfrm>
          <a:prstGeom prst="rect">
            <a:avLst/>
          </a:prstGeom>
        </p:spPr>
      </p:pic>
    </p:spTree>
    <p:extLst>
      <p:ext uri="{BB962C8B-B14F-4D97-AF65-F5344CB8AC3E}">
        <p14:creationId xmlns:p14="http://schemas.microsoft.com/office/powerpoint/2010/main" val="1368752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2.29167E-6 3.33333E-6 L -2.29167E-6 0.04282 " pathEditMode="relative" rAng="0" ptsTypes="AA">
                                      <p:cBhvr>
                                        <p:cTn id="9" dur="500" spd="-100000" fill="hold"/>
                                        <p:tgtEl>
                                          <p:spTgt spid="4"/>
                                        </p:tgtEl>
                                        <p:attrNameLst>
                                          <p:attrName>ppt_x</p:attrName>
                                          <p:attrName>ppt_y</p:attrName>
                                        </p:attrNameLst>
                                      </p:cBhvr>
                                      <p:rCtr x="0" y="2130"/>
                                    </p:animMotion>
                                  </p:childTnLst>
                                </p:cTn>
                              </p:par>
                              <p:par>
                                <p:cTn id="10" presetID="10" presetClass="entr" presetSubtype="0" fill="hold" grpId="0" nodeType="withEffect">
                                  <p:stCondLst>
                                    <p:cond delay="4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400"/>
                                  </p:stCondLst>
                                  <p:childTnLst>
                                    <p:animMotion origin="layout" path="M 2.70833E-6 3.33333E-6 L 2.70833E-6 0.04282 " pathEditMode="relative" rAng="0" ptsTypes="AA">
                                      <p:cBhvr>
                                        <p:cTn id="14" dur="500" spd="-100000" fill="hold"/>
                                        <p:tgtEl>
                                          <p:spTgt spid="5"/>
                                        </p:tgtEl>
                                        <p:attrNameLst>
                                          <p:attrName>ppt_x</p:attrName>
                                          <p:attrName>ppt_y</p:attrName>
                                        </p:attrNameLst>
                                      </p:cBhvr>
                                      <p:rCtr x="0" y="2130"/>
                                    </p:animMotion>
                                  </p:childTnLst>
                                </p:cTn>
                              </p:par>
                              <p:par>
                                <p:cTn id="15" presetID="10" presetClass="entr" presetSubtype="0"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600"/>
                                  </p:stCondLst>
                                  <p:childTnLst>
                                    <p:animMotion origin="layout" path="M -2.5E-6 3.33333E-6 L -2.5E-6 0.04282 " pathEditMode="relative" rAng="0" ptsTypes="AA">
                                      <p:cBhvr>
                                        <p:cTn id="19" dur="500" spd="-100000" fill="hold"/>
                                        <p:tgtEl>
                                          <p:spTgt spid="6"/>
                                        </p:tgtEl>
                                        <p:attrNameLst>
                                          <p:attrName>ppt_x</p:attrName>
                                          <p:attrName>ppt_y</p:attrName>
                                        </p:attrNameLst>
                                      </p:cBhvr>
                                      <p:rCtr x="0" y="2130"/>
                                    </p:animMotion>
                                  </p:childTnLst>
                                </p:cTn>
                              </p:par>
                              <p:par>
                                <p:cTn id="20" presetID="10" presetClass="entr" presetSubtype="0" fill="hold" grpId="0" nodeType="withEffect">
                                  <p:stCondLst>
                                    <p:cond delay="6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600"/>
                                  </p:stCondLst>
                                  <p:childTnLst>
                                    <p:animMotion origin="layout" path="M 2.5E-6 3.33333E-6 L 2.5E-6 0.04282 " pathEditMode="relative" rAng="0" ptsTypes="AA">
                                      <p:cBhvr>
                                        <p:cTn id="24" dur="500" spd="-100000" fill="hold"/>
                                        <p:tgtEl>
                                          <p:spTgt spid="11"/>
                                        </p:tgtEl>
                                        <p:attrNameLst>
                                          <p:attrName>ppt_x</p:attrName>
                                          <p:attrName>ppt_y</p:attrName>
                                        </p:attrNameLst>
                                      </p:cBhvr>
                                      <p:rCtr x="0" y="2130"/>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42" presetClass="path" presetSubtype="0" decel="100000" fill="hold" grpId="1" nodeType="withEffect">
                                  <p:stCondLst>
                                    <p:cond delay="200"/>
                                  </p:stCondLst>
                                  <p:childTnLst>
                                    <p:animMotion origin="layout" path="M -2.29167E-6 3.33333E-6 L -2.29167E-6 0.04282 " pathEditMode="relative" rAng="0" ptsTypes="AA">
                                      <p:cBhvr>
                                        <p:cTn id="31" dur="500" spd="-100000" fill="hold"/>
                                        <p:tgtEl>
                                          <p:spTgt spid="17"/>
                                        </p:tgtEl>
                                        <p:attrNameLst>
                                          <p:attrName>ppt_x</p:attrName>
                                          <p:attrName>ppt_y</p:attrName>
                                        </p:attrNameLst>
                                      </p:cBhvr>
                                      <p:rCtr x="0" y="2130"/>
                                    </p:animMotion>
                                  </p:childTnLst>
                                </p:cTn>
                              </p:par>
                              <p:par>
                                <p:cTn id="32" presetID="10" presetClass="entr" presetSubtype="0" fill="hold" grpId="0" nodeType="withEffect">
                                  <p:stCondLst>
                                    <p:cond delay="4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42" presetClass="path" presetSubtype="0" decel="100000" fill="hold" grpId="1" nodeType="withEffect">
                                  <p:stCondLst>
                                    <p:cond delay="400"/>
                                  </p:stCondLst>
                                  <p:childTnLst>
                                    <p:animMotion origin="layout" path="M 2.70833E-6 3.33333E-6 L 2.70833E-6 0.04282 " pathEditMode="relative" rAng="0" ptsTypes="AA">
                                      <p:cBhvr>
                                        <p:cTn id="36" dur="500" spd="-100000" fill="hold"/>
                                        <p:tgtEl>
                                          <p:spTgt spid="18"/>
                                        </p:tgtEl>
                                        <p:attrNameLst>
                                          <p:attrName>ppt_x</p:attrName>
                                          <p:attrName>ppt_y</p:attrName>
                                        </p:attrNameLst>
                                      </p:cBhvr>
                                      <p:rCtr x="0" y="2130"/>
                                    </p:animMotion>
                                  </p:childTnLst>
                                </p:cTn>
                              </p:par>
                              <p:par>
                                <p:cTn id="37" presetID="10" presetClass="entr" presetSubtype="0" fill="hold" grpId="0" nodeType="withEffect">
                                  <p:stCondLst>
                                    <p:cond delay="6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42" presetClass="path" presetSubtype="0" decel="100000" fill="hold" grpId="1" nodeType="withEffect">
                                  <p:stCondLst>
                                    <p:cond delay="600"/>
                                  </p:stCondLst>
                                  <p:childTnLst>
                                    <p:animMotion origin="layout" path="M -2.5E-6 3.33333E-6 L -2.5E-6 0.04282 " pathEditMode="relative" rAng="0" ptsTypes="AA">
                                      <p:cBhvr>
                                        <p:cTn id="41" dur="500" spd="-100000" fill="hold"/>
                                        <p:tgtEl>
                                          <p:spTgt spid="19"/>
                                        </p:tgtEl>
                                        <p:attrNameLst>
                                          <p:attrName>ppt_x</p:attrName>
                                          <p:attrName>ppt_y</p:attrName>
                                        </p:attrNameLst>
                                      </p:cBhvr>
                                      <p:rCtr x="0" y="2130"/>
                                    </p:animMotion>
                                  </p:childTnLst>
                                </p:cTn>
                              </p:par>
                              <p:par>
                                <p:cTn id="42" presetID="10" presetClass="entr" presetSubtype="0" fill="hold" grpId="0" nodeType="withEffect">
                                  <p:stCondLst>
                                    <p:cond delay="60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42" presetClass="path" presetSubtype="0" decel="100000" fill="hold" grpId="1" nodeType="withEffect">
                                  <p:stCondLst>
                                    <p:cond delay="600"/>
                                  </p:stCondLst>
                                  <p:childTnLst>
                                    <p:animMotion origin="layout" path="M 2.5E-6 3.33333E-6 L 2.5E-6 0.04282 " pathEditMode="relative" rAng="0" ptsTypes="AA">
                                      <p:cBhvr>
                                        <p:cTn id="46" dur="500" spd="-100000" fill="hold"/>
                                        <p:tgtEl>
                                          <p:spTgt spid="20"/>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11" grpId="0"/>
      <p:bldP spid="11" grpId="1"/>
      <p:bldP spid="17" grpId="0"/>
      <p:bldP spid="17" grpId="1"/>
      <p:bldP spid="18" grpId="0"/>
      <p:bldP spid="18" grpId="1"/>
      <p:bldP spid="19" grpId="0"/>
      <p:bldP spid="19" grpId="1"/>
      <p:bldP spid="20" grpId="0"/>
      <p:bldP spid="2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A16F-AA75-2C8E-5120-9A838CED9FDE}"/>
              </a:ext>
            </a:extLst>
          </p:cNvPr>
          <p:cNvSpPr>
            <a:spLocks noGrp="1"/>
          </p:cNvSpPr>
          <p:nvPr>
            <p:ph type="title"/>
          </p:nvPr>
        </p:nvSpPr>
        <p:spPr>
          <a:xfrm>
            <a:off x="585215" y="2537210"/>
            <a:ext cx="6464809" cy="997196"/>
          </a:xfrm>
        </p:spPr>
        <p:txBody>
          <a:bodyPr/>
          <a:lstStyle/>
          <a:p>
            <a:r>
              <a:rPr lang="en-US">
                <a:cs typeface="Segoe Sans Display"/>
              </a:rPr>
              <a:t>Internal events in Microsoft 365</a:t>
            </a:r>
            <a:endParaRPr lang="en-US"/>
          </a:p>
        </p:txBody>
      </p:sp>
    </p:spTree>
    <p:extLst>
      <p:ext uri="{BB962C8B-B14F-4D97-AF65-F5344CB8AC3E}">
        <p14:creationId xmlns:p14="http://schemas.microsoft.com/office/powerpoint/2010/main" val="39830146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77821A2-0ED5-DC42-01D3-F217D2C235CA}"/>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7F7DA8B6-C417-5FB1-B542-AC638EBCE714}"/>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CDDF4332-603D-6AB6-5341-E1EE11E9D01A}"/>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60EB40AD-FEB5-579D-E5DA-FA8646A6DFBA}"/>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A9A31B30-2AEA-7870-FDDB-6C2822B47562}"/>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6757FDD7-3B55-C328-6791-1B3AAD97C096}"/>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0CDD28CC-DCE1-B4A6-979B-2732CEE59A8F}"/>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A79774A1-4197-D6D7-1396-A65EE10FAB5C}"/>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E281D1D8-F700-5517-E4EB-D4D4A8487C61}"/>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F39B5765-A542-CB85-AEBC-5C28384C79A0}"/>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8A79B5A9-8242-B715-D7FE-8211D1CEBC35}"/>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02E0A813-59F8-9E54-897A-4EFC81F713B2}"/>
              </a:ext>
              <a:ext uri="{C183D7F6-B498-43B3-948B-1728B52AA6E4}">
                <adec:decorative xmlns:adec="http://schemas.microsoft.com/office/drawing/2017/decorative" val="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0F165194-1B51-6C0E-07ED-1AE0EB423A69}"/>
              </a:ext>
              <a:ext uri="{C183D7F6-B498-43B3-948B-1728B52AA6E4}">
                <adec:decorative xmlns:adec="http://schemas.microsoft.com/office/drawing/2017/decorative" val="1"/>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1C927F21-32D4-8B24-8BAF-5B6FE6357D0E}"/>
              </a:ext>
              <a:ext uri="{C183D7F6-B498-43B3-948B-1728B52AA6E4}">
                <adec:decorative xmlns:adec="http://schemas.microsoft.com/office/drawing/2017/decorative" val="1"/>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358CD1D5-E61F-A4A1-F627-09853D2329A0}"/>
              </a:ext>
              <a:ext uri="{C183D7F6-B498-43B3-948B-1728B52AA6E4}">
                <adec:decorative xmlns:adec="http://schemas.microsoft.com/office/drawing/2017/decorative" val="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32330E56-35CC-0E2D-0162-D01B3AD7E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group of people in a room">
            <a:extLst>
              <a:ext uri="{FF2B5EF4-FFF2-40B4-BE49-F238E27FC236}">
                <a16:creationId xmlns:a16="http://schemas.microsoft.com/office/drawing/2014/main" id="{DC27B9DF-8C47-D710-1C76-70746FB74DD4}"/>
              </a:ext>
            </a:extLst>
          </p:cNvPr>
          <p:cNvPicPr>
            <a:picLocks noChangeAspect="1"/>
          </p:cNvPicPr>
          <p:nvPr/>
        </p:nvPicPr>
        <p:blipFill>
          <a:blip r:embed="rId4"/>
          <a:stretch>
            <a:fillRect/>
          </a:stretch>
        </p:blipFill>
        <p:spPr>
          <a:xfrm>
            <a:off x="714397" y="3223688"/>
            <a:ext cx="2337591" cy="1302278"/>
          </a:xfrm>
          <a:prstGeom prst="rect">
            <a:avLst/>
          </a:prstGeom>
        </p:spPr>
      </p:pic>
      <p:pic>
        <p:nvPicPr>
          <p:cNvPr id="2" name="Picture 1" descr="A virtual meeting presentation screen with &quot;Intelligence: Designed to Amplify&quot; displayed. ">
            <a:extLst>
              <a:ext uri="{FF2B5EF4-FFF2-40B4-BE49-F238E27FC236}">
                <a16:creationId xmlns:a16="http://schemas.microsoft.com/office/drawing/2014/main" id="{4B5B27C6-650D-FC89-F1F1-8042A73FAC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va Engage features for leaders, communicators and employees">
            <a:extLst>
              <a:ext uri="{FF2B5EF4-FFF2-40B4-BE49-F238E27FC236}">
                <a16:creationId xmlns:a16="http://schemas.microsoft.com/office/drawing/2014/main" id="{24385FAE-F98E-7839-E949-AC4170F53A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
            <a:extLst>
              <a:ext uri="{FF2B5EF4-FFF2-40B4-BE49-F238E27FC236}">
                <a16:creationId xmlns:a16="http://schemas.microsoft.com/office/drawing/2014/main" id="{931E8307-657D-081C-914B-A26C03463D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578" y="4855693"/>
            <a:ext cx="367166" cy="367166"/>
          </a:xfrm>
          <a:prstGeom prst="rect">
            <a:avLst/>
          </a:prstGeom>
        </p:spPr>
      </p:pic>
      <p:sp>
        <p:nvSpPr>
          <p:cNvPr id="5" name="TextBox 4">
            <a:extLst>
              <a:ext uri="{FF2B5EF4-FFF2-40B4-BE49-F238E27FC236}">
                <a16:creationId xmlns:a16="http://schemas.microsoft.com/office/drawing/2014/main" id="{442627A0-BE99-56C6-6E22-5FF2BB4EF772}"/>
              </a:ext>
            </a:extLst>
          </p:cNvPr>
          <p:cNvSpPr txBox="1"/>
          <p:nvPr/>
        </p:nvSpPr>
        <p:spPr>
          <a:xfrm>
            <a:off x="9183231" y="5241903"/>
            <a:ext cx="2571734"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Requires a Viva license (C+C or Suite)</a:t>
            </a:r>
          </a:p>
        </p:txBody>
      </p:sp>
    </p:spTree>
    <p:extLst>
      <p:ext uri="{BB962C8B-B14F-4D97-AF65-F5344CB8AC3E}">
        <p14:creationId xmlns:p14="http://schemas.microsoft.com/office/powerpoint/2010/main" val="1617708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par>
                                <p:cTn id="61" presetID="10"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6" grpId="0"/>
      <p:bldP spid="27" grpId="0"/>
      <p:bldP spid="32" grpId="0" animBg="1"/>
      <p:bldP spid="33" grpId="0"/>
      <p:bldP spid="42" grpId="0" animBg="1"/>
      <p:bldP spid="43" grpId="0" animBg="1"/>
      <p:bldP spid="44" grpId="0" animBg="1"/>
      <p:bldP spid="45" grpId="0" animBg="1"/>
      <p:bldP spid="5" grpId="0"/>
    </p:bldLst>
  </p:timing>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22CE2-1B54-134F-85E4-977EBD614E2E}"/>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E7F87AFD-7E4F-1FD3-D68D-9FFB1955D323}"/>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DD905786-884A-C990-701C-33D8CE5564E0}"/>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AA0D2D36-7432-3CBA-9D3F-6E574CCCDBB2}"/>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F184517A-6336-DAA4-A7BC-1B05D559D133}"/>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22731FC9-065B-D33A-9C60-8617982F23B6}"/>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6A0728AD-B485-6783-7C9D-10F3222A7211}"/>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C465EA6E-BA19-CAD3-DABE-6E3004721462}"/>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BE0F864F-00E2-B16A-FCD2-0D27FB600A0B}"/>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25B2FDC1-826C-6379-79B3-4EBF67334AAC}"/>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C514E3BE-0815-D9D5-A08C-1A54CBAC3495}"/>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D00A66F4-E50A-A0FF-570C-855923E42430}"/>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D78DDA95-8E20-C145-C081-304114AE8888}"/>
              </a:ext>
              <a:ext uri="{C183D7F6-B498-43B3-948B-1728B52AA6E4}">
                <adec:decorative xmlns:adec="http://schemas.microsoft.com/office/drawing/2017/decorative" val="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FFF3E1CE-07CE-600F-0B49-993CB2634536}"/>
              </a:ext>
              <a:ext uri="{C183D7F6-B498-43B3-948B-1728B52AA6E4}">
                <adec:decorative xmlns:adec="http://schemas.microsoft.com/office/drawing/2017/decorative" val="1"/>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74407BC0-6819-35C0-C741-F11D20520226}"/>
              </a:ext>
              <a:ext uri="{C183D7F6-B498-43B3-948B-1728B52AA6E4}">
                <adec:decorative xmlns:adec="http://schemas.microsoft.com/office/drawing/2017/decorative" val="1"/>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F805A1FD-FDC9-6838-FC65-9A42D325FBF2}"/>
              </a:ext>
              <a:ext uri="{C183D7F6-B498-43B3-948B-1728B52AA6E4}">
                <adec:decorative xmlns:adec="http://schemas.microsoft.com/office/drawing/2017/decorative" val="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A6B00862-0986-3422-93EF-084C67603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D9819C6A-5E38-861E-CBA3-10AB42D1C4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4397" y="3223688"/>
            <a:ext cx="2337591" cy="1302278"/>
          </a:xfrm>
          <a:prstGeom prst="rect">
            <a:avLst/>
          </a:prstGeom>
        </p:spPr>
      </p:pic>
      <p:grpSp>
        <p:nvGrpSpPr>
          <p:cNvPr id="1040" name="Group 1039">
            <a:extLst>
              <a:ext uri="{FF2B5EF4-FFF2-40B4-BE49-F238E27FC236}">
                <a16:creationId xmlns:a16="http://schemas.microsoft.com/office/drawing/2014/main" id="{98906C34-086D-BDFA-2021-9F53D0A432F0}"/>
              </a:ext>
              <a:ext uri="{C183D7F6-B498-43B3-948B-1728B52AA6E4}">
                <adec:decorative xmlns:adec="http://schemas.microsoft.com/office/drawing/2017/decorative" val="1"/>
              </a:ext>
            </a:extLst>
          </p:cNvPr>
          <p:cNvGrpSpPr/>
          <p:nvPr/>
        </p:nvGrpSpPr>
        <p:grpSpPr>
          <a:xfrm>
            <a:off x="830420" y="1804364"/>
            <a:ext cx="4925196" cy="438630"/>
            <a:chOff x="9451789" y="1244127"/>
            <a:chExt cx="963227" cy="312238"/>
          </a:xfrm>
        </p:grpSpPr>
        <p:sp>
          <p:nvSpPr>
            <p:cNvPr id="1041" name="Rectangle: Rounded Corners 8">
              <a:extLst>
                <a:ext uri="{FF2B5EF4-FFF2-40B4-BE49-F238E27FC236}">
                  <a16:creationId xmlns:a16="http://schemas.microsoft.com/office/drawing/2014/main" id="{81D23ACA-A163-76D7-853A-1FFD1B9DA692}"/>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2" name="Rectangle: Rounded Corners 11">
              <a:extLst>
                <a:ext uri="{FF2B5EF4-FFF2-40B4-BE49-F238E27FC236}">
                  <a16:creationId xmlns:a16="http://schemas.microsoft.com/office/drawing/2014/main" id="{5F1B1982-45B8-0CBE-DA81-BDB4AFB5EA43}"/>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BROADCAST</a:t>
              </a:r>
              <a:br>
                <a:rPr lang="en-US" sz="1000" b="0" i="0" u="none" strike="noStrike">
                  <a:solidFill>
                    <a:srgbClr val="702573"/>
                  </a:solidFill>
                  <a:effectLst/>
                  <a:latin typeface="Segoe UI Semibold" panose="020B0702040204020203" pitchFamily="34" charset="0"/>
                </a:rPr>
              </a:br>
              <a:r>
                <a:rPr lang="en-US" sz="1000" b="0" i="0" u="none">
                  <a:solidFill>
                    <a:srgbClr val="702573"/>
                  </a:solidFill>
                  <a:effectLst/>
                  <a:latin typeface="Segoe UI Semibold" panose="020B0702040204020203" pitchFamily="34" charset="0"/>
                </a:rPr>
                <a:t>Teams live event (deprecating) </a:t>
              </a:r>
              <a:r>
                <a:rPr lang="en-US" sz="1000" b="0" i="0" u="none" strike="noStrike">
                  <a:solidFill>
                    <a:srgbClr val="702573"/>
                  </a:solidFill>
                  <a:effectLst/>
                  <a:latin typeface="Segoe UI Semibold" panose="020B0702040204020203" pitchFamily="34" charset="0"/>
                </a:rPr>
                <a:t>or Teams town hall (preview)</a:t>
              </a:r>
            </a:p>
          </p:txBody>
        </p:sp>
      </p:grpSp>
      <p:grpSp>
        <p:nvGrpSpPr>
          <p:cNvPr id="1043" name="Group 1042">
            <a:extLst>
              <a:ext uri="{FF2B5EF4-FFF2-40B4-BE49-F238E27FC236}">
                <a16:creationId xmlns:a16="http://schemas.microsoft.com/office/drawing/2014/main" id="{13AE4C18-7F0B-3835-A835-0840FAB8B7A6}"/>
              </a:ext>
              <a:ext uri="{C183D7F6-B498-43B3-948B-1728B52AA6E4}">
                <adec:decorative xmlns:adec="http://schemas.microsoft.com/office/drawing/2017/decorative" val="1"/>
              </a:ext>
            </a:extLst>
          </p:cNvPr>
          <p:cNvGrpSpPr/>
          <p:nvPr/>
        </p:nvGrpSpPr>
        <p:grpSpPr>
          <a:xfrm>
            <a:off x="6412407" y="1804364"/>
            <a:ext cx="2170568" cy="438630"/>
            <a:chOff x="9451789" y="1244127"/>
            <a:chExt cx="963227" cy="312238"/>
          </a:xfrm>
        </p:grpSpPr>
        <p:sp>
          <p:nvSpPr>
            <p:cNvPr id="1044" name="Rectangle: Rounded Corners 8">
              <a:extLst>
                <a:ext uri="{FF2B5EF4-FFF2-40B4-BE49-F238E27FC236}">
                  <a16:creationId xmlns:a16="http://schemas.microsoft.com/office/drawing/2014/main" id="{F0CB1151-2A4C-F0CC-3F75-FAAD22CCE7CF}"/>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5" name="Rectangle: Rounded Corners 11">
              <a:extLst>
                <a:ext uri="{FF2B5EF4-FFF2-40B4-BE49-F238E27FC236}">
                  <a16:creationId xmlns:a16="http://schemas.microsoft.com/office/drawing/2014/main" id="{C30776C5-918F-911E-AA24-F9B12D758EB4}"/>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046" name="Group 1045">
            <a:extLst>
              <a:ext uri="{FF2B5EF4-FFF2-40B4-BE49-F238E27FC236}">
                <a16:creationId xmlns:a16="http://schemas.microsoft.com/office/drawing/2014/main" id="{3B58F147-30DF-6F39-E1ED-2D513736B2E5}"/>
              </a:ext>
              <a:ext uri="{C183D7F6-B498-43B3-948B-1728B52AA6E4}">
                <adec:decorative xmlns:adec="http://schemas.microsoft.com/office/drawing/2017/decorative" val="1"/>
              </a:ext>
            </a:extLst>
          </p:cNvPr>
          <p:cNvGrpSpPr/>
          <p:nvPr/>
        </p:nvGrpSpPr>
        <p:grpSpPr>
          <a:xfrm>
            <a:off x="9201327" y="1804364"/>
            <a:ext cx="2170568" cy="438630"/>
            <a:chOff x="9451789" y="1244127"/>
            <a:chExt cx="963227" cy="312238"/>
          </a:xfrm>
        </p:grpSpPr>
        <p:sp>
          <p:nvSpPr>
            <p:cNvPr id="1047" name="Rectangle: Rounded Corners 8">
              <a:extLst>
                <a:ext uri="{FF2B5EF4-FFF2-40B4-BE49-F238E27FC236}">
                  <a16:creationId xmlns:a16="http://schemas.microsoft.com/office/drawing/2014/main" id="{2586BCD5-FD09-0F9B-CC9D-8EF47A05F87C}"/>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8" name="Rectangle: Rounded Corners 11">
              <a:extLst>
                <a:ext uri="{FF2B5EF4-FFF2-40B4-BE49-F238E27FC236}">
                  <a16:creationId xmlns:a16="http://schemas.microsoft.com/office/drawing/2014/main" id="{01E945EE-15D1-9952-8431-0BE68C68FAFD}"/>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pic>
        <p:nvPicPr>
          <p:cNvPr id="2" name="Picture 1" descr="A virtual meeting presentation screen with &quot;Intelligence: Designed to Amplify&quot; displayed. ">
            <a:extLst>
              <a:ext uri="{FF2B5EF4-FFF2-40B4-BE49-F238E27FC236}">
                <a16:creationId xmlns:a16="http://schemas.microsoft.com/office/drawing/2014/main" id="{56EB3E2D-536A-6CC1-6616-913534C4D4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va Engage features for leaders, communicators and employees">
            <a:extLst>
              <a:ext uri="{FF2B5EF4-FFF2-40B4-BE49-F238E27FC236}">
                <a16:creationId xmlns:a16="http://schemas.microsoft.com/office/drawing/2014/main" id="{36A5DB89-80F8-9D28-4CDA-3670EF290A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055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3"/>
                                        </p:tgtEl>
                                        <p:attrNameLst>
                                          <p:attrName>style.visibility</p:attrName>
                                        </p:attrNameLst>
                                      </p:cBhvr>
                                      <p:to>
                                        <p:strVal val="visible"/>
                                      </p:to>
                                    </p:set>
                                    <p:animEffect transition="in" filter="fade">
                                      <p:cBhvr>
                                        <p:cTn id="7" dur="500"/>
                                        <p:tgtEl>
                                          <p:spTgt spid="10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6"/>
                                        </p:tgtEl>
                                        <p:attrNameLst>
                                          <p:attrName>style.visibility</p:attrName>
                                        </p:attrNameLst>
                                      </p:cBhvr>
                                      <p:to>
                                        <p:strVal val="visible"/>
                                      </p:to>
                                    </p:set>
                                    <p:animEffect transition="in" filter="fade">
                                      <p:cBhvr>
                                        <p:cTn id="12" dur="500"/>
                                        <p:tgtEl>
                                          <p:spTgt spid="10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0"/>
                                        </p:tgtEl>
                                        <p:attrNameLst>
                                          <p:attrName>style.visibility</p:attrName>
                                        </p:attrNameLst>
                                      </p:cBhvr>
                                      <p:to>
                                        <p:strVal val="visible"/>
                                      </p:to>
                                    </p:set>
                                    <p:animEffect transition="in" filter="fade">
                                      <p:cBhvr>
                                        <p:cTn id="1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71F1D-0530-4666-76F7-64ABF69E1DEC}"/>
            </a:ext>
          </a:extLst>
        </p:cNvPr>
        <p:cNvGrpSpPr/>
        <p:nvPr/>
      </p:nvGrpSpPr>
      <p:grpSpPr>
        <a:xfrm>
          <a:off x="0" y="0"/>
          <a:ext cx="0" cy="0"/>
          <a:chOff x="0" y="0"/>
          <a:chExt cx="0" cy="0"/>
        </a:xfrm>
      </p:grpSpPr>
      <p:pic>
        <p:nvPicPr>
          <p:cNvPr id="3" name="Picture 2" descr="A virtual meeting with two women in separate video call windows. ">
            <a:extLst>
              <a:ext uri="{FF2B5EF4-FFF2-40B4-BE49-F238E27FC236}">
                <a16:creationId xmlns:a16="http://schemas.microsoft.com/office/drawing/2014/main" id="{6628657D-34B2-688D-C223-28F944F4F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082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331F11-CEE2-3637-70B2-E3FFD6736A8B}"/>
              </a:ext>
            </a:extLst>
          </p:cNvPr>
          <p:cNvSpPr>
            <a:spLocks noGrp="1"/>
          </p:cNvSpPr>
          <p:nvPr>
            <p:ph type="title"/>
          </p:nvPr>
        </p:nvSpPr>
        <p:spPr>
          <a:xfrm>
            <a:off x="1524000" y="508746"/>
            <a:ext cx="9144000" cy="615553"/>
          </a:xfrm>
        </p:spPr>
        <p:txBody>
          <a:bodyPr/>
          <a:lstStyle/>
          <a:p>
            <a:pPr algn="ctr"/>
            <a:r>
              <a:rPr lang="en-US"/>
              <a:t>Monday Masterclass</a:t>
            </a:r>
          </a:p>
        </p:txBody>
      </p:sp>
      <p:sp>
        <p:nvSpPr>
          <p:cNvPr id="19" name="Text Placeholder 18">
            <a:extLst>
              <a:ext uri="{FF2B5EF4-FFF2-40B4-BE49-F238E27FC236}">
                <a16:creationId xmlns:a16="http://schemas.microsoft.com/office/drawing/2014/main" id="{2772505B-884F-329A-BE18-4F3F3E51585D}"/>
              </a:ext>
            </a:extLst>
          </p:cNvPr>
          <p:cNvSpPr>
            <a:spLocks noGrp="1"/>
          </p:cNvSpPr>
          <p:nvPr>
            <p:ph type="body" sz="quarter" idx="12"/>
          </p:nvPr>
        </p:nvSpPr>
        <p:spPr>
          <a:xfrm>
            <a:off x="2032664" y="1337993"/>
            <a:ext cx="8179171" cy="246221"/>
          </a:xfrm>
        </p:spPr>
        <p:txBody>
          <a:bodyPr/>
          <a:lstStyle/>
          <a:p>
            <a:pPr algn="ctr"/>
            <a:r>
              <a:rPr lang="en-US"/>
              <a:t>Engage Events Cast</a:t>
            </a:r>
          </a:p>
        </p:txBody>
      </p:sp>
      <p:grpSp>
        <p:nvGrpSpPr>
          <p:cNvPr id="131" name="Group 130">
            <a:extLst>
              <a:ext uri="{FF2B5EF4-FFF2-40B4-BE49-F238E27FC236}">
                <a16:creationId xmlns:a16="http://schemas.microsoft.com/office/drawing/2014/main" id="{0697DA82-6523-92DD-8F18-8654D7EFC4A7}"/>
              </a:ext>
              <a:ext uri="{C183D7F6-B498-43B3-948B-1728B52AA6E4}">
                <adec:decorative xmlns:adec="http://schemas.microsoft.com/office/drawing/2017/decorative" val="1"/>
              </a:ext>
            </a:extLst>
          </p:cNvPr>
          <p:cNvGrpSpPr/>
          <p:nvPr/>
        </p:nvGrpSpPr>
        <p:grpSpPr>
          <a:xfrm>
            <a:off x="52291" y="2182091"/>
            <a:ext cx="1458094" cy="2493818"/>
            <a:chOff x="456024" y="2053086"/>
            <a:chExt cx="1802680" cy="3083173"/>
          </a:xfrm>
        </p:grpSpPr>
        <p:sp>
          <p:nvSpPr>
            <p:cNvPr id="132" name="TextBox 131">
              <a:extLst>
                <a:ext uri="{FF2B5EF4-FFF2-40B4-BE49-F238E27FC236}">
                  <a16:creationId xmlns:a16="http://schemas.microsoft.com/office/drawing/2014/main" id="{79D1F0EA-DA9F-F539-6980-8A04FC47E29C}"/>
                </a:ext>
              </a:extLst>
            </p:cNvPr>
            <p:cNvSpPr txBox="1">
              <a:spLocks/>
            </p:cNvSpPr>
            <p:nvPr/>
          </p:nvSpPr>
          <p:spPr>
            <a:xfrm>
              <a:off x="456024" y="3835838"/>
              <a:ext cx="1016493" cy="58501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Steve</a:t>
              </a:r>
            </a:p>
          </p:txBody>
        </p:sp>
        <p:pic>
          <p:nvPicPr>
            <p:cNvPr id="133" name="Picture 132" descr="A logo of a company&#10;&#10;Description automatically generated">
              <a:extLst>
                <a:ext uri="{FF2B5EF4-FFF2-40B4-BE49-F238E27FC236}">
                  <a16:creationId xmlns:a16="http://schemas.microsoft.com/office/drawing/2014/main" id="{D1F8345D-D1B1-ADFD-BF72-189A3D274AB4}"/>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9" y="4847029"/>
              <a:ext cx="825138" cy="192822"/>
            </a:xfrm>
            <a:prstGeom prst="rect">
              <a:avLst/>
            </a:prstGeom>
          </p:spPr>
        </p:pic>
        <p:sp>
          <p:nvSpPr>
            <p:cNvPr id="134" name="Freeform: Shape 4">
              <a:extLst>
                <a:ext uri="{FF2B5EF4-FFF2-40B4-BE49-F238E27FC236}">
                  <a16:creationId xmlns:a16="http://schemas.microsoft.com/office/drawing/2014/main" id="{02FF33C1-3E8A-E1D0-8020-7651098BBB18}"/>
                </a:ext>
              </a:extLst>
            </p:cNvPr>
            <p:cNvSpPr>
              <a:spLocks/>
            </p:cNvSpPr>
            <p:nvPr/>
          </p:nvSpPr>
          <p:spPr bwMode="auto">
            <a:xfrm>
              <a:off x="527334" y="2053086"/>
              <a:ext cx="1731370" cy="1782754"/>
            </a:xfrm>
            <a:custGeom>
              <a:avLst/>
              <a:gdLst>
                <a:gd name="connsiteX0" fmla="*/ 689904 w 1858174"/>
                <a:gd name="connsiteY0" fmla="*/ 154627 h 1913322"/>
                <a:gd name="connsiteX1" fmla="*/ 663751 w 1858174"/>
                <a:gd name="connsiteY1" fmla="*/ 165460 h 1913322"/>
                <a:gd name="connsiteX2" fmla="*/ 652917 w 1858174"/>
                <a:gd name="connsiteY2" fmla="*/ 191614 h 1913322"/>
                <a:gd name="connsiteX3" fmla="*/ 652917 w 1858174"/>
                <a:gd name="connsiteY3" fmla="*/ 191613 h 1913322"/>
                <a:gd name="connsiteX4" fmla="*/ 652917 w 1858174"/>
                <a:gd name="connsiteY4" fmla="*/ 191614 h 1913322"/>
                <a:gd name="connsiteX5" fmla="*/ 652917 w 1858174"/>
                <a:gd name="connsiteY5" fmla="*/ 191614 h 1913322"/>
                <a:gd name="connsiteX6" fmla="*/ 663751 w 1858174"/>
                <a:gd name="connsiteY6" fmla="*/ 217767 h 1913322"/>
                <a:gd name="connsiteX7" fmla="*/ 689904 w 1858174"/>
                <a:gd name="connsiteY7" fmla="*/ 228600 h 1913322"/>
                <a:gd name="connsiteX8" fmla="*/ 1168267 w 1858174"/>
                <a:gd name="connsiteY8" fmla="*/ 228601 h 1913322"/>
                <a:gd name="connsiteX9" fmla="*/ 1205254 w 1858174"/>
                <a:gd name="connsiteY9" fmla="*/ 191614 h 1913322"/>
                <a:gd name="connsiteX10" fmla="*/ 1205255 w 1858174"/>
                <a:gd name="connsiteY10" fmla="*/ 191614 h 1913322"/>
                <a:gd name="connsiteX11" fmla="*/ 1168268 w 1858174"/>
                <a:gd name="connsiteY11" fmla="*/ 154627 h 1913322"/>
                <a:gd name="connsiteX12" fmla="*/ 63141 w 1858174"/>
                <a:gd name="connsiteY12" fmla="*/ 0 h 1913322"/>
                <a:gd name="connsiteX13" fmla="*/ 1795033 w 1858174"/>
                <a:gd name="connsiteY13" fmla="*/ 0 h 1913322"/>
                <a:gd name="connsiteX14" fmla="*/ 1858174 w 1858174"/>
                <a:gd name="connsiteY14" fmla="*/ 63141 h 1913322"/>
                <a:gd name="connsiteX15" fmla="*/ 1858174 w 1858174"/>
                <a:gd name="connsiteY15" fmla="*/ 1913322 h 1913322"/>
                <a:gd name="connsiteX16" fmla="*/ 0 w 1858174"/>
                <a:gd name="connsiteY16" fmla="*/ 1913322 h 1913322"/>
                <a:gd name="connsiteX17" fmla="*/ 0 w 1858174"/>
                <a:gd name="connsiteY17" fmla="*/ 63141 h 1913322"/>
                <a:gd name="connsiteX18" fmla="*/ 63141 w 1858174"/>
                <a:gd name="connsiteY18" fmla="*/ 0 h 1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8174" h="1913322">
                  <a:moveTo>
                    <a:pt x="689904" y="154627"/>
                  </a:moveTo>
                  <a:cubicBezTo>
                    <a:pt x="679691" y="154627"/>
                    <a:pt x="670444" y="158767"/>
                    <a:pt x="663751" y="165460"/>
                  </a:cubicBezTo>
                  <a:lnTo>
                    <a:pt x="652917" y="191614"/>
                  </a:lnTo>
                  <a:lnTo>
                    <a:pt x="652917" y="191613"/>
                  </a:lnTo>
                  <a:lnTo>
                    <a:pt x="652917" y="191614"/>
                  </a:lnTo>
                  <a:lnTo>
                    <a:pt x="652917" y="191614"/>
                  </a:lnTo>
                  <a:lnTo>
                    <a:pt x="663751" y="217767"/>
                  </a:lnTo>
                  <a:cubicBezTo>
                    <a:pt x="670444" y="224460"/>
                    <a:pt x="679691" y="228600"/>
                    <a:pt x="689904" y="228600"/>
                  </a:cubicBezTo>
                  <a:lnTo>
                    <a:pt x="1168267" y="228601"/>
                  </a:lnTo>
                  <a:cubicBezTo>
                    <a:pt x="1188694" y="228601"/>
                    <a:pt x="1205254" y="212041"/>
                    <a:pt x="1205254" y="191614"/>
                  </a:cubicBezTo>
                  <a:lnTo>
                    <a:pt x="1205255" y="191614"/>
                  </a:lnTo>
                  <a:cubicBezTo>
                    <a:pt x="1205255" y="171187"/>
                    <a:pt x="1188695" y="154627"/>
                    <a:pt x="1168268" y="154627"/>
                  </a:cubicBezTo>
                  <a:close/>
                  <a:moveTo>
                    <a:pt x="63141" y="0"/>
                  </a:moveTo>
                  <a:lnTo>
                    <a:pt x="1795033" y="0"/>
                  </a:lnTo>
                  <a:cubicBezTo>
                    <a:pt x="1829905" y="0"/>
                    <a:pt x="1858174" y="28269"/>
                    <a:pt x="1858174" y="63141"/>
                  </a:cubicBezTo>
                  <a:lnTo>
                    <a:pt x="1858174" y="1913322"/>
                  </a:lnTo>
                  <a:lnTo>
                    <a:pt x="0" y="1913322"/>
                  </a:lnTo>
                  <a:lnTo>
                    <a:pt x="0" y="63141"/>
                  </a:lnTo>
                  <a:cubicBezTo>
                    <a:pt x="0" y="28269"/>
                    <a:pt x="28269" y="0"/>
                    <a:pt x="63141" y="0"/>
                  </a:cubicBezTo>
                  <a:close/>
                </a:path>
              </a:pathLst>
            </a:custGeom>
            <a:solidFill>
              <a:schemeClr val="accent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ectangle: Top Corners Rounded 6">
              <a:extLst>
                <a:ext uri="{FF2B5EF4-FFF2-40B4-BE49-F238E27FC236}">
                  <a16:creationId xmlns:a16="http://schemas.microsoft.com/office/drawing/2014/main" id="{808BCBF3-0711-D9D2-0208-0803127945E9}"/>
                </a:ext>
              </a:extLst>
            </p:cNvPr>
            <p:cNvSpPr>
              <a:spLocks/>
            </p:cNvSpPr>
            <p:nvPr/>
          </p:nvSpPr>
          <p:spPr bwMode="auto">
            <a:xfrm rot="10800000">
              <a:off x="527334" y="3835838"/>
              <a:ext cx="1731370" cy="1300421"/>
            </a:xfrm>
            <a:prstGeom prst="round2SameRect">
              <a:avLst>
                <a:gd name="adj1" fmla="val 3398"/>
                <a:gd name="adj2" fmla="val 0"/>
              </a:avLst>
            </a:prstGeom>
            <a:solidFill>
              <a:schemeClr val="bg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6" name="TextBox 135">
              <a:extLst>
                <a:ext uri="{FF2B5EF4-FFF2-40B4-BE49-F238E27FC236}">
                  <a16:creationId xmlns:a16="http://schemas.microsoft.com/office/drawing/2014/main" id="{6D4C9284-F187-20FD-2165-24643A314AB2}"/>
                </a:ext>
              </a:extLst>
            </p:cNvPr>
            <p:cNvSpPr txBox="1">
              <a:spLocks/>
            </p:cNvSpPr>
            <p:nvPr/>
          </p:nvSpPr>
          <p:spPr>
            <a:xfrm>
              <a:off x="477589" y="4223380"/>
              <a:ext cx="830957" cy="578058"/>
            </a:xfrm>
            <a:prstGeom prst="rect">
              <a:avLst/>
            </a:prstGeom>
            <a:noFill/>
          </p:spPr>
          <p:txBody>
            <a:bodyPr wrap="non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600">
                  <a:gradFill>
                    <a:gsLst>
                      <a:gs pos="2917">
                        <a:srgbClr val="000000"/>
                      </a:gs>
                      <a:gs pos="30000">
                        <a:srgbClr val="000000"/>
                      </a:gs>
                    </a:gsLst>
                    <a:lin ang="5400000" scaled="0"/>
                  </a:gradFill>
                  <a:latin typeface="Segoe UI"/>
                </a:rPr>
                <a:t>Tyer</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137" name="TextBox 136">
              <a:extLst>
                <a:ext uri="{FF2B5EF4-FFF2-40B4-BE49-F238E27FC236}">
                  <a16:creationId xmlns:a16="http://schemas.microsoft.com/office/drawing/2014/main" id="{91A71A3C-99C0-3ADC-4F2C-016A7B33EFEE}"/>
                </a:ext>
              </a:extLst>
            </p:cNvPr>
            <p:cNvSpPr txBox="1">
              <a:spLocks/>
            </p:cNvSpPr>
            <p:nvPr/>
          </p:nvSpPr>
          <p:spPr>
            <a:xfrm>
              <a:off x="456024" y="3819359"/>
              <a:ext cx="1327725" cy="701926"/>
            </a:xfrm>
            <a:prstGeom prst="rect">
              <a:avLst/>
            </a:prstGeom>
            <a:noFill/>
          </p:spPr>
          <p:txBody>
            <a:bodyPr wrap="none" lIns="182880" tIns="146304" rIns="182880" bIns="146304" rtlCol="0" anchor="t">
              <a:spAutoFit/>
            </a:bodyPr>
            <a:lstStyle/>
            <a:p>
              <a:pPr marL="0" marR="0" lvl="0" indent="0" algn="l" defTabSz="914400">
                <a:lnSpc>
                  <a:spcPct val="90000"/>
                </a:lnSpc>
                <a:spcBef>
                  <a:spcPts val="0"/>
                </a:spcBef>
                <a:spcAft>
                  <a:spcPts val="600"/>
                </a:spcAft>
                <a:buNone/>
                <a:tabLst/>
                <a:defRPr/>
              </a:pPr>
              <a:r>
                <a:rPr lang="en-US" sz="2400">
                  <a:gradFill>
                    <a:gsLst>
                      <a:gs pos="2917">
                        <a:srgbClr val="000000"/>
                      </a:gs>
                      <a:gs pos="30000">
                        <a:srgbClr val="000000"/>
                      </a:gs>
                    </a:gsLst>
                    <a:lin ang="5400000" scaled="0"/>
                  </a:gradFill>
                  <a:latin typeface="Segoe UI"/>
                </a:rPr>
                <a:t>James</a:t>
              </a:r>
              <a:endParaRPr lang="en-US">
                <a:ea typeface="+mn-ea"/>
                <a:cs typeface="+mn-cs"/>
              </a:endParaRPr>
            </a:p>
          </p:txBody>
        </p:sp>
        <p:pic>
          <p:nvPicPr>
            <p:cNvPr id="138" name="Picture 137" descr="A logo of a company&#10;&#10;Description automatically generated">
              <a:extLst>
                <a:ext uri="{FF2B5EF4-FFF2-40B4-BE49-F238E27FC236}">
                  <a16:creationId xmlns:a16="http://schemas.microsoft.com/office/drawing/2014/main" id="{1D260F39-CB9C-7E7C-3E4B-E5FB8D5CC928}"/>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8" y="4853342"/>
              <a:ext cx="825138" cy="192822"/>
            </a:xfrm>
            <a:prstGeom prst="rect">
              <a:avLst/>
            </a:prstGeom>
          </p:spPr>
        </p:pic>
      </p:grpSp>
      <p:grpSp>
        <p:nvGrpSpPr>
          <p:cNvPr id="203" name="Group 202">
            <a:extLst>
              <a:ext uri="{FF2B5EF4-FFF2-40B4-BE49-F238E27FC236}">
                <a16:creationId xmlns:a16="http://schemas.microsoft.com/office/drawing/2014/main" id="{A5691868-E671-35F2-4205-8B8820953ACE}"/>
              </a:ext>
              <a:ext uri="{C183D7F6-B498-43B3-948B-1728B52AA6E4}">
                <adec:decorative xmlns:adec="http://schemas.microsoft.com/office/drawing/2017/decorative" val="1"/>
              </a:ext>
            </a:extLst>
          </p:cNvPr>
          <p:cNvGrpSpPr/>
          <p:nvPr/>
        </p:nvGrpSpPr>
        <p:grpSpPr>
          <a:xfrm>
            <a:off x="1562676" y="2182091"/>
            <a:ext cx="1458094" cy="2493818"/>
            <a:chOff x="456024" y="2053086"/>
            <a:chExt cx="1802680" cy="3083173"/>
          </a:xfrm>
        </p:grpSpPr>
        <p:sp>
          <p:nvSpPr>
            <p:cNvPr id="205" name="TextBox 204">
              <a:extLst>
                <a:ext uri="{FF2B5EF4-FFF2-40B4-BE49-F238E27FC236}">
                  <a16:creationId xmlns:a16="http://schemas.microsoft.com/office/drawing/2014/main" id="{6D699D61-995A-EA04-E133-D71F84281FBD}"/>
                </a:ext>
              </a:extLst>
            </p:cNvPr>
            <p:cNvSpPr txBox="1">
              <a:spLocks/>
            </p:cNvSpPr>
            <p:nvPr/>
          </p:nvSpPr>
          <p:spPr>
            <a:xfrm>
              <a:off x="456024" y="3835838"/>
              <a:ext cx="1016493" cy="58501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Steve</a:t>
              </a:r>
            </a:p>
          </p:txBody>
        </p:sp>
        <p:pic>
          <p:nvPicPr>
            <p:cNvPr id="206" name="Picture 205" descr="A logo of a company&#10;&#10;Description automatically generated">
              <a:extLst>
                <a:ext uri="{FF2B5EF4-FFF2-40B4-BE49-F238E27FC236}">
                  <a16:creationId xmlns:a16="http://schemas.microsoft.com/office/drawing/2014/main" id="{C61B5800-C91D-B68C-0715-A96CE3082C14}"/>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9" y="4847029"/>
              <a:ext cx="825138" cy="192822"/>
            </a:xfrm>
            <a:prstGeom prst="rect">
              <a:avLst/>
            </a:prstGeom>
          </p:spPr>
        </p:pic>
        <p:sp>
          <p:nvSpPr>
            <p:cNvPr id="207" name="Freeform: Shape 4">
              <a:extLst>
                <a:ext uri="{FF2B5EF4-FFF2-40B4-BE49-F238E27FC236}">
                  <a16:creationId xmlns:a16="http://schemas.microsoft.com/office/drawing/2014/main" id="{C2C171E3-200C-26FE-BD82-C34454E647C4}"/>
                </a:ext>
              </a:extLst>
            </p:cNvPr>
            <p:cNvSpPr>
              <a:spLocks/>
            </p:cNvSpPr>
            <p:nvPr/>
          </p:nvSpPr>
          <p:spPr bwMode="auto">
            <a:xfrm>
              <a:off x="527334" y="2053086"/>
              <a:ext cx="1731370" cy="1782754"/>
            </a:xfrm>
            <a:custGeom>
              <a:avLst/>
              <a:gdLst>
                <a:gd name="connsiteX0" fmla="*/ 689904 w 1858174"/>
                <a:gd name="connsiteY0" fmla="*/ 154627 h 1913322"/>
                <a:gd name="connsiteX1" fmla="*/ 663751 w 1858174"/>
                <a:gd name="connsiteY1" fmla="*/ 165460 h 1913322"/>
                <a:gd name="connsiteX2" fmla="*/ 652917 w 1858174"/>
                <a:gd name="connsiteY2" fmla="*/ 191614 h 1913322"/>
                <a:gd name="connsiteX3" fmla="*/ 652917 w 1858174"/>
                <a:gd name="connsiteY3" fmla="*/ 191613 h 1913322"/>
                <a:gd name="connsiteX4" fmla="*/ 652917 w 1858174"/>
                <a:gd name="connsiteY4" fmla="*/ 191614 h 1913322"/>
                <a:gd name="connsiteX5" fmla="*/ 652917 w 1858174"/>
                <a:gd name="connsiteY5" fmla="*/ 191614 h 1913322"/>
                <a:gd name="connsiteX6" fmla="*/ 663751 w 1858174"/>
                <a:gd name="connsiteY6" fmla="*/ 217767 h 1913322"/>
                <a:gd name="connsiteX7" fmla="*/ 689904 w 1858174"/>
                <a:gd name="connsiteY7" fmla="*/ 228600 h 1913322"/>
                <a:gd name="connsiteX8" fmla="*/ 1168267 w 1858174"/>
                <a:gd name="connsiteY8" fmla="*/ 228601 h 1913322"/>
                <a:gd name="connsiteX9" fmla="*/ 1205254 w 1858174"/>
                <a:gd name="connsiteY9" fmla="*/ 191614 h 1913322"/>
                <a:gd name="connsiteX10" fmla="*/ 1205255 w 1858174"/>
                <a:gd name="connsiteY10" fmla="*/ 191614 h 1913322"/>
                <a:gd name="connsiteX11" fmla="*/ 1168268 w 1858174"/>
                <a:gd name="connsiteY11" fmla="*/ 154627 h 1913322"/>
                <a:gd name="connsiteX12" fmla="*/ 63141 w 1858174"/>
                <a:gd name="connsiteY12" fmla="*/ 0 h 1913322"/>
                <a:gd name="connsiteX13" fmla="*/ 1795033 w 1858174"/>
                <a:gd name="connsiteY13" fmla="*/ 0 h 1913322"/>
                <a:gd name="connsiteX14" fmla="*/ 1858174 w 1858174"/>
                <a:gd name="connsiteY14" fmla="*/ 63141 h 1913322"/>
                <a:gd name="connsiteX15" fmla="*/ 1858174 w 1858174"/>
                <a:gd name="connsiteY15" fmla="*/ 1913322 h 1913322"/>
                <a:gd name="connsiteX16" fmla="*/ 0 w 1858174"/>
                <a:gd name="connsiteY16" fmla="*/ 1913322 h 1913322"/>
                <a:gd name="connsiteX17" fmla="*/ 0 w 1858174"/>
                <a:gd name="connsiteY17" fmla="*/ 63141 h 1913322"/>
                <a:gd name="connsiteX18" fmla="*/ 63141 w 1858174"/>
                <a:gd name="connsiteY18" fmla="*/ 0 h 1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8174" h="1913322">
                  <a:moveTo>
                    <a:pt x="689904" y="154627"/>
                  </a:moveTo>
                  <a:cubicBezTo>
                    <a:pt x="679691" y="154627"/>
                    <a:pt x="670444" y="158767"/>
                    <a:pt x="663751" y="165460"/>
                  </a:cubicBezTo>
                  <a:lnTo>
                    <a:pt x="652917" y="191614"/>
                  </a:lnTo>
                  <a:lnTo>
                    <a:pt x="652917" y="191613"/>
                  </a:lnTo>
                  <a:lnTo>
                    <a:pt x="652917" y="191614"/>
                  </a:lnTo>
                  <a:lnTo>
                    <a:pt x="652917" y="191614"/>
                  </a:lnTo>
                  <a:lnTo>
                    <a:pt x="663751" y="217767"/>
                  </a:lnTo>
                  <a:cubicBezTo>
                    <a:pt x="670444" y="224460"/>
                    <a:pt x="679691" y="228600"/>
                    <a:pt x="689904" y="228600"/>
                  </a:cubicBezTo>
                  <a:lnTo>
                    <a:pt x="1168267" y="228601"/>
                  </a:lnTo>
                  <a:cubicBezTo>
                    <a:pt x="1188694" y="228601"/>
                    <a:pt x="1205254" y="212041"/>
                    <a:pt x="1205254" y="191614"/>
                  </a:cubicBezTo>
                  <a:lnTo>
                    <a:pt x="1205255" y="191614"/>
                  </a:lnTo>
                  <a:cubicBezTo>
                    <a:pt x="1205255" y="171187"/>
                    <a:pt x="1188695" y="154627"/>
                    <a:pt x="1168268" y="154627"/>
                  </a:cubicBezTo>
                  <a:close/>
                  <a:moveTo>
                    <a:pt x="63141" y="0"/>
                  </a:moveTo>
                  <a:lnTo>
                    <a:pt x="1795033" y="0"/>
                  </a:lnTo>
                  <a:cubicBezTo>
                    <a:pt x="1829905" y="0"/>
                    <a:pt x="1858174" y="28269"/>
                    <a:pt x="1858174" y="63141"/>
                  </a:cubicBezTo>
                  <a:lnTo>
                    <a:pt x="1858174" y="1913322"/>
                  </a:lnTo>
                  <a:lnTo>
                    <a:pt x="0" y="1913322"/>
                  </a:lnTo>
                  <a:lnTo>
                    <a:pt x="0" y="63141"/>
                  </a:lnTo>
                  <a:cubicBezTo>
                    <a:pt x="0" y="28269"/>
                    <a:pt x="28269" y="0"/>
                    <a:pt x="63141" y="0"/>
                  </a:cubicBezTo>
                  <a:close/>
                </a:path>
              </a:pathLst>
            </a:custGeom>
            <a:solidFill>
              <a:schemeClr val="accent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8" name="Rectangle: Top Corners Rounded 6">
              <a:extLst>
                <a:ext uri="{FF2B5EF4-FFF2-40B4-BE49-F238E27FC236}">
                  <a16:creationId xmlns:a16="http://schemas.microsoft.com/office/drawing/2014/main" id="{5EDF5840-FE2C-43AD-7C37-5C26B220A88F}"/>
                </a:ext>
              </a:extLst>
            </p:cNvPr>
            <p:cNvSpPr>
              <a:spLocks/>
            </p:cNvSpPr>
            <p:nvPr/>
          </p:nvSpPr>
          <p:spPr bwMode="auto">
            <a:xfrm rot="10800000">
              <a:off x="527334" y="3835838"/>
              <a:ext cx="1731370" cy="1300421"/>
            </a:xfrm>
            <a:prstGeom prst="round2SameRect">
              <a:avLst>
                <a:gd name="adj1" fmla="val 3398"/>
                <a:gd name="adj2" fmla="val 0"/>
              </a:avLst>
            </a:prstGeom>
            <a:solidFill>
              <a:schemeClr val="bg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9" name="TextBox 208">
              <a:extLst>
                <a:ext uri="{FF2B5EF4-FFF2-40B4-BE49-F238E27FC236}">
                  <a16:creationId xmlns:a16="http://schemas.microsoft.com/office/drawing/2014/main" id="{BEE874D4-F9C2-D81F-3356-AE614216F832}"/>
                </a:ext>
              </a:extLst>
            </p:cNvPr>
            <p:cNvSpPr txBox="1">
              <a:spLocks/>
            </p:cNvSpPr>
            <p:nvPr/>
          </p:nvSpPr>
          <p:spPr>
            <a:xfrm>
              <a:off x="477589" y="4223380"/>
              <a:ext cx="1071169" cy="578058"/>
            </a:xfrm>
            <a:prstGeom prst="rect">
              <a:avLst/>
            </a:prstGeom>
            <a:noFill/>
          </p:spPr>
          <p:txBody>
            <a:bodyPr wrap="non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600">
                  <a:gradFill>
                    <a:gsLst>
                      <a:gs pos="2917">
                        <a:srgbClr val="000000"/>
                      </a:gs>
                      <a:gs pos="30000">
                        <a:srgbClr val="000000"/>
                      </a:gs>
                    </a:gsLst>
                    <a:lin ang="5400000" scaled="0"/>
                  </a:gradFill>
                  <a:latin typeface="Segoe UI"/>
                </a:rPr>
                <a:t>Cirone</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210" name="TextBox 209">
              <a:extLst>
                <a:ext uri="{FF2B5EF4-FFF2-40B4-BE49-F238E27FC236}">
                  <a16:creationId xmlns:a16="http://schemas.microsoft.com/office/drawing/2014/main" id="{1AF6D20F-D39F-CAA4-442E-D4140B64DC84}"/>
                </a:ext>
              </a:extLst>
            </p:cNvPr>
            <p:cNvSpPr txBox="1">
              <a:spLocks/>
            </p:cNvSpPr>
            <p:nvPr/>
          </p:nvSpPr>
          <p:spPr>
            <a:xfrm>
              <a:off x="456024" y="3819359"/>
              <a:ext cx="1129735" cy="701926"/>
            </a:xfrm>
            <a:prstGeom prst="rect">
              <a:avLst/>
            </a:prstGeom>
            <a:noFill/>
          </p:spPr>
          <p:txBody>
            <a:bodyPr wrap="none" lIns="182880" tIns="146304" rIns="182880" bIns="146304" rtlCol="0" anchor="t">
              <a:spAutoFit/>
            </a:bodyPr>
            <a:lstStyle/>
            <a:p>
              <a:pPr marL="0" marR="0" lvl="0" indent="0" algn="l" defTabSz="914400">
                <a:lnSpc>
                  <a:spcPct val="90000"/>
                </a:lnSpc>
                <a:spcBef>
                  <a:spcPts val="0"/>
                </a:spcBef>
                <a:spcAft>
                  <a:spcPts val="600"/>
                </a:spcAft>
                <a:buNone/>
                <a:tabLst/>
                <a:defRPr/>
              </a:pPr>
              <a:r>
                <a:rPr lang="en-US" sz="2400">
                  <a:gradFill>
                    <a:gsLst>
                      <a:gs pos="2917">
                        <a:srgbClr val="000000"/>
                      </a:gs>
                      <a:gs pos="30000">
                        <a:srgbClr val="000000"/>
                      </a:gs>
                    </a:gsLst>
                    <a:lin ang="5400000" scaled="0"/>
                  </a:gradFill>
                  <a:latin typeface="Segoe UI"/>
                </a:rPr>
                <a:t>John</a:t>
              </a:r>
              <a:endParaRPr lang="en-US">
                <a:ea typeface="+mn-ea"/>
                <a:cs typeface="+mn-cs"/>
              </a:endParaRPr>
            </a:p>
          </p:txBody>
        </p:sp>
        <p:pic>
          <p:nvPicPr>
            <p:cNvPr id="211" name="Picture 210" descr="A logo of a company&#10;&#10;Description automatically generated">
              <a:extLst>
                <a:ext uri="{FF2B5EF4-FFF2-40B4-BE49-F238E27FC236}">
                  <a16:creationId xmlns:a16="http://schemas.microsoft.com/office/drawing/2014/main" id="{93479354-809B-75C8-F16D-42236DDA1E38}"/>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8" y="4853342"/>
              <a:ext cx="825138" cy="192822"/>
            </a:xfrm>
            <a:prstGeom prst="rect">
              <a:avLst/>
            </a:prstGeom>
          </p:spPr>
        </p:pic>
      </p:grpSp>
      <p:grpSp>
        <p:nvGrpSpPr>
          <p:cNvPr id="213" name="Group 212">
            <a:extLst>
              <a:ext uri="{FF2B5EF4-FFF2-40B4-BE49-F238E27FC236}">
                <a16:creationId xmlns:a16="http://schemas.microsoft.com/office/drawing/2014/main" id="{77C73DE4-47B9-CD70-1B1A-70B4061369F2}"/>
              </a:ext>
              <a:ext uri="{C183D7F6-B498-43B3-948B-1728B52AA6E4}">
                <adec:decorative xmlns:adec="http://schemas.microsoft.com/office/drawing/2017/decorative" val="1"/>
              </a:ext>
            </a:extLst>
          </p:cNvPr>
          <p:cNvGrpSpPr/>
          <p:nvPr/>
        </p:nvGrpSpPr>
        <p:grpSpPr>
          <a:xfrm>
            <a:off x="3073061" y="2182091"/>
            <a:ext cx="1469070" cy="2493818"/>
            <a:chOff x="456024" y="2053086"/>
            <a:chExt cx="1816250" cy="3083173"/>
          </a:xfrm>
        </p:grpSpPr>
        <p:sp>
          <p:nvSpPr>
            <p:cNvPr id="215" name="TextBox 214">
              <a:extLst>
                <a:ext uri="{FF2B5EF4-FFF2-40B4-BE49-F238E27FC236}">
                  <a16:creationId xmlns:a16="http://schemas.microsoft.com/office/drawing/2014/main" id="{91EBA6F8-B364-0E35-78AF-A13D0E870F81}"/>
                </a:ext>
              </a:extLst>
            </p:cNvPr>
            <p:cNvSpPr txBox="1">
              <a:spLocks/>
            </p:cNvSpPr>
            <p:nvPr/>
          </p:nvSpPr>
          <p:spPr>
            <a:xfrm>
              <a:off x="456024" y="3835838"/>
              <a:ext cx="1016493" cy="58501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Steve</a:t>
              </a:r>
            </a:p>
          </p:txBody>
        </p:sp>
        <p:pic>
          <p:nvPicPr>
            <p:cNvPr id="216" name="Picture 215" descr="A logo of a company&#10;&#10;Description automatically generated">
              <a:extLst>
                <a:ext uri="{FF2B5EF4-FFF2-40B4-BE49-F238E27FC236}">
                  <a16:creationId xmlns:a16="http://schemas.microsoft.com/office/drawing/2014/main" id="{58DBA119-2B4A-814C-BE11-CE077B19DE60}"/>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9" y="4847029"/>
              <a:ext cx="825138" cy="192822"/>
            </a:xfrm>
            <a:prstGeom prst="rect">
              <a:avLst/>
            </a:prstGeom>
          </p:spPr>
        </p:pic>
        <p:sp>
          <p:nvSpPr>
            <p:cNvPr id="217" name="Freeform: Shape 4">
              <a:extLst>
                <a:ext uri="{FF2B5EF4-FFF2-40B4-BE49-F238E27FC236}">
                  <a16:creationId xmlns:a16="http://schemas.microsoft.com/office/drawing/2014/main" id="{A88CA141-DADE-0555-F289-69D1AFF1EE4F}"/>
                </a:ext>
              </a:extLst>
            </p:cNvPr>
            <p:cNvSpPr>
              <a:spLocks/>
            </p:cNvSpPr>
            <p:nvPr/>
          </p:nvSpPr>
          <p:spPr bwMode="auto">
            <a:xfrm>
              <a:off x="527334" y="2053086"/>
              <a:ext cx="1731370" cy="1782754"/>
            </a:xfrm>
            <a:custGeom>
              <a:avLst/>
              <a:gdLst>
                <a:gd name="connsiteX0" fmla="*/ 689904 w 1858174"/>
                <a:gd name="connsiteY0" fmla="*/ 154627 h 1913322"/>
                <a:gd name="connsiteX1" fmla="*/ 663751 w 1858174"/>
                <a:gd name="connsiteY1" fmla="*/ 165460 h 1913322"/>
                <a:gd name="connsiteX2" fmla="*/ 652917 w 1858174"/>
                <a:gd name="connsiteY2" fmla="*/ 191614 h 1913322"/>
                <a:gd name="connsiteX3" fmla="*/ 652917 w 1858174"/>
                <a:gd name="connsiteY3" fmla="*/ 191613 h 1913322"/>
                <a:gd name="connsiteX4" fmla="*/ 652917 w 1858174"/>
                <a:gd name="connsiteY4" fmla="*/ 191614 h 1913322"/>
                <a:gd name="connsiteX5" fmla="*/ 652917 w 1858174"/>
                <a:gd name="connsiteY5" fmla="*/ 191614 h 1913322"/>
                <a:gd name="connsiteX6" fmla="*/ 663751 w 1858174"/>
                <a:gd name="connsiteY6" fmla="*/ 217767 h 1913322"/>
                <a:gd name="connsiteX7" fmla="*/ 689904 w 1858174"/>
                <a:gd name="connsiteY7" fmla="*/ 228600 h 1913322"/>
                <a:gd name="connsiteX8" fmla="*/ 1168267 w 1858174"/>
                <a:gd name="connsiteY8" fmla="*/ 228601 h 1913322"/>
                <a:gd name="connsiteX9" fmla="*/ 1205254 w 1858174"/>
                <a:gd name="connsiteY9" fmla="*/ 191614 h 1913322"/>
                <a:gd name="connsiteX10" fmla="*/ 1205255 w 1858174"/>
                <a:gd name="connsiteY10" fmla="*/ 191614 h 1913322"/>
                <a:gd name="connsiteX11" fmla="*/ 1168268 w 1858174"/>
                <a:gd name="connsiteY11" fmla="*/ 154627 h 1913322"/>
                <a:gd name="connsiteX12" fmla="*/ 63141 w 1858174"/>
                <a:gd name="connsiteY12" fmla="*/ 0 h 1913322"/>
                <a:gd name="connsiteX13" fmla="*/ 1795033 w 1858174"/>
                <a:gd name="connsiteY13" fmla="*/ 0 h 1913322"/>
                <a:gd name="connsiteX14" fmla="*/ 1858174 w 1858174"/>
                <a:gd name="connsiteY14" fmla="*/ 63141 h 1913322"/>
                <a:gd name="connsiteX15" fmla="*/ 1858174 w 1858174"/>
                <a:gd name="connsiteY15" fmla="*/ 1913322 h 1913322"/>
                <a:gd name="connsiteX16" fmla="*/ 0 w 1858174"/>
                <a:gd name="connsiteY16" fmla="*/ 1913322 h 1913322"/>
                <a:gd name="connsiteX17" fmla="*/ 0 w 1858174"/>
                <a:gd name="connsiteY17" fmla="*/ 63141 h 1913322"/>
                <a:gd name="connsiteX18" fmla="*/ 63141 w 1858174"/>
                <a:gd name="connsiteY18" fmla="*/ 0 h 1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8174" h="1913322">
                  <a:moveTo>
                    <a:pt x="689904" y="154627"/>
                  </a:moveTo>
                  <a:cubicBezTo>
                    <a:pt x="679691" y="154627"/>
                    <a:pt x="670444" y="158767"/>
                    <a:pt x="663751" y="165460"/>
                  </a:cubicBezTo>
                  <a:lnTo>
                    <a:pt x="652917" y="191614"/>
                  </a:lnTo>
                  <a:lnTo>
                    <a:pt x="652917" y="191613"/>
                  </a:lnTo>
                  <a:lnTo>
                    <a:pt x="652917" y="191614"/>
                  </a:lnTo>
                  <a:lnTo>
                    <a:pt x="652917" y="191614"/>
                  </a:lnTo>
                  <a:lnTo>
                    <a:pt x="663751" y="217767"/>
                  </a:lnTo>
                  <a:cubicBezTo>
                    <a:pt x="670444" y="224460"/>
                    <a:pt x="679691" y="228600"/>
                    <a:pt x="689904" y="228600"/>
                  </a:cubicBezTo>
                  <a:lnTo>
                    <a:pt x="1168267" y="228601"/>
                  </a:lnTo>
                  <a:cubicBezTo>
                    <a:pt x="1188694" y="228601"/>
                    <a:pt x="1205254" y="212041"/>
                    <a:pt x="1205254" y="191614"/>
                  </a:cubicBezTo>
                  <a:lnTo>
                    <a:pt x="1205255" y="191614"/>
                  </a:lnTo>
                  <a:cubicBezTo>
                    <a:pt x="1205255" y="171187"/>
                    <a:pt x="1188695" y="154627"/>
                    <a:pt x="1168268" y="154627"/>
                  </a:cubicBezTo>
                  <a:close/>
                  <a:moveTo>
                    <a:pt x="63141" y="0"/>
                  </a:moveTo>
                  <a:lnTo>
                    <a:pt x="1795033" y="0"/>
                  </a:lnTo>
                  <a:cubicBezTo>
                    <a:pt x="1829905" y="0"/>
                    <a:pt x="1858174" y="28269"/>
                    <a:pt x="1858174" y="63141"/>
                  </a:cubicBezTo>
                  <a:lnTo>
                    <a:pt x="1858174" y="1913322"/>
                  </a:lnTo>
                  <a:lnTo>
                    <a:pt x="0" y="1913322"/>
                  </a:lnTo>
                  <a:lnTo>
                    <a:pt x="0" y="63141"/>
                  </a:lnTo>
                  <a:cubicBezTo>
                    <a:pt x="0" y="28269"/>
                    <a:pt x="28269" y="0"/>
                    <a:pt x="63141" y="0"/>
                  </a:cubicBezTo>
                  <a:close/>
                </a:path>
              </a:pathLst>
            </a:custGeom>
            <a:solidFill>
              <a:schemeClr val="accent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8" name="Rectangle: Top Corners Rounded 6">
              <a:extLst>
                <a:ext uri="{FF2B5EF4-FFF2-40B4-BE49-F238E27FC236}">
                  <a16:creationId xmlns:a16="http://schemas.microsoft.com/office/drawing/2014/main" id="{38CBB8D5-8A40-897E-FD3A-0CED11F29C9F}"/>
                </a:ext>
              </a:extLst>
            </p:cNvPr>
            <p:cNvSpPr>
              <a:spLocks/>
            </p:cNvSpPr>
            <p:nvPr/>
          </p:nvSpPr>
          <p:spPr bwMode="auto">
            <a:xfrm rot="10800000">
              <a:off x="527334" y="3835838"/>
              <a:ext cx="1731370" cy="1300421"/>
            </a:xfrm>
            <a:prstGeom prst="round2SameRect">
              <a:avLst>
                <a:gd name="adj1" fmla="val 3398"/>
                <a:gd name="adj2" fmla="val 0"/>
              </a:avLst>
            </a:prstGeom>
            <a:solidFill>
              <a:schemeClr val="bg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9" name="TextBox 218">
              <a:extLst>
                <a:ext uri="{FF2B5EF4-FFF2-40B4-BE49-F238E27FC236}">
                  <a16:creationId xmlns:a16="http://schemas.microsoft.com/office/drawing/2014/main" id="{F9E98259-65A4-7686-62E4-B60617332AE3}"/>
                </a:ext>
              </a:extLst>
            </p:cNvPr>
            <p:cNvSpPr txBox="1">
              <a:spLocks/>
            </p:cNvSpPr>
            <p:nvPr/>
          </p:nvSpPr>
          <p:spPr>
            <a:xfrm>
              <a:off x="477589" y="4223380"/>
              <a:ext cx="937981" cy="578058"/>
            </a:xfrm>
            <a:prstGeom prst="rect">
              <a:avLst/>
            </a:prstGeom>
            <a:noFill/>
          </p:spPr>
          <p:txBody>
            <a:bodyPr wrap="non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600">
                  <a:gradFill>
                    <a:gsLst>
                      <a:gs pos="2917">
                        <a:srgbClr val="000000"/>
                      </a:gs>
                      <a:gs pos="30000">
                        <a:srgbClr val="000000"/>
                      </a:gs>
                    </a:gsLst>
                    <a:lin ang="5400000" scaled="0"/>
                  </a:gradFill>
                  <a:latin typeface="Segoe UI"/>
                </a:rPr>
                <a:t>Cook</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220" name="TextBox 219">
              <a:extLst>
                <a:ext uri="{FF2B5EF4-FFF2-40B4-BE49-F238E27FC236}">
                  <a16:creationId xmlns:a16="http://schemas.microsoft.com/office/drawing/2014/main" id="{C5971E60-CF13-A69F-7B8B-385B97C33D65}"/>
                </a:ext>
              </a:extLst>
            </p:cNvPr>
            <p:cNvSpPr txBox="1">
              <a:spLocks/>
            </p:cNvSpPr>
            <p:nvPr/>
          </p:nvSpPr>
          <p:spPr>
            <a:xfrm>
              <a:off x="456024" y="3819359"/>
              <a:ext cx="1816250" cy="701926"/>
            </a:xfrm>
            <a:prstGeom prst="rect">
              <a:avLst/>
            </a:prstGeom>
            <a:noFill/>
          </p:spPr>
          <p:txBody>
            <a:bodyPr wrap="none" lIns="182880" tIns="146304" rIns="182880" bIns="146304" rtlCol="0" anchor="t">
              <a:spAutoFit/>
            </a:bodyPr>
            <a:lstStyle/>
            <a:p>
              <a:pPr marL="0" marR="0" lvl="0" indent="0" algn="l" defTabSz="914400">
                <a:lnSpc>
                  <a:spcPct val="90000"/>
                </a:lnSpc>
                <a:spcBef>
                  <a:spcPts val="0"/>
                </a:spcBef>
                <a:spcAft>
                  <a:spcPts val="600"/>
                </a:spcAft>
                <a:buNone/>
                <a:tabLst/>
                <a:defRPr/>
              </a:pPr>
              <a:r>
                <a:rPr lang="en-US" sz="2400">
                  <a:gradFill>
                    <a:gsLst>
                      <a:gs pos="2917">
                        <a:srgbClr val="000000"/>
                      </a:gs>
                      <a:gs pos="30000">
                        <a:srgbClr val="000000"/>
                      </a:gs>
                    </a:gsLst>
                    <a:lin ang="5400000" scaled="0"/>
                  </a:gradFill>
                  <a:latin typeface="Segoe UI"/>
                </a:rPr>
                <a:t>Kristyona</a:t>
              </a:r>
              <a:endParaRPr lang="en-US">
                <a:ea typeface="+mn-ea"/>
                <a:cs typeface="+mn-cs"/>
              </a:endParaRPr>
            </a:p>
          </p:txBody>
        </p:sp>
        <p:pic>
          <p:nvPicPr>
            <p:cNvPr id="221" name="Picture 220" descr="A logo of a company&#10;&#10;Description automatically generated">
              <a:extLst>
                <a:ext uri="{FF2B5EF4-FFF2-40B4-BE49-F238E27FC236}">
                  <a16:creationId xmlns:a16="http://schemas.microsoft.com/office/drawing/2014/main" id="{AFA35355-35E5-1511-0382-6CA5E50BEF0A}"/>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8" y="4853342"/>
              <a:ext cx="825138" cy="192822"/>
            </a:xfrm>
            <a:prstGeom prst="rect">
              <a:avLst/>
            </a:prstGeom>
          </p:spPr>
        </p:pic>
      </p:grpSp>
      <p:grpSp>
        <p:nvGrpSpPr>
          <p:cNvPr id="223" name="Group 222">
            <a:extLst>
              <a:ext uri="{FF2B5EF4-FFF2-40B4-BE49-F238E27FC236}">
                <a16:creationId xmlns:a16="http://schemas.microsoft.com/office/drawing/2014/main" id="{BADC0BA6-B0CF-73AE-5C28-B7EBA7706F77}"/>
              </a:ext>
              <a:ext uri="{C183D7F6-B498-43B3-948B-1728B52AA6E4}">
                <adec:decorative xmlns:adec="http://schemas.microsoft.com/office/drawing/2017/decorative" val="1"/>
              </a:ext>
            </a:extLst>
          </p:cNvPr>
          <p:cNvGrpSpPr/>
          <p:nvPr/>
        </p:nvGrpSpPr>
        <p:grpSpPr>
          <a:xfrm>
            <a:off x="4594422" y="2182091"/>
            <a:ext cx="1458094" cy="2493818"/>
            <a:chOff x="456024" y="2053086"/>
            <a:chExt cx="1802680" cy="3083173"/>
          </a:xfrm>
        </p:grpSpPr>
        <p:sp>
          <p:nvSpPr>
            <p:cNvPr id="225" name="TextBox 224">
              <a:extLst>
                <a:ext uri="{FF2B5EF4-FFF2-40B4-BE49-F238E27FC236}">
                  <a16:creationId xmlns:a16="http://schemas.microsoft.com/office/drawing/2014/main" id="{20B163C0-C257-98A3-F7B8-246AA31683D7}"/>
                </a:ext>
              </a:extLst>
            </p:cNvPr>
            <p:cNvSpPr txBox="1">
              <a:spLocks/>
            </p:cNvSpPr>
            <p:nvPr/>
          </p:nvSpPr>
          <p:spPr>
            <a:xfrm>
              <a:off x="456024" y="3835838"/>
              <a:ext cx="1016493" cy="58501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Steve</a:t>
              </a:r>
            </a:p>
          </p:txBody>
        </p:sp>
        <p:pic>
          <p:nvPicPr>
            <p:cNvPr id="226" name="Picture 225" descr="A logo of a company&#10;&#10;Description automatically generated">
              <a:extLst>
                <a:ext uri="{FF2B5EF4-FFF2-40B4-BE49-F238E27FC236}">
                  <a16:creationId xmlns:a16="http://schemas.microsoft.com/office/drawing/2014/main" id="{C6D233B1-4F12-FCF3-B014-E2915C3E5995}"/>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9" y="4847029"/>
              <a:ext cx="825138" cy="192822"/>
            </a:xfrm>
            <a:prstGeom prst="rect">
              <a:avLst/>
            </a:prstGeom>
          </p:spPr>
        </p:pic>
        <p:sp>
          <p:nvSpPr>
            <p:cNvPr id="227" name="Freeform: Shape 4">
              <a:extLst>
                <a:ext uri="{FF2B5EF4-FFF2-40B4-BE49-F238E27FC236}">
                  <a16:creationId xmlns:a16="http://schemas.microsoft.com/office/drawing/2014/main" id="{76A71020-7199-2542-7EDF-F49F642B189B}"/>
                </a:ext>
              </a:extLst>
            </p:cNvPr>
            <p:cNvSpPr>
              <a:spLocks/>
            </p:cNvSpPr>
            <p:nvPr/>
          </p:nvSpPr>
          <p:spPr bwMode="auto">
            <a:xfrm>
              <a:off x="527334" y="2053086"/>
              <a:ext cx="1731370" cy="1782754"/>
            </a:xfrm>
            <a:custGeom>
              <a:avLst/>
              <a:gdLst>
                <a:gd name="connsiteX0" fmla="*/ 689904 w 1858174"/>
                <a:gd name="connsiteY0" fmla="*/ 154627 h 1913322"/>
                <a:gd name="connsiteX1" fmla="*/ 663751 w 1858174"/>
                <a:gd name="connsiteY1" fmla="*/ 165460 h 1913322"/>
                <a:gd name="connsiteX2" fmla="*/ 652917 w 1858174"/>
                <a:gd name="connsiteY2" fmla="*/ 191614 h 1913322"/>
                <a:gd name="connsiteX3" fmla="*/ 652917 w 1858174"/>
                <a:gd name="connsiteY3" fmla="*/ 191613 h 1913322"/>
                <a:gd name="connsiteX4" fmla="*/ 652917 w 1858174"/>
                <a:gd name="connsiteY4" fmla="*/ 191614 h 1913322"/>
                <a:gd name="connsiteX5" fmla="*/ 652917 w 1858174"/>
                <a:gd name="connsiteY5" fmla="*/ 191614 h 1913322"/>
                <a:gd name="connsiteX6" fmla="*/ 663751 w 1858174"/>
                <a:gd name="connsiteY6" fmla="*/ 217767 h 1913322"/>
                <a:gd name="connsiteX7" fmla="*/ 689904 w 1858174"/>
                <a:gd name="connsiteY7" fmla="*/ 228600 h 1913322"/>
                <a:gd name="connsiteX8" fmla="*/ 1168267 w 1858174"/>
                <a:gd name="connsiteY8" fmla="*/ 228601 h 1913322"/>
                <a:gd name="connsiteX9" fmla="*/ 1205254 w 1858174"/>
                <a:gd name="connsiteY9" fmla="*/ 191614 h 1913322"/>
                <a:gd name="connsiteX10" fmla="*/ 1205255 w 1858174"/>
                <a:gd name="connsiteY10" fmla="*/ 191614 h 1913322"/>
                <a:gd name="connsiteX11" fmla="*/ 1168268 w 1858174"/>
                <a:gd name="connsiteY11" fmla="*/ 154627 h 1913322"/>
                <a:gd name="connsiteX12" fmla="*/ 63141 w 1858174"/>
                <a:gd name="connsiteY12" fmla="*/ 0 h 1913322"/>
                <a:gd name="connsiteX13" fmla="*/ 1795033 w 1858174"/>
                <a:gd name="connsiteY13" fmla="*/ 0 h 1913322"/>
                <a:gd name="connsiteX14" fmla="*/ 1858174 w 1858174"/>
                <a:gd name="connsiteY14" fmla="*/ 63141 h 1913322"/>
                <a:gd name="connsiteX15" fmla="*/ 1858174 w 1858174"/>
                <a:gd name="connsiteY15" fmla="*/ 1913322 h 1913322"/>
                <a:gd name="connsiteX16" fmla="*/ 0 w 1858174"/>
                <a:gd name="connsiteY16" fmla="*/ 1913322 h 1913322"/>
                <a:gd name="connsiteX17" fmla="*/ 0 w 1858174"/>
                <a:gd name="connsiteY17" fmla="*/ 63141 h 1913322"/>
                <a:gd name="connsiteX18" fmla="*/ 63141 w 1858174"/>
                <a:gd name="connsiteY18" fmla="*/ 0 h 1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8174" h="1913322">
                  <a:moveTo>
                    <a:pt x="689904" y="154627"/>
                  </a:moveTo>
                  <a:cubicBezTo>
                    <a:pt x="679691" y="154627"/>
                    <a:pt x="670444" y="158767"/>
                    <a:pt x="663751" y="165460"/>
                  </a:cubicBezTo>
                  <a:lnTo>
                    <a:pt x="652917" y="191614"/>
                  </a:lnTo>
                  <a:lnTo>
                    <a:pt x="652917" y="191613"/>
                  </a:lnTo>
                  <a:lnTo>
                    <a:pt x="652917" y="191614"/>
                  </a:lnTo>
                  <a:lnTo>
                    <a:pt x="652917" y="191614"/>
                  </a:lnTo>
                  <a:lnTo>
                    <a:pt x="663751" y="217767"/>
                  </a:lnTo>
                  <a:cubicBezTo>
                    <a:pt x="670444" y="224460"/>
                    <a:pt x="679691" y="228600"/>
                    <a:pt x="689904" y="228600"/>
                  </a:cubicBezTo>
                  <a:lnTo>
                    <a:pt x="1168267" y="228601"/>
                  </a:lnTo>
                  <a:cubicBezTo>
                    <a:pt x="1188694" y="228601"/>
                    <a:pt x="1205254" y="212041"/>
                    <a:pt x="1205254" y="191614"/>
                  </a:cubicBezTo>
                  <a:lnTo>
                    <a:pt x="1205255" y="191614"/>
                  </a:lnTo>
                  <a:cubicBezTo>
                    <a:pt x="1205255" y="171187"/>
                    <a:pt x="1188695" y="154627"/>
                    <a:pt x="1168268" y="154627"/>
                  </a:cubicBezTo>
                  <a:close/>
                  <a:moveTo>
                    <a:pt x="63141" y="0"/>
                  </a:moveTo>
                  <a:lnTo>
                    <a:pt x="1795033" y="0"/>
                  </a:lnTo>
                  <a:cubicBezTo>
                    <a:pt x="1829905" y="0"/>
                    <a:pt x="1858174" y="28269"/>
                    <a:pt x="1858174" y="63141"/>
                  </a:cubicBezTo>
                  <a:lnTo>
                    <a:pt x="1858174" y="1913322"/>
                  </a:lnTo>
                  <a:lnTo>
                    <a:pt x="0" y="1913322"/>
                  </a:lnTo>
                  <a:lnTo>
                    <a:pt x="0" y="63141"/>
                  </a:lnTo>
                  <a:cubicBezTo>
                    <a:pt x="0" y="28269"/>
                    <a:pt x="28269" y="0"/>
                    <a:pt x="63141" y="0"/>
                  </a:cubicBezTo>
                  <a:close/>
                </a:path>
              </a:pathLst>
            </a:custGeom>
            <a:solidFill>
              <a:schemeClr val="accent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8" name="Rectangle: Top Corners Rounded 6">
              <a:extLst>
                <a:ext uri="{FF2B5EF4-FFF2-40B4-BE49-F238E27FC236}">
                  <a16:creationId xmlns:a16="http://schemas.microsoft.com/office/drawing/2014/main" id="{3C222147-0B82-1A35-6D39-30A129E03FD3}"/>
                </a:ext>
              </a:extLst>
            </p:cNvPr>
            <p:cNvSpPr>
              <a:spLocks/>
            </p:cNvSpPr>
            <p:nvPr/>
          </p:nvSpPr>
          <p:spPr bwMode="auto">
            <a:xfrm rot="10800000">
              <a:off x="527334" y="3835838"/>
              <a:ext cx="1731370" cy="1300421"/>
            </a:xfrm>
            <a:prstGeom prst="round2SameRect">
              <a:avLst>
                <a:gd name="adj1" fmla="val 3398"/>
                <a:gd name="adj2" fmla="val 0"/>
              </a:avLst>
            </a:prstGeom>
            <a:solidFill>
              <a:schemeClr val="bg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9" name="TextBox 228">
              <a:extLst>
                <a:ext uri="{FF2B5EF4-FFF2-40B4-BE49-F238E27FC236}">
                  <a16:creationId xmlns:a16="http://schemas.microsoft.com/office/drawing/2014/main" id="{47E2465F-5467-B5D9-1B49-20B540311E4C}"/>
                </a:ext>
              </a:extLst>
            </p:cNvPr>
            <p:cNvSpPr txBox="1">
              <a:spLocks/>
            </p:cNvSpPr>
            <p:nvPr/>
          </p:nvSpPr>
          <p:spPr>
            <a:xfrm>
              <a:off x="477589" y="4223380"/>
              <a:ext cx="1218551" cy="578058"/>
            </a:xfrm>
            <a:prstGeom prst="rect">
              <a:avLst/>
            </a:prstGeom>
            <a:noFill/>
          </p:spPr>
          <p:txBody>
            <a:bodyPr wrap="non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600">
                  <a:gradFill>
                    <a:gsLst>
                      <a:gs pos="2917">
                        <a:srgbClr val="000000"/>
                      </a:gs>
                      <a:gs pos="30000">
                        <a:srgbClr val="000000"/>
                      </a:gs>
                    </a:gsLst>
                    <a:lin ang="5400000" scaled="0"/>
                  </a:gradFill>
                  <a:latin typeface="Segoe UI"/>
                </a:rPr>
                <a:t>Lybrook</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230" name="TextBox 229">
              <a:extLst>
                <a:ext uri="{FF2B5EF4-FFF2-40B4-BE49-F238E27FC236}">
                  <a16:creationId xmlns:a16="http://schemas.microsoft.com/office/drawing/2014/main" id="{F9A8D285-8174-79DC-B527-7074262C2E01}"/>
                </a:ext>
              </a:extLst>
            </p:cNvPr>
            <p:cNvSpPr txBox="1">
              <a:spLocks/>
            </p:cNvSpPr>
            <p:nvPr/>
          </p:nvSpPr>
          <p:spPr>
            <a:xfrm>
              <a:off x="456024" y="3819359"/>
              <a:ext cx="1187655" cy="701926"/>
            </a:xfrm>
            <a:prstGeom prst="rect">
              <a:avLst/>
            </a:prstGeom>
            <a:noFill/>
          </p:spPr>
          <p:txBody>
            <a:bodyPr wrap="none" lIns="182880" tIns="146304" rIns="182880" bIns="146304" rtlCol="0" anchor="t">
              <a:spAutoFit/>
            </a:bodyPr>
            <a:lstStyle/>
            <a:p>
              <a:pPr marL="0" marR="0" lvl="0" indent="0" algn="l" defTabSz="914400">
                <a:lnSpc>
                  <a:spcPct val="90000"/>
                </a:lnSpc>
                <a:spcBef>
                  <a:spcPts val="0"/>
                </a:spcBef>
                <a:spcAft>
                  <a:spcPts val="600"/>
                </a:spcAft>
                <a:buNone/>
                <a:tabLst/>
                <a:defRPr/>
              </a:pPr>
              <a:r>
                <a:rPr lang="en-US" sz="2400">
                  <a:gradFill>
                    <a:gsLst>
                      <a:gs pos="2917">
                        <a:srgbClr val="000000"/>
                      </a:gs>
                      <a:gs pos="30000">
                        <a:srgbClr val="000000"/>
                      </a:gs>
                    </a:gsLst>
                    <a:lin ang="5400000" scaled="0"/>
                  </a:gradFill>
                  <a:latin typeface="Segoe UI"/>
                </a:rPr>
                <a:t>Tricia</a:t>
              </a:r>
              <a:endParaRPr lang="en-US">
                <a:ea typeface="+mn-ea"/>
                <a:cs typeface="+mn-cs"/>
              </a:endParaRPr>
            </a:p>
          </p:txBody>
        </p:sp>
        <p:pic>
          <p:nvPicPr>
            <p:cNvPr id="231" name="Picture 230" descr="A logo of a company&#10;&#10;Description automatically generated">
              <a:extLst>
                <a:ext uri="{FF2B5EF4-FFF2-40B4-BE49-F238E27FC236}">
                  <a16:creationId xmlns:a16="http://schemas.microsoft.com/office/drawing/2014/main" id="{E050152D-D21D-4C25-2D73-88BC86FD771D}"/>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8" y="4853342"/>
              <a:ext cx="825138" cy="192822"/>
            </a:xfrm>
            <a:prstGeom prst="rect">
              <a:avLst/>
            </a:prstGeom>
          </p:spPr>
        </p:pic>
      </p:grpSp>
      <p:grpSp>
        <p:nvGrpSpPr>
          <p:cNvPr id="243" name="Group 242">
            <a:extLst>
              <a:ext uri="{FF2B5EF4-FFF2-40B4-BE49-F238E27FC236}">
                <a16:creationId xmlns:a16="http://schemas.microsoft.com/office/drawing/2014/main" id="{FABB5D0D-E46F-5D94-E36F-684A097C018B}"/>
              </a:ext>
              <a:ext uri="{C183D7F6-B498-43B3-948B-1728B52AA6E4}">
                <adec:decorative xmlns:adec="http://schemas.microsoft.com/office/drawing/2017/decorative" val="1"/>
              </a:ext>
            </a:extLst>
          </p:cNvPr>
          <p:cNvGrpSpPr/>
          <p:nvPr/>
        </p:nvGrpSpPr>
        <p:grpSpPr>
          <a:xfrm>
            <a:off x="6104807" y="2182091"/>
            <a:ext cx="1458094" cy="2493818"/>
            <a:chOff x="456024" y="2053086"/>
            <a:chExt cx="1802680" cy="3083173"/>
          </a:xfrm>
        </p:grpSpPr>
        <p:sp>
          <p:nvSpPr>
            <p:cNvPr id="245" name="TextBox 244">
              <a:extLst>
                <a:ext uri="{FF2B5EF4-FFF2-40B4-BE49-F238E27FC236}">
                  <a16:creationId xmlns:a16="http://schemas.microsoft.com/office/drawing/2014/main" id="{854A7023-92CD-8D9C-3E7E-BDDDD2A5C732}"/>
                </a:ext>
              </a:extLst>
            </p:cNvPr>
            <p:cNvSpPr txBox="1">
              <a:spLocks/>
            </p:cNvSpPr>
            <p:nvPr/>
          </p:nvSpPr>
          <p:spPr>
            <a:xfrm>
              <a:off x="456024" y="3835838"/>
              <a:ext cx="1016493" cy="58501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Steve</a:t>
              </a:r>
            </a:p>
          </p:txBody>
        </p:sp>
        <p:pic>
          <p:nvPicPr>
            <p:cNvPr id="246" name="Picture 245" descr="A logo of a company&#10;&#10;Description automatically generated">
              <a:extLst>
                <a:ext uri="{FF2B5EF4-FFF2-40B4-BE49-F238E27FC236}">
                  <a16:creationId xmlns:a16="http://schemas.microsoft.com/office/drawing/2014/main" id="{A071842F-994A-FADB-53D1-7AA0110614D7}"/>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9" y="4847029"/>
              <a:ext cx="825138" cy="192822"/>
            </a:xfrm>
            <a:prstGeom prst="rect">
              <a:avLst/>
            </a:prstGeom>
          </p:spPr>
        </p:pic>
        <p:sp>
          <p:nvSpPr>
            <p:cNvPr id="247" name="Freeform: Shape 4">
              <a:extLst>
                <a:ext uri="{FF2B5EF4-FFF2-40B4-BE49-F238E27FC236}">
                  <a16:creationId xmlns:a16="http://schemas.microsoft.com/office/drawing/2014/main" id="{96ADF090-1E03-CD40-F391-FDD0ABC32564}"/>
                </a:ext>
              </a:extLst>
            </p:cNvPr>
            <p:cNvSpPr>
              <a:spLocks/>
            </p:cNvSpPr>
            <p:nvPr/>
          </p:nvSpPr>
          <p:spPr bwMode="auto">
            <a:xfrm>
              <a:off x="527334" y="2053086"/>
              <a:ext cx="1731370" cy="1782754"/>
            </a:xfrm>
            <a:custGeom>
              <a:avLst/>
              <a:gdLst>
                <a:gd name="connsiteX0" fmla="*/ 689904 w 1858174"/>
                <a:gd name="connsiteY0" fmla="*/ 154627 h 1913322"/>
                <a:gd name="connsiteX1" fmla="*/ 663751 w 1858174"/>
                <a:gd name="connsiteY1" fmla="*/ 165460 h 1913322"/>
                <a:gd name="connsiteX2" fmla="*/ 652917 w 1858174"/>
                <a:gd name="connsiteY2" fmla="*/ 191614 h 1913322"/>
                <a:gd name="connsiteX3" fmla="*/ 652917 w 1858174"/>
                <a:gd name="connsiteY3" fmla="*/ 191613 h 1913322"/>
                <a:gd name="connsiteX4" fmla="*/ 652917 w 1858174"/>
                <a:gd name="connsiteY4" fmla="*/ 191614 h 1913322"/>
                <a:gd name="connsiteX5" fmla="*/ 652917 w 1858174"/>
                <a:gd name="connsiteY5" fmla="*/ 191614 h 1913322"/>
                <a:gd name="connsiteX6" fmla="*/ 663751 w 1858174"/>
                <a:gd name="connsiteY6" fmla="*/ 217767 h 1913322"/>
                <a:gd name="connsiteX7" fmla="*/ 689904 w 1858174"/>
                <a:gd name="connsiteY7" fmla="*/ 228600 h 1913322"/>
                <a:gd name="connsiteX8" fmla="*/ 1168267 w 1858174"/>
                <a:gd name="connsiteY8" fmla="*/ 228601 h 1913322"/>
                <a:gd name="connsiteX9" fmla="*/ 1205254 w 1858174"/>
                <a:gd name="connsiteY9" fmla="*/ 191614 h 1913322"/>
                <a:gd name="connsiteX10" fmla="*/ 1205255 w 1858174"/>
                <a:gd name="connsiteY10" fmla="*/ 191614 h 1913322"/>
                <a:gd name="connsiteX11" fmla="*/ 1168268 w 1858174"/>
                <a:gd name="connsiteY11" fmla="*/ 154627 h 1913322"/>
                <a:gd name="connsiteX12" fmla="*/ 63141 w 1858174"/>
                <a:gd name="connsiteY12" fmla="*/ 0 h 1913322"/>
                <a:gd name="connsiteX13" fmla="*/ 1795033 w 1858174"/>
                <a:gd name="connsiteY13" fmla="*/ 0 h 1913322"/>
                <a:gd name="connsiteX14" fmla="*/ 1858174 w 1858174"/>
                <a:gd name="connsiteY14" fmla="*/ 63141 h 1913322"/>
                <a:gd name="connsiteX15" fmla="*/ 1858174 w 1858174"/>
                <a:gd name="connsiteY15" fmla="*/ 1913322 h 1913322"/>
                <a:gd name="connsiteX16" fmla="*/ 0 w 1858174"/>
                <a:gd name="connsiteY16" fmla="*/ 1913322 h 1913322"/>
                <a:gd name="connsiteX17" fmla="*/ 0 w 1858174"/>
                <a:gd name="connsiteY17" fmla="*/ 63141 h 1913322"/>
                <a:gd name="connsiteX18" fmla="*/ 63141 w 1858174"/>
                <a:gd name="connsiteY18" fmla="*/ 0 h 1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8174" h="1913322">
                  <a:moveTo>
                    <a:pt x="689904" y="154627"/>
                  </a:moveTo>
                  <a:cubicBezTo>
                    <a:pt x="679691" y="154627"/>
                    <a:pt x="670444" y="158767"/>
                    <a:pt x="663751" y="165460"/>
                  </a:cubicBezTo>
                  <a:lnTo>
                    <a:pt x="652917" y="191614"/>
                  </a:lnTo>
                  <a:lnTo>
                    <a:pt x="652917" y="191613"/>
                  </a:lnTo>
                  <a:lnTo>
                    <a:pt x="652917" y="191614"/>
                  </a:lnTo>
                  <a:lnTo>
                    <a:pt x="652917" y="191614"/>
                  </a:lnTo>
                  <a:lnTo>
                    <a:pt x="663751" y="217767"/>
                  </a:lnTo>
                  <a:cubicBezTo>
                    <a:pt x="670444" y="224460"/>
                    <a:pt x="679691" y="228600"/>
                    <a:pt x="689904" y="228600"/>
                  </a:cubicBezTo>
                  <a:lnTo>
                    <a:pt x="1168267" y="228601"/>
                  </a:lnTo>
                  <a:cubicBezTo>
                    <a:pt x="1188694" y="228601"/>
                    <a:pt x="1205254" y="212041"/>
                    <a:pt x="1205254" y="191614"/>
                  </a:cubicBezTo>
                  <a:lnTo>
                    <a:pt x="1205255" y="191614"/>
                  </a:lnTo>
                  <a:cubicBezTo>
                    <a:pt x="1205255" y="171187"/>
                    <a:pt x="1188695" y="154627"/>
                    <a:pt x="1168268" y="154627"/>
                  </a:cubicBezTo>
                  <a:close/>
                  <a:moveTo>
                    <a:pt x="63141" y="0"/>
                  </a:moveTo>
                  <a:lnTo>
                    <a:pt x="1795033" y="0"/>
                  </a:lnTo>
                  <a:cubicBezTo>
                    <a:pt x="1829905" y="0"/>
                    <a:pt x="1858174" y="28269"/>
                    <a:pt x="1858174" y="63141"/>
                  </a:cubicBezTo>
                  <a:lnTo>
                    <a:pt x="1858174" y="1913322"/>
                  </a:lnTo>
                  <a:lnTo>
                    <a:pt x="0" y="1913322"/>
                  </a:lnTo>
                  <a:lnTo>
                    <a:pt x="0" y="63141"/>
                  </a:lnTo>
                  <a:cubicBezTo>
                    <a:pt x="0" y="28269"/>
                    <a:pt x="28269" y="0"/>
                    <a:pt x="63141" y="0"/>
                  </a:cubicBezTo>
                  <a:close/>
                </a:path>
              </a:pathLst>
            </a:custGeom>
            <a:solidFill>
              <a:schemeClr val="accent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8" name="Rectangle: Top Corners Rounded 6">
              <a:extLst>
                <a:ext uri="{FF2B5EF4-FFF2-40B4-BE49-F238E27FC236}">
                  <a16:creationId xmlns:a16="http://schemas.microsoft.com/office/drawing/2014/main" id="{F5D19852-BC52-E49F-54C1-4FD1508D320F}"/>
                </a:ext>
              </a:extLst>
            </p:cNvPr>
            <p:cNvSpPr>
              <a:spLocks/>
            </p:cNvSpPr>
            <p:nvPr/>
          </p:nvSpPr>
          <p:spPr bwMode="auto">
            <a:xfrm rot="10800000">
              <a:off x="527334" y="3835838"/>
              <a:ext cx="1731370" cy="1300421"/>
            </a:xfrm>
            <a:prstGeom prst="round2SameRect">
              <a:avLst>
                <a:gd name="adj1" fmla="val 3398"/>
                <a:gd name="adj2" fmla="val 0"/>
              </a:avLst>
            </a:prstGeom>
            <a:solidFill>
              <a:schemeClr val="bg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9" name="TextBox 248">
              <a:extLst>
                <a:ext uri="{FF2B5EF4-FFF2-40B4-BE49-F238E27FC236}">
                  <a16:creationId xmlns:a16="http://schemas.microsoft.com/office/drawing/2014/main" id="{C4C5FEFF-289E-1737-91D8-D58FA6A57B79}"/>
                </a:ext>
              </a:extLst>
            </p:cNvPr>
            <p:cNvSpPr txBox="1">
              <a:spLocks/>
            </p:cNvSpPr>
            <p:nvPr/>
          </p:nvSpPr>
          <p:spPr>
            <a:xfrm>
              <a:off x="477589" y="4223380"/>
              <a:ext cx="1055685" cy="578058"/>
            </a:xfrm>
            <a:prstGeom prst="rect">
              <a:avLst/>
            </a:prstGeom>
            <a:noFill/>
          </p:spPr>
          <p:txBody>
            <a:bodyPr wrap="non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600">
                  <a:gradFill>
                    <a:gsLst>
                      <a:gs pos="2917">
                        <a:srgbClr val="000000"/>
                      </a:gs>
                      <a:gs pos="30000">
                        <a:srgbClr val="000000"/>
                      </a:gs>
                    </a:gsLst>
                    <a:lin ang="5400000" scaled="0"/>
                  </a:gradFill>
                  <a:latin typeface="Segoe UI"/>
                </a:rPr>
                <a:t>Verma</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250" name="TextBox 249">
              <a:extLst>
                <a:ext uri="{FF2B5EF4-FFF2-40B4-BE49-F238E27FC236}">
                  <a16:creationId xmlns:a16="http://schemas.microsoft.com/office/drawing/2014/main" id="{D548D280-AA9F-EAE5-68DC-EC3D902695E0}"/>
                </a:ext>
              </a:extLst>
            </p:cNvPr>
            <p:cNvSpPr txBox="1">
              <a:spLocks/>
            </p:cNvSpPr>
            <p:nvPr/>
          </p:nvSpPr>
          <p:spPr>
            <a:xfrm>
              <a:off x="456024" y="3819359"/>
              <a:ext cx="1364140" cy="701926"/>
            </a:xfrm>
            <a:prstGeom prst="rect">
              <a:avLst/>
            </a:prstGeom>
            <a:noFill/>
          </p:spPr>
          <p:txBody>
            <a:bodyPr wrap="none" lIns="182880" tIns="146304" rIns="182880" bIns="146304" rtlCol="0" anchor="t">
              <a:spAutoFit/>
            </a:bodyPr>
            <a:lstStyle/>
            <a:p>
              <a:pPr marL="0" marR="0" lvl="0" indent="0" algn="l" defTabSz="914400">
                <a:lnSpc>
                  <a:spcPct val="90000"/>
                </a:lnSpc>
                <a:spcBef>
                  <a:spcPts val="0"/>
                </a:spcBef>
                <a:spcAft>
                  <a:spcPts val="600"/>
                </a:spcAft>
                <a:buNone/>
                <a:tabLst/>
                <a:defRPr/>
              </a:pPr>
              <a:r>
                <a:rPr lang="en-US" sz="2400">
                  <a:gradFill>
                    <a:gsLst>
                      <a:gs pos="2917">
                        <a:srgbClr val="000000"/>
                      </a:gs>
                      <a:gs pos="30000">
                        <a:srgbClr val="000000"/>
                      </a:gs>
                    </a:gsLst>
                    <a:lin ang="5400000" scaled="0"/>
                  </a:gradFill>
                  <a:latin typeface="Segoe UI"/>
                </a:rPr>
                <a:t>Pallavi</a:t>
              </a:r>
              <a:endParaRPr lang="en-US">
                <a:ea typeface="+mn-ea"/>
                <a:cs typeface="+mn-cs"/>
              </a:endParaRPr>
            </a:p>
          </p:txBody>
        </p:sp>
        <p:pic>
          <p:nvPicPr>
            <p:cNvPr id="251" name="Picture 250" descr="A logo of a company&#10;&#10;Description automatically generated">
              <a:extLst>
                <a:ext uri="{FF2B5EF4-FFF2-40B4-BE49-F238E27FC236}">
                  <a16:creationId xmlns:a16="http://schemas.microsoft.com/office/drawing/2014/main" id="{D027E613-B6EB-551A-63ED-EDC24AB2E280}"/>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8" y="4853342"/>
              <a:ext cx="825138" cy="192822"/>
            </a:xfrm>
            <a:prstGeom prst="rect">
              <a:avLst/>
            </a:prstGeom>
          </p:spPr>
        </p:pic>
      </p:grpSp>
      <p:grpSp>
        <p:nvGrpSpPr>
          <p:cNvPr id="253" name="Group 252">
            <a:extLst>
              <a:ext uri="{FF2B5EF4-FFF2-40B4-BE49-F238E27FC236}">
                <a16:creationId xmlns:a16="http://schemas.microsoft.com/office/drawing/2014/main" id="{624F33F4-D482-7373-B3DB-089B22CF52AA}"/>
              </a:ext>
              <a:ext uri="{C183D7F6-B498-43B3-948B-1728B52AA6E4}">
                <adec:decorative xmlns:adec="http://schemas.microsoft.com/office/drawing/2017/decorative" val="1"/>
              </a:ext>
            </a:extLst>
          </p:cNvPr>
          <p:cNvGrpSpPr/>
          <p:nvPr/>
        </p:nvGrpSpPr>
        <p:grpSpPr>
          <a:xfrm>
            <a:off x="7615192" y="2182091"/>
            <a:ext cx="1662956" cy="2493818"/>
            <a:chOff x="418864" y="2053086"/>
            <a:chExt cx="2055955" cy="3083173"/>
          </a:xfrm>
        </p:grpSpPr>
        <p:sp>
          <p:nvSpPr>
            <p:cNvPr id="255" name="TextBox 254">
              <a:extLst>
                <a:ext uri="{FF2B5EF4-FFF2-40B4-BE49-F238E27FC236}">
                  <a16:creationId xmlns:a16="http://schemas.microsoft.com/office/drawing/2014/main" id="{BF1A01D6-8AC6-9DA4-0B7C-182FDBE3142A}"/>
                </a:ext>
              </a:extLst>
            </p:cNvPr>
            <p:cNvSpPr txBox="1">
              <a:spLocks/>
            </p:cNvSpPr>
            <p:nvPr/>
          </p:nvSpPr>
          <p:spPr>
            <a:xfrm>
              <a:off x="456024" y="3835838"/>
              <a:ext cx="1016493" cy="58501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Steve</a:t>
              </a:r>
            </a:p>
          </p:txBody>
        </p:sp>
        <p:pic>
          <p:nvPicPr>
            <p:cNvPr id="256" name="Picture 255" descr="A logo of a company&#10;&#10;Description automatically generated">
              <a:extLst>
                <a:ext uri="{FF2B5EF4-FFF2-40B4-BE49-F238E27FC236}">
                  <a16:creationId xmlns:a16="http://schemas.microsoft.com/office/drawing/2014/main" id="{9EE03BA1-9ED9-1718-FF88-0021393319BF}"/>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9" y="4847029"/>
              <a:ext cx="825138" cy="192822"/>
            </a:xfrm>
            <a:prstGeom prst="rect">
              <a:avLst/>
            </a:prstGeom>
          </p:spPr>
        </p:pic>
        <p:sp>
          <p:nvSpPr>
            <p:cNvPr id="257" name="Freeform: Shape 4">
              <a:extLst>
                <a:ext uri="{FF2B5EF4-FFF2-40B4-BE49-F238E27FC236}">
                  <a16:creationId xmlns:a16="http://schemas.microsoft.com/office/drawing/2014/main" id="{A6C4C349-B2FE-8C34-649F-3DED6E2A7509}"/>
                </a:ext>
              </a:extLst>
            </p:cNvPr>
            <p:cNvSpPr>
              <a:spLocks/>
            </p:cNvSpPr>
            <p:nvPr/>
          </p:nvSpPr>
          <p:spPr bwMode="auto">
            <a:xfrm>
              <a:off x="527334" y="2053086"/>
              <a:ext cx="1731370" cy="1782754"/>
            </a:xfrm>
            <a:custGeom>
              <a:avLst/>
              <a:gdLst>
                <a:gd name="connsiteX0" fmla="*/ 689904 w 1858174"/>
                <a:gd name="connsiteY0" fmla="*/ 154627 h 1913322"/>
                <a:gd name="connsiteX1" fmla="*/ 663751 w 1858174"/>
                <a:gd name="connsiteY1" fmla="*/ 165460 h 1913322"/>
                <a:gd name="connsiteX2" fmla="*/ 652917 w 1858174"/>
                <a:gd name="connsiteY2" fmla="*/ 191614 h 1913322"/>
                <a:gd name="connsiteX3" fmla="*/ 652917 w 1858174"/>
                <a:gd name="connsiteY3" fmla="*/ 191613 h 1913322"/>
                <a:gd name="connsiteX4" fmla="*/ 652917 w 1858174"/>
                <a:gd name="connsiteY4" fmla="*/ 191614 h 1913322"/>
                <a:gd name="connsiteX5" fmla="*/ 652917 w 1858174"/>
                <a:gd name="connsiteY5" fmla="*/ 191614 h 1913322"/>
                <a:gd name="connsiteX6" fmla="*/ 663751 w 1858174"/>
                <a:gd name="connsiteY6" fmla="*/ 217767 h 1913322"/>
                <a:gd name="connsiteX7" fmla="*/ 689904 w 1858174"/>
                <a:gd name="connsiteY7" fmla="*/ 228600 h 1913322"/>
                <a:gd name="connsiteX8" fmla="*/ 1168267 w 1858174"/>
                <a:gd name="connsiteY8" fmla="*/ 228601 h 1913322"/>
                <a:gd name="connsiteX9" fmla="*/ 1205254 w 1858174"/>
                <a:gd name="connsiteY9" fmla="*/ 191614 h 1913322"/>
                <a:gd name="connsiteX10" fmla="*/ 1205255 w 1858174"/>
                <a:gd name="connsiteY10" fmla="*/ 191614 h 1913322"/>
                <a:gd name="connsiteX11" fmla="*/ 1168268 w 1858174"/>
                <a:gd name="connsiteY11" fmla="*/ 154627 h 1913322"/>
                <a:gd name="connsiteX12" fmla="*/ 63141 w 1858174"/>
                <a:gd name="connsiteY12" fmla="*/ 0 h 1913322"/>
                <a:gd name="connsiteX13" fmla="*/ 1795033 w 1858174"/>
                <a:gd name="connsiteY13" fmla="*/ 0 h 1913322"/>
                <a:gd name="connsiteX14" fmla="*/ 1858174 w 1858174"/>
                <a:gd name="connsiteY14" fmla="*/ 63141 h 1913322"/>
                <a:gd name="connsiteX15" fmla="*/ 1858174 w 1858174"/>
                <a:gd name="connsiteY15" fmla="*/ 1913322 h 1913322"/>
                <a:gd name="connsiteX16" fmla="*/ 0 w 1858174"/>
                <a:gd name="connsiteY16" fmla="*/ 1913322 h 1913322"/>
                <a:gd name="connsiteX17" fmla="*/ 0 w 1858174"/>
                <a:gd name="connsiteY17" fmla="*/ 63141 h 1913322"/>
                <a:gd name="connsiteX18" fmla="*/ 63141 w 1858174"/>
                <a:gd name="connsiteY18" fmla="*/ 0 h 1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8174" h="1913322">
                  <a:moveTo>
                    <a:pt x="689904" y="154627"/>
                  </a:moveTo>
                  <a:cubicBezTo>
                    <a:pt x="679691" y="154627"/>
                    <a:pt x="670444" y="158767"/>
                    <a:pt x="663751" y="165460"/>
                  </a:cubicBezTo>
                  <a:lnTo>
                    <a:pt x="652917" y="191614"/>
                  </a:lnTo>
                  <a:lnTo>
                    <a:pt x="652917" y="191613"/>
                  </a:lnTo>
                  <a:lnTo>
                    <a:pt x="652917" y="191614"/>
                  </a:lnTo>
                  <a:lnTo>
                    <a:pt x="652917" y="191614"/>
                  </a:lnTo>
                  <a:lnTo>
                    <a:pt x="663751" y="217767"/>
                  </a:lnTo>
                  <a:cubicBezTo>
                    <a:pt x="670444" y="224460"/>
                    <a:pt x="679691" y="228600"/>
                    <a:pt x="689904" y="228600"/>
                  </a:cubicBezTo>
                  <a:lnTo>
                    <a:pt x="1168267" y="228601"/>
                  </a:lnTo>
                  <a:cubicBezTo>
                    <a:pt x="1188694" y="228601"/>
                    <a:pt x="1205254" y="212041"/>
                    <a:pt x="1205254" y="191614"/>
                  </a:cubicBezTo>
                  <a:lnTo>
                    <a:pt x="1205255" y="191614"/>
                  </a:lnTo>
                  <a:cubicBezTo>
                    <a:pt x="1205255" y="171187"/>
                    <a:pt x="1188695" y="154627"/>
                    <a:pt x="1168268" y="154627"/>
                  </a:cubicBezTo>
                  <a:close/>
                  <a:moveTo>
                    <a:pt x="63141" y="0"/>
                  </a:moveTo>
                  <a:lnTo>
                    <a:pt x="1795033" y="0"/>
                  </a:lnTo>
                  <a:cubicBezTo>
                    <a:pt x="1829905" y="0"/>
                    <a:pt x="1858174" y="28269"/>
                    <a:pt x="1858174" y="63141"/>
                  </a:cubicBezTo>
                  <a:lnTo>
                    <a:pt x="1858174" y="1913322"/>
                  </a:lnTo>
                  <a:lnTo>
                    <a:pt x="0" y="1913322"/>
                  </a:lnTo>
                  <a:lnTo>
                    <a:pt x="0" y="63141"/>
                  </a:lnTo>
                  <a:cubicBezTo>
                    <a:pt x="0" y="28269"/>
                    <a:pt x="28269" y="0"/>
                    <a:pt x="63141" y="0"/>
                  </a:cubicBezTo>
                  <a:close/>
                </a:path>
              </a:pathLst>
            </a:custGeom>
            <a:solidFill>
              <a:schemeClr val="accent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8" name="Rectangle: Top Corners Rounded 6">
              <a:extLst>
                <a:ext uri="{FF2B5EF4-FFF2-40B4-BE49-F238E27FC236}">
                  <a16:creationId xmlns:a16="http://schemas.microsoft.com/office/drawing/2014/main" id="{6ADC095C-F2F7-80E1-F059-AFDC0A05CF07}"/>
                </a:ext>
              </a:extLst>
            </p:cNvPr>
            <p:cNvSpPr>
              <a:spLocks/>
            </p:cNvSpPr>
            <p:nvPr/>
          </p:nvSpPr>
          <p:spPr bwMode="auto">
            <a:xfrm rot="10800000">
              <a:off x="527334" y="3835838"/>
              <a:ext cx="1731370" cy="1300421"/>
            </a:xfrm>
            <a:prstGeom prst="round2SameRect">
              <a:avLst>
                <a:gd name="adj1" fmla="val 3398"/>
                <a:gd name="adj2" fmla="val 0"/>
              </a:avLst>
            </a:prstGeom>
            <a:solidFill>
              <a:schemeClr val="bg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9" name="TextBox 258">
              <a:extLst>
                <a:ext uri="{FF2B5EF4-FFF2-40B4-BE49-F238E27FC236}">
                  <a16:creationId xmlns:a16="http://schemas.microsoft.com/office/drawing/2014/main" id="{0CE9923B-18F7-16D3-DB78-9F53207C9EB3}"/>
                </a:ext>
              </a:extLst>
            </p:cNvPr>
            <p:cNvSpPr txBox="1">
              <a:spLocks/>
            </p:cNvSpPr>
            <p:nvPr/>
          </p:nvSpPr>
          <p:spPr>
            <a:xfrm>
              <a:off x="418864" y="4223380"/>
              <a:ext cx="2055955" cy="605015"/>
            </a:xfrm>
            <a:prstGeom prst="rect">
              <a:avLst/>
            </a:prstGeom>
            <a:noFill/>
          </p:spPr>
          <p:txBody>
            <a:bodyPr wrap="non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400">
                  <a:gradFill>
                    <a:gsLst>
                      <a:gs pos="2917">
                        <a:srgbClr val="000000"/>
                      </a:gs>
                      <a:gs pos="30000">
                        <a:srgbClr val="000000"/>
                      </a:gs>
                    </a:gsLst>
                    <a:lin ang="5400000" scaled="0"/>
                  </a:gradFill>
                  <a:latin typeface="Segoe UI"/>
                </a:rPr>
                <a:t>Villegas Jiménez</a:t>
              </a:r>
              <a:endParaRPr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cs typeface="Segoe UI"/>
              </a:endParaRPr>
            </a:p>
          </p:txBody>
        </p:sp>
        <p:sp>
          <p:nvSpPr>
            <p:cNvPr id="260" name="TextBox 259">
              <a:extLst>
                <a:ext uri="{FF2B5EF4-FFF2-40B4-BE49-F238E27FC236}">
                  <a16:creationId xmlns:a16="http://schemas.microsoft.com/office/drawing/2014/main" id="{E52EAD0D-C4CB-BFCF-9389-FF83F28F0AB9}"/>
                </a:ext>
              </a:extLst>
            </p:cNvPr>
            <p:cNvSpPr txBox="1">
              <a:spLocks/>
            </p:cNvSpPr>
            <p:nvPr/>
          </p:nvSpPr>
          <p:spPr>
            <a:xfrm>
              <a:off x="456024" y="3819359"/>
              <a:ext cx="1391010" cy="776245"/>
            </a:xfrm>
            <a:prstGeom prst="rect">
              <a:avLst/>
            </a:prstGeom>
            <a:noFill/>
          </p:spPr>
          <p:txBody>
            <a:bodyPr wrap="none" lIns="182880" tIns="146304" rIns="182880" bIns="146304" rtlCol="0" anchor="t">
              <a:spAutoFit/>
            </a:bodyPr>
            <a:lstStyle/>
            <a:p>
              <a:pPr marL="0" marR="0" lvl="0" indent="0" algn="l" defTabSz="914400">
                <a:lnSpc>
                  <a:spcPct val="90000"/>
                </a:lnSpc>
                <a:spcBef>
                  <a:spcPts val="0"/>
                </a:spcBef>
                <a:spcAft>
                  <a:spcPts val="600"/>
                </a:spcAft>
                <a:buNone/>
                <a:tabLst/>
                <a:defRPr/>
              </a:pPr>
              <a:r>
                <a:rPr lang="en-US" sz="2400">
                  <a:gradFill>
                    <a:gsLst>
                      <a:gs pos="2917">
                        <a:srgbClr val="000000"/>
                      </a:gs>
                      <a:gs pos="30000">
                        <a:srgbClr val="000000"/>
                      </a:gs>
                    </a:gsLst>
                    <a:lin ang="5400000" scaled="0"/>
                  </a:gradFill>
                  <a:latin typeface="Segoe UI"/>
                </a:rPr>
                <a:t>Rocío</a:t>
              </a:r>
              <a:endParaRPr lang="en-US">
                <a:ea typeface="+mn-ea"/>
                <a:cs typeface="+mn-cs"/>
              </a:endParaRPr>
            </a:p>
          </p:txBody>
        </p:sp>
        <p:pic>
          <p:nvPicPr>
            <p:cNvPr id="261" name="Picture 260" descr="A logo of a company&#10;&#10;Description automatically generated">
              <a:extLst>
                <a:ext uri="{FF2B5EF4-FFF2-40B4-BE49-F238E27FC236}">
                  <a16:creationId xmlns:a16="http://schemas.microsoft.com/office/drawing/2014/main" id="{9AB14C34-C685-177D-616E-571385853B90}"/>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8" y="4853342"/>
              <a:ext cx="825138" cy="192822"/>
            </a:xfrm>
            <a:prstGeom prst="rect">
              <a:avLst/>
            </a:prstGeom>
          </p:spPr>
        </p:pic>
      </p:grpSp>
      <p:grpSp>
        <p:nvGrpSpPr>
          <p:cNvPr id="313" name="Group 312">
            <a:extLst>
              <a:ext uri="{FF2B5EF4-FFF2-40B4-BE49-F238E27FC236}">
                <a16:creationId xmlns:a16="http://schemas.microsoft.com/office/drawing/2014/main" id="{1A7CE172-843E-E3C0-8E23-CF637843E5A8}"/>
              </a:ext>
              <a:ext uri="{C183D7F6-B498-43B3-948B-1728B52AA6E4}">
                <adec:decorative xmlns:adec="http://schemas.microsoft.com/office/drawing/2017/decorative" val="1"/>
              </a:ext>
            </a:extLst>
          </p:cNvPr>
          <p:cNvGrpSpPr/>
          <p:nvPr/>
        </p:nvGrpSpPr>
        <p:grpSpPr>
          <a:xfrm>
            <a:off x="9171226" y="2182091"/>
            <a:ext cx="1458094" cy="2493818"/>
            <a:chOff x="456024" y="2053086"/>
            <a:chExt cx="1802680" cy="3083173"/>
          </a:xfrm>
        </p:grpSpPr>
        <p:sp>
          <p:nvSpPr>
            <p:cNvPr id="315" name="TextBox 314">
              <a:extLst>
                <a:ext uri="{FF2B5EF4-FFF2-40B4-BE49-F238E27FC236}">
                  <a16:creationId xmlns:a16="http://schemas.microsoft.com/office/drawing/2014/main" id="{6022D2C8-ED59-5446-FD67-62C25D72657E}"/>
                </a:ext>
              </a:extLst>
            </p:cNvPr>
            <p:cNvSpPr txBox="1">
              <a:spLocks/>
            </p:cNvSpPr>
            <p:nvPr/>
          </p:nvSpPr>
          <p:spPr>
            <a:xfrm>
              <a:off x="456024" y="3835838"/>
              <a:ext cx="1016493" cy="58501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Steve</a:t>
              </a:r>
            </a:p>
          </p:txBody>
        </p:sp>
        <p:pic>
          <p:nvPicPr>
            <p:cNvPr id="316" name="Picture 315" descr="A logo of a company&#10;&#10;Description automatically generated">
              <a:extLst>
                <a:ext uri="{FF2B5EF4-FFF2-40B4-BE49-F238E27FC236}">
                  <a16:creationId xmlns:a16="http://schemas.microsoft.com/office/drawing/2014/main" id="{326DEA46-C19D-1409-F208-9F03182A67BE}"/>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9" y="4847029"/>
              <a:ext cx="825138" cy="192822"/>
            </a:xfrm>
            <a:prstGeom prst="rect">
              <a:avLst/>
            </a:prstGeom>
          </p:spPr>
        </p:pic>
        <p:sp>
          <p:nvSpPr>
            <p:cNvPr id="317" name="Freeform: Shape 4">
              <a:extLst>
                <a:ext uri="{FF2B5EF4-FFF2-40B4-BE49-F238E27FC236}">
                  <a16:creationId xmlns:a16="http://schemas.microsoft.com/office/drawing/2014/main" id="{9B73DF7D-11DE-F47A-6F82-B05D31DFAA79}"/>
                </a:ext>
              </a:extLst>
            </p:cNvPr>
            <p:cNvSpPr>
              <a:spLocks/>
            </p:cNvSpPr>
            <p:nvPr/>
          </p:nvSpPr>
          <p:spPr bwMode="auto">
            <a:xfrm>
              <a:off x="527334" y="2053086"/>
              <a:ext cx="1731370" cy="1782754"/>
            </a:xfrm>
            <a:custGeom>
              <a:avLst/>
              <a:gdLst>
                <a:gd name="connsiteX0" fmla="*/ 689904 w 1858174"/>
                <a:gd name="connsiteY0" fmla="*/ 154627 h 1913322"/>
                <a:gd name="connsiteX1" fmla="*/ 663751 w 1858174"/>
                <a:gd name="connsiteY1" fmla="*/ 165460 h 1913322"/>
                <a:gd name="connsiteX2" fmla="*/ 652917 w 1858174"/>
                <a:gd name="connsiteY2" fmla="*/ 191614 h 1913322"/>
                <a:gd name="connsiteX3" fmla="*/ 652917 w 1858174"/>
                <a:gd name="connsiteY3" fmla="*/ 191613 h 1913322"/>
                <a:gd name="connsiteX4" fmla="*/ 652917 w 1858174"/>
                <a:gd name="connsiteY4" fmla="*/ 191614 h 1913322"/>
                <a:gd name="connsiteX5" fmla="*/ 652917 w 1858174"/>
                <a:gd name="connsiteY5" fmla="*/ 191614 h 1913322"/>
                <a:gd name="connsiteX6" fmla="*/ 663751 w 1858174"/>
                <a:gd name="connsiteY6" fmla="*/ 217767 h 1913322"/>
                <a:gd name="connsiteX7" fmla="*/ 689904 w 1858174"/>
                <a:gd name="connsiteY7" fmla="*/ 228600 h 1913322"/>
                <a:gd name="connsiteX8" fmla="*/ 1168267 w 1858174"/>
                <a:gd name="connsiteY8" fmla="*/ 228601 h 1913322"/>
                <a:gd name="connsiteX9" fmla="*/ 1205254 w 1858174"/>
                <a:gd name="connsiteY9" fmla="*/ 191614 h 1913322"/>
                <a:gd name="connsiteX10" fmla="*/ 1205255 w 1858174"/>
                <a:gd name="connsiteY10" fmla="*/ 191614 h 1913322"/>
                <a:gd name="connsiteX11" fmla="*/ 1168268 w 1858174"/>
                <a:gd name="connsiteY11" fmla="*/ 154627 h 1913322"/>
                <a:gd name="connsiteX12" fmla="*/ 63141 w 1858174"/>
                <a:gd name="connsiteY12" fmla="*/ 0 h 1913322"/>
                <a:gd name="connsiteX13" fmla="*/ 1795033 w 1858174"/>
                <a:gd name="connsiteY13" fmla="*/ 0 h 1913322"/>
                <a:gd name="connsiteX14" fmla="*/ 1858174 w 1858174"/>
                <a:gd name="connsiteY14" fmla="*/ 63141 h 1913322"/>
                <a:gd name="connsiteX15" fmla="*/ 1858174 w 1858174"/>
                <a:gd name="connsiteY15" fmla="*/ 1913322 h 1913322"/>
                <a:gd name="connsiteX16" fmla="*/ 0 w 1858174"/>
                <a:gd name="connsiteY16" fmla="*/ 1913322 h 1913322"/>
                <a:gd name="connsiteX17" fmla="*/ 0 w 1858174"/>
                <a:gd name="connsiteY17" fmla="*/ 63141 h 1913322"/>
                <a:gd name="connsiteX18" fmla="*/ 63141 w 1858174"/>
                <a:gd name="connsiteY18" fmla="*/ 0 h 1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8174" h="1913322">
                  <a:moveTo>
                    <a:pt x="689904" y="154627"/>
                  </a:moveTo>
                  <a:cubicBezTo>
                    <a:pt x="679691" y="154627"/>
                    <a:pt x="670444" y="158767"/>
                    <a:pt x="663751" y="165460"/>
                  </a:cubicBezTo>
                  <a:lnTo>
                    <a:pt x="652917" y="191614"/>
                  </a:lnTo>
                  <a:lnTo>
                    <a:pt x="652917" y="191613"/>
                  </a:lnTo>
                  <a:lnTo>
                    <a:pt x="652917" y="191614"/>
                  </a:lnTo>
                  <a:lnTo>
                    <a:pt x="652917" y="191614"/>
                  </a:lnTo>
                  <a:lnTo>
                    <a:pt x="663751" y="217767"/>
                  </a:lnTo>
                  <a:cubicBezTo>
                    <a:pt x="670444" y="224460"/>
                    <a:pt x="679691" y="228600"/>
                    <a:pt x="689904" y="228600"/>
                  </a:cubicBezTo>
                  <a:lnTo>
                    <a:pt x="1168267" y="228601"/>
                  </a:lnTo>
                  <a:cubicBezTo>
                    <a:pt x="1188694" y="228601"/>
                    <a:pt x="1205254" y="212041"/>
                    <a:pt x="1205254" y="191614"/>
                  </a:cubicBezTo>
                  <a:lnTo>
                    <a:pt x="1205255" y="191614"/>
                  </a:lnTo>
                  <a:cubicBezTo>
                    <a:pt x="1205255" y="171187"/>
                    <a:pt x="1188695" y="154627"/>
                    <a:pt x="1168268" y="154627"/>
                  </a:cubicBezTo>
                  <a:close/>
                  <a:moveTo>
                    <a:pt x="63141" y="0"/>
                  </a:moveTo>
                  <a:lnTo>
                    <a:pt x="1795033" y="0"/>
                  </a:lnTo>
                  <a:cubicBezTo>
                    <a:pt x="1829905" y="0"/>
                    <a:pt x="1858174" y="28269"/>
                    <a:pt x="1858174" y="63141"/>
                  </a:cubicBezTo>
                  <a:lnTo>
                    <a:pt x="1858174" y="1913322"/>
                  </a:lnTo>
                  <a:lnTo>
                    <a:pt x="0" y="1913322"/>
                  </a:lnTo>
                  <a:lnTo>
                    <a:pt x="0" y="63141"/>
                  </a:lnTo>
                  <a:cubicBezTo>
                    <a:pt x="0" y="28269"/>
                    <a:pt x="28269" y="0"/>
                    <a:pt x="63141" y="0"/>
                  </a:cubicBezTo>
                  <a:close/>
                </a:path>
              </a:pathLst>
            </a:custGeom>
            <a:solidFill>
              <a:schemeClr val="accent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8" name="Rectangle: Top Corners Rounded 6">
              <a:extLst>
                <a:ext uri="{FF2B5EF4-FFF2-40B4-BE49-F238E27FC236}">
                  <a16:creationId xmlns:a16="http://schemas.microsoft.com/office/drawing/2014/main" id="{CF56AED6-63DF-D0C6-FE01-63E61467E567}"/>
                </a:ext>
              </a:extLst>
            </p:cNvPr>
            <p:cNvSpPr>
              <a:spLocks/>
            </p:cNvSpPr>
            <p:nvPr/>
          </p:nvSpPr>
          <p:spPr bwMode="auto">
            <a:xfrm rot="10800000">
              <a:off x="527334" y="3835838"/>
              <a:ext cx="1731370" cy="1300421"/>
            </a:xfrm>
            <a:prstGeom prst="round2SameRect">
              <a:avLst>
                <a:gd name="adj1" fmla="val 3398"/>
                <a:gd name="adj2" fmla="val 0"/>
              </a:avLst>
            </a:prstGeom>
            <a:solidFill>
              <a:schemeClr val="bg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9" name="TextBox 318">
              <a:extLst>
                <a:ext uri="{FF2B5EF4-FFF2-40B4-BE49-F238E27FC236}">
                  <a16:creationId xmlns:a16="http://schemas.microsoft.com/office/drawing/2014/main" id="{065598D6-217E-D39D-6E50-D82AFEDDB9E7}"/>
                </a:ext>
              </a:extLst>
            </p:cNvPr>
            <p:cNvSpPr txBox="1">
              <a:spLocks/>
            </p:cNvSpPr>
            <p:nvPr/>
          </p:nvSpPr>
          <p:spPr>
            <a:xfrm>
              <a:off x="477589" y="4223380"/>
              <a:ext cx="1178122" cy="578058"/>
            </a:xfrm>
            <a:prstGeom prst="rect">
              <a:avLst/>
            </a:prstGeom>
            <a:noFill/>
          </p:spPr>
          <p:txBody>
            <a:bodyPr wrap="non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600">
                  <a:gradFill>
                    <a:gsLst>
                      <a:gs pos="2917">
                        <a:srgbClr val="000000"/>
                      </a:gs>
                      <a:gs pos="30000">
                        <a:srgbClr val="000000"/>
                      </a:gs>
                    </a:gsLst>
                    <a:lin ang="5400000" scaled="0"/>
                  </a:gradFill>
                  <a:latin typeface="Segoe UI"/>
                </a:rPr>
                <a:t>Sitaram</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320" name="TextBox 319">
              <a:extLst>
                <a:ext uri="{FF2B5EF4-FFF2-40B4-BE49-F238E27FC236}">
                  <a16:creationId xmlns:a16="http://schemas.microsoft.com/office/drawing/2014/main" id="{201DCA6B-8E13-9878-8B7D-A0A5041A88BE}"/>
                </a:ext>
              </a:extLst>
            </p:cNvPr>
            <p:cNvSpPr txBox="1">
              <a:spLocks/>
            </p:cNvSpPr>
            <p:nvPr/>
          </p:nvSpPr>
          <p:spPr>
            <a:xfrm>
              <a:off x="456024" y="3819359"/>
              <a:ext cx="1545500" cy="701926"/>
            </a:xfrm>
            <a:prstGeom prst="rect">
              <a:avLst/>
            </a:prstGeom>
            <a:noFill/>
          </p:spPr>
          <p:txBody>
            <a:bodyPr wrap="none" lIns="182880" tIns="146304" rIns="182880" bIns="146304" rtlCol="0" anchor="t">
              <a:spAutoFit/>
            </a:bodyPr>
            <a:lstStyle/>
            <a:p>
              <a:pPr marL="0" marR="0" lvl="0" indent="0" algn="l" defTabSz="914400">
                <a:lnSpc>
                  <a:spcPct val="90000"/>
                </a:lnSpc>
                <a:spcBef>
                  <a:spcPts val="0"/>
                </a:spcBef>
                <a:spcAft>
                  <a:spcPts val="600"/>
                </a:spcAft>
                <a:buNone/>
                <a:tabLst/>
                <a:defRPr/>
              </a:pPr>
              <a:r>
                <a:rPr lang="en-US" sz="2400">
                  <a:gradFill>
                    <a:gsLst>
                      <a:gs pos="2917">
                        <a:srgbClr val="000000"/>
                      </a:gs>
                      <a:gs pos="30000">
                        <a:srgbClr val="000000"/>
                      </a:gs>
                    </a:gsLst>
                    <a:lin ang="5400000" scaled="0"/>
                  </a:gradFill>
                  <a:latin typeface="Segoe UI"/>
                </a:rPr>
                <a:t>Sameer</a:t>
              </a:r>
              <a:endParaRPr lang="en-US">
                <a:ea typeface="+mn-ea"/>
                <a:cs typeface="+mn-cs"/>
              </a:endParaRPr>
            </a:p>
          </p:txBody>
        </p:sp>
        <p:pic>
          <p:nvPicPr>
            <p:cNvPr id="321" name="Picture 320" descr="A logo of a company&#10;&#10;Description automatically generated">
              <a:extLst>
                <a:ext uri="{FF2B5EF4-FFF2-40B4-BE49-F238E27FC236}">
                  <a16:creationId xmlns:a16="http://schemas.microsoft.com/office/drawing/2014/main" id="{0F749394-5CF1-FE7B-FFE7-F25F8C3DD0F8}"/>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8" y="4853342"/>
              <a:ext cx="825138" cy="192822"/>
            </a:xfrm>
            <a:prstGeom prst="rect">
              <a:avLst/>
            </a:prstGeom>
          </p:spPr>
        </p:pic>
      </p:grpSp>
      <p:grpSp>
        <p:nvGrpSpPr>
          <p:cNvPr id="323" name="Group 322">
            <a:extLst>
              <a:ext uri="{FF2B5EF4-FFF2-40B4-BE49-F238E27FC236}">
                <a16:creationId xmlns:a16="http://schemas.microsoft.com/office/drawing/2014/main" id="{EF204433-FDE0-22A5-C6B7-E090833AC68E}"/>
              </a:ext>
              <a:ext uri="{C183D7F6-B498-43B3-948B-1728B52AA6E4}">
                <adec:decorative xmlns:adec="http://schemas.microsoft.com/office/drawing/2017/decorative" val="1"/>
              </a:ext>
            </a:extLst>
          </p:cNvPr>
          <p:cNvGrpSpPr/>
          <p:nvPr/>
        </p:nvGrpSpPr>
        <p:grpSpPr>
          <a:xfrm>
            <a:off x="10681611" y="2182091"/>
            <a:ext cx="1458094" cy="2493818"/>
            <a:chOff x="456024" y="2053086"/>
            <a:chExt cx="1802680" cy="3083173"/>
          </a:xfrm>
        </p:grpSpPr>
        <p:sp>
          <p:nvSpPr>
            <p:cNvPr id="325" name="TextBox 324">
              <a:extLst>
                <a:ext uri="{FF2B5EF4-FFF2-40B4-BE49-F238E27FC236}">
                  <a16:creationId xmlns:a16="http://schemas.microsoft.com/office/drawing/2014/main" id="{8573C183-53D4-1315-87EC-A38112E5B429}"/>
                </a:ext>
              </a:extLst>
            </p:cNvPr>
            <p:cNvSpPr txBox="1">
              <a:spLocks/>
            </p:cNvSpPr>
            <p:nvPr/>
          </p:nvSpPr>
          <p:spPr>
            <a:xfrm>
              <a:off x="456024" y="3835838"/>
              <a:ext cx="1016493" cy="58501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Steve</a:t>
              </a:r>
            </a:p>
          </p:txBody>
        </p:sp>
        <p:pic>
          <p:nvPicPr>
            <p:cNvPr id="326" name="Picture 325" descr="A logo of a company&#10;&#10;Description automatically generated">
              <a:extLst>
                <a:ext uri="{FF2B5EF4-FFF2-40B4-BE49-F238E27FC236}">
                  <a16:creationId xmlns:a16="http://schemas.microsoft.com/office/drawing/2014/main" id="{D7720C2C-D3F4-93B8-992F-AF90BAA300D5}"/>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9" y="4847029"/>
              <a:ext cx="825138" cy="192822"/>
            </a:xfrm>
            <a:prstGeom prst="rect">
              <a:avLst/>
            </a:prstGeom>
          </p:spPr>
        </p:pic>
        <p:sp>
          <p:nvSpPr>
            <p:cNvPr id="327" name="Freeform: Shape 4">
              <a:extLst>
                <a:ext uri="{FF2B5EF4-FFF2-40B4-BE49-F238E27FC236}">
                  <a16:creationId xmlns:a16="http://schemas.microsoft.com/office/drawing/2014/main" id="{CB0FF75B-D9D0-B263-1B5E-2D1B96E172A1}"/>
                </a:ext>
              </a:extLst>
            </p:cNvPr>
            <p:cNvSpPr>
              <a:spLocks/>
            </p:cNvSpPr>
            <p:nvPr/>
          </p:nvSpPr>
          <p:spPr bwMode="auto">
            <a:xfrm>
              <a:off x="527334" y="2053086"/>
              <a:ext cx="1731370" cy="1782754"/>
            </a:xfrm>
            <a:custGeom>
              <a:avLst/>
              <a:gdLst>
                <a:gd name="connsiteX0" fmla="*/ 689904 w 1858174"/>
                <a:gd name="connsiteY0" fmla="*/ 154627 h 1913322"/>
                <a:gd name="connsiteX1" fmla="*/ 663751 w 1858174"/>
                <a:gd name="connsiteY1" fmla="*/ 165460 h 1913322"/>
                <a:gd name="connsiteX2" fmla="*/ 652917 w 1858174"/>
                <a:gd name="connsiteY2" fmla="*/ 191614 h 1913322"/>
                <a:gd name="connsiteX3" fmla="*/ 652917 w 1858174"/>
                <a:gd name="connsiteY3" fmla="*/ 191613 h 1913322"/>
                <a:gd name="connsiteX4" fmla="*/ 652917 w 1858174"/>
                <a:gd name="connsiteY4" fmla="*/ 191614 h 1913322"/>
                <a:gd name="connsiteX5" fmla="*/ 652917 w 1858174"/>
                <a:gd name="connsiteY5" fmla="*/ 191614 h 1913322"/>
                <a:gd name="connsiteX6" fmla="*/ 663751 w 1858174"/>
                <a:gd name="connsiteY6" fmla="*/ 217767 h 1913322"/>
                <a:gd name="connsiteX7" fmla="*/ 689904 w 1858174"/>
                <a:gd name="connsiteY7" fmla="*/ 228600 h 1913322"/>
                <a:gd name="connsiteX8" fmla="*/ 1168267 w 1858174"/>
                <a:gd name="connsiteY8" fmla="*/ 228601 h 1913322"/>
                <a:gd name="connsiteX9" fmla="*/ 1205254 w 1858174"/>
                <a:gd name="connsiteY9" fmla="*/ 191614 h 1913322"/>
                <a:gd name="connsiteX10" fmla="*/ 1205255 w 1858174"/>
                <a:gd name="connsiteY10" fmla="*/ 191614 h 1913322"/>
                <a:gd name="connsiteX11" fmla="*/ 1168268 w 1858174"/>
                <a:gd name="connsiteY11" fmla="*/ 154627 h 1913322"/>
                <a:gd name="connsiteX12" fmla="*/ 63141 w 1858174"/>
                <a:gd name="connsiteY12" fmla="*/ 0 h 1913322"/>
                <a:gd name="connsiteX13" fmla="*/ 1795033 w 1858174"/>
                <a:gd name="connsiteY13" fmla="*/ 0 h 1913322"/>
                <a:gd name="connsiteX14" fmla="*/ 1858174 w 1858174"/>
                <a:gd name="connsiteY14" fmla="*/ 63141 h 1913322"/>
                <a:gd name="connsiteX15" fmla="*/ 1858174 w 1858174"/>
                <a:gd name="connsiteY15" fmla="*/ 1913322 h 1913322"/>
                <a:gd name="connsiteX16" fmla="*/ 0 w 1858174"/>
                <a:gd name="connsiteY16" fmla="*/ 1913322 h 1913322"/>
                <a:gd name="connsiteX17" fmla="*/ 0 w 1858174"/>
                <a:gd name="connsiteY17" fmla="*/ 63141 h 1913322"/>
                <a:gd name="connsiteX18" fmla="*/ 63141 w 1858174"/>
                <a:gd name="connsiteY18" fmla="*/ 0 h 1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8174" h="1913322">
                  <a:moveTo>
                    <a:pt x="689904" y="154627"/>
                  </a:moveTo>
                  <a:cubicBezTo>
                    <a:pt x="679691" y="154627"/>
                    <a:pt x="670444" y="158767"/>
                    <a:pt x="663751" y="165460"/>
                  </a:cubicBezTo>
                  <a:lnTo>
                    <a:pt x="652917" y="191614"/>
                  </a:lnTo>
                  <a:lnTo>
                    <a:pt x="652917" y="191613"/>
                  </a:lnTo>
                  <a:lnTo>
                    <a:pt x="652917" y="191614"/>
                  </a:lnTo>
                  <a:lnTo>
                    <a:pt x="652917" y="191614"/>
                  </a:lnTo>
                  <a:lnTo>
                    <a:pt x="663751" y="217767"/>
                  </a:lnTo>
                  <a:cubicBezTo>
                    <a:pt x="670444" y="224460"/>
                    <a:pt x="679691" y="228600"/>
                    <a:pt x="689904" y="228600"/>
                  </a:cubicBezTo>
                  <a:lnTo>
                    <a:pt x="1168267" y="228601"/>
                  </a:lnTo>
                  <a:cubicBezTo>
                    <a:pt x="1188694" y="228601"/>
                    <a:pt x="1205254" y="212041"/>
                    <a:pt x="1205254" y="191614"/>
                  </a:cubicBezTo>
                  <a:lnTo>
                    <a:pt x="1205255" y="191614"/>
                  </a:lnTo>
                  <a:cubicBezTo>
                    <a:pt x="1205255" y="171187"/>
                    <a:pt x="1188695" y="154627"/>
                    <a:pt x="1168268" y="154627"/>
                  </a:cubicBezTo>
                  <a:close/>
                  <a:moveTo>
                    <a:pt x="63141" y="0"/>
                  </a:moveTo>
                  <a:lnTo>
                    <a:pt x="1795033" y="0"/>
                  </a:lnTo>
                  <a:cubicBezTo>
                    <a:pt x="1829905" y="0"/>
                    <a:pt x="1858174" y="28269"/>
                    <a:pt x="1858174" y="63141"/>
                  </a:cubicBezTo>
                  <a:lnTo>
                    <a:pt x="1858174" y="1913322"/>
                  </a:lnTo>
                  <a:lnTo>
                    <a:pt x="0" y="1913322"/>
                  </a:lnTo>
                  <a:lnTo>
                    <a:pt x="0" y="63141"/>
                  </a:lnTo>
                  <a:cubicBezTo>
                    <a:pt x="0" y="28269"/>
                    <a:pt x="28269" y="0"/>
                    <a:pt x="63141" y="0"/>
                  </a:cubicBezTo>
                  <a:close/>
                </a:path>
              </a:pathLst>
            </a:custGeom>
            <a:solidFill>
              <a:schemeClr val="accent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8" name="Rectangle: Top Corners Rounded 6">
              <a:extLst>
                <a:ext uri="{FF2B5EF4-FFF2-40B4-BE49-F238E27FC236}">
                  <a16:creationId xmlns:a16="http://schemas.microsoft.com/office/drawing/2014/main" id="{941E2C5D-2E00-7DBE-5EC9-A39AE949693E}"/>
                </a:ext>
              </a:extLst>
            </p:cNvPr>
            <p:cNvSpPr>
              <a:spLocks/>
            </p:cNvSpPr>
            <p:nvPr/>
          </p:nvSpPr>
          <p:spPr bwMode="auto">
            <a:xfrm rot="10800000">
              <a:off x="527334" y="3835838"/>
              <a:ext cx="1731370" cy="1300421"/>
            </a:xfrm>
            <a:prstGeom prst="round2SameRect">
              <a:avLst>
                <a:gd name="adj1" fmla="val 3398"/>
                <a:gd name="adj2" fmla="val 0"/>
              </a:avLst>
            </a:prstGeom>
            <a:solidFill>
              <a:schemeClr val="bg1"/>
            </a:solidFill>
            <a:ln>
              <a:solidFill>
                <a:schemeClr val="bg1">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9" name="TextBox 328">
              <a:extLst>
                <a:ext uri="{FF2B5EF4-FFF2-40B4-BE49-F238E27FC236}">
                  <a16:creationId xmlns:a16="http://schemas.microsoft.com/office/drawing/2014/main" id="{E4FCA99A-BDC0-11CC-63A8-1FE2CE378529}"/>
                </a:ext>
              </a:extLst>
            </p:cNvPr>
            <p:cNvSpPr txBox="1">
              <a:spLocks/>
            </p:cNvSpPr>
            <p:nvPr/>
          </p:nvSpPr>
          <p:spPr>
            <a:xfrm>
              <a:off x="477589" y="4223380"/>
              <a:ext cx="1083140" cy="578058"/>
            </a:xfrm>
            <a:prstGeom prst="rect">
              <a:avLst/>
            </a:prstGeom>
            <a:noFill/>
          </p:spPr>
          <p:txBody>
            <a:bodyPr wrap="non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600">
                  <a:gradFill>
                    <a:gsLst>
                      <a:gs pos="2917">
                        <a:srgbClr val="000000"/>
                      </a:gs>
                      <a:gs pos="30000">
                        <a:srgbClr val="000000"/>
                      </a:gs>
                    </a:gsLst>
                    <a:lin ang="5400000" scaled="0"/>
                  </a:gradFill>
                  <a:latin typeface="Segoe UI"/>
                </a:rPr>
                <a:t>Holme</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330" name="TextBox 329">
              <a:extLst>
                <a:ext uri="{FF2B5EF4-FFF2-40B4-BE49-F238E27FC236}">
                  <a16:creationId xmlns:a16="http://schemas.microsoft.com/office/drawing/2014/main" id="{8BADF4BF-92F6-963E-0EED-40F6E42B386B}"/>
                </a:ext>
              </a:extLst>
            </p:cNvPr>
            <p:cNvSpPr txBox="1">
              <a:spLocks/>
            </p:cNvSpPr>
            <p:nvPr/>
          </p:nvSpPr>
          <p:spPr>
            <a:xfrm>
              <a:off x="456024" y="3819359"/>
              <a:ext cx="1025793" cy="701926"/>
            </a:xfrm>
            <a:prstGeom prst="rect">
              <a:avLst/>
            </a:prstGeom>
            <a:noFill/>
          </p:spPr>
          <p:txBody>
            <a:bodyPr wrap="none" lIns="182880" tIns="146304" rIns="182880" bIns="146304" rtlCol="0" anchor="t">
              <a:spAutoFit/>
            </a:bodyPr>
            <a:lstStyle/>
            <a:p>
              <a:pPr marL="0" marR="0" lvl="0" indent="0" algn="l" defTabSz="914400">
                <a:lnSpc>
                  <a:spcPct val="90000"/>
                </a:lnSpc>
                <a:spcBef>
                  <a:spcPts val="0"/>
                </a:spcBef>
                <a:spcAft>
                  <a:spcPts val="600"/>
                </a:spcAft>
                <a:buNone/>
                <a:tabLst/>
                <a:defRPr/>
              </a:pPr>
              <a:r>
                <a:rPr lang="en-US" sz="2400">
                  <a:gradFill>
                    <a:gsLst>
                      <a:gs pos="2917">
                        <a:srgbClr val="000000"/>
                      </a:gs>
                      <a:gs pos="30000">
                        <a:srgbClr val="000000"/>
                      </a:gs>
                    </a:gsLst>
                    <a:lin ang="5400000" scaled="0"/>
                  </a:gradFill>
                  <a:latin typeface="Segoe UI"/>
                </a:rPr>
                <a:t>Dan</a:t>
              </a:r>
              <a:endParaRPr lang="en-US">
                <a:ea typeface="+mn-ea"/>
                <a:cs typeface="+mn-cs"/>
              </a:endParaRPr>
            </a:p>
          </p:txBody>
        </p:sp>
        <p:pic>
          <p:nvPicPr>
            <p:cNvPr id="331" name="Picture 330" descr="A logo of a company&#10;&#10;Description automatically generated">
              <a:extLst>
                <a:ext uri="{FF2B5EF4-FFF2-40B4-BE49-F238E27FC236}">
                  <a16:creationId xmlns:a16="http://schemas.microsoft.com/office/drawing/2014/main" id="{048A04A8-3027-E532-A19F-5A69BC11D282}"/>
                </a:ext>
              </a:extLst>
            </p:cNvPr>
            <p:cNvPicPr>
              <a:picLocks noChangeAspect="1"/>
            </p:cNvPicPr>
            <p:nvPr/>
          </p:nvPicPr>
          <p:blipFill rotWithShape="1">
            <a:blip r:embed="rId2" cstate="screen">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96748" y="4853342"/>
              <a:ext cx="825138" cy="192822"/>
            </a:xfrm>
            <a:prstGeom prst="rect">
              <a:avLst/>
            </a:prstGeom>
          </p:spPr>
        </p:pic>
      </p:grpSp>
      <p:pic>
        <p:nvPicPr>
          <p:cNvPr id="3" name="Picture 2">
            <a:extLst>
              <a:ext uri="{FF2B5EF4-FFF2-40B4-BE49-F238E27FC236}">
                <a16:creationId xmlns:a16="http://schemas.microsoft.com/office/drawing/2014/main" id="{EF952B81-489F-5C23-8C2F-F6D6B12E83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63362" y="2551481"/>
            <a:ext cx="914400" cy="914400"/>
          </a:xfrm>
          <a:prstGeom prst="ellipse">
            <a:avLst/>
          </a:prstGeom>
          <a:ln>
            <a:solidFill>
              <a:schemeClr val="bg1"/>
            </a:solidFill>
          </a:ln>
        </p:spPr>
      </p:pic>
      <p:pic>
        <p:nvPicPr>
          <p:cNvPr id="5" name="Picture 4">
            <a:extLst>
              <a:ext uri="{FF2B5EF4-FFF2-40B4-BE49-F238E27FC236}">
                <a16:creationId xmlns:a16="http://schemas.microsoft.com/office/drawing/2014/main" id="{9CC98792-4035-1115-E6E2-F7173E9C6A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52977" y="2551481"/>
            <a:ext cx="914400" cy="914400"/>
          </a:xfrm>
          <a:prstGeom prst="ellipse">
            <a:avLst/>
          </a:prstGeom>
          <a:ln>
            <a:solidFill>
              <a:schemeClr val="bg1"/>
            </a:solidFill>
          </a:ln>
        </p:spPr>
      </p:pic>
      <p:pic>
        <p:nvPicPr>
          <p:cNvPr id="6" name="Picture 5">
            <a:extLst>
              <a:ext uri="{FF2B5EF4-FFF2-40B4-BE49-F238E27FC236}">
                <a16:creationId xmlns:a16="http://schemas.microsoft.com/office/drawing/2014/main" id="{24F84B35-892A-DBF3-3C6B-703AEC3F6D6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50396" y="2544289"/>
            <a:ext cx="914400" cy="914400"/>
          </a:xfrm>
          <a:prstGeom prst="ellipse">
            <a:avLst/>
          </a:prstGeom>
          <a:ln>
            <a:solidFill>
              <a:schemeClr val="bg1"/>
            </a:solidFill>
          </a:ln>
        </p:spPr>
      </p:pic>
      <p:pic>
        <p:nvPicPr>
          <p:cNvPr id="7" name="Picture 6">
            <a:extLst>
              <a:ext uri="{FF2B5EF4-FFF2-40B4-BE49-F238E27FC236}">
                <a16:creationId xmlns:a16="http://schemas.microsoft.com/office/drawing/2014/main" id="{1FF58632-35D5-237C-8FEB-F5F3ECD7722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06305" y="2551481"/>
            <a:ext cx="914400" cy="914400"/>
          </a:xfrm>
          <a:prstGeom prst="ellipse">
            <a:avLst/>
          </a:prstGeom>
          <a:ln>
            <a:solidFill>
              <a:schemeClr val="bg1"/>
            </a:solidFill>
          </a:ln>
        </p:spPr>
      </p:pic>
      <p:pic>
        <p:nvPicPr>
          <p:cNvPr id="8" name="Picture 7">
            <a:extLst>
              <a:ext uri="{FF2B5EF4-FFF2-40B4-BE49-F238E27FC236}">
                <a16:creationId xmlns:a16="http://schemas.microsoft.com/office/drawing/2014/main" id="{2E415F78-C9CE-9640-6789-60E63AB0BFC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405493" y="2539606"/>
            <a:ext cx="914400" cy="914400"/>
          </a:xfrm>
          <a:prstGeom prst="ellipse">
            <a:avLst/>
          </a:prstGeom>
          <a:ln>
            <a:solidFill>
              <a:schemeClr val="bg1"/>
            </a:solidFill>
          </a:ln>
        </p:spPr>
      </p:pic>
      <p:pic>
        <p:nvPicPr>
          <p:cNvPr id="9" name="Picture 8">
            <a:extLst>
              <a:ext uri="{FF2B5EF4-FFF2-40B4-BE49-F238E27FC236}">
                <a16:creationId xmlns:a16="http://schemas.microsoft.com/office/drawing/2014/main" id="{8F893DB5-9484-2E4F-9B60-A5CD3239C51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945936" y="2539606"/>
            <a:ext cx="914400" cy="914400"/>
          </a:xfrm>
          <a:prstGeom prst="ellipse">
            <a:avLst/>
          </a:prstGeom>
          <a:ln>
            <a:solidFill>
              <a:schemeClr val="bg1"/>
            </a:solidFill>
          </a:ln>
        </p:spPr>
      </p:pic>
      <p:pic>
        <p:nvPicPr>
          <p:cNvPr id="10" name="Picture 9">
            <a:extLst>
              <a:ext uri="{FF2B5EF4-FFF2-40B4-BE49-F238E27FC236}">
                <a16:creationId xmlns:a16="http://schemas.microsoft.com/office/drawing/2014/main" id="{5D9CCAB1-BB63-7961-214E-DE2758D504C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495261" y="2539962"/>
            <a:ext cx="914400" cy="914400"/>
          </a:xfrm>
          <a:prstGeom prst="ellipse">
            <a:avLst/>
          </a:prstGeom>
          <a:ln>
            <a:solidFill>
              <a:schemeClr val="bg1"/>
            </a:solidFill>
          </a:ln>
        </p:spPr>
      </p:pic>
      <p:pic>
        <p:nvPicPr>
          <p:cNvPr id="11" name="Picture 10">
            <a:extLst>
              <a:ext uri="{FF2B5EF4-FFF2-40B4-BE49-F238E27FC236}">
                <a16:creationId xmlns:a16="http://schemas.microsoft.com/office/drawing/2014/main" id="{D6C77131-540A-39B0-F346-9AAA2670AB7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0982297" y="2512162"/>
            <a:ext cx="914400" cy="914400"/>
          </a:xfrm>
          <a:prstGeom prst="ellipse">
            <a:avLst/>
          </a:prstGeom>
          <a:ln>
            <a:solidFill>
              <a:schemeClr val="bg1"/>
            </a:solidFill>
          </a:ln>
        </p:spPr>
      </p:pic>
    </p:spTree>
    <p:extLst>
      <p:ext uri="{BB962C8B-B14F-4D97-AF65-F5344CB8AC3E}">
        <p14:creationId xmlns:p14="http://schemas.microsoft.com/office/powerpoint/2010/main" val="319761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35540-F042-4AED-4397-D27B1CA021D2}"/>
            </a:ext>
          </a:extLst>
        </p:cNvPr>
        <p:cNvGrpSpPr/>
        <p:nvPr/>
      </p:nvGrpSpPr>
      <p:grpSpPr>
        <a:xfrm>
          <a:off x="0" y="0"/>
          <a:ext cx="0" cy="0"/>
          <a:chOff x="0" y="0"/>
          <a:chExt cx="0" cy="0"/>
        </a:xfrm>
      </p:grpSpPr>
      <p:pic>
        <p:nvPicPr>
          <p:cNvPr id="8194" name="Picture 2" descr="Screenshot showing RTMP-in content during a town hall">
            <a:extLst>
              <a:ext uri="{FF2B5EF4-FFF2-40B4-BE49-F238E27FC236}">
                <a16:creationId xmlns:a16="http://schemas.microsoft.com/office/drawing/2014/main" id="{7B5AEA41-CA6B-9D02-678A-3FE5AAD04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971"/>
            <a:ext cx="12186690" cy="666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528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virtual meeting presentation screen with &quot;Intelligence: Designed to Amplify&quot; displayed. ">
            <a:extLst>
              <a:ext uri="{FF2B5EF4-FFF2-40B4-BE49-F238E27FC236}">
                <a16:creationId xmlns:a16="http://schemas.microsoft.com/office/drawing/2014/main" id="{BDBDC5B0-C482-8E0A-9C94-BA92D414C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060"/>
            <a:ext cx="12192000" cy="781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96244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FBB5-ECF5-9C0C-AC8E-8EFB5B824BBD}"/>
            </a:ext>
          </a:extLst>
        </p:cNvPr>
        <p:cNvGrpSpPr/>
        <p:nvPr/>
      </p:nvGrpSpPr>
      <p:grpSpPr>
        <a:xfrm>
          <a:off x="0" y="0"/>
          <a:ext cx="0" cy="0"/>
          <a:chOff x="0" y="0"/>
          <a:chExt cx="0" cy="0"/>
        </a:xfrm>
      </p:grpSpPr>
      <p:pic>
        <p:nvPicPr>
          <p:cNvPr id="6146" name="Picture 2" descr="Screenshot showing organizer view with q&amp;a open">
            <a:extLst>
              <a:ext uri="{FF2B5EF4-FFF2-40B4-BE49-F238E27FC236}">
                <a16:creationId xmlns:a16="http://schemas.microsoft.com/office/drawing/2014/main" id="{D7CFF5AC-2026-7768-C4DA-EBF18A6BE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15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10246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F8F0A-683D-5935-2ADA-0FC1912AA0E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4F751846-4BB8-2571-9D83-2E1C7559C23E}"/>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660B5E04-5486-3DD1-E64F-CDF9DCBC8D52}"/>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C38D2792-9002-6BD0-A040-B75DD80C745A}"/>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7201C491-047B-2A92-A7DE-E8D3F6D61191}"/>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5359DC1E-A7BA-CE0D-4DEB-76B487D93677}"/>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DC919BA4-270D-65B3-AE4C-4661C8F9D48E}"/>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2D1DC2E6-C007-5D02-581E-24470DA7D063}"/>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849A47F9-3B15-D235-4DFD-457DAD1C6004}"/>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FEF77BB5-DC00-1088-18A8-F203313F6BA0}"/>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C2FFD079-A1A5-D6DD-5E48-349E179C0410}"/>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827D8AA3-74E5-0EA5-76C1-937FD765ED1E}"/>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3D323046-5E55-1CB8-5632-9544B80786FB}"/>
              </a:ext>
              <a:ext uri="{C183D7F6-B498-43B3-948B-1728B52AA6E4}">
                <adec:decorative xmlns:adec="http://schemas.microsoft.com/office/drawing/2017/decorative" val="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502110EB-6782-1B29-16C6-377C8ED09914}"/>
              </a:ext>
              <a:ext uri="{C183D7F6-B498-43B3-948B-1728B52AA6E4}">
                <adec:decorative xmlns:adec="http://schemas.microsoft.com/office/drawing/2017/decorative" val="1"/>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B94DED30-98BF-2A6E-22F9-9DB8F5497862}"/>
              </a:ext>
              <a:ext uri="{C183D7F6-B498-43B3-948B-1728B52AA6E4}">
                <adec:decorative xmlns:adec="http://schemas.microsoft.com/office/drawing/2017/decorative" val="1"/>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02286122-00AA-F959-50C7-F65A8B5C7E0C}"/>
              </a:ext>
              <a:ext uri="{C183D7F6-B498-43B3-948B-1728B52AA6E4}">
                <adec:decorative xmlns:adec="http://schemas.microsoft.com/office/drawing/2017/decorative" val="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B71FC236-B504-E84E-8869-E3D7ED27A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group of people in a room">
            <a:extLst>
              <a:ext uri="{FF2B5EF4-FFF2-40B4-BE49-F238E27FC236}">
                <a16:creationId xmlns:a16="http://schemas.microsoft.com/office/drawing/2014/main" id="{49FFFD08-61F0-2D2F-A277-555BE27FB7A5}"/>
              </a:ext>
            </a:extLst>
          </p:cNvPr>
          <p:cNvPicPr>
            <a:picLocks noChangeAspect="1"/>
          </p:cNvPicPr>
          <p:nvPr/>
        </p:nvPicPr>
        <p:blipFill>
          <a:blip r:embed="rId3"/>
          <a:stretch>
            <a:fillRect/>
          </a:stretch>
        </p:blipFill>
        <p:spPr>
          <a:xfrm>
            <a:off x="714397" y="3223688"/>
            <a:ext cx="2337591" cy="1302278"/>
          </a:xfrm>
          <a:prstGeom prst="rect">
            <a:avLst/>
          </a:prstGeom>
        </p:spPr>
      </p:pic>
      <p:grpSp>
        <p:nvGrpSpPr>
          <p:cNvPr id="1040" name="Group 1039">
            <a:extLst>
              <a:ext uri="{FF2B5EF4-FFF2-40B4-BE49-F238E27FC236}">
                <a16:creationId xmlns:a16="http://schemas.microsoft.com/office/drawing/2014/main" id="{CEE09C42-1C8C-E5C9-F25E-54544540082A}"/>
              </a:ext>
              <a:ext uri="{C183D7F6-B498-43B3-948B-1728B52AA6E4}">
                <adec:decorative xmlns:adec="http://schemas.microsoft.com/office/drawing/2017/decorative" val="1"/>
              </a:ext>
            </a:extLst>
          </p:cNvPr>
          <p:cNvGrpSpPr/>
          <p:nvPr/>
        </p:nvGrpSpPr>
        <p:grpSpPr>
          <a:xfrm>
            <a:off x="830420" y="1804364"/>
            <a:ext cx="4925196" cy="438630"/>
            <a:chOff x="9451789" y="1244127"/>
            <a:chExt cx="963227" cy="312238"/>
          </a:xfrm>
        </p:grpSpPr>
        <p:sp>
          <p:nvSpPr>
            <p:cNvPr id="1041" name="Rectangle: Rounded Corners 8">
              <a:extLst>
                <a:ext uri="{FF2B5EF4-FFF2-40B4-BE49-F238E27FC236}">
                  <a16:creationId xmlns:a16="http://schemas.microsoft.com/office/drawing/2014/main" id="{BD1043BE-E2A2-E825-28C7-40AA6D7BCE9D}"/>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2" name="Rectangle: Rounded Corners 11">
              <a:extLst>
                <a:ext uri="{FF2B5EF4-FFF2-40B4-BE49-F238E27FC236}">
                  <a16:creationId xmlns:a16="http://schemas.microsoft.com/office/drawing/2014/main" id="{DB95A04D-4FAC-9993-F55A-F507736B7822}"/>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BROADCAST</a:t>
              </a:r>
              <a:br>
                <a:rPr lang="en-US" sz="1000" b="0" i="0" u="none" strike="noStrike">
                  <a:solidFill>
                    <a:srgbClr val="702573"/>
                  </a:solidFill>
                  <a:effectLst/>
                  <a:latin typeface="Segoe UI Semibold" panose="020B0702040204020203" pitchFamily="34" charset="0"/>
                </a:rPr>
              </a:br>
              <a:r>
                <a:rPr lang="en-US" sz="1000" b="0" i="0" u="none">
                  <a:solidFill>
                    <a:srgbClr val="702573"/>
                  </a:solidFill>
                  <a:effectLst/>
                  <a:latin typeface="Segoe UI Semibold" panose="020B0702040204020203" pitchFamily="34" charset="0"/>
                </a:rPr>
                <a:t>Teams live event (deprecating) </a:t>
              </a:r>
              <a:r>
                <a:rPr lang="en-US" sz="1000" b="0" i="0" u="none" strike="noStrike">
                  <a:solidFill>
                    <a:srgbClr val="702573"/>
                  </a:solidFill>
                  <a:effectLst/>
                  <a:latin typeface="Segoe UI Semibold" panose="020B0702040204020203" pitchFamily="34" charset="0"/>
                </a:rPr>
                <a:t>or Teams town hall (preview)</a:t>
              </a:r>
            </a:p>
          </p:txBody>
        </p:sp>
      </p:grpSp>
      <p:grpSp>
        <p:nvGrpSpPr>
          <p:cNvPr id="1043" name="Group 1042">
            <a:extLst>
              <a:ext uri="{FF2B5EF4-FFF2-40B4-BE49-F238E27FC236}">
                <a16:creationId xmlns:a16="http://schemas.microsoft.com/office/drawing/2014/main" id="{B7066C9D-05A0-5933-A44B-6FB66822AB75}"/>
              </a:ext>
              <a:ext uri="{C183D7F6-B498-43B3-948B-1728B52AA6E4}">
                <adec:decorative xmlns:adec="http://schemas.microsoft.com/office/drawing/2017/decorative" val="1"/>
              </a:ext>
            </a:extLst>
          </p:cNvPr>
          <p:cNvGrpSpPr/>
          <p:nvPr/>
        </p:nvGrpSpPr>
        <p:grpSpPr>
          <a:xfrm>
            <a:off x="6412407" y="1804364"/>
            <a:ext cx="2170568" cy="438630"/>
            <a:chOff x="9451789" y="1244127"/>
            <a:chExt cx="963227" cy="312238"/>
          </a:xfrm>
        </p:grpSpPr>
        <p:sp>
          <p:nvSpPr>
            <p:cNvPr id="1044" name="Rectangle: Rounded Corners 8">
              <a:extLst>
                <a:ext uri="{FF2B5EF4-FFF2-40B4-BE49-F238E27FC236}">
                  <a16:creationId xmlns:a16="http://schemas.microsoft.com/office/drawing/2014/main" id="{C035AF49-A041-1B2D-4B5B-6DE8DB4E74FF}"/>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5" name="Rectangle: Rounded Corners 11">
              <a:extLst>
                <a:ext uri="{FF2B5EF4-FFF2-40B4-BE49-F238E27FC236}">
                  <a16:creationId xmlns:a16="http://schemas.microsoft.com/office/drawing/2014/main" id="{9C1678EA-F76F-2BE3-870C-6C66BB779BB8}"/>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046" name="Group 1045">
            <a:extLst>
              <a:ext uri="{FF2B5EF4-FFF2-40B4-BE49-F238E27FC236}">
                <a16:creationId xmlns:a16="http://schemas.microsoft.com/office/drawing/2014/main" id="{05131272-F5CF-803A-5212-50663C55BB0E}"/>
              </a:ext>
              <a:ext uri="{C183D7F6-B498-43B3-948B-1728B52AA6E4}">
                <adec:decorative xmlns:adec="http://schemas.microsoft.com/office/drawing/2017/decorative" val="1"/>
              </a:ext>
            </a:extLst>
          </p:cNvPr>
          <p:cNvGrpSpPr/>
          <p:nvPr/>
        </p:nvGrpSpPr>
        <p:grpSpPr>
          <a:xfrm>
            <a:off x="9201327" y="1804364"/>
            <a:ext cx="2170568" cy="438630"/>
            <a:chOff x="9451789" y="1244127"/>
            <a:chExt cx="963227" cy="312238"/>
          </a:xfrm>
        </p:grpSpPr>
        <p:sp>
          <p:nvSpPr>
            <p:cNvPr id="1047" name="Rectangle: Rounded Corners 8">
              <a:extLst>
                <a:ext uri="{FF2B5EF4-FFF2-40B4-BE49-F238E27FC236}">
                  <a16:creationId xmlns:a16="http://schemas.microsoft.com/office/drawing/2014/main" id="{36ABE8A1-6445-0949-DEF9-E249C930F183}"/>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8" name="Rectangle: Rounded Corners 11">
              <a:extLst>
                <a:ext uri="{FF2B5EF4-FFF2-40B4-BE49-F238E27FC236}">
                  <a16:creationId xmlns:a16="http://schemas.microsoft.com/office/drawing/2014/main" id="{F6837B87-B892-51CD-C7E1-CAD7E74370D8}"/>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pic>
        <p:nvPicPr>
          <p:cNvPr id="4" name="Picture 3" descr="A virtual meeting presentation screen with &quot;Intelligence: Designed to Amplify&quot; displayed. ">
            <a:extLst>
              <a:ext uri="{FF2B5EF4-FFF2-40B4-BE49-F238E27FC236}">
                <a16:creationId xmlns:a16="http://schemas.microsoft.com/office/drawing/2014/main" id="{1CEE044F-D093-4BE1-D784-E31CE0EC2E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Viva Engage features for leaders, communicators and employees">
            <a:extLst>
              <a:ext uri="{FF2B5EF4-FFF2-40B4-BE49-F238E27FC236}">
                <a16:creationId xmlns:a16="http://schemas.microsoft.com/office/drawing/2014/main" id="{192AE0B8-26A8-4B63-E71B-33ECDC4160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866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7EF7-E26F-8EF6-4CF8-9DA0DEEF4789}"/>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BE74138F-1C6D-CECA-AC0C-7D41C8A00B6B}"/>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FB8294E7-4048-3E08-49F9-EDE1BE03036B}"/>
              </a:ext>
            </a:extLst>
          </p:cNvPr>
          <p:cNvSpPr>
            <a:spLocks noGrp="1"/>
          </p:cNvSpPr>
          <p:nvPr>
            <p:ph type="body" sz="quarter" idx="51"/>
          </p:nvPr>
        </p:nvSpPr>
        <p:spPr/>
        <p:txBody>
          <a:bodyPr/>
          <a:lstStyle/>
          <a:p>
            <a:r>
              <a:rPr lang="en-US"/>
              <a:t>Four formats for production, interaction, and engagement</a:t>
            </a:r>
          </a:p>
        </p:txBody>
      </p:sp>
      <p:sp>
        <p:nvSpPr>
          <p:cNvPr id="23" name="Rectangle: Rounded Corners 35">
            <a:extLst>
              <a:ext uri="{FF2B5EF4-FFF2-40B4-BE49-F238E27FC236}">
                <a16:creationId xmlns:a16="http://schemas.microsoft.com/office/drawing/2014/main" id="{1FB66D16-68F4-7B60-E902-6D52EA6662A9}"/>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28CC7203-D829-EC4E-070C-093704A1A9F7}"/>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6" name="Text Placeholder 19">
            <a:extLst>
              <a:ext uri="{FF2B5EF4-FFF2-40B4-BE49-F238E27FC236}">
                <a16:creationId xmlns:a16="http://schemas.microsoft.com/office/drawing/2014/main" id="{0DC80408-3DD4-7E0E-20EB-549296A7F85E}"/>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0B3AB928-C546-CA04-546A-A25C0C718F19}"/>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DCD99044-5591-271D-B9B1-E68155A589BA}"/>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A523B12D-DBCF-8C39-2B18-8565B8ACD1DE}"/>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E6A85DC9-9B35-369F-2900-95827BCFC126}"/>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B1E287A0-565B-16E2-AF56-D89AEA211421}"/>
              </a:ext>
              <a:ext uri="{C183D7F6-B498-43B3-948B-1728B52AA6E4}">
                <adec:decorative xmlns:adec="http://schemas.microsoft.com/office/drawing/2017/decorative" val="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F801D150-DADB-D2B9-2CCB-FEA3C0D4B436}"/>
              </a:ext>
              <a:ext uri="{C183D7F6-B498-43B3-948B-1728B52AA6E4}">
                <adec:decorative xmlns:adec="http://schemas.microsoft.com/office/drawing/2017/decorative" val="1"/>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69B06826-889B-196F-61F3-4006918AEF5D}"/>
              </a:ext>
              <a:ext uri="{C183D7F6-B498-43B3-948B-1728B52AA6E4}">
                <adec:decorative xmlns:adec="http://schemas.microsoft.com/office/drawing/2017/decorative" val="1"/>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B00232DD-27E3-673B-FC5D-982C7CA12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4">
            <a:extLst>
              <a:ext uri="{FF2B5EF4-FFF2-40B4-BE49-F238E27FC236}">
                <a16:creationId xmlns:a16="http://schemas.microsoft.com/office/drawing/2014/main" id="{FAD6852B-F1FD-C166-0998-154C2FD5829E}"/>
              </a:ext>
              <a:ext uri="{C183D7F6-B498-43B3-948B-1728B52AA6E4}">
                <adec:decorative xmlns:adec="http://schemas.microsoft.com/office/drawing/2017/decorative" val="1"/>
              </a:ext>
            </a:extLst>
          </p:cNvPr>
          <p:cNvSpPr/>
          <p:nvPr/>
        </p:nvSpPr>
        <p:spPr bwMode="auto">
          <a:xfrm>
            <a:off x="621015" y="1664208"/>
            <a:ext cx="2571733" cy="4311800"/>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 name="Text Placeholder 19">
            <a:extLst>
              <a:ext uri="{FF2B5EF4-FFF2-40B4-BE49-F238E27FC236}">
                <a16:creationId xmlns:a16="http://schemas.microsoft.com/office/drawing/2014/main" id="{E21C15E9-2158-4E78-2B6C-07E0DC39ED33}"/>
              </a:ext>
            </a:extLst>
          </p:cNvPr>
          <p:cNvSpPr txBox="1">
            <a:spLocks/>
          </p:cNvSpPr>
          <p:nvPr/>
        </p:nvSpPr>
        <p:spPr>
          <a:xfrm>
            <a:off x="813107" y="213810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4" name="Text Placeholder 7">
            <a:extLst>
              <a:ext uri="{FF2B5EF4-FFF2-40B4-BE49-F238E27FC236}">
                <a16:creationId xmlns:a16="http://schemas.microsoft.com/office/drawing/2014/main" id="{0159BA96-3AD9-2630-870D-288511AFE2BC}"/>
              </a:ext>
            </a:extLst>
          </p:cNvPr>
          <p:cNvSpPr txBox="1">
            <a:spLocks/>
          </p:cNvSpPr>
          <p:nvPr/>
        </p:nvSpPr>
        <p:spPr>
          <a:xfrm>
            <a:off x="727624" y="2672114"/>
            <a:ext cx="2381024" cy="3114323"/>
          </a:xfrm>
          <a:prstGeom prst="rect">
            <a:avLst/>
          </a:prstGeom>
        </p:spPr>
        <p:txBody>
          <a:bodyPr/>
          <a:lstStyle>
            <a:lvl1pPr marL="228556" marR="0" indent="-228556"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1200" b="1" i="0" kern="1200" spc="0" baseline="0" dirty="0" smtClean="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1200" b="0" i="0" kern="1200" spc="0" baseline="0" dirty="0" smtClean="0">
                <a:solidFill>
                  <a:schemeClr val="tx1"/>
                </a:solidFill>
                <a:latin typeface="+mn-lt"/>
                <a:ea typeface="+mn-ea"/>
                <a:cs typeface="Segoe UI" panose="020B0502040204020203" pitchFamily="34" charset="0"/>
              </a:defRPr>
            </a:lvl2pPr>
            <a:lvl3pPr marL="657099" marR="0" indent="-199986"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1050" b="0" i="0" kern="1200" spc="0" baseline="0" dirty="0" smtClean="0">
                <a:solidFill>
                  <a:schemeClr val="tx1"/>
                </a:solidFill>
                <a:latin typeface="+mn-lt"/>
                <a:ea typeface="+mn-ea"/>
                <a:cs typeface="Segoe UI" panose="020B0502040204020203" pitchFamily="34" charset="0"/>
              </a:defRPr>
            </a:lvl3pPr>
            <a:lvl4pPr marL="842801" marR="0" indent="-180940"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1000" b="0" i="0" kern="1200" spc="0" baseline="0" dirty="0" smtClean="0">
                <a:solidFill>
                  <a:schemeClr val="tx1"/>
                </a:solidFill>
                <a:latin typeface="+mn-lt"/>
                <a:ea typeface="+mn-ea"/>
                <a:cs typeface="Segoe UI" panose="020B0502040204020203" pitchFamily="34" charset="0"/>
              </a:defRPr>
            </a:lvl4pPr>
            <a:lvl5pPr marL="1023741" marR="0" indent="-168243"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900" b="0" i="0" kern="1200" spc="0" baseline="0" dirty="0">
                <a:solidFill>
                  <a:schemeClr val="tx1"/>
                </a:solidFill>
                <a:latin typeface="+mn-lt"/>
                <a:ea typeface="+mn-ea"/>
                <a:cs typeface="Segoe UI"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000"/>
              </a:spcAft>
              <a:buNone/>
            </a:pPr>
            <a:r>
              <a:rPr lang="en-US" b="0">
                <a:latin typeface="Aptos" panose="020B0004020202020204" pitchFamily="34" charset="0"/>
              </a:rPr>
              <a:t>Externally produced with a studio</a:t>
            </a:r>
          </a:p>
          <a:p>
            <a:pPr marL="0" indent="0">
              <a:spcAft>
                <a:spcPts val="1000"/>
              </a:spcAft>
              <a:buNone/>
            </a:pPr>
            <a:r>
              <a:rPr lang="en-US" b="0">
                <a:latin typeface="Aptos" panose="020B0004020202020204" pitchFamily="34" charset="0"/>
              </a:rPr>
              <a:t>Streamed using to the </a:t>
            </a:r>
            <a:br>
              <a:rPr lang="en-US" b="0">
                <a:latin typeface="Aptos" panose="020B0004020202020204" pitchFamily="34" charset="0"/>
              </a:rPr>
            </a:br>
            <a:r>
              <a:rPr lang="en-US" b="0">
                <a:latin typeface="Aptos" panose="020B0004020202020204" pitchFamily="34" charset="0"/>
              </a:rPr>
              <a:t>Teams RTMP endpoint</a:t>
            </a:r>
          </a:p>
          <a:p>
            <a:pPr marL="0" indent="0">
              <a:spcAft>
                <a:spcPts val="1000"/>
              </a:spcAft>
              <a:buNone/>
            </a:pPr>
            <a:r>
              <a:rPr lang="en-US" b="0">
                <a:latin typeface="Aptos" panose="020B0004020202020204" pitchFamily="34" charset="0"/>
              </a:rPr>
              <a:t>High production value</a:t>
            </a:r>
          </a:p>
          <a:p>
            <a:pPr marL="0" indent="0">
              <a:spcAft>
                <a:spcPts val="1000"/>
              </a:spcAft>
              <a:buNone/>
            </a:pPr>
            <a:r>
              <a:rPr lang="en-US" b="0">
                <a:latin typeface="Aptos" panose="020B0004020202020204" pitchFamily="34" charset="0"/>
              </a:rPr>
              <a:t>Maximum creativity and control</a:t>
            </a:r>
          </a:p>
          <a:p>
            <a:pPr marL="0" indent="0">
              <a:spcAft>
                <a:spcPts val="1000"/>
              </a:spcAft>
              <a:buNone/>
            </a:pPr>
            <a:r>
              <a:rPr lang="en-US" b="0">
                <a:latin typeface="Aptos" panose="020B0004020202020204" pitchFamily="34" charset="0"/>
              </a:rPr>
              <a:t>Most expensive option, often requiring vendors or specialized in-house production staff</a:t>
            </a:r>
          </a:p>
          <a:p>
            <a:pPr marL="0" indent="0">
              <a:spcAft>
                <a:spcPts val="1000"/>
              </a:spcAft>
              <a:buNone/>
            </a:pPr>
            <a:r>
              <a:rPr lang="en-US" b="0">
                <a:latin typeface="Aptos" panose="020B0004020202020204" pitchFamily="34" charset="0"/>
              </a:rPr>
              <a:t>Suited for executive and company-wide “all hands” events at scale</a:t>
            </a:r>
          </a:p>
        </p:txBody>
      </p:sp>
      <p:sp>
        <p:nvSpPr>
          <p:cNvPr id="5" name="Rectangle 4">
            <a:extLst>
              <a:ext uri="{FF2B5EF4-FFF2-40B4-BE49-F238E27FC236}">
                <a16:creationId xmlns:a16="http://schemas.microsoft.com/office/drawing/2014/main" id="{2BFB0CF5-BA6E-3AB9-8F4A-2D3149A84464}"/>
              </a:ext>
              <a:ext uri="{C183D7F6-B498-43B3-948B-1728B52AA6E4}">
                <adec:decorative xmlns:adec="http://schemas.microsoft.com/office/drawing/2017/decorative" val="1"/>
              </a:ext>
            </a:extLst>
          </p:cNvPr>
          <p:cNvSpPr/>
          <p:nvPr/>
        </p:nvSpPr>
        <p:spPr bwMode="auto">
          <a:xfrm rot="5400000">
            <a:off x="1851363" y="145278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6" name="Picture 5" descr="A virtual meeting presentation screen with &quot;Intelligence: Designed to Amplify&quot; displayed. ">
            <a:extLst>
              <a:ext uri="{FF2B5EF4-FFF2-40B4-BE49-F238E27FC236}">
                <a16:creationId xmlns:a16="http://schemas.microsoft.com/office/drawing/2014/main" id="{991B30CA-8BBB-5FCF-548A-01580EDC10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iva Engage features for leaders, communicators and employees">
            <a:extLst>
              <a:ext uri="{FF2B5EF4-FFF2-40B4-BE49-F238E27FC236}">
                <a16:creationId xmlns:a16="http://schemas.microsoft.com/office/drawing/2014/main" id="{8FADD958-EC28-18E7-00FB-C07E3FFEC2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5452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F1D8-B8B4-30CB-6FE3-C6FD4F35C9E9}"/>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93717EB0-2A8F-E71E-6174-B668EFB664CF}"/>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627E0F33-7420-7009-65D5-FBB6BF76B802}"/>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43FDF7DB-B534-5029-1B92-186CB067E49A}"/>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659AEC40-38B9-EDCC-ECE9-2230401F5731}"/>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5548AD60-432C-01F6-22D2-35F50D12581A}"/>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7" name="Text Placeholder 19">
            <a:extLst>
              <a:ext uri="{FF2B5EF4-FFF2-40B4-BE49-F238E27FC236}">
                <a16:creationId xmlns:a16="http://schemas.microsoft.com/office/drawing/2014/main" id="{40C467D3-A156-8FD9-F7BD-55FA6C83B181}"/>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01E6E0BE-A677-F5E6-613D-4D33A908000C}"/>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F5C4E301-9997-3268-E4B7-29E559F8CC54}"/>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94251ADB-D93F-8A4E-B532-98290887809D}"/>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BAE98EE7-9217-2EF7-A469-65FA18134C56}"/>
              </a:ext>
              <a:ext uri="{C183D7F6-B498-43B3-948B-1728B52AA6E4}">
                <adec:decorative xmlns:adec="http://schemas.microsoft.com/office/drawing/2017/decorative" val="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37C2DFEC-DC9B-7139-761C-CE8284492E62}"/>
              </a:ext>
              <a:ext uri="{C183D7F6-B498-43B3-948B-1728B52AA6E4}">
                <adec:decorative xmlns:adec="http://schemas.microsoft.com/office/drawing/2017/decorative" val="1"/>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5A457DDA-ADF4-DA29-55E1-E70F0339E8B1}"/>
              </a:ext>
              <a:ext uri="{C183D7F6-B498-43B3-948B-1728B52AA6E4}">
                <adec:decorative xmlns:adec="http://schemas.microsoft.com/office/drawing/2017/decorative" val="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01EC5933-C181-4287-1003-83632DD90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group of people in a room">
            <a:extLst>
              <a:ext uri="{FF2B5EF4-FFF2-40B4-BE49-F238E27FC236}">
                <a16:creationId xmlns:a16="http://schemas.microsoft.com/office/drawing/2014/main" id="{0D2970D0-C1F5-4409-21F1-53CC57D5F112}"/>
              </a:ext>
            </a:extLst>
          </p:cNvPr>
          <p:cNvPicPr>
            <a:picLocks noChangeAspect="1"/>
          </p:cNvPicPr>
          <p:nvPr/>
        </p:nvPicPr>
        <p:blipFill>
          <a:blip r:embed="rId3"/>
          <a:stretch>
            <a:fillRect/>
          </a:stretch>
        </p:blipFill>
        <p:spPr>
          <a:xfrm>
            <a:off x="714397" y="3223688"/>
            <a:ext cx="2337591" cy="1302278"/>
          </a:xfrm>
          <a:prstGeom prst="rect">
            <a:avLst/>
          </a:prstGeom>
        </p:spPr>
      </p:pic>
      <p:sp>
        <p:nvSpPr>
          <p:cNvPr id="38" name="Rectangle: Rounded Corners 35">
            <a:extLst>
              <a:ext uri="{FF2B5EF4-FFF2-40B4-BE49-F238E27FC236}">
                <a16:creationId xmlns:a16="http://schemas.microsoft.com/office/drawing/2014/main" id="{6F7322B6-F360-40A5-70C1-A2F6AA0F9FF5}"/>
              </a:ext>
              <a:ext uri="{C183D7F6-B498-43B3-948B-1728B52AA6E4}">
                <adec:decorative xmlns:adec="http://schemas.microsoft.com/office/drawing/2017/decorative" val="1"/>
              </a:ext>
            </a:extLst>
          </p:cNvPr>
          <p:cNvSpPr/>
          <p:nvPr/>
        </p:nvSpPr>
        <p:spPr bwMode="auto">
          <a:xfrm>
            <a:off x="3413761" y="1664208"/>
            <a:ext cx="2571733" cy="4311801"/>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9" name="Text Placeholder 19">
            <a:extLst>
              <a:ext uri="{FF2B5EF4-FFF2-40B4-BE49-F238E27FC236}">
                <a16:creationId xmlns:a16="http://schemas.microsoft.com/office/drawing/2014/main" id="{80FAD358-701C-45EC-1ECA-23D148ADC136}"/>
              </a:ext>
            </a:extLst>
          </p:cNvPr>
          <p:cNvSpPr txBox="1">
            <a:spLocks/>
          </p:cNvSpPr>
          <p:nvPr/>
        </p:nvSpPr>
        <p:spPr>
          <a:xfrm>
            <a:off x="3593522" y="213810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40" name="Text Placeholder 7">
            <a:extLst>
              <a:ext uri="{FF2B5EF4-FFF2-40B4-BE49-F238E27FC236}">
                <a16:creationId xmlns:a16="http://schemas.microsoft.com/office/drawing/2014/main" id="{20F5194C-92C3-DA56-CFF6-EDB2ED94F80B}"/>
              </a:ext>
            </a:extLst>
          </p:cNvPr>
          <p:cNvSpPr txBox="1">
            <a:spLocks/>
          </p:cNvSpPr>
          <p:nvPr/>
        </p:nvSpPr>
        <p:spPr>
          <a:xfrm>
            <a:off x="3508040" y="2672114"/>
            <a:ext cx="2381024" cy="3114323"/>
          </a:xfrm>
          <a:prstGeom prst="rect">
            <a:avLst/>
          </a:prstGeom>
        </p:spPr>
        <p:txBody>
          <a:bodyPr/>
          <a:lstStyle>
            <a:defPPr>
              <a:defRPr lang="en-US"/>
            </a:defPPr>
            <a:lvl1pPr marR="0" indent="0" defTabSz="932563" fontAlgn="auto">
              <a:lnSpc>
                <a:spcPct val="100000"/>
              </a:lnSpc>
              <a:spcBef>
                <a:spcPts val="0"/>
              </a:spcBef>
              <a:spcAft>
                <a:spcPts val="1000"/>
              </a:spcAft>
              <a:buClrTx/>
              <a:buSzPct val="90000"/>
              <a:buFont typeface="Wingdings" panose="05000000000000000000" pitchFamily="2" charset="2"/>
              <a:buNone/>
              <a:tabLst/>
              <a:defRPr sz="1200" b="0" i="0" spc="0" baseline="0">
                <a:latin typeface="Aptos" panose="020B0004020202020204" pitchFamily="34" charset="0"/>
                <a:cs typeface="Segoe UI" panose="020B0502040204020203" pitchFamily="34" charset="0"/>
              </a:defRPr>
            </a:lvl1pPr>
            <a:lvl2pPr marL="457112" marR="0" indent="-228556" defTabSz="932563" fontAlgn="auto">
              <a:lnSpc>
                <a:spcPct val="100000"/>
              </a:lnSpc>
              <a:spcBef>
                <a:spcPts val="0"/>
              </a:spcBef>
              <a:spcAft>
                <a:spcPts val="400"/>
              </a:spcAft>
              <a:buClrTx/>
              <a:buSzPct val="90000"/>
              <a:buFont typeface="Wingdings" panose="05000000000000000000" pitchFamily="2" charset="2"/>
              <a:buChar char=""/>
              <a:tabLst/>
              <a:defRPr sz="1200" b="0" i="0" spc="0" baseline="0">
                <a:cs typeface="Segoe UI" panose="020B0502040204020203" pitchFamily="34" charset="0"/>
              </a:defRPr>
            </a:lvl2pPr>
            <a:lvl3pPr marL="657099" marR="0" indent="-199986" defTabSz="932563" fontAlgn="auto">
              <a:lnSpc>
                <a:spcPct val="100000"/>
              </a:lnSpc>
              <a:spcBef>
                <a:spcPts val="0"/>
              </a:spcBef>
              <a:spcAft>
                <a:spcPts val="400"/>
              </a:spcAft>
              <a:buClrTx/>
              <a:buSzPct val="90000"/>
              <a:buFont typeface="Wingdings" panose="05000000000000000000" pitchFamily="2" charset="2"/>
              <a:buChar char=""/>
              <a:tabLst/>
              <a:defRPr sz="1050" b="0" i="0" spc="0" baseline="0">
                <a:cs typeface="Segoe UI" panose="020B0502040204020203" pitchFamily="34" charset="0"/>
              </a:defRPr>
            </a:lvl3pPr>
            <a:lvl4pPr marL="842801" marR="0" indent="-180940" defTabSz="932563" fontAlgn="auto">
              <a:lnSpc>
                <a:spcPct val="100000"/>
              </a:lnSpc>
              <a:spcBef>
                <a:spcPts val="0"/>
              </a:spcBef>
              <a:spcAft>
                <a:spcPts val="400"/>
              </a:spcAft>
              <a:buClrTx/>
              <a:buSzPct val="90000"/>
              <a:buFont typeface="Wingdings" panose="05000000000000000000" pitchFamily="2" charset="2"/>
              <a:buChar char=""/>
              <a:tabLst/>
              <a:defRPr sz="1000" b="0" i="0" spc="0" baseline="0">
                <a:cs typeface="Segoe UI" panose="020B0502040204020203" pitchFamily="34" charset="0"/>
              </a:defRPr>
            </a:lvl4pPr>
            <a:lvl5pPr marL="1023741" marR="0" indent="-168243" defTabSz="932563" fontAlgn="auto">
              <a:lnSpc>
                <a:spcPct val="100000"/>
              </a:lnSpc>
              <a:spcBef>
                <a:spcPts val="0"/>
              </a:spcBef>
              <a:spcAft>
                <a:spcPts val="400"/>
              </a:spcAft>
              <a:buClrTx/>
              <a:buSzPct val="90000"/>
              <a:buFont typeface="Wingdings" panose="05000000000000000000" pitchFamily="2" charset="2"/>
              <a:buChar char=""/>
              <a:tabLst/>
              <a:defRPr sz="900" b="0" i="0" spc="0" baseline="0">
                <a:cs typeface="Segoe UI" panose="020B0502040204020203" pitchFamily="34" charset="0"/>
              </a:defRPr>
            </a:lvl5pPr>
            <a:lvl6pPr marL="2564547" indent="-233141" defTabSz="932563">
              <a:spcBef>
                <a:spcPct val="20000"/>
              </a:spcBef>
              <a:buFont typeface="Arial" pitchFamily="34" charset="0"/>
              <a:buChar char="•"/>
              <a:defRPr sz="2000"/>
            </a:lvl6pPr>
            <a:lvl7pPr marL="3030830" indent="-233141" defTabSz="932563">
              <a:spcBef>
                <a:spcPct val="20000"/>
              </a:spcBef>
              <a:buFont typeface="Arial" pitchFamily="34" charset="0"/>
              <a:buChar char="•"/>
              <a:defRPr sz="2000"/>
            </a:lvl7pPr>
            <a:lvl8pPr marL="3497111" indent="-233141" defTabSz="932563">
              <a:spcBef>
                <a:spcPct val="20000"/>
              </a:spcBef>
              <a:buFont typeface="Arial" pitchFamily="34" charset="0"/>
              <a:buChar char="•"/>
              <a:defRPr sz="2000"/>
            </a:lvl8pPr>
            <a:lvl9pPr marL="3963394" indent="-233141" defTabSz="932563">
              <a:spcBef>
                <a:spcPct val="20000"/>
              </a:spcBef>
              <a:buFont typeface="Arial" pitchFamily="34" charset="0"/>
              <a:buChar char="•"/>
              <a:defRPr sz="2000"/>
            </a:lvl9pPr>
          </a:lstStyle>
          <a:p>
            <a:r>
              <a:rPr lang="en-US"/>
              <a:t>Produced entirely in Teams</a:t>
            </a:r>
          </a:p>
          <a:p>
            <a:r>
              <a:rPr lang="en-US"/>
              <a:t>Presenters join and share camera, audio or screen</a:t>
            </a:r>
          </a:p>
          <a:p>
            <a:r>
              <a:rPr lang="en-US"/>
              <a:t>Producers select sources and layout</a:t>
            </a:r>
          </a:p>
          <a:p>
            <a:r>
              <a:rPr lang="en-US"/>
              <a:t>Easiest to execute</a:t>
            </a:r>
          </a:p>
          <a:p>
            <a:r>
              <a:rPr lang="en-US"/>
              <a:t>Most flexible option</a:t>
            </a:r>
          </a:p>
          <a:p>
            <a:r>
              <a:rPr lang="en-US"/>
              <a:t>Suited for company-wide, divisional and departmental ”all hands” events at scale, leadership or expert panels</a:t>
            </a:r>
          </a:p>
        </p:txBody>
      </p:sp>
      <p:sp>
        <p:nvSpPr>
          <p:cNvPr id="41" name="Rectangle 40">
            <a:extLst>
              <a:ext uri="{FF2B5EF4-FFF2-40B4-BE49-F238E27FC236}">
                <a16:creationId xmlns:a16="http://schemas.microsoft.com/office/drawing/2014/main" id="{5B6C6FFA-47AA-F7B1-3C6B-EB88973B0B04}"/>
              </a:ext>
              <a:ext uri="{C183D7F6-B498-43B3-948B-1728B52AA6E4}">
                <adec:decorative xmlns:adec="http://schemas.microsoft.com/office/drawing/2017/decorative" val="1"/>
              </a:ext>
            </a:extLst>
          </p:cNvPr>
          <p:cNvSpPr/>
          <p:nvPr/>
        </p:nvSpPr>
        <p:spPr bwMode="auto">
          <a:xfrm rot="5400000">
            <a:off x="4631779" y="145278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3" name="Picture 6" descr="Viva Engage features for leaders, communicators and employees">
            <a:extLst>
              <a:ext uri="{FF2B5EF4-FFF2-40B4-BE49-F238E27FC236}">
                <a16:creationId xmlns:a16="http://schemas.microsoft.com/office/drawing/2014/main" id="{56DB3111-C7A7-AFCA-D8D1-942CD4A1AF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3186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B3B30-9D2A-03D3-345A-93FC963B2918}"/>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3DA8E3A1-4C0A-C9FD-B5B7-A368C085FC0C}"/>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9963087D-DD02-A418-1A93-BDBE4BF5B932}"/>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CA2CDB9F-16F8-A784-96B9-A0187113ED28}"/>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496567DE-19E5-23B1-23E2-CEA97CEDE0F4}"/>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5" name="Text Placeholder 19">
            <a:extLst>
              <a:ext uri="{FF2B5EF4-FFF2-40B4-BE49-F238E27FC236}">
                <a16:creationId xmlns:a16="http://schemas.microsoft.com/office/drawing/2014/main" id="{7E8BE76B-B50E-C297-C602-8D6CE6C29306}"/>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0B320AAB-A3B8-9829-E879-FA7BE620D26E}"/>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8" name="Text Placeholder 6">
            <a:extLst>
              <a:ext uri="{FF2B5EF4-FFF2-40B4-BE49-F238E27FC236}">
                <a16:creationId xmlns:a16="http://schemas.microsoft.com/office/drawing/2014/main" id="{46E710AE-30CA-53CF-38E6-69FB5296585D}"/>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85498C32-A8B9-44CE-A485-43CD42003DA5}"/>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BE4B6DD9-895C-2BDD-F027-DB60A22A6EAE}"/>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Q&amp;A only </a:t>
            </a:r>
          </a:p>
        </p:txBody>
      </p:sp>
      <p:sp>
        <p:nvSpPr>
          <p:cNvPr id="42" name="Rectangle 41">
            <a:extLst>
              <a:ext uri="{FF2B5EF4-FFF2-40B4-BE49-F238E27FC236}">
                <a16:creationId xmlns:a16="http://schemas.microsoft.com/office/drawing/2014/main" id="{468C3641-1149-18B7-EDEE-6FE0229BFDBE}"/>
              </a:ext>
              <a:ext uri="{C183D7F6-B498-43B3-948B-1728B52AA6E4}">
                <adec:decorative xmlns:adec="http://schemas.microsoft.com/office/drawing/2017/decorative" val="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C0CD2F56-B284-0F49-7CC0-8503452FC4B2}"/>
              </a:ext>
              <a:ext uri="{C183D7F6-B498-43B3-948B-1728B52AA6E4}">
                <adec:decorative xmlns:adec="http://schemas.microsoft.com/office/drawing/2017/decorative" val="1"/>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2A3F4F37-EF76-DBF5-1E1F-160AED4ED2E2}"/>
              </a:ext>
              <a:ext uri="{C183D7F6-B498-43B3-948B-1728B52AA6E4}">
                <adec:decorative xmlns:adec="http://schemas.microsoft.com/office/drawing/2017/decorative" val="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5" name="Picture 54">
            <a:extLst>
              <a:ext uri="{FF2B5EF4-FFF2-40B4-BE49-F238E27FC236}">
                <a16:creationId xmlns:a16="http://schemas.microsoft.com/office/drawing/2014/main" id="{3CD7DF47-C1FE-E355-8D92-18C7C809D5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4397" y="3223688"/>
            <a:ext cx="2337591" cy="1302278"/>
          </a:xfrm>
          <a:prstGeom prst="rect">
            <a:avLst/>
          </a:prstGeom>
        </p:spPr>
      </p:pic>
      <p:sp>
        <p:nvSpPr>
          <p:cNvPr id="2" name="Rectangle: Rounded Corners 38">
            <a:extLst>
              <a:ext uri="{FF2B5EF4-FFF2-40B4-BE49-F238E27FC236}">
                <a16:creationId xmlns:a16="http://schemas.microsoft.com/office/drawing/2014/main" id="{1DFB703A-5B7F-8A54-63D1-BE20504634CA}"/>
              </a:ext>
              <a:ext uri="{C183D7F6-B498-43B3-948B-1728B52AA6E4}">
                <adec:decorative xmlns:adec="http://schemas.microsoft.com/office/drawing/2017/decorative" val="1"/>
              </a:ext>
            </a:extLst>
          </p:cNvPr>
          <p:cNvSpPr/>
          <p:nvPr/>
        </p:nvSpPr>
        <p:spPr bwMode="auto">
          <a:xfrm>
            <a:off x="6206507" y="1664208"/>
            <a:ext cx="2571733" cy="4311801"/>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 name="Text Placeholder 19">
            <a:extLst>
              <a:ext uri="{FF2B5EF4-FFF2-40B4-BE49-F238E27FC236}">
                <a16:creationId xmlns:a16="http://schemas.microsoft.com/office/drawing/2014/main" id="{7D780514-E765-8A47-3CE8-000B2AB9B730}"/>
              </a:ext>
            </a:extLst>
          </p:cNvPr>
          <p:cNvSpPr txBox="1">
            <a:spLocks/>
          </p:cNvSpPr>
          <p:nvPr/>
        </p:nvSpPr>
        <p:spPr>
          <a:xfrm>
            <a:off x="6405684" y="213810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4" name="Text Placeholder 7">
            <a:extLst>
              <a:ext uri="{FF2B5EF4-FFF2-40B4-BE49-F238E27FC236}">
                <a16:creationId xmlns:a16="http://schemas.microsoft.com/office/drawing/2014/main" id="{0CD87922-4CAF-4C83-CFE7-E3E22162B01B}"/>
              </a:ext>
            </a:extLst>
          </p:cNvPr>
          <p:cNvSpPr txBox="1">
            <a:spLocks/>
          </p:cNvSpPr>
          <p:nvPr/>
        </p:nvSpPr>
        <p:spPr>
          <a:xfrm>
            <a:off x="6305536" y="2672114"/>
            <a:ext cx="2381024" cy="3114323"/>
          </a:xfrm>
          <a:prstGeom prst="rect">
            <a:avLst/>
          </a:prstGeom>
        </p:spPr>
        <p:txBody>
          <a:bodyPr/>
          <a:lstStyle>
            <a:defPPr>
              <a:defRPr lang="en-US"/>
            </a:defPPr>
            <a:lvl1pPr marR="0" indent="0" defTabSz="932563" fontAlgn="auto">
              <a:lnSpc>
                <a:spcPct val="100000"/>
              </a:lnSpc>
              <a:spcBef>
                <a:spcPts val="0"/>
              </a:spcBef>
              <a:spcAft>
                <a:spcPts val="1000"/>
              </a:spcAft>
              <a:buClrTx/>
              <a:buSzPct val="90000"/>
              <a:buFont typeface="Wingdings" panose="05000000000000000000" pitchFamily="2" charset="2"/>
              <a:buNone/>
              <a:tabLst/>
              <a:defRPr sz="1200" b="0" i="0" spc="0" baseline="0">
                <a:latin typeface="Aptos" panose="020B0004020202020204" pitchFamily="34" charset="0"/>
                <a:cs typeface="Segoe UI" panose="020B0502040204020203" pitchFamily="34" charset="0"/>
              </a:defRPr>
            </a:lvl1pPr>
            <a:lvl2pPr marL="457112" marR="0" indent="-228556" defTabSz="932563" fontAlgn="auto">
              <a:lnSpc>
                <a:spcPct val="100000"/>
              </a:lnSpc>
              <a:spcBef>
                <a:spcPts val="0"/>
              </a:spcBef>
              <a:spcAft>
                <a:spcPts val="400"/>
              </a:spcAft>
              <a:buClrTx/>
              <a:buSzPct val="90000"/>
              <a:buFont typeface="Wingdings" panose="05000000000000000000" pitchFamily="2" charset="2"/>
              <a:buChar char=""/>
              <a:tabLst/>
              <a:defRPr sz="1200" b="0" i="0" spc="0" baseline="0">
                <a:cs typeface="Segoe UI" panose="020B0502040204020203" pitchFamily="34" charset="0"/>
              </a:defRPr>
            </a:lvl2pPr>
            <a:lvl3pPr marL="657099" marR="0" indent="-199986" defTabSz="932563" fontAlgn="auto">
              <a:lnSpc>
                <a:spcPct val="100000"/>
              </a:lnSpc>
              <a:spcBef>
                <a:spcPts val="0"/>
              </a:spcBef>
              <a:spcAft>
                <a:spcPts val="400"/>
              </a:spcAft>
              <a:buClrTx/>
              <a:buSzPct val="90000"/>
              <a:buFont typeface="Wingdings" panose="05000000000000000000" pitchFamily="2" charset="2"/>
              <a:buChar char=""/>
              <a:tabLst/>
              <a:defRPr sz="1050" b="0" i="0" spc="0" baseline="0">
                <a:cs typeface="Segoe UI" panose="020B0502040204020203" pitchFamily="34" charset="0"/>
              </a:defRPr>
            </a:lvl3pPr>
            <a:lvl4pPr marL="842801" marR="0" indent="-180940" defTabSz="932563" fontAlgn="auto">
              <a:lnSpc>
                <a:spcPct val="100000"/>
              </a:lnSpc>
              <a:spcBef>
                <a:spcPts val="0"/>
              </a:spcBef>
              <a:spcAft>
                <a:spcPts val="400"/>
              </a:spcAft>
              <a:buClrTx/>
              <a:buSzPct val="90000"/>
              <a:buFont typeface="Wingdings" panose="05000000000000000000" pitchFamily="2" charset="2"/>
              <a:buChar char=""/>
              <a:tabLst/>
              <a:defRPr sz="1000" b="0" i="0" spc="0" baseline="0">
                <a:cs typeface="Segoe UI" panose="020B0502040204020203" pitchFamily="34" charset="0"/>
              </a:defRPr>
            </a:lvl4pPr>
            <a:lvl5pPr marL="1023741" marR="0" indent="-168243" defTabSz="932563" fontAlgn="auto">
              <a:lnSpc>
                <a:spcPct val="100000"/>
              </a:lnSpc>
              <a:spcBef>
                <a:spcPts val="0"/>
              </a:spcBef>
              <a:spcAft>
                <a:spcPts val="400"/>
              </a:spcAft>
              <a:buClrTx/>
              <a:buSzPct val="90000"/>
              <a:buFont typeface="Wingdings" panose="05000000000000000000" pitchFamily="2" charset="2"/>
              <a:buChar char=""/>
              <a:tabLst/>
              <a:defRPr sz="900" b="0" i="0" spc="0" baseline="0">
                <a:cs typeface="Segoe UI" panose="020B0502040204020203" pitchFamily="34" charset="0"/>
              </a:defRPr>
            </a:lvl5pPr>
            <a:lvl6pPr marL="2564547" indent="-233141" defTabSz="932563">
              <a:spcBef>
                <a:spcPct val="20000"/>
              </a:spcBef>
              <a:buFont typeface="Arial" pitchFamily="34" charset="0"/>
              <a:buChar char="•"/>
              <a:defRPr sz="2000"/>
            </a:lvl6pPr>
            <a:lvl7pPr marL="3030830" indent="-233141" defTabSz="932563">
              <a:spcBef>
                <a:spcPct val="20000"/>
              </a:spcBef>
              <a:buFont typeface="Arial" pitchFamily="34" charset="0"/>
              <a:buChar char="•"/>
              <a:defRPr sz="2000"/>
            </a:lvl7pPr>
            <a:lvl8pPr marL="3497111" indent="-233141" defTabSz="932563">
              <a:spcBef>
                <a:spcPct val="20000"/>
              </a:spcBef>
              <a:buFont typeface="Arial" pitchFamily="34" charset="0"/>
              <a:buChar char="•"/>
              <a:defRPr sz="2000"/>
            </a:lvl8pPr>
            <a:lvl9pPr marL="3963394" indent="-233141" defTabSz="932563">
              <a:spcBef>
                <a:spcPct val="20000"/>
              </a:spcBef>
              <a:buFont typeface="Arial" pitchFamily="34" charset="0"/>
              <a:buChar char="•"/>
              <a:defRPr sz="2000"/>
            </a:lvl9pPr>
          </a:lstStyle>
          <a:p>
            <a:r>
              <a:rPr lang="en-US"/>
              <a:t>Produced entirely in Teams</a:t>
            </a:r>
          </a:p>
          <a:p>
            <a:r>
              <a:rPr lang="en-US"/>
              <a:t>Familiar meeting experience</a:t>
            </a:r>
          </a:p>
          <a:p>
            <a:r>
              <a:rPr lang="en-US"/>
              <a:t>Attendees can share camera, audio and screen</a:t>
            </a:r>
          </a:p>
          <a:p>
            <a:r>
              <a:rPr lang="en-US"/>
              <a:t>Organizers can restrict sharing by attendees</a:t>
            </a:r>
          </a:p>
          <a:p>
            <a:r>
              <a:rPr lang="en-US"/>
              <a:t>Most interactive and engaging option</a:t>
            </a:r>
          </a:p>
          <a:p>
            <a:r>
              <a:rPr lang="en-US"/>
              <a:t>Suited for any meeting of 1000 or fewer real-time participants</a:t>
            </a:r>
          </a:p>
          <a:p>
            <a:endParaRPr lang="en-US"/>
          </a:p>
        </p:txBody>
      </p:sp>
      <p:sp>
        <p:nvSpPr>
          <p:cNvPr id="5" name="Rectangle 4">
            <a:extLst>
              <a:ext uri="{FF2B5EF4-FFF2-40B4-BE49-F238E27FC236}">
                <a16:creationId xmlns:a16="http://schemas.microsoft.com/office/drawing/2014/main" id="{F9D88F50-9961-B574-9E6A-DEF8AD80DEEA}"/>
              </a:ext>
              <a:ext uri="{C183D7F6-B498-43B3-948B-1728B52AA6E4}">
                <adec:decorative xmlns:adec="http://schemas.microsoft.com/office/drawing/2017/decorative" val="1"/>
              </a:ext>
            </a:extLst>
          </p:cNvPr>
          <p:cNvSpPr/>
          <p:nvPr/>
        </p:nvSpPr>
        <p:spPr bwMode="auto">
          <a:xfrm rot="5400000">
            <a:off x="7443940" y="145278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6" name="Picture 5" descr="A virtual meeting presentation screen with &quot;Intelligence: Designed to Amplify&quot; displayed. ">
            <a:extLst>
              <a:ext uri="{FF2B5EF4-FFF2-40B4-BE49-F238E27FC236}">
                <a16:creationId xmlns:a16="http://schemas.microsoft.com/office/drawing/2014/main" id="{B6BF2627-56AF-644E-147C-8B4CAA232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iva Engage features for leaders, communicators and employees">
            <a:extLst>
              <a:ext uri="{FF2B5EF4-FFF2-40B4-BE49-F238E27FC236}">
                <a16:creationId xmlns:a16="http://schemas.microsoft.com/office/drawing/2014/main" id="{93E9AA1C-B6BC-F7E4-B074-F281E6275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7195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1BBED-37CC-BEBD-F76F-E34ABB5F062E}"/>
            </a:ext>
          </a:extLst>
        </p:cNvPr>
        <p:cNvGrpSpPr/>
        <p:nvPr/>
      </p:nvGrpSpPr>
      <p:grpSpPr>
        <a:xfrm>
          <a:off x="0" y="0"/>
          <a:ext cx="0" cy="0"/>
          <a:chOff x="0" y="0"/>
          <a:chExt cx="0" cy="0"/>
        </a:xfrm>
      </p:grpSpPr>
      <p:pic>
        <p:nvPicPr>
          <p:cNvPr id="10246" name="Picture 6" descr="Viva Engage features for leaders, communicators and employees">
            <a:extLst>
              <a:ext uri="{FF2B5EF4-FFF2-40B4-BE49-F238E27FC236}">
                <a16:creationId xmlns:a16="http://schemas.microsoft.com/office/drawing/2014/main" id="{931CEC34-AA55-520B-1DF4-EFFF1BF86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4495"/>
            <a:ext cx="10363200" cy="6549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576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B8DD1-FE3E-9268-ED89-FFF12994B9A7}"/>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61940FF-0729-0670-A45F-EE94255CCD2A}"/>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9F99DEFD-EFE5-F35B-1EF2-A11046C53C3A}"/>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9996F548-01E4-0A0D-94B5-619BAF814B34}"/>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6AF3AD28-A598-3514-9CDB-77867DBFF1C0}"/>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3EB64F9B-11EC-2002-DA3B-DA79D26F3DB9}"/>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67D7D4DA-2BE4-D1E1-6B9D-5CD5DE183A22}"/>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6D06D30B-2B18-81F3-26A8-42B3AEB08A37}"/>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33B6BEDB-68FB-0948-138C-1DC43C21B9D4}"/>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628FB13D-3BBE-9363-5415-6368C8456186}"/>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43" name="Rectangle 42">
            <a:extLst>
              <a:ext uri="{FF2B5EF4-FFF2-40B4-BE49-F238E27FC236}">
                <a16:creationId xmlns:a16="http://schemas.microsoft.com/office/drawing/2014/main" id="{FE10E79A-E60B-9FAB-B049-9288CC0B5916}"/>
              </a:ext>
              <a:ext uri="{C183D7F6-B498-43B3-948B-1728B52AA6E4}">
                <adec:decorative xmlns:adec="http://schemas.microsoft.com/office/drawing/2017/decorative" val="1"/>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60D11072-7C33-B625-B65E-0F1943BE2113}"/>
              </a:ext>
              <a:ext uri="{C183D7F6-B498-43B3-948B-1728B52AA6E4}">
                <adec:decorative xmlns:adec="http://schemas.microsoft.com/office/drawing/2017/decorative" val="1"/>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AB328F3A-359F-57AC-79D6-308E3CDFD198}"/>
              </a:ext>
              <a:ext uri="{C183D7F6-B498-43B3-948B-1728B52AA6E4}">
                <adec:decorative xmlns:adec="http://schemas.microsoft.com/office/drawing/2017/decorative" val="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16005B5F-7B1E-ED5A-253C-6C6397785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AE3CFC11-F8EA-088F-155F-082EE19B18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4397" y="3223688"/>
            <a:ext cx="2337591" cy="1302278"/>
          </a:xfrm>
          <a:prstGeom prst="rect">
            <a:avLst/>
          </a:prstGeom>
        </p:spPr>
      </p:pic>
      <p:sp>
        <p:nvSpPr>
          <p:cNvPr id="2" name="Rectangle: Rounded Corners 38">
            <a:extLst>
              <a:ext uri="{FF2B5EF4-FFF2-40B4-BE49-F238E27FC236}">
                <a16:creationId xmlns:a16="http://schemas.microsoft.com/office/drawing/2014/main" id="{B284A600-D5E0-32EF-1E33-912F9FCC9E02}"/>
              </a:ext>
              <a:ext uri="{C183D7F6-B498-43B3-948B-1728B52AA6E4}">
                <adec:decorative xmlns:adec="http://schemas.microsoft.com/office/drawing/2017/decorative" val="1"/>
              </a:ext>
            </a:extLst>
          </p:cNvPr>
          <p:cNvSpPr/>
          <p:nvPr/>
        </p:nvSpPr>
        <p:spPr bwMode="auto">
          <a:xfrm>
            <a:off x="8999252" y="1664208"/>
            <a:ext cx="2571733" cy="4311801"/>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 name="Text Placeholder 19">
            <a:extLst>
              <a:ext uri="{FF2B5EF4-FFF2-40B4-BE49-F238E27FC236}">
                <a16:creationId xmlns:a16="http://schemas.microsoft.com/office/drawing/2014/main" id="{640D921A-CD95-6061-9DE1-BEF3CECA6AB6}"/>
              </a:ext>
            </a:extLst>
          </p:cNvPr>
          <p:cNvSpPr txBox="1">
            <a:spLocks/>
          </p:cNvSpPr>
          <p:nvPr/>
        </p:nvSpPr>
        <p:spPr>
          <a:xfrm>
            <a:off x="9198429" y="213810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Q&amp;A only </a:t>
            </a:r>
          </a:p>
        </p:txBody>
      </p:sp>
      <p:sp>
        <p:nvSpPr>
          <p:cNvPr id="4" name="Text Placeholder 7">
            <a:extLst>
              <a:ext uri="{FF2B5EF4-FFF2-40B4-BE49-F238E27FC236}">
                <a16:creationId xmlns:a16="http://schemas.microsoft.com/office/drawing/2014/main" id="{BF963512-190C-8CC6-D3BF-5F8DED37881C}"/>
              </a:ext>
            </a:extLst>
          </p:cNvPr>
          <p:cNvSpPr txBox="1">
            <a:spLocks/>
          </p:cNvSpPr>
          <p:nvPr/>
        </p:nvSpPr>
        <p:spPr>
          <a:xfrm>
            <a:off x="9098281" y="2672114"/>
            <a:ext cx="2381024" cy="3114323"/>
          </a:xfrm>
          <a:prstGeom prst="rect">
            <a:avLst/>
          </a:prstGeom>
        </p:spPr>
        <p:txBody>
          <a:bodyPr/>
          <a:lstStyle>
            <a:defPPr>
              <a:defRPr lang="en-US"/>
            </a:defPPr>
            <a:lvl1pPr marR="0" indent="0" defTabSz="932563" fontAlgn="auto">
              <a:lnSpc>
                <a:spcPct val="100000"/>
              </a:lnSpc>
              <a:spcBef>
                <a:spcPts val="0"/>
              </a:spcBef>
              <a:spcAft>
                <a:spcPts val="1000"/>
              </a:spcAft>
              <a:buClrTx/>
              <a:buSzPct val="90000"/>
              <a:buFont typeface="Wingdings" panose="05000000000000000000" pitchFamily="2" charset="2"/>
              <a:buNone/>
              <a:tabLst/>
              <a:defRPr sz="1200" b="0" i="0" spc="0" baseline="0">
                <a:latin typeface="Aptos" panose="020B0004020202020204" pitchFamily="34" charset="0"/>
                <a:cs typeface="Segoe UI" panose="020B0502040204020203" pitchFamily="34" charset="0"/>
              </a:defRPr>
            </a:lvl1pPr>
            <a:lvl2pPr marL="457112" marR="0" indent="-228556" defTabSz="932563" fontAlgn="auto">
              <a:lnSpc>
                <a:spcPct val="100000"/>
              </a:lnSpc>
              <a:spcBef>
                <a:spcPts val="0"/>
              </a:spcBef>
              <a:spcAft>
                <a:spcPts val="400"/>
              </a:spcAft>
              <a:buClrTx/>
              <a:buSzPct val="90000"/>
              <a:buFont typeface="Wingdings" panose="05000000000000000000" pitchFamily="2" charset="2"/>
              <a:buChar char=""/>
              <a:tabLst/>
              <a:defRPr sz="1200" b="0" i="0" spc="0" baseline="0">
                <a:cs typeface="Segoe UI" panose="020B0502040204020203" pitchFamily="34" charset="0"/>
              </a:defRPr>
            </a:lvl2pPr>
            <a:lvl3pPr marL="657099" marR="0" indent="-199986" defTabSz="932563" fontAlgn="auto">
              <a:lnSpc>
                <a:spcPct val="100000"/>
              </a:lnSpc>
              <a:spcBef>
                <a:spcPts val="0"/>
              </a:spcBef>
              <a:spcAft>
                <a:spcPts val="400"/>
              </a:spcAft>
              <a:buClrTx/>
              <a:buSzPct val="90000"/>
              <a:buFont typeface="Wingdings" panose="05000000000000000000" pitchFamily="2" charset="2"/>
              <a:buChar char=""/>
              <a:tabLst/>
              <a:defRPr sz="1050" b="0" i="0" spc="0" baseline="0">
                <a:cs typeface="Segoe UI" panose="020B0502040204020203" pitchFamily="34" charset="0"/>
              </a:defRPr>
            </a:lvl3pPr>
            <a:lvl4pPr marL="842801" marR="0" indent="-180940" defTabSz="932563" fontAlgn="auto">
              <a:lnSpc>
                <a:spcPct val="100000"/>
              </a:lnSpc>
              <a:spcBef>
                <a:spcPts val="0"/>
              </a:spcBef>
              <a:spcAft>
                <a:spcPts val="400"/>
              </a:spcAft>
              <a:buClrTx/>
              <a:buSzPct val="90000"/>
              <a:buFont typeface="Wingdings" panose="05000000000000000000" pitchFamily="2" charset="2"/>
              <a:buChar char=""/>
              <a:tabLst/>
              <a:defRPr sz="1000" b="0" i="0" spc="0" baseline="0">
                <a:cs typeface="Segoe UI" panose="020B0502040204020203" pitchFamily="34" charset="0"/>
              </a:defRPr>
            </a:lvl4pPr>
            <a:lvl5pPr marL="1023741" marR="0" indent="-168243" defTabSz="932563" fontAlgn="auto">
              <a:lnSpc>
                <a:spcPct val="100000"/>
              </a:lnSpc>
              <a:spcBef>
                <a:spcPts val="0"/>
              </a:spcBef>
              <a:spcAft>
                <a:spcPts val="400"/>
              </a:spcAft>
              <a:buClrTx/>
              <a:buSzPct val="90000"/>
              <a:buFont typeface="Wingdings" panose="05000000000000000000" pitchFamily="2" charset="2"/>
              <a:buChar char=""/>
              <a:tabLst/>
              <a:defRPr sz="900" b="0" i="0" spc="0" baseline="0">
                <a:cs typeface="Segoe UI" panose="020B0502040204020203" pitchFamily="34" charset="0"/>
              </a:defRPr>
            </a:lvl5pPr>
            <a:lvl6pPr marL="2564547" indent="-233141" defTabSz="932563">
              <a:spcBef>
                <a:spcPct val="20000"/>
              </a:spcBef>
              <a:buFont typeface="Arial" pitchFamily="34" charset="0"/>
              <a:buChar char="•"/>
              <a:defRPr sz="2000"/>
            </a:lvl6pPr>
            <a:lvl7pPr marL="3030830" indent="-233141" defTabSz="932563">
              <a:spcBef>
                <a:spcPct val="20000"/>
              </a:spcBef>
              <a:buFont typeface="Arial" pitchFamily="34" charset="0"/>
              <a:buChar char="•"/>
              <a:defRPr sz="2000"/>
            </a:lvl7pPr>
            <a:lvl8pPr marL="3497111" indent="-233141" defTabSz="932563">
              <a:spcBef>
                <a:spcPct val="20000"/>
              </a:spcBef>
              <a:buFont typeface="Arial" pitchFamily="34" charset="0"/>
              <a:buChar char="•"/>
              <a:defRPr sz="2000"/>
            </a:lvl8pPr>
            <a:lvl9pPr marL="3963394" indent="-233141" defTabSz="932563">
              <a:spcBef>
                <a:spcPct val="20000"/>
              </a:spcBef>
              <a:buFont typeface="Arial" pitchFamily="34" charset="0"/>
              <a:buChar char="•"/>
              <a:defRPr sz="2000"/>
            </a:lvl9pPr>
          </a:lstStyle>
          <a:p>
            <a:r>
              <a:rPr lang="en-US"/>
              <a:t>Produced entirely in Engage</a:t>
            </a:r>
          </a:p>
          <a:p>
            <a:r>
              <a:rPr lang="en-US"/>
              <a:t>Asynchronous, text-only Q&amp;A </a:t>
            </a:r>
            <a:r>
              <a:rPr lang="en-US" err="1"/>
              <a:t>similiar</a:t>
            </a:r>
            <a:r>
              <a:rPr lang="en-US"/>
              <a:t> to Reddit AMA </a:t>
            </a:r>
          </a:p>
          <a:p>
            <a:r>
              <a:rPr lang="en-US"/>
              <a:t>Organizers can moderate (enable, disable, and approve) questions</a:t>
            </a:r>
          </a:p>
          <a:p>
            <a:r>
              <a:rPr lang="en-US"/>
              <a:t>Organizers can enable anonymous submission</a:t>
            </a:r>
          </a:p>
          <a:p>
            <a:r>
              <a:rPr lang="en-US"/>
              <a:t>Most time-zone-friendly option</a:t>
            </a:r>
          </a:p>
          <a:p>
            <a:r>
              <a:rPr lang="en-US"/>
              <a:t>Suited for Q&amp;A-centric events</a:t>
            </a:r>
          </a:p>
        </p:txBody>
      </p:sp>
      <p:sp>
        <p:nvSpPr>
          <p:cNvPr id="5" name="Rectangle 4">
            <a:extLst>
              <a:ext uri="{FF2B5EF4-FFF2-40B4-BE49-F238E27FC236}">
                <a16:creationId xmlns:a16="http://schemas.microsoft.com/office/drawing/2014/main" id="{D4E38F4D-414D-EDD0-B5CA-4B2FAFDD0215}"/>
              </a:ext>
              <a:ext uri="{C183D7F6-B498-43B3-948B-1728B52AA6E4}">
                <adec:decorative xmlns:adec="http://schemas.microsoft.com/office/drawing/2017/decorative" val="1"/>
              </a:ext>
            </a:extLst>
          </p:cNvPr>
          <p:cNvSpPr/>
          <p:nvPr/>
        </p:nvSpPr>
        <p:spPr bwMode="auto">
          <a:xfrm rot="5400000">
            <a:off x="10236685" y="145278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6" name="Picture 5" descr="A virtual meeting presentation screen with &quot;Intelligence: Designed to Amplify&quot; displayed. ">
            <a:extLst>
              <a:ext uri="{FF2B5EF4-FFF2-40B4-BE49-F238E27FC236}">
                <a16:creationId xmlns:a16="http://schemas.microsoft.com/office/drawing/2014/main" id="{85828AE3-6B70-4573-D3F3-AFC247B34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3499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6261F-CF7B-38CB-129E-D798D7F03752}"/>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FC34BB3E-E7C2-A579-AC8A-0EC67A22E0DD}"/>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E396C6BE-FA30-3657-F25C-E4CB68E1F431}"/>
              </a:ext>
            </a:extLst>
          </p:cNvPr>
          <p:cNvSpPr>
            <a:spLocks noGrp="1"/>
          </p:cNvSpPr>
          <p:nvPr>
            <p:ph type="body" sz="quarter" idx="51"/>
          </p:nvPr>
        </p:nvSpPr>
        <p:spPr/>
        <p:txBody>
          <a:bodyPr/>
          <a:lstStyle/>
          <a:p>
            <a:r>
              <a:rPr lang="en-US"/>
              <a:t>Which tool to use when?</a:t>
            </a:r>
          </a:p>
        </p:txBody>
      </p:sp>
      <p:sp>
        <p:nvSpPr>
          <p:cNvPr id="22" name="Rectangle: Rounded Corners 34">
            <a:extLst>
              <a:ext uri="{FF2B5EF4-FFF2-40B4-BE49-F238E27FC236}">
                <a16:creationId xmlns:a16="http://schemas.microsoft.com/office/drawing/2014/main" id="{0710210E-0920-1DEC-82BB-7E63B713BFE6}"/>
              </a:ext>
              <a:ext uri="{C183D7F6-B498-43B3-948B-1728B52AA6E4}">
                <adec:decorative xmlns:adec="http://schemas.microsoft.com/office/drawing/2017/decorative" val="1"/>
              </a:ext>
            </a:extLst>
          </p:cNvPr>
          <p:cNvSpPr/>
          <p:nvPr/>
        </p:nvSpPr>
        <p:spPr bwMode="auto">
          <a:xfrm>
            <a:off x="621015" y="1809118"/>
            <a:ext cx="2571733" cy="333712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A92DD2F8-C419-9017-4B8B-1D6C16094B0D}"/>
              </a:ext>
              <a:ext uri="{C183D7F6-B498-43B3-948B-1728B52AA6E4}">
                <adec:decorative xmlns:adec="http://schemas.microsoft.com/office/drawing/2017/decorative" val="1"/>
              </a:ext>
            </a:extLst>
          </p:cNvPr>
          <p:cNvSpPr/>
          <p:nvPr/>
        </p:nvSpPr>
        <p:spPr bwMode="auto">
          <a:xfrm>
            <a:off x="3413761" y="1809118"/>
            <a:ext cx="2571733" cy="333712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BC7787C9-5FC3-7FD1-5134-48FCC2E8DFAE}"/>
              </a:ext>
              <a:ext uri="{C183D7F6-B498-43B3-948B-1728B52AA6E4}">
                <adec:decorative xmlns:adec="http://schemas.microsoft.com/office/drawing/2017/decorative" val="1"/>
              </a:ext>
            </a:extLst>
          </p:cNvPr>
          <p:cNvSpPr/>
          <p:nvPr/>
        </p:nvSpPr>
        <p:spPr bwMode="auto">
          <a:xfrm>
            <a:off x="6206507" y="1809118"/>
            <a:ext cx="2571733" cy="333712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2AB7C861-075D-8784-962C-605643502065}"/>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4CC26F27-6D8D-0A61-C19A-68F0A3DD01F3}"/>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61F1A3A9-29EC-48E1-51BD-A44FC9EBDA0A}"/>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F2F73984-E7AF-3C72-C139-A3370639089A}"/>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Creation, attendee experiences and features vary</a:t>
            </a:r>
          </a:p>
        </p:txBody>
      </p:sp>
      <p:sp>
        <p:nvSpPr>
          <p:cNvPr id="32" name="Rectangle: Rounded Corners 38">
            <a:extLst>
              <a:ext uri="{FF2B5EF4-FFF2-40B4-BE49-F238E27FC236}">
                <a16:creationId xmlns:a16="http://schemas.microsoft.com/office/drawing/2014/main" id="{E6FF1FFE-9824-F43D-5BBF-24906972500D}"/>
              </a:ext>
              <a:ext uri="{C183D7F6-B498-43B3-948B-1728B52AA6E4}">
                <adec:decorative xmlns:adec="http://schemas.microsoft.com/office/drawing/2017/decorative" val="1"/>
              </a:ext>
            </a:extLst>
          </p:cNvPr>
          <p:cNvSpPr/>
          <p:nvPr/>
        </p:nvSpPr>
        <p:spPr bwMode="auto">
          <a:xfrm>
            <a:off x="8999252" y="1809118"/>
            <a:ext cx="2571733" cy="333712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48CA2F08-0E54-3248-F78C-D655C680F935}"/>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210FD3C9-8FD9-614D-68EF-78F8E95F6126}"/>
              </a:ext>
              <a:ext uri="{C183D7F6-B498-43B3-948B-1728B52AA6E4}">
                <adec:decorative xmlns:adec="http://schemas.microsoft.com/office/drawing/2017/decorative" val="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90D0146F-6B6B-E5D8-F97E-CE48A2BAC142}"/>
              </a:ext>
              <a:ext uri="{C183D7F6-B498-43B3-948B-1728B52AA6E4}">
                <adec:decorative xmlns:adec="http://schemas.microsoft.com/office/drawing/2017/decorative" val="1"/>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7199EA13-90E2-6CE2-8AF3-5098843FC5C6}"/>
              </a:ext>
              <a:ext uri="{C183D7F6-B498-43B3-948B-1728B52AA6E4}">
                <adec:decorative xmlns:adec="http://schemas.microsoft.com/office/drawing/2017/decorative" val="1"/>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58FC5F05-41BC-B0D0-CEEE-1B4559029568}"/>
              </a:ext>
              <a:ext uri="{C183D7F6-B498-43B3-948B-1728B52AA6E4}">
                <adec:decorative xmlns:adec="http://schemas.microsoft.com/office/drawing/2017/decorative" val="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3E855C78-D6DF-580D-07F3-1E32BAABB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group of people in a room">
            <a:extLst>
              <a:ext uri="{FF2B5EF4-FFF2-40B4-BE49-F238E27FC236}">
                <a16:creationId xmlns:a16="http://schemas.microsoft.com/office/drawing/2014/main" id="{0CA1C10C-60E4-4662-7987-665CFB26AED4}"/>
              </a:ext>
            </a:extLst>
          </p:cNvPr>
          <p:cNvPicPr>
            <a:picLocks noChangeAspect="1"/>
          </p:cNvPicPr>
          <p:nvPr/>
        </p:nvPicPr>
        <p:blipFill>
          <a:blip r:embed="rId3"/>
          <a:stretch>
            <a:fillRect/>
          </a:stretch>
        </p:blipFill>
        <p:spPr>
          <a:xfrm>
            <a:off x="714397" y="3223688"/>
            <a:ext cx="2337591" cy="1302278"/>
          </a:xfrm>
          <a:prstGeom prst="rect">
            <a:avLst/>
          </a:prstGeom>
        </p:spPr>
      </p:pic>
      <p:grpSp>
        <p:nvGrpSpPr>
          <p:cNvPr id="2" name="Group 1">
            <a:extLst>
              <a:ext uri="{FF2B5EF4-FFF2-40B4-BE49-F238E27FC236}">
                <a16:creationId xmlns:a16="http://schemas.microsoft.com/office/drawing/2014/main" id="{61A2C816-95CA-AF1E-AA0F-75C64B667517}"/>
              </a:ext>
              <a:ext uri="{C183D7F6-B498-43B3-948B-1728B52AA6E4}">
                <adec:decorative xmlns:adec="http://schemas.microsoft.com/office/drawing/2017/decorative" val="1"/>
              </a:ext>
            </a:extLst>
          </p:cNvPr>
          <p:cNvGrpSpPr/>
          <p:nvPr/>
        </p:nvGrpSpPr>
        <p:grpSpPr>
          <a:xfrm>
            <a:off x="677821" y="4658038"/>
            <a:ext cx="1214987" cy="438630"/>
            <a:chOff x="9451789" y="1244127"/>
            <a:chExt cx="963227" cy="312238"/>
          </a:xfrm>
        </p:grpSpPr>
        <p:sp>
          <p:nvSpPr>
            <p:cNvPr id="3" name="Rectangle: Rounded Corners 8">
              <a:extLst>
                <a:ext uri="{FF2B5EF4-FFF2-40B4-BE49-F238E27FC236}">
                  <a16:creationId xmlns:a16="http://schemas.microsoft.com/office/drawing/2014/main" id="{61B0D63B-1470-DC6A-815A-3BCF616AF914}"/>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 name="Rectangle: Rounded Corners 11">
              <a:extLst>
                <a:ext uri="{FF2B5EF4-FFF2-40B4-BE49-F238E27FC236}">
                  <a16:creationId xmlns:a16="http://schemas.microsoft.com/office/drawing/2014/main" id="{AC90DEC7-6DA5-7708-99C6-311A8BC7B03D}"/>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Calendar</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5" name="Group 4">
            <a:extLst>
              <a:ext uri="{FF2B5EF4-FFF2-40B4-BE49-F238E27FC236}">
                <a16:creationId xmlns:a16="http://schemas.microsoft.com/office/drawing/2014/main" id="{B594596C-B2C6-04D1-B61F-6A06FE617B11}"/>
              </a:ext>
              <a:ext uri="{C183D7F6-B498-43B3-948B-1728B52AA6E4}">
                <adec:decorative xmlns:adec="http://schemas.microsoft.com/office/drawing/2017/decorative" val="1"/>
              </a:ext>
            </a:extLst>
          </p:cNvPr>
          <p:cNvGrpSpPr/>
          <p:nvPr/>
        </p:nvGrpSpPr>
        <p:grpSpPr>
          <a:xfrm>
            <a:off x="10264174" y="4658038"/>
            <a:ext cx="1214987" cy="438630"/>
            <a:chOff x="9451789" y="1244127"/>
            <a:chExt cx="963227" cy="312238"/>
          </a:xfrm>
        </p:grpSpPr>
        <p:sp>
          <p:nvSpPr>
            <p:cNvPr id="6" name="Rectangle: Rounded Corners 8">
              <a:extLst>
                <a:ext uri="{FF2B5EF4-FFF2-40B4-BE49-F238E27FC236}">
                  <a16:creationId xmlns:a16="http://schemas.microsoft.com/office/drawing/2014/main" id="{05CF8049-4FE7-0872-23DF-AE0BF179AD5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ectangle: Rounded Corners 11">
              <a:extLst>
                <a:ext uri="{FF2B5EF4-FFF2-40B4-BE49-F238E27FC236}">
                  <a16:creationId xmlns:a16="http://schemas.microsoft.com/office/drawing/2014/main" id="{257E0DDA-59D8-F8F5-DCE2-2309A6CDD9AA}"/>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9E547079-3C44-6770-A7D3-D9B8B2C3F3F7}"/>
              </a:ext>
              <a:ext uri="{C183D7F6-B498-43B3-948B-1728B52AA6E4}">
                <adec:decorative xmlns:adec="http://schemas.microsoft.com/office/drawing/2017/decorative" val="1"/>
              </a:ext>
            </a:extLst>
          </p:cNvPr>
          <p:cNvGrpSpPr/>
          <p:nvPr/>
        </p:nvGrpSpPr>
        <p:grpSpPr>
          <a:xfrm>
            <a:off x="1915704" y="4658038"/>
            <a:ext cx="1214987" cy="438630"/>
            <a:chOff x="9451789" y="1244127"/>
            <a:chExt cx="963227" cy="312238"/>
          </a:xfrm>
        </p:grpSpPr>
        <p:sp>
          <p:nvSpPr>
            <p:cNvPr id="9" name="Rectangle: Rounded Corners 8">
              <a:extLst>
                <a:ext uri="{FF2B5EF4-FFF2-40B4-BE49-F238E27FC236}">
                  <a16:creationId xmlns:a16="http://schemas.microsoft.com/office/drawing/2014/main" id="{B307ACF9-2C59-6C1A-5943-F7E696286056}"/>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Rounded Corners 11">
              <a:extLst>
                <a:ext uri="{FF2B5EF4-FFF2-40B4-BE49-F238E27FC236}">
                  <a16:creationId xmlns:a16="http://schemas.microsoft.com/office/drawing/2014/main" id="{CC9759D7-72F0-1E2A-1878-D9C709EF2B03}"/>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1" name="Group 10">
            <a:extLst>
              <a:ext uri="{FF2B5EF4-FFF2-40B4-BE49-F238E27FC236}">
                <a16:creationId xmlns:a16="http://schemas.microsoft.com/office/drawing/2014/main" id="{AD6A3163-A062-212F-ABC6-F24E7FDC1148}"/>
              </a:ext>
              <a:ext uri="{C183D7F6-B498-43B3-948B-1728B52AA6E4}">
                <adec:decorative xmlns:adec="http://schemas.microsoft.com/office/drawing/2017/decorative" val="1"/>
              </a:ext>
            </a:extLst>
          </p:cNvPr>
          <p:cNvGrpSpPr/>
          <p:nvPr/>
        </p:nvGrpSpPr>
        <p:grpSpPr>
          <a:xfrm>
            <a:off x="3470384" y="4658038"/>
            <a:ext cx="1214987" cy="438630"/>
            <a:chOff x="9451789" y="1244127"/>
            <a:chExt cx="963227" cy="312238"/>
          </a:xfrm>
        </p:grpSpPr>
        <p:sp>
          <p:nvSpPr>
            <p:cNvPr id="12" name="Rectangle: Rounded Corners 8">
              <a:extLst>
                <a:ext uri="{FF2B5EF4-FFF2-40B4-BE49-F238E27FC236}">
                  <a16:creationId xmlns:a16="http://schemas.microsoft.com/office/drawing/2014/main" id="{2C040B33-D98B-1255-2B6C-73D600F6F1A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tangle: Rounded Corners 11">
              <a:extLst>
                <a:ext uri="{FF2B5EF4-FFF2-40B4-BE49-F238E27FC236}">
                  <a16:creationId xmlns:a16="http://schemas.microsoft.com/office/drawing/2014/main" id="{A134D3C5-A37B-89BF-DE32-2A86E6723340}"/>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Calendar</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4" name="Group 13">
            <a:extLst>
              <a:ext uri="{FF2B5EF4-FFF2-40B4-BE49-F238E27FC236}">
                <a16:creationId xmlns:a16="http://schemas.microsoft.com/office/drawing/2014/main" id="{92076305-CB47-1CD5-ABCE-6E0DAC85E94A}"/>
              </a:ext>
              <a:ext uri="{C183D7F6-B498-43B3-948B-1728B52AA6E4}">
                <adec:decorative xmlns:adec="http://schemas.microsoft.com/office/drawing/2017/decorative" val="1"/>
              </a:ext>
            </a:extLst>
          </p:cNvPr>
          <p:cNvGrpSpPr/>
          <p:nvPr/>
        </p:nvGrpSpPr>
        <p:grpSpPr>
          <a:xfrm>
            <a:off x="4735699" y="4658038"/>
            <a:ext cx="1214987" cy="438630"/>
            <a:chOff x="9451789" y="1244127"/>
            <a:chExt cx="963227" cy="312238"/>
          </a:xfrm>
        </p:grpSpPr>
        <p:sp>
          <p:nvSpPr>
            <p:cNvPr id="15" name="Rectangle: Rounded Corners 8">
              <a:extLst>
                <a:ext uri="{FF2B5EF4-FFF2-40B4-BE49-F238E27FC236}">
                  <a16:creationId xmlns:a16="http://schemas.microsoft.com/office/drawing/2014/main" id="{8E3F0730-ECAF-33DD-FD34-BD6FFEAF4B0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Rectangle: Rounded Corners 11">
              <a:extLst>
                <a:ext uri="{FF2B5EF4-FFF2-40B4-BE49-F238E27FC236}">
                  <a16:creationId xmlns:a16="http://schemas.microsoft.com/office/drawing/2014/main" id="{0FBCACFE-0B90-26B1-136E-90730B078AFC}"/>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91E74794-883C-F967-2ED1-FCD7832DC88F}"/>
              </a:ext>
              <a:ext uri="{C183D7F6-B498-43B3-948B-1728B52AA6E4}">
                <adec:decorative xmlns:adec="http://schemas.microsoft.com/office/drawing/2017/decorative" val="1"/>
              </a:ext>
            </a:extLst>
          </p:cNvPr>
          <p:cNvGrpSpPr/>
          <p:nvPr/>
        </p:nvGrpSpPr>
        <p:grpSpPr>
          <a:xfrm>
            <a:off x="6256027" y="4658038"/>
            <a:ext cx="1214987" cy="438630"/>
            <a:chOff x="9451789" y="1244127"/>
            <a:chExt cx="963227" cy="312238"/>
          </a:xfrm>
        </p:grpSpPr>
        <p:sp>
          <p:nvSpPr>
            <p:cNvPr id="18" name="Rectangle: Rounded Corners 8">
              <a:extLst>
                <a:ext uri="{FF2B5EF4-FFF2-40B4-BE49-F238E27FC236}">
                  <a16:creationId xmlns:a16="http://schemas.microsoft.com/office/drawing/2014/main" id="{8DE6E372-B5AC-5086-A827-F810D97EEDF3}"/>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Rectangle: Rounded Corners 11">
              <a:extLst>
                <a:ext uri="{FF2B5EF4-FFF2-40B4-BE49-F238E27FC236}">
                  <a16:creationId xmlns:a16="http://schemas.microsoft.com/office/drawing/2014/main" id="{4073DFA4-243C-9D0E-6BA1-74E3A7797C2B}"/>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 Calendar, channel, chat</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9C7B7E7C-5CDB-E95C-50A1-C66A24D313C1}"/>
              </a:ext>
              <a:ext uri="{C183D7F6-B498-43B3-948B-1728B52AA6E4}">
                <adec:decorative xmlns:adec="http://schemas.microsoft.com/office/drawing/2017/decorative" val="1"/>
              </a:ext>
            </a:extLst>
          </p:cNvPr>
          <p:cNvGrpSpPr/>
          <p:nvPr/>
        </p:nvGrpSpPr>
        <p:grpSpPr>
          <a:xfrm>
            <a:off x="830420" y="2079809"/>
            <a:ext cx="2170568" cy="438630"/>
            <a:chOff x="9451789" y="1244127"/>
            <a:chExt cx="963227" cy="312238"/>
          </a:xfrm>
        </p:grpSpPr>
        <p:sp>
          <p:nvSpPr>
            <p:cNvPr id="30" name="Rectangle: Rounded Corners 8">
              <a:extLst>
                <a:ext uri="{FF2B5EF4-FFF2-40B4-BE49-F238E27FC236}">
                  <a16:creationId xmlns:a16="http://schemas.microsoft.com/office/drawing/2014/main" id="{A25C692E-98CD-46AD-ACC7-945F6F8A34DA}"/>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Rectangle: Rounded Corners 11">
              <a:extLst>
                <a:ext uri="{FF2B5EF4-FFF2-40B4-BE49-F238E27FC236}">
                  <a16:creationId xmlns:a16="http://schemas.microsoft.com/office/drawing/2014/main" id="{951F3893-9247-F98C-827F-4658670726EA}"/>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Teams live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kern="1200" cap="none" spc="0" normalizeH="0" baseline="0" noProof="0">
                  <a:ln>
                    <a:noFill/>
                  </a:ln>
                  <a:solidFill>
                    <a:srgbClr val="702573"/>
                  </a:solidFill>
                  <a:uLnTx/>
                  <a:uFillTx/>
                  <a:latin typeface="Segoe UI Semibold" panose="020B0702040204020203" pitchFamily="34" charset="0"/>
                  <a:ea typeface="+mn-ea"/>
                  <a:cs typeface="+mn-cs"/>
                </a:rPr>
                <a:t>Teams town hall</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34" name="Group 33">
            <a:extLst>
              <a:ext uri="{FF2B5EF4-FFF2-40B4-BE49-F238E27FC236}">
                <a16:creationId xmlns:a16="http://schemas.microsoft.com/office/drawing/2014/main" id="{E6768F33-022E-DF88-C04E-A259EF0DF9C1}"/>
              </a:ext>
              <a:ext uri="{C183D7F6-B498-43B3-948B-1728B52AA6E4}">
                <adec:decorative xmlns:adec="http://schemas.microsoft.com/office/drawing/2017/decorative" val="1"/>
              </a:ext>
            </a:extLst>
          </p:cNvPr>
          <p:cNvGrpSpPr/>
          <p:nvPr/>
        </p:nvGrpSpPr>
        <p:grpSpPr>
          <a:xfrm>
            <a:off x="3614343" y="2079809"/>
            <a:ext cx="2170568" cy="438630"/>
            <a:chOff x="9451789" y="1244127"/>
            <a:chExt cx="963227" cy="312238"/>
          </a:xfrm>
        </p:grpSpPr>
        <p:sp>
          <p:nvSpPr>
            <p:cNvPr id="35" name="Rectangle: Rounded Corners 8">
              <a:extLst>
                <a:ext uri="{FF2B5EF4-FFF2-40B4-BE49-F238E27FC236}">
                  <a16:creationId xmlns:a16="http://schemas.microsoft.com/office/drawing/2014/main" id="{DB768618-5698-4AB0-02F4-70512F8B883B}"/>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Rectangle: Rounded Corners 11">
              <a:extLst>
                <a:ext uri="{FF2B5EF4-FFF2-40B4-BE49-F238E27FC236}">
                  <a16:creationId xmlns:a16="http://schemas.microsoft.com/office/drawing/2014/main" id="{5DEE78C9-CB65-CD93-3D9C-651B4FF70107}"/>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Teams live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kern="1200" cap="none" spc="0" normalizeH="0" baseline="0" noProof="0">
                  <a:ln>
                    <a:noFill/>
                  </a:ln>
                  <a:solidFill>
                    <a:srgbClr val="702573"/>
                  </a:solidFill>
                  <a:uLnTx/>
                  <a:uFillTx/>
                  <a:latin typeface="Segoe UI Semibold" panose="020B0702040204020203" pitchFamily="34" charset="0"/>
                  <a:ea typeface="+mn-ea"/>
                  <a:cs typeface="+mn-cs"/>
                </a:rPr>
                <a:t>Teams town hall</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1658F252-6CCF-3BA0-0226-F3888BA1F69C}"/>
              </a:ext>
              <a:ext uri="{C183D7F6-B498-43B3-948B-1728B52AA6E4}">
                <adec:decorative xmlns:adec="http://schemas.microsoft.com/office/drawing/2017/decorative" val="1"/>
              </a:ext>
            </a:extLst>
          </p:cNvPr>
          <p:cNvGrpSpPr/>
          <p:nvPr/>
        </p:nvGrpSpPr>
        <p:grpSpPr>
          <a:xfrm>
            <a:off x="6412407" y="2079809"/>
            <a:ext cx="2170568" cy="438630"/>
            <a:chOff x="9451789" y="1244127"/>
            <a:chExt cx="963227" cy="312238"/>
          </a:xfrm>
        </p:grpSpPr>
        <p:sp>
          <p:nvSpPr>
            <p:cNvPr id="38" name="Rectangle: Rounded Corners 8">
              <a:extLst>
                <a:ext uri="{FF2B5EF4-FFF2-40B4-BE49-F238E27FC236}">
                  <a16:creationId xmlns:a16="http://schemas.microsoft.com/office/drawing/2014/main" id="{8E3EB2F2-D798-0171-ED4B-41412E23931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Rectangle: Rounded Corners 11">
              <a:extLst>
                <a:ext uri="{FF2B5EF4-FFF2-40B4-BE49-F238E27FC236}">
                  <a16:creationId xmlns:a16="http://schemas.microsoft.com/office/drawing/2014/main" id="{6CF3777F-B363-E2D2-CFD9-C173FF408A15}"/>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Teams 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B3411D0B-B050-A7F6-8323-A2377C556B0C}"/>
              </a:ext>
              <a:ext uri="{C183D7F6-B498-43B3-948B-1728B52AA6E4}">
                <adec:decorative xmlns:adec="http://schemas.microsoft.com/office/drawing/2017/decorative" val="1"/>
              </a:ext>
            </a:extLst>
          </p:cNvPr>
          <p:cNvGrpSpPr/>
          <p:nvPr/>
        </p:nvGrpSpPr>
        <p:grpSpPr>
          <a:xfrm>
            <a:off x="9201327" y="2079809"/>
            <a:ext cx="2170568" cy="438630"/>
            <a:chOff x="9451789" y="1244127"/>
            <a:chExt cx="963227" cy="312238"/>
          </a:xfrm>
        </p:grpSpPr>
        <p:sp>
          <p:nvSpPr>
            <p:cNvPr id="41" name="Rectangle: Rounded Corners 8">
              <a:extLst>
                <a:ext uri="{FF2B5EF4-FFF2-40B4-BE49-F238E27FC236}">
                  <a16:creationId xmlns:a16="http://schemas.microsoft.com/office/drawing/2014/main" id="{68CB3F4D-134A-11A1-EAE9-F08EB4FAB153}"/>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Rectangle: Rounded Corners 11">
              <a:extLst>
                <a:ext uri="{FF2B5EF4-FFF2-40B4-BE49-F238E27FC236}">
                  <a16:creationId xmlns:a16="http://schemas.microsoft.com/office/drawing/2014/main" id="{607262FA-1BA8-194D-CD10-D8BA6DAF7915}"/>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Engage AMA</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pic>
        <p:nvPicPr>
          <p:cNvPr id="48" name="Picture 47" descr="A blue and black logo">
            <a:extLst>
              <a:ext uri="{FF2B5EF4-FFF2-40B4-BE49-F238E27FC236}">
                <a16:creationId xmlns:a16="http://schemas.microsoft.com/office/drawing/2014/main" id="{3DB8302E-2030-5446-473A-471C4CB04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578" y="4855693"/>
            <a:ext cx="367166" cy="367166"/>
          </a:xfrm>
          <a:prstGeom prst="rect">
            <a:avLst/>
          </a:prstGeom>
        </p:spPr>
      </p:pic>
      <p:sp>
        <p:nvSpPr>
          <p:cNvPr id="49" name="TextBox 48">
            <a:extLst>
              <a:ext uri="{FF2B5EF4-FFF2-40B4-BE49-F238E27FC236}">
                <a16:creationId xmlns:a16="http://schemas.microsoft.com/office/drawing/2014/main" id="{C86739D4-38C5-8A65-4D2D-F72527590B5B}"/>
              </a:ext>
            </a:extLst>
          </p:cNvPr>
          <p:cNvSpPr txBox="1"/>
          <p:nvPr/>
        </p:nvSpPr>
        <p:spPr>
          <a:xfrm>
            <a:off x="9183231" y="5241903"/>
            <a:ext cx="2571734"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Requires a Viva license (C+C or Suite)</a:t>
            </a:r>
          </a:p>
        </p:txBody>
      </p:sp>
      <p:grpSp>
        <p:nvGrpSpPr>
          <p:cNvPr id="50" name="Group 49">
            <a:extLst>
              <a:ext uri="{FF2B5EF4-FFF2-40B4-BE49-F238E27FC236}">
                <a16:creationId xmlns:a16="http://schemas.microsoft.com/office/drawing/2014/main" id="{F741C686-3A60-AC17-FA80-0A99634AA45E}"/>
              </a:ext>
              <a:ext uri="{C183D7F6-B498-43B3-948B-1728B52AA6E4}">
                <adec:decorative xmlns:adec="http://schemas.microsoft.com/office/drawing/2017/decorative" val="1"/>
              </a:ext>
            </a:extLst>
          </p:cNvPr>
          <p:cNvGrpSpPr/>
          <p:nvPr/>
        </p:nvGrpSpPr>
        <p:grpSpPr>
          <a:xfrm>
            <a:off x="830420" y="1562806"/>
            <a:ext cx="4925196" cy="438630"/>
            <a:chOff x="9451789" y="1244127"/>
            <a:chExt cx="963227" cy="312238"/>
          </a:xfrm>
        </p:grpSpPr>
        <p:sp>
          <p:nvSpPr>
            <p:cNvPr id="53" name="Rectangle: Rounded Corners 8">
              <a:extLst>
                <a:ext uri="{FF2B5EF4-FFF2-40B4-BE49-F238E27FC236}">
                  <a16:creationId xmlns:a16="http://schemas.microsoft.com/office/drawing/2014/main" id="{1F00ABDA-CD83-F7BD-0653-E1B229AB9251}"/>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Rectangle: Rounded Corners 11">
              <a:extLst>
                <a:ext uri="{FF2B5EF4-FFF2-40B4-BE49-F238E27FC236}">
                  <a16:creationId xmlns:a16="http://schemas.microsoft.com/office/drawing/2014/main" id="{C6A4EE00-9AC0-54FC-DC5C-F0623D814DE6}"/>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BROADCAST</a:t>
              </a:r>
              <a:br>
                <a:rPr lang="en-US" sz="1000" b="0" i="0" u="none" strike="noStrike">
                  <a:solidFill>
                    <a:srgbClr val="702573"/>
                  </a:solidFill>
                  <a:effectLst/>
                  <a:latin typeface="Segoe UI Semibold" panose="020B0702040204020203" pitchFamily="34" charset="0"/>
                </a:rPr>
              </a:br>
              <a:r>
                <a:rPr lang="en-US" sz="1000" b="0" i="0" u="none">
                  <a:solidFill>
                    <a:srgbClr val="702573"/>
                  </a:solidFill>
                  <a:effectLst/>
                  <a:latin typeface="Segoe UI Semibold" panose="020B0702040204020203" pitchFamily="34" charset="0"/>
                </a:rPr>
                <a:t>Teams live event (deprecating) </a:t>
              </a:r>
              <a:r>
                <a:rPr lang="en-US" sz="1000" b="0" i="0" u="none" strike="noStrike">
                  <a:solidFill>
                    <a:srgbClr val="702573"/>
                  </a:solidFill>
                  <a:effectLst/>
                  <a:latin typeface="Segoe UI Semibold" panose="020B0702040204020203" pitchFamily="34" charset="0"/>
                </a:rPr>
                <a:t>or Teams town hall (preview)</a:t>
              </a:r>
            </a:p>
          </p:txBody>
        </p:sp>
      </p:grpSp>
      <p:grpSp>
        <p:nvGrpSpPr>
          <p:cNvPr id="56" name="Group 55">
            <a:extLst>
              <a:ext uri="{FF2B5EF4-FFF2-40B4-BE49-F238E27FC236}">
                <a16:creationId xmlns:a16="http://schemas.microsoft.com/office/drawing/2014/main" id="{5C2441B5-0D6B-1464-54DA-580ADBEBC76D}"/>
              </a:ext>
              <a:ext uri="{C183D7F6-B498-43B3-948B-1728B52AA6E4}">
                <adec:decorative xmlns:adec="http://schemas.microsoft.com/office/drawing/2017/decorative" val="1"/>
              </a:ext>
            </a:extLst>
          </p:cNvPr>
          <p:cNvGrpSpPr/>
          <p:nvPr/>
        </p:nvGrpSpPr>
        <p:grpSpPr>
          <a:xfrm>
            <a:off x="6412407" y="1562806"/>
            <a:ext cx="2170568" cy="438630"/>
            <a:chOff x="9451789" y="1244127"/>
            <a:chExt cx="963227" cy="312238"/>
          </a:xfrm>
        </p:grpSpPr>
        <p:sp>
          <p:nvSpPr>
            <p:cNvPr id="58" name="Rectangle: Rounded Corners 8">
              <a:extLst>
                <a:ext uri="{FF2B5EF4-FFF2-40B4-BE49-F238E27FC236}">
                  <a16:creationId xmlns:a16="http://schemas.microsoft.com/office/drawing/2014/main" id="{75F4593B-9A16-F8D2-5487-E53C862158EC}"/>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Rectangle: Rounded Corners 11">
              <a:extLst>
                <a:ext uri="{FF2B5EF4-FFF2-40B4-BE49-F238E27FC236}">
                  <a16:creationId xmlns:a16="http://schemas.microsoft.com/office/drawing/2014/main" id="{25BAB487-DA55-3DBD-773E-F4DD0BD90A8E}"/>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60" name="Group 59">
            <a:extLst>
              <a:ext uri="{FF2B5EF4-FFF2-40B4-BE49-F238E27FC236}">
                <a16:creationId xmlns:a16="http://schemas.microsoft.com/office/drawing/2014/main" id="{5EFDF2B6-9D43-FDB6-E2DC-2933695F03D2}"/>
              </a:ext>
              <a:ext uri="{C183D7F6-B498-43B3-948B-1728B52AA6E4}">
                <adec:decorative xmlns:adec="http://schemas.microsoft.com/office/drawing/2017/decorative" val="1"/>
              </a:ext>
            </a:extLst>
          </p:cNvPr>
          <p:cNvGrpSpPr/>
          <p:nvPr/>
        </p:nvGrpSpPr>
        <p:grpSpPr>
          <a:xfrm>
            <a:off x="9201327" y="1562806"/>
            <a:ext cx="2170568" cy="438630"/>
            <a:chOff x="9451789" y="1244127"/>
            <a:chExt cx="963227" cy="312238"/>
          </a:xfrm>
        </p:grpSpPr>
        <p:sp>
          <p:nvSpPr>
            <p:cNvPr id="61" name="Rectangle: Rounded Corners 8">
              <a:extLst>
                <a:ext uri="{FF2B5EF4-FFF2-40B4-BE49-F238E27FC236}">
                  <a16:creationId xmlns:a16="http://schemas.microsoft.com/office/drawing/2014/main" id="{3C327F01-3F30-0203-8611-EBBD0361DEEA}"/>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Rectangle: Rounded Corners 11">
              <a:extLst>
                <a:ext uri="{FF2B5EF4-FFF2-40B4-BE49-F238E27FC236}">
                  <a16:creationId xmlns:a16="http://schemas.microsoft.com/office/drawing/2014/main" id="{C3B0BF21-C539-1E9E-4F99-6DD0FC69F43B}"/>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pic>
        <p:nvPicPr>
          <p:cNvPr id="63" name="Picture 62" descr="A virtual meeting presentation screen with &quot;Intelligence: Designed to Amplify&quot; displayed. ">
            <a:extLst>
              <a:ext uri="{FF2B5EF4-FFF2-40B4-BE49-F238E27FC236}">
                <a16:creationId xmlns:a16="http://schemas.microsoft.com/office/drawing/2014/main" id="{E40E5D0C-4C8C-7094-69A1-D0C3468D61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Viva Engage features for leaders, communicators and employees">
            <a:extLst>
              <a:ext uri="{FF2B5EF4-FFF2-40B4-BE49-F238E27FC236}">
                <a16:creationId xmlns:a16="http://schemas.microsoft.com/office/drawing/2014/main" id="{3AA35B10-3CDB-02CF-DECA-3F3F202AC2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95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par>
                                <p:cTn id="51" presetID="10"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a:extLst>
              <a:ext uri="{FF2B5EF4-FFF2-40B4-BE49-F238E27FC236}">
                <a16:creationId xmlns:a16="http://schemas.microsoft.com/office/drawing/2014/main" id="{EE6A6D03-8C1C-1E6C-4E8D-46BD9A3B4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389" y="1436706"/>
            <a:ext cx="8727722" cy="4824831"/>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0E928662-D8B0-E3BE-C7AF-57A5F9FF643A}"/>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CA" sz="1250" b="0" i="0" u="none" strike="noStrike" kern="1200" cap="none" spc="0" normalizeH="0" baseline="0" noProof="0" dirty="0">
                <a:ln>
                  <a:noFill/>
                </a:ln>
                <a:solidFill>
                  <a:schemeClr val="tx1"/>
                </a:solidFill>
                <a:effectLst/>
                <a:uLnTx/>
                <a:uFillTx/>
                <a:latin typeface="+mn-lt"/>
                <a:ea typeface="+mn-ea"/>
                <a:cs typeface="+mn-cs"/>
              </a:rPr>
              <a:t>Brand new! Modern Communications Microsite</a:t>
            </a:r>
          </a:p>
        </p:txBody>
      </p:sp>
      <p:sp>
        <p:nvSpPr>
          <p:cNvPr id="2" name="TextBox 1">
            <a:extLst>
              <a:ext uri="{FF2B5EF4-FFF2-40B4-BE49-F238E27FC236}">
                <a16:creationId xmlns:a16="http://schemas.microsoft.com/office/drawing/2014/main" id="{E9813E70-9713-DE32-249B-BC8BA080C715}"/>
              </a:ext>
            </a:extLst>
          </p:cNvPr>
          <p:cNvSpPr txBox="1"/>
          <p:nvPr/>
        </p:nvSpPr>
        <p:spPr>
          <a:xfrm rot="10800000" flipH="1" flipV="1">
            <a:off x="731139" y="1539331"/>
            <a:ext cx="2797914" cy="4001095"/>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US" sz="2000"/>
              <a:t>A new resource </a:t>
            </a:r>
            <a:r>
              <a:rPr lang="en-CA" sz="2000" b="0" i="0">
                <a:solidFill>
                  <a:srgbClr val="424242"/>
                </a:solidFill>
                <a:effectLst/>
                <a:latin typeface="Segoe Sans"/>
              </a:rPr>
              <a:t>to assist </a:t>
            </a:r>
            <a:r>
              <a:rPr lang="en-CA" sz="2000" b="0" i="0">
                <a:solidFill>
                  <a:schemeClr val="accent1"/>
                </a:solidFill>
                <a:effectLst/>
                <a:latin typeface="Segoe Sans"/>
              </a:rPr>
              <a:t>corporate communicators </a:t>
            </a:r>
            <a:r>
              <a:rPr lang="en-CA" sz="2000" b="0" i="0">
                <a:solidFill>
                  <a:srgbClr val="424242"/>
                </a:solidFill>
                <a:effectLst/>
                <a:latin typeface="Segoe Sans"/>
              </a:rPr>
              <a:t>in driving AI business transformation. </a:t>
            </a:r>
          </a:p>
          <a:p>
            <a:pPr algn="l"/>
            <a:endParaRPr lang="en-CA" sz="2000">
              <a:solidFill>
                <a:srgbClr val="424242"/>
              </a:solidFill>
              <a:latin typeface="Segoe Sans"/>
            </a:endParaRPr>
          </a:p>
          <a:p>
            <a:pPr algn="l"/>
            <a:r>
              <a:rPr lang="en-CA" sz="2000" b="0" i="0">
                <a:solidFill>
                  <a:srgbClr val="424242"/>
                </a:solidFill>
                <a:effectLst/>
                <a:latin typeface="Segoe Sans"/>
              </a:rPr>
              <a:t>It provides resources and guides to help communicators connect employees, support leaders, reach audiences, share knowledge, and harness the power of AI.</a:t>
            </a:r>
            <a:endParaRPr lang="en-US" sz="2000" err="1"/>
          </a:p>
        </p:txBody>
      </p:sp>
      <p:sp>
        <p:nvSpPr>
          <p:cNvPr id="4" name="TextBox 3">
            <a:extLst>
              <a:ext uri="{FF2B5EF4-FFF2-40B4-BE49-F238E27FC236}">
                <a16:creationId xmlns:a16="http://schemas.microsoft.com/office/drawing/2014/main" id="{9D198FD8-B0CF-6F6A-54D6-0A7DAD079FC6}"/>
              </a:ext>
            </a:extLst>
          </p:cNvPr>
          <p:cNvSpPr txBox="1"/>
          <p:nvPr/>
        </p:nvSpPr>
        <p:spPr>
          <a:xfrm>
            <a:off x="5545667" y="6005056"/>
            <a:ext cx="6362052" cy="256481"/>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CA" sz="1667">
                <a:hlinkClick r:id="rId3"/>
              </a:rPr>
              <a:t>http://adoption.microsoft.com/modern-employee-communications</a:t>
            </a:r>
            <a:endParaRPr lang="en-US" sz="1667" err="1"/>
          </a:p>
        </p:txBody>
      </p:sp>
    </p:spTree>
    <p:extLst>
      <p:ext uri="{BB962C8B-B14F-4D97-AF65-F5344CB8AC3E}">
        <p14:creationId xmlns:p14="http://schemas.microsoft.com/office/powerpoint/2010/main" val="167543423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EFAA5-0BB7-ECCC-88C8-B32621DCE96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0AEF72A1-E9C2-1597-582A-F857965B4C59}"/>
              </a:ext>
            </a:extLst>
          </p:cNvPr>
          <p:cNvSpPr>
            <a:spLocks noGrp="1"/>
          </p:cNvSpPr>
          <p:nvPr>
            <p:ph type="title"/>
          </p:nvPr>
        </p:nvSpPr>
        <p:spPr/>
        <p:txBody>
          <a:bodyPr/>
          <a:lstStyle/>
          <a:p>
            <a:r>
              <a:rPr lang="en-US"/>
              <a:t>Events in Engage</a:t>
            </a:r>
          </a:p>
        </p:txBody>
      </p:sp>
      <p:sp>
        <p:nvSpPr>
          <p:cNvPr id="21" name="Text Placeholder 20">
            <a:extLst>
              <a:ext uri="{FF2B5EF4-FFF2-40B4-BE49-F238E27FC236}">
                <a16:creationId xmlns:a16="http://schemas.microsoft.com/office/drawing/2014/main" id="{CFF9B85C-7F7E-10F9-2915-FF6F23D9EECD}"/>
              </a:ext>
            </a:extLst>
          </p:cNvPr>
          <p:cNvSpPr>
            <a:spLocks noGrp="1"/>
          </p:cNvSpPr>
          <p:nvPr>
            <p:ph type="body" sz="quarter" idx="51"/>
          </p:nvPr>
        </p:nvSpPr>
        <p:spPr/>
        <p:txBody>
          <a:bodyPr/>
          <a:lstStyle/>
          <a:p>
            <a:r>
              <a:rPr lang="en-US"/>
              <a:t>Create any type of event from any community or storyline</a:t>
            </a:r>
          </a:p>
        </p:txBody>
      </p:sp>
      <p:sp>
        <p:nvSpPr>
          <p:cNvPr id="22" name="Rectangle: Rounded Corners 34">
            <a:extLst>
              <a:ext uri="{FF2B5EF4-FFF2-40B4-BE49-F238E27FC236}">
                <a16:creationId xmlns:a16="http://schemas.microsoft.com/office/drawing/2014/main" id="{83F074C5-1372-2C38-86B7-76204B662026}"/>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0389FC4D-B01B-672B-112B-5B448438FC07}"/>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C97E9573-07CE-9C1F-DFD4-F3266B9C4240}"/>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7F9C4951-2717-EC44-560B-B0C07D6AEF2D}"/>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CCF229D1-4B86-B0DD-7288-72C75E1CEF11}"/>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57346A5D-D29D-5EA5-78D0-65588E7A6AF8}"/>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F053A683-403A-4D38-F9BD-571B89E09312}"/>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Unified event capabilities across Engage communities and storylines</a:t>
            </a:r>
          </a:p>
        </p:txBody>
      </p:sp>
      <p:sp>
        <p:nvSpPr>
          <p:cNvPr id="32" name="Rectangle: Rounded Corners 38">
            <a:extLst>
              <a:ext uri="{FF2B5EF4-FFF2-40B4-BE49-F238E27FC236}">
                <a16:creationId xmlns:a16="http://schemas.microsoft.com/office/drawing/2014/main" id="{714A13BA-07FE-189F-A92B-85CF8A1F5314}"/>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BB2A5103-29FC-5EFF-AC86-90ED0709FC28}"/>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B3971292-0B93-7457-06EF-799BD8A441A3}"/>
              </a:ext>
              <a:ext uri="{C183D7F6-B498-43B3-948B-1728B52AA6E4}">
                <adec:decorative xmlns:adec="http://schemas.microsoft.com/office/drawing/2017/decorative" val="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E320B289-475C-5E31-EB15-78293CBB613E}"/>
              </a:ext>
              <a:ext uri="{C183D7F6-B498-43B3-948B-1728B52AA6E4}">
                <adec:decorative xmlns:adec="http://schemas.microsoft.com/office/drawing/2017/decorative" val="1"/>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068751D8-802F-A97A-0217-F7EC9752857A}"/>
              </a:ext>
              <a:ext uri="{C183D7F6-B498-43B3-948B-1728B52AA6E4}">
                <adec:decorative xmlns:adec="http://schemas.microsoft.com/office/drawing/2017/decorative" val="1"/>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88F2D5CC-CA83-3210-0C9B-53E473472917}"/>
              </a:ext>
              <a:ext uri="{C183D7F6-B498-43B3-948B-1728B52AA6E4}">
                <adec:decorative xmlns:adec="http://schemas.microsoft.com/office/drawing/2017/decorative" val="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60318FF0-2BE0-046F-E562-379041B50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48B111B4-3080-D079-B8BA-0481A3786F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4397" y="3223688"/>
            <a:ext cx="2337591" cy="1302278"/>
          </a:xfrm>
          <a:prstGeom prst="rect">
            <a:avLst/>
          </a:prstGeom>
        </p:spPr>
      </p:pic>
      <p:grpSp>
        <p:nvGrpSpPr>
          <p:cNvPr id="71" name="Group 70">
            <a:extLst>
              <a:ext uri="{FF2B5EF4-FFF2-40B4-BE49-F238E27FC236}">
                <a16:creationId xmlns:a16="http://schemas.microsoft.com/office/drawing/2014/main" id="{6681EE25-53CF-CAED-84A4-CEFEFE5998E2}"/>
              </a:ext>
              <a:ext uri="{C183D7F6-B498-43B3-948B-1728B52AA6E4}">
                <adec:decorative xmlns:adec="http://schemas.microsoft.com/office/drawing/2017/decorative" val="1"/>
              </a:ext>
            </a:extLst>
          </p:cNvPr>
          <p:cNvGrpSpPr/>
          <p:nvPr/>
        </p:nvGrpSpPr>
        <p:grpSpPr>
          <a:xfrm>
            <a:off x="1939169" y="4665075"/>
            <a:ext cx="1214987" cy="438630"/>
            <a:chOff x="1939169" y="4665075"/>
            <a:chExt cx="1214987" cy="438630"/>
          </a:xfrm>
        </p:grpSpPr>
        <p:sp>
          <p:nvSpPr>
            <p:cNvPr id="6" name="Rectangle: Rounded Corners 8">
              <a:extLst>
                <a:ext uri="{FF2B5EF4-FFF2-40B4-BE49-F238E27FC236}">
                  <a16:creationId xmlns:a16="http://schemas.microsoft.com/office/drawing/2014/main" id="{D58CF51C-767E-DD74-5BCA-C2DBB70E823C}"/>
                </a:ext>
              </a:extLst>
            </p:cNvPr>
            <p:cNvSpPr/>
            <p:nvPr/>
          </p:nvSpPr>
          <p:spPr bwMode="auto">
            <a:xfrm>
              <a:off x="1939169"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7" name="Rectangle: Rounded Corners 11">
              <a:extLst>
                <a:ext uri="{FF2B5EF4-FFF2-40B4-BE49-F238E27FC236}">
                  <a16:creationId xmlns:a16="http://schemas.microsoft.com/office/drawing/2014/main" id="{FB78CBC8-7A9A-36A6-85E0-40A6808F1A3C}"/>
                </a:ext>
              </a:extLst>
            </p:cNvPr>
            <p:cNvSpPr/>
            <p:nvPr/>
          </p:nvSpPr>
          <p:spPr bwMode="auto">
            <a:xfrm>
              <a:off x="2019907"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2758F6D9-927A-5120-7AF0-8BC3AB174207}"/>
              </a:ext>
              <a:ext uri="{C183D7F6-B498-43B3-948B-1728B52AA6E4}">
                <adec:decorative xmlns:adec="http://schemas.microsoft.com/office/drawing/2017/decorative" val="1"/>
              </a:ext>
            </a:extLst>
          </p:cNvPr>
          <p:cNvGrpSpPr/>
          <p:nvPr/>
        </p:nvGrpSpPr>
        <p:grpSpPr>
          <a:xfrm>
            <a:off x="661734" y="4658038"/>
            <a:ext cx="1214987" cy="438630"/>
            <a:chOff x="9451789" y="1244127"/>
            <a:chExt cx="963227" cy="312238"/>
          </a:xfrm>
        </p:grpSpPr>
        <p:sp>
          <p:nvSpPr>
            <p:cNvPr id="9" name="Rectangle: Rounded Corners 8">
              <a:extLst>
                <a:ext uri="{FF2B5EF4-FFF2-40B4-BE49-F238E27FC236}">
                  <a16:creationId xmlns:a16="http://schemas.microsoft.com/office/drawing/2014/main" id="{2161CF1B-032B-A96F-B20F-18F7018565A3}"/>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Rounded Corners 11">
              <a:extLst>
                <a:ext uri="{FF2B5EF4-FFF2-40B4-BE49-F238E27FC236}">
                  <a16:creationId xmlns:a16="http://schemas.microsoft.com/office/drawing/2014/main" id="{AC7313A6-E636-2C61-68EA-11D7449AAF26}"/>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AF68AAD4-E770-BEA0-0BE7-425FB5314DFF}"/>
              </a:ext>
              <a:ext uri="{C183D7F6-B498-43B3-948B-1728B52AA6E4}">
                <adec:decorative xmlns:adec="http://schemas.microsoft.com/office/drawing/2017/decorative" val="1"/>
              </a:ext>
            </a:extLst>
          </p:cNvPr>
          <p:cNvGrpSpPr/>
          <p:nvPr/>
        </p:nvGrpSpPr>
        <p:grpSpPr>
          <a:xfrm>
            <a:off x="830420" y="2079809"/>
            <a:ext cx="4925196" cy="438630"/>
            <a:chOff x="9451789" y="1244127"/>
            <a:chExt cx="963227" cy="312238"/>
          </a:xfrm>
        </p:grpSpPr>
        <p:sp>
          <p:nvSpPr>
            <p:cNvPr id="30" name="Rectangle: Rounded Corners 8">
              <a:extLst>
                <a:ext uri="{FF2B5EF4-FFF2-40B4-BE49-F238E27FC236}">
                  <a16:creationId xmlns:a16="http://schemas.microsoft.com/office/drawing/2014/main" id="{06853849-BBC3-11F3-4858-F842AC3AF444}"/>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Rectangle: Rounded Corners 11">
              <a:extLst>
                <a:ext uri="{FF2B5EF4-FFF2-40B4-BE49-F238E27FC236}">
                  <a16:creationId xmlns:a16="http://schemas.microsoft.com/office/drawing/2014/main" id="{D205E943-390D-55EA-DED6-315A6C81509A}"/>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BROADCAST</a:t>
              </a:r>
              <a:br>
                <a:rPr lang="en-US" sz="1000" b="0" i="0" u="none" strike="noStrike">
                  <a:solidFill>
                    <a:srgbClr val="702573"/>
                  </a:solidFill>
                  <a:effectLst/>
                  <a:latin typeface="Segoe UI Semibold" panose="020B0702040204020203" pitchFamily="34" charset="0"/>
                </a:rPr>
              </a:br>
              <a:r>
                <a:rPr lang="en-US" sz="1000" b="0" i="0" u="none">
                  <a:solidFill>
                    <a:srgbClr val="702573"/>
                  </a:solidFill>
                  <a:effectLst/>
                  <a:latin typeface="Segoe UI Semibold" panose="020B0702040204020203" pitchFamily="34" charset="0"/>
                </a:rPr>
                <a:t>Teams live event (deprecating) </a:t>
              </a:r>
              <a:r>
                <a:rPr lang="en-US" sz="1000" b="0" i="0" u="none" strike="noStrike">
                  <a:solidFill>
                    <a:srgbClr val="702573"/>
                  </a:solidFill>
                  <a:effectLst/>
                  <a:latin typeface="Segoe UI Semibold" panose="020B0702040204020203" pitchFamily="34" charset="0"/>
                </a:rPr>
                <a:t>or Teams town hall (preview)</a:t>
              </a:r>
            </a:p>
          </p:txBody>
        </p:sp>
      </p:grpSp>
      <p:grpSp>
        <p:nvGrpSpPr>
          <p:cNvPr id="37" name="Group 36">
            <a:extLst>
              <a:ext uri="{FF2B5EF4-FFF2-40B4-BE49-F238E27FC236}">
                <a16:creationId xmlns:a16="http://schemas.microsoft.com/office/drawing/2014/main" id="{5877AE71-0CAE-F10A-FAE5-FCC17CE7CC35}"/>
              </a:ext>
              <a:ext uri="{C183D7F6-B498-43B3-948B-1728B52AA6E4}">
                <adec:decorative xmlns:adec="http://schemas.microsoft.com/office/drawing/2017/decorative" val="1"/>
              </a:ext>
            </a:extLst>
          </p:cNvPr>
          <p:cNvGrpSpPr/>
          <p:nvPr/>
        </p:nvGrpSpPr>
        <p:grpSpPr>
          <a:xfrm>
            <a:off x="6412407" y="2079809"/>
            <a:ext cx="2170568" cy="438630"/>
            <a:chOff x="9451789" y="1244127"/>
            <a:chExt cx="963227" cy="312238"/>
          </a:xfrm>
        </p:grpSpPr>
        <p:sp>
          <p:nvSpPr>
            <p:cNvPr id="38" name="Rectangle: Rounded Corners 8">
              <a:extLst>
                <a:ext uri="{FF2B5EF4-FFF2-40B4-BE49-F238E27FC236}">
                  <a16:creationId xmlns:a16="http://schemas.microsoft.com/office/drawing/2014/main" id="{C4DF2800-87A5-8131-2150-E51202900CDC}"/>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Rectangle: Rounded Corners 11">
              <a:extLst>
                <a:ext uri="{FF2B5EF4-FFF2-40B4-BE49-F238E27FC236}">
                  <a16:creationId xmlns:a16="http://schemas.microsoft.com/office/drawing/2014/main" id="{33269663-BEB6-2F39-3168-4799AF962938}"/>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91005877-4EF4-2B25-FF7A-55F9BFA1701C}"/>
              </a:ext>
              <a:ext uri="{C183D7F6-B498-43B3-948B-1728B52AA6E4}">
                <adec:decorative xmlns:adec="http://schemas.microsoft.com/office/drawing/2017/decorative" val="1"/>
              </a:ext>
            </a:extLst>
          </p:cNvPr>
          <p:cNvGrpSpPr/>
          <p:nvPr/>
        </p:nvGrpSpPr>
        <p:grpSpPr>
          <a:xfrm>
            <a:off x="9201327" y="2079809"/>
            <a:ext cx="2170568" cy="438630"/>
            <a:chOff x="9451789" y="1244127"/>
            <a:chExt cx="963227" cy="312238"/>
          </a:xfrm>
        </p:grpSpPr>
        <p:sp>
          <p:nvSpPr>
            <p:cNvPr id="41" name="Rectangle: Rounded Corners 8">
              <a:extLst>
                <a:ext uri="{FF2B5EF4-FFF2-40B4-BE49-F238E27FC236}">
                  <a16:creationId xmlns:a16="http://schemas.microsoft.com/office/drawing/2014/main" id="{CC7643E7-0A47-1600-8E98-0D088FFE9356}"/>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Rectangle: Rounded Corners 11">
              <a:extLst>
                <a:ext uri="{FF2B5EF4-FFF2-40B4-BE49-F238E27FC236}">
                  <a16:creationId xmlns:a16="http://schemas.microsoft.com/office/drawing/2014/main" id="{70244C3F-F7AC-74F3-AD53-D5FB9B74CA82}"/>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2" name="Group 71">
            <a:extLst>
              <a:ext uri="{FF2B5EF4-FFF2-40B4-BE49-F238E27FC236}">
                <a16:creationId xmlns:a16="http://schemas.microsoft.com/office/drawing/2014/main" id="{4DD4164E-B9B2-4D44-8C16-2012E732D5B7}"/>
              </a:ext>
              <a:ext uri="{C183D7F6-B498-43B3-948B-1728B52AA6E4}">
                <adec:decorative xmlns:adec="http://schemas.microsoft.com/office/drawing/2017/decorative" val="1"/>
              </a:ext>
            </a:extLst>
          </p:cNvPr>
          <p:cNvGrpSpPr/>
          <p:nvPr/>
        </p:nvGrpSpPr>
        <p:grpSpPr>
          <a:xfrm>
            <a:off x="4737233" y="4665075"/>
            <a:ext cx="1214987" cy="438630"/>
            <a:chOff x="4737233" y="4665075"/>
            <a:chExt cx="1214987" cy="438630"/>
          </a:xfrm>
        </p:grpSpPr>
        <p:sp>
          <p:nvSpPr>
            <p:cNvPr id="48" name="Rectangle: Rounded Corners 8">
              <a:extLst>
                <a:ext uri="{FF2B5EF4-FFF2-40B4-BE49-F238E27FC236}">
                  <a16:creationId xmlns:a16="http://schemas.microsoft.com/office/drawing/2014/main" id="{3D65C92E-8C4C-7A02-3D43-8A048573B5BC}"/>
                </a:ext>
              </a:extLst>
            </p:cNvPr>
            <p:cNvSpPr/>
            <p:nvPr/>
          </p:nvSpPr>
          <p:spPr bwMode="auto">
            <a:xfrm>
              <a:off x="4737233"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49" name="Rectangle: Rounded Corners 11">
              <a:extLst>
                <a:ext uri="{FF2B5EF4-FFF2-40B4-BE49-F238E27FC236}">
                  <a16:creationId xmlns:a16="http://schemas.microsoft.com/office/drawing/2014/main" id="{85621015-38F6-8606-A2C0-FDCC6E3751D7}"/>
                </a:ext>
              </a:extLst>
            </p:cNvPr>
            <p:cNvSpPr/>
            <p:nvPr/>
          </p:nvSpPr>
          <p:spPr bwMode="auto">
            <a:xfrm>
              <a:off x="4817971"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50" name="Group 49">
            <a:extLst>
              <a:ext uri="{FF2B5EF4-FFF2-40B4-BE49-F238E27FC236}">
                <a16:creationId xmlns:a16="http://schemas.microsoft.com/office/drawing/2014/main" id="{768D1A0B-0542-8307-4E1E-10B1AA4163B9}"/>
              </a:ext>
              <a:ext uri="{C183D7F6-B498-43B3-948B-1728B52AA6E4}">
                <adec:decorative xmlns:adec="http://schemas.microsoft.com/office/drawing/2017/decorative" val="1"/>
              </a:ext>
            </a:extLst>
          </p:cNvPr>
          <p:cNvGrpSpPr/>
          <p:nvPr/>
        </p:nvGrpSpPr>
        <p:grpSpPr>
          <a:xfrm>
            <a:off x="3459798" y="4658038"/>
            <a:ext cx="1214987" cy="438630"/>
            <a:chOff x="9451789" y="1244127"/>
            <a:chExt cx="963227" cy="312238"/>
          </a:xfrm>
        </p:grpSpPr>
        <p:sp>
          <p:nvSpPr>
            <p:cNvPr id="53" name="Rectangle: Rounded Corners 8">
              <a:extLst>
                <a:ext uri="{FF2B5EF4-FFF2-40B4-BE49-F238E27FC236}">
                  <a16:creationId xmlns:a16="http://schemas.microsoft.com/office/drawing/2014/main" id="{38CCBBCA-8D0E-8D0E-519E-307EB1552AA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Rectangle: Rounded Corners 11">
              <a:extLst>
                <a:ext uri="{FF2B5EF4-FFF2-40B4-BE49-F238E27FC236}">
                  <a16:creationId xmlns:a16="http://schemas.microsoft.com/office/drawing/2014/main" id="{055E593D-7002-071A-2BE5-8EA4342280EB}"/>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4" name="Group 73">
            <a:extLst>
              <a:ext uri="{FF2B5EF4-FFF2-40B4-BE49-F238E27FC236}">
                <a16:creationId xmlns:a16="http://schemas.microsoft.com/office/drawing/2014/main" id="{A9283626-BE7B-952D-35E2-A439A638497B}"/>
              </a:ext>
              <a:ext uri="{C183D7F6-B498-43B3-948B-1728B52AA6E4}">
                <adec:decorative xmlns:adec="http://schemas.microsoft.com/office/drawing/2017/decorative" val="1"/>
              </a:ext>
            </a:extLst>
          </p:cNvPr>
          <p:cNvGrpSpPr/>
          <p:nvPr/>
        </p:nvGrpSpPr>
        <p:grpSpPr>
          <a:xfrm>
            <a:off x="7517009" y="4665075"/>
            <a:ext cx="1214987" cy="438630"/>
            <a:chOff x="7517009" y="4665075"/>
            <a:chExt cx="1214987" cy="438630"/>
          </a:xfrm>
        </p:grpSpPr>
        <p:sp>
          <p:nvSpPr>
            <p:cNvPr id="58" name="Rectangle: Rounded Corners 8">
              <a:extLst>
                <a:ext uri="{FF2B5EF4-FFF2-40B4-BE49-F238E27FC236}">
                  <a16:creationId xmlns:a16="http://schemas.microsoft.com/office/drawing/2014/main" id="{9AF2070F-E751-FEB1-2E0C-534FFC468697}"/>
                </a:ext>
              </a:extLst>
            </p:cNvPr>
            <p:cNvSpPr/>
            <p:nvPr/>
          </p:nvSpPr>
          <p:spPr bwMode="auto">
            <a:xfrm>
              <a:off x="7517009"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59" name="Rectangle: Rounded Corners 11">
              <a:extLst>
                <a:ext uri="{FF2B5EF4-FFF2-40B4-BE49-F238E27FC236}">
                  <a16:creationId xmlns:a16="http://schemas.microsoft.com/office/drawing/2014/main" id="{E2A8116B-CFAB-285E-2CCA-E0C1960F2C66}"/>
                </a:ext>
              </a:extLst>
            </p:cNvPr>
            <p:cNvSpPr/>
            <p:nvPr/>
          </p:nvSpPr>
          <p:spPr bwMode="auto">
            <a:xfrm>
              <a:off x="7597747"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3" name="Group 72">
            <a:extLst>
              <a:ext uri="{FF2B5EF4-FFF2-40B4-BE49-F238E27FC236}">
                <a16:creationId xmlns:a16="http://schemas.microsoft.com/office/drawing/2014/main" id="{A4095BC5-36DD-3CC9-A2AB-833F1791E808}"/>
              </a:ext>
              <a:ext uri="{C183D7F6-B498-43B3-948B-1728B52AA6E4}">
                <adec:decorative xmlns:adec="http://schemas.microsoft.com/office/drawing/2017/decorative" val="1"/>
              </a:ext>
            </a:extLst>
          </p:cNvPr>
          <p:cNvGrpSpPr/>
          <p:nvPr/>
        </p:nvGrpSpPr>
        <p:grpSpPr>
          <a:xfrm>
            <a:off x="6239574" y="4658038"/>
            <a:ext cx="1214987" cy="438630"/>
            <a:chOff x="6239574" y="4658038"/>
            <a:chExt cx="1214987" cy="438630"/>
          </a:xfrm>
        </p:grpSpPr>
        <p:sp>
          <p:nvSpPr>
            <p:cNvPr id="61" name="Rectangle: Rounded Corners 8">
              <a:extLst>
                <a:ext uri="{FF2B5EF4-FFF2-40B4-BE49-F238E27FC236}">
                  <a16:creationId xmlns:a16="http://schemas.microsoft.com/office/drawing/2014/main" id="{228CAC8F-BEF2-1206-6CF4-2D4F9E4C6870}"/>
                </a:ext>
              </a:extLst>
            </p:cNvPr>
            <p:cNvSpPr/>
            <p:nvPr/>
          </p:nvSpPr>
          <p:spPr bwMode="auto">
            <a:xfrm>
              <a:off x="6239574" y="4658038"/>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62" name="Rectangle: Rounded Corners 11">
              <a:extLst>
                <a:ext uri="{FF2B5EF4-FFF2-40B4-BE49-F238E27FC236}">
                  <a16:creationId xmlns:a16="http://schemas.microsoft.com/office/drawing/2014/main" id="{F7ACDDA5-D1B0-5821-488D-9454F0553FE7}"/>
                </a:ext>
              </a:extLst>
            </p:cNvPr>
            <p:cNvSpPr/>
            <p:nvPr/>
          </p:nvSpPr>
          <p:spPr bwMode="auto">
            <a:xfrm>
              <a:off x="6320312" y="4693769"/>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63" name="Group 62">
            <a:extLst>
              <a:ext uri="{FF2B5EF4-FFF2-40B4-BE49-F238E27FC236}">
                <a16:creationId xmlns:a16="http://schemas.microsoft.com/office/drawing/2014/main" id="{E0CD4667-A539-A1B0-F521-99100AE30EBC}"/>
              </a:ext>
              <a:ext uri="{C183D7F6-B498-43B3-948B-1728B52AA6E4}">
                <adec:decorative xmlns:adec="http://schemas.microsoft.com/office/drawing/2017/decorative" val="1"/>
              </a:ext>
            </a:extLst>
          </p:cNvPr>
          <p:cNvGrpSpPr/>
          <p:nvPr/>
        </p:nvGrpSpPr>
        <p:grpSpPr>
          <a:xfrm>
            <a:off x="10305929" y="4665075"/>
            <a:ext cx="1214987" cy="438630"/>
            <a:chOff x="9451789" y="1244127"/>
            <a:chExt cx="963227" cy="312238"/>
          </a:xfrm>
        </p:grpSpPr>
        <p:sp>
          <p:nvSpPr>
            <p:cNvPr id="64" name="Rectangle: Rounded Corners 8">
              <a:extLst>
                <a:ext uri="{FF2B5EF4-FFF2-40B4-BE49-F238E27FC236}">
                  <a16:creationId xmlns:a16="http://schemas.microsoft.com/office/drawing/2014/main" id="{AC2FD53A-0A49-F0D6-0E88-8178C6EFAA46}"/>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Rectangle: Rounded Corners 11">
              <a:extLst>
                <a:ext uri="{FF2B5EF4-FFF2-40B4-BE49-F238E27FC236}">
                  <a16:creationId xmlns:a16="http://schemas.microsoft.com/office/drawing/2014/main" id="{B06D99B1-944B-0D9F-9553-9D88F6CF350C}"/>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5" name="Group 74">
            <a:extLst>
              <a:ext uri="{FF2B5EF4-FFF2-40B4-BE49-F238E27FC236}">
                <a16:creationId xmlns:a16="http://schemas.microsoft.com/office/drawing/2014/main" id="{2D9E420F-D760-E63F-FE5F-B39E059F5BEE}"/>
              </a:ext>
              <a:ext uri="{C183D7F6-B498-43B3-948B-1728B52AA6E4}">
                <adec:decorative xmlns:adec="http://schemas.microsoft.com/office/drawing/2017/decorative" val="1"/>
              </a:ext>
            </a:extLst>
          </p:cNvPr>
          <p:cNvGrpSpPr/>
          <p:nvPr/>
        </p:nvGrpSpPr>
        <p:grpSpPr>
          <a:xfrm>
            <a:off x="9028494" y="4658038"/>
            <a:ext cx="1214987" cy="438630"/>
            <a:chOff x="9028494" y="4658038"/>
            <a:chExt cx="1214987" cy="438630"/>
          </a:xfrm>
        </p:grpSpPr>
        <p:sp>
          <p:nvSpPr>
            <p:cNvPr id="67" name="Rectangle: Rounded Corners 8">
              <a:extLst>
                <a:ext uri="{FF2B5EF4-FFF2-40B4-BE49-F238E27FC236}">
                  <a16:creationId xmlns:a16="http://schemas.microsoft.com/office/drawing/2014/main" id="{6534780F-1FA0-1FDC-3131-1D6C74B6EE7F}"/>
                </a:ext>
              </a:extLst>
            </p:cNvPr>
            <p:cNvSpPr/>
            <p:nvPr/>
          </p:nvSpPr>
          <p:spPr bwMode="auto">
            <a:xfrm>
              <a:off x="9028494" y="4658038"/>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68" name="Rectangle: Rounded Corners 11">
              <a:extLst>
                <a:ext uri="{FF2B5EF4-FFF2-40B4-BE49-F238E27FC236}">
                  <a16:creationId xmlns:a16="http://schemas.microsoft.com/office/drawing/2014/main" id="{5749FCFC-B480-E5A1-F76D-586EB4E28931}"/>
                </a:ext>
              </a:extLst>
            </p:cNvPr>
            <p:cNvSpPr/>
            <p:nvPr/>
          </p:nvSpPr>
          <p:spPr bwMode="auto">
            <a:xfrm>
              <a:off x="9109232" y="4693769"/>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sp>
        <p:nvSpPr>
          <p:cNvPr id="70" name="TextBox 69">
            <a:extLst>
              <a:ext uri="{FF2B5EF4-FFF2-40B4-BE49-F238E27FC236}">
                <a16:creationId xmlns:a16="http://schemas.microsoft.com/office/drawing/2014/main" id="{3C4B829F-EE06-31A9-0A60-06006A665BF3}"/>
              </a:ext>
            </a:extLst>
          </p:cNvPr>
          <p:cNvSpPr txBox="1"/>
          <p:nvPr/>
        </p:nvSpPr>
        <p:spPr>
          <a:xfrm>
            <a:off x="661734" y="5189057"/>
            <a:ext cx="6099048"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 In progress and coming soon</a:t>
            </a:r>
          </a:p>
        </p:txBody>
      </p:sp>
      <p:pic>
        <p:nvPicPr>
          <p:cNvPr id="2" name="Picture 1" descr="A virtual meeting presentation screen with &quot;Intelligence: Designed to Amplify&quot; displayed. ">
            <a:extLst>
              <a:ext uri="{FF2B5EF4-FFF2-40B4-BE49-F238E27FC236}">
                <a16:creationId xmlns:a16="http://schemas.microsoft.com/office/drawing/2014/main" id="{42D3F004-6AB3-23FB-A26C-A5C118A7FA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va Engage features for leaders, communicators and employees">
            <a:extLst>
              <a:ext uri="{FF2B5EF4-FFF2-40B4-BE49-F238E27FC236}">
                <a16:creationId xmlns:a16="http://schemas.microsoft.com/office/drawing/2014/main" id="{B8293D23-4339-8892-61EA-2CBC77ABE9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0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par>
                                <p:cTn id="14" presetID="10"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34FD7-529D-CBA8-90BD-3C601F08CD5F}"/>
            </a:ext>
          </a:extLst>
        </p:cNvPr>
        <p:cNvGrpSpPr/>
        <p:nvPr/>
      </p:nvGrpSpPr>
      <p:grpSpPr>
        <a:xfrm>
          <a:off x="0" y="0"/>
          <a:ext cx="0" cy="0"/>
          <a:chOff x="0" y="0"/>
          <a:chExt cx="0" cy="0"/>
        </a:xfrm>
      </p:grpSpPr>
      <p:sp>
        <p:nvSpPr>
          <p:cNvPr id="47" name="!!Broadcast Box">
            <a:extLst>
              <a:ext uri="{FF2B5EF4-FFF2-40B4-BE49-F238E27FC236}">
                <a16:creationId xmlns:a16="http://schemas.microsoft.com/office/drawing/2014/main" id="{FFD026EA-2947-B4C3-712A-915CC66FCE10}"/>
              </a:ext>
              <a:ext uri="{C183D7F6-B498-43B3-948B-1728B52AA6E4}">
                <adec:decorative xmlns:adec="http://schemas.microsoft.com/office/drawing/2017/decorative" val="1"/>
              </a:ext>
            </a:extLst>
          </p:cNvPr>
          <p:cNvSpPr/>
          <p:nvPr/>
        </p:nvSpPr>
        <p:spPr bwMode="auto">
          <a:xfrm>
            <a:off x="478971" y="2618393"/>
            <a:ext cx="11446040" cy="76550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6" name="!!Meeting Box">
            <a:extLst>
              <a:ext uri="{FF2B5EF4-FFF2-40B4-BE49-F238E27FC236}">
                <a16:creationId xmlns:a16="http://schemas.microsoft.com/office/drawing/2014/main" id="{0D9B8E8F-2FFC-0422-560F-F49D4C8F4F0A}"/>
              </a:ext>
              <a:ext uri="{C183D7F6-B498-43B3-948B-1728B52AA6E4}">
                <adec:decorative xmlns:adec="http://schemas.microsoft.com/office/drawing/2017/decorative" val="1"/>
              </a:ext>
            </a:extLst>
          </p:cNvPr>
          <p:cNvSpPr/>
          <p:nvPr/>
        </p:nvSpPr>
        <p:spPr bwMode="auto">
          <a:xfrm>
            <a:off x="478971" y="3538021"/>
            <a:ext cx="11446040" cy="792929"/>
          </a:xfrm>
          <a:prstGeom prst="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0" name="Freeform 59">
            <a:extLst>
              <a:ext uri="{FF2B5EF4-FFF2-40B4-BE49-F238E27FC236}">
                <a16:creationId xmlns:a16="http://schemas.microsoft.com/office/drawing/2014/main" id="{8ED2522D-34D1-F798-F321-A9387B7B20CC}"/>
              </a:ext>
              <a:ext uri="{C183D7F6-B498-43B3-948B-1728B52AA6E4}">
                <adec:decorative xmlns:adec="http://schemas.microsoft.com/office/drawing/2017/decorative" val="1"/>
              </a:ext>
            </a:extLst>
          </p:cNvPr>
          <p:cNvSpPr/>
          <p:nvPr/>
        </p:nvSpPr>
        <p:spPr bwMode="auto">
          <a:xfrm>
            <a:off x="473724" y="2613042"/>
            <a:ext cx="11468561" cy="1722640"/>
          </a:xfrm>
          <a:custGeom>
            <a:avLst/>
            <a:gdLst>
              <a:gd name="connsiteX0" fmla="*/ 0 w 11270256"/>
              <a:gd name="connsiteY0" fmla="*/ 11017 h 804232"/>
              <a:gd name="connsiteX1" fmla="*/ 2346593 w 11270256"/>
              <a:gd name="connsiteY1" fmla="*/ 11017 h 804232"/>
              <a:gd name="connsiteX2" fmla="*/ 2688116 w 11270256"/>
              <a:gd name="connsiteY2" fmla="*/ 550844 h 804232"/>
              <a:gd name="connsiteX3" fmla="*/ 5376231 w 11270256"/>
              <a:gd name="connsiteY3" fmla="*/ 561861 h 804232"/>
              <a:gd name="connsiteX4" fmla="*/ 5629619 w 11270256"/>
              <a:gd name="connsiteY4" fmla="*/ 0 h 804232"/>
              <a:gd name="connsiteX5" fmla="*/ 8251634 w 11270256"/>
              <a:gd name="connsiteY5" fmla="*/ 11017 h 804232"/>
              <a:gd name="connsiteX6" fmla="*/ 8648241 w 11270256"/>
              <a:gd name="connsiteY6" fmla="*/ 594911 h 804232"/>
              <a:gd name="connsiteX7" fmla="*/ 11270256 w 11270256"/>
              <a:gd name="connsiteY7" fmla="*/ 594911 h 804232"/>
              <a:gd name="connsiteX8" fmla="*/ 11270256 w 11270256"/>
              <a:gd name="connsiteY8" fmla="*/ 771181 h 804232"/>
              <a:gd name="connsiteX9" fmla="*/ 8516039 w 11270256"/>
              <a:gd name="connsiteY9" fmla="*/ 771181 h 804232"/>
              <a:gd name="connsiteX10" fmla="*/ 8229600 w 11270256"/>
              <a:gd name="connsiteY10" fmla="*/ 275422 h 804232"/>
              <a:gd name="connsiteX11" fmla="*/ 5728771 w 11270256"/>
              <a:gd name="connsiteY11" fmla="*/ 253388 h 804232"/>
              <a:gd name="connsiteX12" fmla="*/ 5475383 w 11270256"/>
              <a:gd name="connsiteY12" fmla="*/ 804232 h 804232"/>
              <a:gd name="connsiteX13" fmla="*/ 2544897 w 11270256"/>
              <a:gd name="connsiteY13" fmla="*/ 771181 h 804232"/>
              <a:gd name="connsiteX14" fmla="*/ 2236424 w 11270256"/>
              <a:gd name="connsiteY14" fmla="*/ 176270 h 804232"/>
              <a:gd name="connsiteX15" fmla="*/ 11017 w 11270256"/>
              <a:gd name="connsiteY15" fmla="*/ 176270 h 804232"/>
              <a:gd name="connsiteX16" fmla="*/ 0 w 11270256"/>
              <a:gd name="connsiteY16" fmla="*/ 11017 h 804232"/>
              <a:gd name="connsiteX0" fmla="*/ 0 w 11270256"/>
              <a:gd name="connsiteY0" fmla="*/ 11017 h 804232"/>
              <a:gd name="connsiteX1" fmla="*/ 2346593 w 11270256"/>
              <a:gd name="connsiteY1" fmla="*/ 11017 h 804232"/>
              <a:gd name="connsiteX2" fmla="*/ 2699133 w 11270256"/>
              <a:gd name="connsiteY2" fmla="*/ 598735 h 804232"/>
              <a:gd name="connsiteX3" fmla="*/ 5376231 w 11270256"/>
              <a:gd name="connsiteY3" fmla="*/ 561861 h 804232"/>
              <a:gd name="connsiteX4" fmla="*/ 5629619 w 11270256"/>
              <a:gd name="connsiteY4" fmla="*/ 0 h 804232"/>
              <a:gd name="connsiteX5" fmla="*/ 8251634 w 11270256"/>
              <a:gd name="connsiteY5" fmla="*/ 11017 h 804232"/>
              <a:gd name="connsiteX6" fmla="*/ 8648241 w 11270256"/>
              <a:gd name="connsiteY6" fmla="*/ 594911 h 804232"/>
              <a:gd name="connsiteX7" fmla="*/ 11270256 w 11270256"/>
              <a:gd name="connsiteY7" fmla="*/ 594911 h 804232"/>
              <a:gd name="connsiteX8" fmla="*/ 11270256 w 11270256"/>
              <a:gd name="connsiteY8" fmla="*/ 771181 h 804232"/>
              <a:gd name="connsiteX9" fmla="*/ 8516039 w 11270256"/>
              <a:gd name="connsiteY9" fmla="*/ 771181 h 804232"/>
              <a:gd name="connsiteX10" fmla="*/ 8229600 w 11270256"/>
              <a:gd name="connsiteY10" fmla="*/ 275422 h 804232"/>
              <a:gd name="connsiteX11" fmla="*/ 5728771 w 11270256"/>
              <a:gd name="connsiteY11" fmla="*/ 253388 h 804232"/>
              <a:gd name="connsiteX12" fmla="*/ 5475383 w 11270256"/>
              <a:gd name="connsiteY12" fmla="*/ 804232 h 804232"/>
              <a:gd name="connsiteX13" fmla="*/ 2544897 w 11270256"/>
              <a:gd name="connsiteY13" fmla="*/ 771181 h 804232"/>
              <a:gd name="connsiteX14" fmla="*/ 2236424 w 11270256"/>
              <a:gd name="connsiteY14" fmla="*/ 176270 h 804232"/>
              <a:gd name="connsiteX15" fmla="*/ 11017 w 11270256"/>
              <a:gd name="connsiteY15" fmla="*/ 176270 h 804232"/>
              <a:gd name="connsiteX16" fmla="*/ 0 w 11270256"/>
              <a:gd name="connsiteY16" fmla="*/ 11017 h 804232"/>
              <a:gd name="connsiteX0" fmla="*/ 0 w 11270256"/>
              <a:gd name="connsiteY0" fmla="*/ 11017 h 804232"/>
              <a:gd name="connsiteX1" fmla="*/ 2346593 w 11270256"/>
              <a:gd name="connsiteY1" fmla="*/ 11017 h 804232"/>
              <a:gd name="connsiteX2" fmla="*/ 2699133 w 11270256"/>
              <a:gd name="connsiteY2" fmla="*/ 598735 h 804232"/>
              <a:gd name="connsiteX3" fmla="*/ 5365214 w 11270256"/>
              <a:gd name="connsiteY3" fmla="*/ 590596 h 804232"/>
              <a:gd name="connsiteX4" fmla="*/ 5629619 w 11270256"/>
              <a:gd name="connsiteY4" fmla="*/ 0 h 804232"/>
              <a:gd name="connsiteX5" fmla="*/ 8251634 w 11270256"/>
              <a:gd name="connsiteY5" fmla="*/ 11017 h 804232"/>
              <a:gd name="connsiteX6" fmla="*/ 8648241 w 11270256"/>
              <a:gd name="connsiteY6" fmla="*/ 594911 h 804232"/>
              <a:gd name="connsiteX7" fmla="*/ 11270256 w 11270256"/>
              <a:gd name="connsiteY7" fmla="*/ 594911 h 804232"/>
              <a:gd name="connsiteX8" fmla="*/ 11270256 w 11270256"/>
              <a:gd name="connsiteY8" fmla="*/ 771181 h 804232"/>
              <a:gd name="connsiteX9" fmla="*/ 8516039 w 11270256"/>
              <a:gd name="connsiteY9" fmla="*/ 771181 h 804232"/>
              <a:gd name="connsiteX10" fmla="*/ 8229600 w 11270256"/>
              <a:gd name="connsiteY10" fmla="*/ 275422 h 804232"/>
              <a:gd name="connsiteX11" fmla="*/ 5728771 w 11270256"/>
              <a:gd name="connsiteY11" fmla="*/ 253388 h 804232"/>
              <a:gd name="connsiteX12" fmla="*/ 5475383 w 11270256"/>
              <a:gd name="connsiteY12" fmla="*/ 804232 h 804232"/>
              <a:gd name="connsiteX13" fmla="*/ 2544897 w 11270256"/>
              <a:gd name="connsiteY13" fmla="*/ 771181 h 804232"/>
              <a:gd name="connsiteX14" fmla="*/ 2236424 w 11270256"/>
              <a:gd name="connsiteY14" fmla="*/ 176270 h 804232"/>
              <a:gd name="connsiteX15" fmla="*/ 11017 w 11270256"/>
              <a:gd name="connsiteY15" fmla="*/ 176270 h 804232"/>
              <a:gd name="connsiteX16" fmla="*/ 0 w 11270256"/>
              <a:gd name="connsiteY16" fmla="*/ 11017 h 804232"/>
              <a:gd name="connsiteX0" fmla="*/ 0 w 11270256"/>
              <a:gd name="connsiteY0" fmla="*/ 11017 h 991480"/>
              <a:gd name="connsiteX1" fmla="*/ 2346593 w 11270256"/>
              <a:gd name="connsiteY1" fmla="*/ 11017 h 991480"/>
              <a:gd name="connsiteX2" fmla="*/ 2699133 w 11270256"/>
              <a:gd name="connsiteY2" fmla="*/ 598735 h 991480"/>
              <a:gd name="connsiteX3" fmla="*/ 5365214 w 11270256"/>
              <a:gd name="connsiteY3" fmla="*/ 590596 h 991480"/>
              <a:gd name="connsiteX4" fmla="*/ 5629619 w 11270256"/>
              <a:gd name="connsiteY4" fmla="*/ 0 h 991480"/>
              <a:gd name="connsiteX5" fmla="*/ 8251634 w 11270256"/>
              <a:gd name="connsiteY5" fmla="*/ 11017 h 991480"/>
              <a:gd name="connsiteX6" fmla="*/ 8648241 w 11270256"/>
              <a:gd name="connsiteY6" fmla="*/ 594911 h 991480"/>
              <a:gd name="connsiteX7" fmla="*/ 11270256 w 11270256"/>
              <a:gd name="connsiteY7" fmla="*/ 594911 h 991480"/>
              <a:gd name="connsiteX8" fmla="*/ 11270256 w 11270256"/>
              <a:gd name="connsiteY8" fmla="*/ 771181 h 991480"/>
              <a:gd name="connsiteX9" fmla="*/ 8516039 w 11270256"/>
              <a:gd name="connsiteY9" fmla="*/ 771181 h 991480"/>
              <a:gd name="connsiteX10" fmla="*/ 8229600 w 11270256"/>
              <a:gd name="connsiteY10" fmla="*/ 275422 h 991480"/>
              <a:gd name="connsiteX11" fmla="*/ 5728771 w 11270256"/>
              <a:gd name="connsiteY11" fmla="*/ 253388 h 991480"/>
              <a:gd name="connsiteX12" fmla="*/ 5475383 w 11270256"/>
              <a:gd name="connsiteY12" fmla="*/ 804232 h 991480"/>
              <a:gd name="connsiteX13" fmla="*/ 2633032 w 11270256"/>
              <a:gd name="connsiteY13" fmla="*/ 991480 h 991480"/>
              <a:gd name="connsiteX14" fmla="*/ 2236424 w 11270256"/>
              <a:gd name="connsiteY14" fmla="*/ 176270 h 991480"/>
              <a:gd name="connsiteX15" fmla="*/ 11017 w 11270256"/>
              <a:gd name="connsiteY15" fmla="*/ 176270 h 991480"/>
              <a:gd name="connsiteX16" fmla="*/ 0 w 11270256"/>
              <a:gd name="connsiteY16" fmla="*/ 11017 h 991480"/>
              <a:gd name="connsiteX0" fmla="*/ 0 w 11270256"/>
              <a:gd name="connsiteY0" fmla="*/ 11017 h 1005374"/>
              <a:gd name="connsiteX1" fmla="*/ 2346593 w 11270256"/>
              <a:gd name="connsiteY1" fmla="*/ 11017 h 1005374"/>
              <a:gd name="connsiteX2" fmla="*/ 2699133 w 11270256"/>
              <a:gd name="connsiteY2" fmla="*/ 598735 h 1005374"/>
              <a:gd name="connsiteX3" fmla="*/ 5365214 w 11270256"/>
              <a:gd name="connsiteY3" fmla="*/ 590596 h 1005374"/>
              <a:gd name="connsiteX4" fmla="*/ 5629619 w 11270256"/>
              <a:gd name="connsiteY4" fmla="*/ 0 h 1005374"/>
              <a:gd name="connsiteX5" fmla="*/ 8251634 w 11270256"/>
              <a:gd name="connsiteY5" fmla="*/ 11017 h 1005374"/>
              <a:gd name="connsiteX6" fmla="*/ 8648241 w 11270256"/>
              <a:gd name="connsiteY6" fmla="*/ 594911 h 1005374"/>
              <a:gd name="connsiteX7" fmla="*/ 11270256 w 11270256"/>
              <a:gd name="connsiteY7" fmla="*/ 594911 h 1005374"/>
              <a:gd name="connsiteX8" fmla="*/ 11270256 w 11270256"/>
              <a:gd name="connsiteY8" fmla="*/ 771181 h 1005374"/>
              <a:gd name="connsiteX9" fmla="*/ 8516039 w 11270256"/>
              <a:gd name="connsiteY9" fmla="*/ 771181 h 1005374"/>
              <a:gd name="connsiteX10" fmla="*/ 8229600 w 11270256"/>
              <a:gd name="connsiteY10" fmla="*/ 275422 h 1005374"/>
              <a:gd name="connsiteX11" fmla="*/ 5728771 w 11270256"/>
              <a:gd name="connsiteY11" fmla="*/ 253388 h 1005374"/>
              <a:gd name="connsiteX12" fmla="*/ 5387248 w 11270256"/>
              <a:gd name="connsiteY12" fmla="*/ 1005374 h 1005374"/>
              <a:gd name="connsiteX13" fmla="*/ 2633032 w 11270256"/>
              <a:gd name="connsiteY13" fmla="*/ 991480 h 1005374"/>
              <a:gd name="connsiteX14" fmla="*/ 2236424 w 11270256"/>
              <a:gd name="connsiteY14" fmla="*/ 176270 h 1005374"/>
              <a:gd name="connsiteX15" fmla="*/ 11017 w 11270256"/>
              <a:gd name="connsiteY15" fmla="*/ 176270 h 1005374"/>
              <a:gd name="connsiteX16" fmla="*/ 0 w 11270256"/>
              <a:gd name="connsiteY16" fmla="*/ 11017 h 1005374"/>
              <a:gd name="connsiteX0" fmla="*/ 0 w 11270256"/>
              <a:gd name="connsiteY0" fmla="*/ 279207 h 1273564"/>
              <a:gd name="connsiteX1" fmla="*/ 2346593 w 11270256"/>
              <a:gd name="connsiteY1" fmla="*/ 279207 h 1273564"/>
              <a:gd name="connsiteX2" fmla="*/ 2699133 w 11270256"/>
              <a:gd name="connsiteY2" fmla="*/ 866925 h 1273564"/>
              <a:gd name="connsiteX3" fmla="*/ 5365214 w 11270256"/>
              <a:gd name="connsiteY3" fmla="*/ 858786 h 1273564"/>
              <a:gd name="connsiteX4" fmla="*/ 5651653 w 11270256"/>
              <a:gd name="connsiteY4" fmla="*/ 0 h 1273564"/>
              <a:gd name="connsiteX5" fmla="*/ 8251634 w 11270256"/>
              <a:gd name="connsiteY5" fmla="*/ 279207 h 1273564"/>
              <a:gd name="connsiteX6" fmla="*/ 8648241 w 11270256"/>
              <a:gd name="connsiteY6" fmla="*/ 863101 h 1273564"/>
              <a:gd name="connsiteX7" fmla="*/ 11270256 w 11270256"/>
              <a:gd name="connsiteY7" fmla="*/ 863101 h 1273564"/>
              <a:gd name="connsiteX8" fmla="*/ 11270256 w 11270256"/>
              <a:gd name="connsiteY8" fmla="*/ 1039371 h 1273564"/>
              <a:gd name="connsiteX9" fmla="*/ 8516039 w 11270256"/>
              <a:gd name="connsiteY9" fmla="*/ 1039371 h 1273564"/>
              <a:gd name="connsiteX10" fmla="*/ 8229600 w 11270256"/>
              <a:gd name="connsiteY10" fmla="*/ 543612 h 1273564"/>
              <a:gd name="connsiteX11" fmla="*/ 5728771 w 11270256"/>
              <a:gd name="connsiteY11" fmla="*/ 521578 h 1273564"/>
              <a:gd name="connsiteX12" fmla="*/ 5387248 w 11270256"/>
              <a:gd name="connsiteY12" fmla="*/ 1273564 h 1273564"/>
              <a:gd name="connsiteX13" fmla="*/ 2633032 w 11270256"/>
              <a:gd name="connsiteY13" fmla="*/ 1259670 h 1273564"/>
              <a:gd name="connsiteX14" fmla="*/ 2236424 w 11270256"/>
              <a:gd name="connsiteY14" fmla="*/ 444460 h 1273564"/>
              <a:gd name="connsiteX15" fmla="*/ 11017 w 11270256"/>
              <a:gd name="connsiteY15" fmla="*/ 444460 h 1273564"/>
              <a:gd name="connsiteX16" fmla="*/ 0 w 11270256"/>
              <a:gd name="connsiteY16" fmla="*/ 279207 h 1273564"/>
              <a:gd name="connsiteX0" fmla="*/ 0 w 11270256"/>
              <a:gd name="connsiteY0" fmla="*/ 279207 h 1273564"/>
              <a:gd name="connsiteX1" fmla="*/ 2346593 w 11270256"/>
              <a:gd name="connsiteY1" fmla="*/ 279207 h 1273564"/>
              <a:gd name="connsiteX2" fmla="*/ 2699133 w 11270256"/>
              <a:gd name="connsiteY2" fmla="*/ 866925 h 1273564"/>
              <a:gd name="connsiteX3" fmla="*/ 5365214 w 11270256"/>
              <a:gd name="connsiteY3" fmla="*/ 858786 h 1273564"/>
              <a:gd name="connsiteX4" fmla="*/ 5651653 w 11270256"/>
              <a:gd name="connsiteY4" fmla="*/ 0 h 1273564"/>
              <a:gd name="connsiteX5" fmla="*/ 8251634 w 11270256"/>
              <a:gd name="connsiteY5" fmla="*/ 279207 h 1273564"/>
              <a:gd name="connsiteX6" fmla="*/ 8648241 w 11270256"/>
              <a:gd name="connsiteY6" fmla="*/ 863101 h 1273564"/>
              <a:gd name="connsiteX7" fmla="*/ 11270256 w 11270256"/>
              <a:gd name="connsiteY7" fmla="*/ 863101 h 1273564"/>
              <a:gd name="connsiteX8" fmla="*/ 11270256 w 11270256"/>
              <a:gd name="connsiteY8" fmla="*/ 1039371 h 1273564"/>
              <a:gd name="connsiteX9" fmla="*/ 8516039 w 11270256"/>
              <a:gd name="connsiteY9" fmla="*/ 1039371 h 1273564"/>
              <a:gd name="connsiteX10" fmla="*/ 8229600 w 11270256"/>
              <a:gd name="connsiteY10" fmla="*/ 543612 h 1273564"/>
              <a:gd name="connsiteX11" fmla="*/ 5662670 w 11270256"/>
              <a:gd name="connsiteY11" fmla="*/ 646094 h 1273564"/>
              <a:gd name="connsiteX12" fmla="*/ 5387248 w 11270256"/>
              <a:gd name="connsiteY12" fmla="*/ 1273564 h 1273564"/>
              <a:gd name="connsiteX13" fmla="*/ 2633032 w 11270256"/>
              <a:gd name="connsiteY13" fmla="*/ 1259670 h 1273564"/>
              <a:gd name="connsiteX14" fmla="*/ 2236424 w 11270256"/>
              <a:gd name="connsiteY14" fmla="*/ 444460 h 1273564"/>
              <a:gd name="connsiteX15" fmla="*/ 11017 w 11270256"/>
              <a:gd name="connsiteY15" fmla="*/ 444460 h 1273564"/>
              <a:gd name="connsiteX16" fmla="*/ 0 w 11270256"/>
              <a:gd name="connsiteY16" fmla="*/ 279207 h 1273564"/>
              <a:gd name="connsiteX0" fmla="*/ 0 w 11270256"/>
              <a:gd name="connsiteY0" fmla="*/ 279207 h 1273564"/>
              <a:gd name="connsiteX1" fmla="*/ 2346593 w 11270256"/>
              <a:gd name="connsiteY1" fmla="*/ 279207 h 1273564"/>
              <a:gd name="connsiteX2" fmla="*/ 2699133 w 11270256"/>
              <a:gd name="connsiteY2" fmla="*/ 866925 h 1273564"/>
              <a:gd name="connsiteX3" fmla="*/ 5365214 w 11270256"/>
              <a:gd name="connsiteY3" fmla="*/ 858786 h 1273564"/>
              <a:gd name="connsiteX4" fmla="*/ 5651653 w 11270256"/>
              <a:gd name="connsiteY4" fmla="*/ 0 h 1273564"/>
              <a:gd name="connsiteX5" fmla="*/ 8251634 w 11270256"/>
              <a:gd name="connsiteY5" fmla="*/ 279207 h 1273564"/>
              <a:gd name="connsiteX6" fmla="*/ 8648241 w 11270256"/>
              <a:gd name="connsiteY6" fmla="*/ 863101 h 1273564"/>
              <a:gd name="connsiteX7" fmla="*/ 11270256 w 11270256"/>
              <a:gd name="connsiteY7" fmla="*/ 863101 h 1273564"/>
              <a:gd name="connsiteX8" fmla="*/ 11270256 w 11270256"/>
              <a:gd name="connsiteY8" fmla="*/ 1039371 h 1273564"/>
              <a:gd name="connsiteX9" fmla="*/ 8516039 w 11270256"/>
              <a:gd name="connsiteY9" fmla="*/ 1039371 h 1273564"/>
              <a:gd name="connsiteX10" fmla="*/ 8251633 w 11270256"/>
              <a:gd name="connsiteY10" fmla="*/ 639394 h 1273564"/>
              <a:gd name="connsiteX11" fmla="*/ 5662670 w 11270256"/>
              <a:gd name="connsiteY11" fmla="*/ 646094 h 1273564"/>
              <a:gd name="connsiteX12" fmla="*/ 5387248 w 11270256"/>
              <a:gd name="connsiteY12" fmla="*/ 1273564 h 1273564"/>
              <a:gd name="connsiteX13" fmla="*/ 2633032 w 11270256"/>
              <a:gd name="connsiteY13" fmla="*/ 1259670 h 1273564"/>
              <a:gd name="connsiteX14" fmla="*/ 2236424 w 11270256"/>
              <a:gd name="connsiteY14" fmla="*/ 444460 h 1273564"/>
              <a:gd name="connsiteX15" fmla="*/ 11017 w 11270256"/>
              <a:gd name="connsiteY15" fmla="*/ 444460 h 1273564"/>
              <a:gd name="connsiteX16" fmla="*/ 0 w 11270256"/>
              <a:gd name="connsiteY16" fmla="*/ 279207 h 1273564"/>
              <a:gd name="connsiteX0" fmla="*/ 0 w 11270256"/>
              <a:gd name="connsiteY0" fmla="*/ 287346 h 1281703"/>
              <a:gd name="connsiteX1" fmla="*/ 2346593 w 11270256"/>
              <a:gd name="connsiteY1" fmla="*/ 287346 h 1281703"/>
              <a:gd name="connsiteX2" fmla="*/ 2699133 w 11270256"/>
              <a:gd name="connsiteY2" fmla="*/ 875064 h 1281703"/>
              <a:gd name="connsiteX3" fmla="*/ 5365214 w 11270256"/>
              <a:gd name="connsiteY3" fmla="*/ 866925 h 1281703"/>
              <a:gd name="connsiteX4" fmla="*/ 5651653 w 11270256"/>
              <a:gd name="connsiteY4" fmla="*/ 8139 h 1281703"/>
              <a:gd name="connsiteX5" fmla="*/ 8174516 w 11270256"/>
              <a:gd name="connsiteY5" fmla="*/ 0 h 1281703"/>
              <a:gd name="connsiteX6" fmla="*/ 8648241 w 11270256"/>
              <a:gd name="connsiteY6" fmla="*/ 871240 h 1281703"/>
              <a:gd name="connsiteX7" fmla="*/ 11270256 w 11270256"/>
              <a:gd name="connsiteY7" fmla="*/ 871240 h 1281703"/>
              <a:gd name="connsiteX8" fmla="*/ 11270256 w 11270256"/>
              <a:gd name="connsiteY8" fmla="*/ 1047510 h 1281703"/>
              <a:gd name="connsiteX9" fmla="*/ 8516039 w 11270256"/>
              <a:gd name="connsiteY9" fmla="*/ 1047510 h 1281703"/>
              <a:gd name="connsiteX10" fmla="*/ 8251633 w 11270256"/>
              <a:gd name="connsiteY10" fmla="*/ 647533 h 1281703"/>
              <a:gd name="connsiteX11" fmla="*/ 5662670 w 11270256"/>
              <a:gd name="connsiteY11" fmla="*/ 654233 h 1281703"/>
              <a:gd name="connsiteX12" fmla="*/ 5387248 w 11270256"/>
              <a:gd name="connsiteY12" fmla="*/ 1281703 h 1281703"/>
              <a:gd name="connsiteX13" fmla="*/ 2633032 w 11270256"/>
              <a:gd name="connsiteY13" fmla="*/ 1267809 h 1281703"/>
              <a:gd name="connsiteX14" fmla="*/ 2236424 w 11270256"/>
              <a:gd name="connsiteY14" fmla="*/ 452599 h 1281703"/>
              <a:gd name="connsiteX15" fmla="*/ 11017 w 11270256"/>
              <a:gd name="connsiteY15" fmla="*/ 452599 h 1281703"/>
              <a:gd name="connsiteX16" fmla="*/ 0 w 11270256"/>
              <a:gd name="connsiteY16" fmla="*/ 287346 h 1281703"/>
              <a:gd name="connsiteX0" fmla="*/ 0 w 11270256"/>
              <a:gd name="connsiteY0" fmla="*/ 287346 h 1478530"/>
              <a:gd name="connsiteX1" fmla="*/ 2346593 w 11270256"/>
              <a:gd name="connsiteY1" fmla="*/ 287346 h 1478530"/>
              <a:gd name="connsiteX2" fmla="*/ 2699133 w 11270256"/>
              <a:gd name="connsiteY2" fmla="*/ 875064 h 1478530"/>
              <a:gd name="connsiteX3" fmla="*/ 5365214 w 11270256"/>
              <a:gd name="connsiteY3" fmla="*/ 866925 h 1478530"/>
              <a:gd name="connsiteX4" fmla="*/ 5651653 w 11270256"/>
              <a:gd name="connsiteY4" fmla="*/ 8139 h 1478530"/>
              <a:gd name="connsiteX5" fmla="*/ 8174516 w 11270256"/>
              <a:gd name="connsiteY5" fmla="*/ 0 h 1478530"/>
              <a:gd name="connsiteX6" fmla="*/ 8648241 w 11270256"/>
              <a:gd name="connsiteY6" fmla="*/ 871240 h 1478530"/>
              <a:gd name="connsiteX7" fmla="*/ 11270256 w 11270256"/>
              <a:gd name="connsiteY7" fmla="*/ 871240 h 1478530"/>
              <a:gd name="connsiteX8" fmla="*/ 11270256 w 11270256"/>
              <a:gd name="connsiteY8" fmla="*/ 1047510 h 1478530"/>
              <a:gd name="connsiteX9" fmla="*/ 8725359 w 11270256"/>
              <a:gd name="connsiteY9" fmla="*/ 1478530 h 1478530"/>
              <a:gd name="connsiteX10" fmla="*/ 8251633 w 11270256"/>
              <a:gd name="connsiteY10" fmla="*/ 647533 h 1478530"/>
              <a:gd name="connsiteX11" fmla="*/ 5662670 w 11270256"/>
              <a:gd name="connsiteY11" fmla="*/ 654233 h 1478530"/>
              <a:gd name="connsiteX12" fmla="*/ 5387248 w 11270256"/>
              <a:gd name="connsiteY12" fmla="*/ 1281703 h 1478530"/>
              <a:gd name="connsiteX13" fmla="*/ 2633032 w 11270256"/>
              <a:gd name="connsiteY13" fmla="*/ 1267809 h 1478530"/>
              <a:gd name="connsiteX14" fmla="*/ 2236424 w 11270256"/>
              <a:gd name="connsiteY14" fmla="*/ 452599 h 1478530"/>
              <a:gd name="connsiteX15" fmla="*/ 11017 w 11270256"/>
              <a:gd name="connsiteY15" fmla="*/ 452599 h 1478530"/>
              <a:gd name="connsiteX16" fmla="*/ 0 w 11270256"/>
              <a:gd name="connsiteY16" fmla="*/ 287346 h 1478530"/>
              <a:gd name="connsiteX0" fmla="*/ 0 w 11281273"/>
              <a:gd name="connsiteY0" fmla="*/ 287346 h 1478530"/>
              <a:gd name="connsiteX1" fmla="*/ 2346593 w 11281273"/>
              <a:gd name="connsiteY1" fmla="*/ 287346 h 1478530"/>
              <a:gd name="connsiteX2" fmla="*/ 2699133 w 11281273"/>
              <a:gd name="connsiteY2" fmla="*/ 875064 h 1478530"/>
              <a:gd name="connsiteX3" fmla="*/ 5365214 w 11281273"/>
              <a:gd name="connsiteY3" fmla="*/ 866925 h 1478530"/>
              <a:gd name="connsiteX4" fmla="*/ 5651653 w 11281273"/>
              <a:gd name="connsiteY4" fmla="*/ 8139 h 1478530"/>
              <a:gd name="connsiteX5" fmla="*/ 8174516 w 11281273"/>
              <a:gd name="connsiteY5" fmla="*/ 0 h 1478530"/>
              <a:gd name="connsiteX6" fmla="*/ 8648241 w 11281273"/>
              <a:gd name="connsiteY6" fmla="*/ 871240 h 1478530"/>
              <a:gd name="connsiteX7" fmla="*/ 11270256 w 11281273"/>
              <a:gd name="connsiteY7" fmla="*/ 871240 h 1478530"/>
              <a:gd name="connsiteX8" fmla="*/ 11281273 w 11281273"/>
              <a:gd name="connsiteY8" fmla="*/ 1478530 h 1478530"/>
              <a:gd name="connsiteX9" fmla="*/ 8725359 w 11281273"/>
              <a:gd name="connsiteY9" fmla="*/ 1478530 h 1478530"/>
              <a:gd name="connsiteX10" fmla="*/ 8251633 w 11281273"/>
              <a:gd name="connsiteY10" fmla="*/ 647533 h 1478530"/>
              <a:gd name="connsiteX11" fmla="*/ 5662670 w 11281273"/>
              <a:gd name="connsiteY11" fmla="*/ 654233 h 1478530"/>
              <a:gd name="connsiteX12" fmla="*/ 5387248 w 11281273"/>
              <a:gd name="connsiteY12" fmla="*/ 1281703 h 1478530"/>
              <a:gd name="connsiteX13" fmla="*/ 2633032 w 11281273"/>
              <a:gd name="connsiteY13" fmla="*/ 1267809 h 1478530"/>
              <a:gd name="connsiteX14" fmla="*/ 2236424 w 11281273"/>
              <a:gd name="connsiteY14" fmla="*/ 452599 h 1478530"/>
              <a:gd name="connsiteX15" fmla="*/ 11017 w 11281273"/>
              <a:gd name="connsiteY15" fmla="*/ 452599 h 1478530"/>
              <a:gd name="connsiteX16" fmla="*/ 0 w 11281273"/>
              <a:gd name="connsiteY16" fmla="*/ 287346 h 1478530"/>
              <a:gd name="connsiteX0" fmla="*/ 0 w 11270257"/>
              <a:gd name="connsiteY0" fmla="*/ 47891 h 1478530"/>
              <a:gd name="connsiteX1" fmla="*/ 2335577 w 11270257"/>
              <a:gd name="connsiteY1" fmla="*/ 287346 h 1478530"/>
              <a:gd name="connsiteX2" fmla="*/ 2688117 w 11270257"/>
              <a:gd name="connsiteY2" fmla="*/ 875064 h 1478530"/>
              <a:gd name="connsiteX3" fmla="*/ 5354198 w 11270257"/>
              <a:gd name="connsiteY3" fmla="*/ 866925 h 1478530"/>
              <a:gd name="connsiteX4" fmla="*/ 5640637 w 11270257"/>
              <a:gd name="connsiteY4" fmla="*/ 8139 h 1478530"/>
              <a:gd name="connsiteX5" fmla="*/ 8163500 w 11270257"/>
              <a:gd name="connsiteY5" fmla="*/ 0 h 1478530"/>
              <a:gd name="connsiteX6" fmla="*/ 8637225 w 11270257"/>
              <a:gd name="connsiteY6" fmla="*/ 871240 h 1478530"/>
              <a:gd name="connsiteX7" fmla="*/ 11259240 w 11270257"/>
              <a:gd name="connsiteY7" fmla="*/ 871240 h 1478530"/>
              <a:gd name="connsiteX8" fmla="*/ 11270257 w 11270257"/>
              <a:gd name="connsiteY8" fmla="*/ 1478530 h 1478530"/>
              <a:gd name="connsiteX9" fmla="*/ 8714343 w 11270257"/>
              <a:gd name="connsiteY9" fmla="*/ 1478530 h 1478530"/>
              <a:gd name="connsiteX10" fmla="*/ 8240617 w 11270257"/>
              <a:gd name="connsiteY10" fmla="*/ 647533 h 1478530"/>
              <a:gd name="connsiteX11" fmla="*/ 5651654 w 11270257"/>
              <a:gd name="connsiteY11" fmla="*/ 654233 h 1478530"/>
              <a:gd name="connsiteX12" fmla="*/ 5376232 w 11270257"/>
              <a:gd name="connsiteY12" fmla="*/ 1281703 h 1478530"/>
              <a:gd name="connsiteX13" fmla="*/ 2622016 w 11270257"/>
              <a:gd name="connsiteY13" fmla="*/ 1267809 h 1478530"/>
              <a:gd name="connsiteX14" fmla="*/ 2225408 w 11270257"/>
              <a:gd name="connsiteY14" fmla="*/ 452599 h 1478530"/>
              <a:gd name="connsiteX15" fmla="*/ 1 w 11270257"/>
              <a:gd name="connsiteY15" fmla="*/ 452599 h 1478530"/>
              <a:gd name="connsiteX16" fmla="*/ 0 w 11270257"/>
              <a:gd name="connsiteY16" fmla="*/ 47891 h 1478530"/>
              <a:gd name="connsiteX0" fmla="*/ 0 w 11270257"/>
              <a:gd name="connsiteY0" fmla="*/ 47891 h 1478530"/>
              <a:gd name="connsiteX1" fmla="*/ 2269476 w 11270257"/>
              <a:gd name="connsiteY1" fmla="*/ 38312 h 1478530"/>
              <a:gd name="connsiteX2" fmla="*/ 2688117 w 11270257"/>
              <a:gd name="connsiteY2" fmla="*/ 875064 h 1478530"/>
              <a:gd name="connsiteX3" fmla="*/ 5354198 w 11270257"/>
              <a:gd name="connsiteY3" fmla="*/ 866925 h 1478530"/>
              <a:gd name="connsiteX4" fmla="*/ 5640637 w 11270257"/>
              <a:gd name="connsiteY4" fmla="*/ 8139 h 1478530"/>
              <a:gd name="connsiteX5" fmla="*/ 8163500 w 11270257"/>
              <a:gd name="connsiteY5" fmla="*/ 0 h 1478530"/>
              <a:gd name="connsiteX6" fmla="*/ 8637225 w 11270257"/>
              <a:gd name="connsiteY6" fmla="*/ 871240 h 1478530"/>
              <a:gd name="connsiteX7" fmla="*/ 11259240 w 11270257"/>
              <a:gd name="connsiteY7" fmla="*/ 871240 h 1478530"/>
              <a:gd name="connsiteX8" fmla="*/ 11270257 w 11270257"/>
              <a:gd name="connsiteY8" fmla="*/ 1478530 h 1478530"/>
              <a:gd name="connsiteX9" fmla="*/ 8714343 w 11270257"/>
              <a:gd name="connsiteY9" fmla="*/ 1478530 h 1478530"/>
              <a:gd name="connsiteX10" fmla="*/ 8240617 w 11270257"/>
              <a:gd name="connsiteY10" fmla="*/ 647533 h 1478530"/>
              <a:gd name="connsiteX11" fmla="*/ 5651654 w 11270257"/>
              <a:gd name="connsiteY11" fmla="*/ 654233 h 1478530"/>
              <a:gd name="connsiteX12" fmla="*/ 5376232 w 11270257"/>
              <a:gd name="connsiteY12" fmla="*/ 1281703 h 1478530"/>
              <a:gd name="connsiteX13" fmla="*/ 2622016 w 11270257"/>
              <a:gd name="connsiteY13" fmla="*/ 1267809 h 1478530"/>
              <a:gd name="connsiteX14" fmla="*/ 2225408 w 11270257"/>
              <a:gd name="connsiteY14" fmla="*/ 452599 h 1478530"/>
              <a:gd name="connsiteX15" fmla="*/ 1 w 11270257"/>
              <a:gd name="connsiteY15" fmla="*/ 452599 h 1478530"/>
              <a:gd name="connsiteX16" fmla="*/ 0 w 11270257"/>
              <a:gd name="connsiteY16" fmla="*/ 47891 h 1478530"/>
              <a:gd name="connsiteX0" fmla="*/ 0 w 11270257"/>
              <a:gd name="connsiteY0" fmla="*/ 47891 h 1478530"/>
              <a:gd name="connsiteX1" fmla="*/ 2269476 w 11270257"/>
              <a:gd name="connsiteY1" fmla="*/ 38312 h 1478530"/>
              <a:gd name="connsiteX2" fmla="*/ 2688117 w 11270257"/>
              <a:gd name="connsiteY2" fmla="*/ 875064 h 1478530"/>
              <a:gd name="connsiteX3" fmla="*/ 5354198 w 11270257"/>
              <a:gd name="connsiteY3" fmla="*/ 866925 h 1478530"/>
              <a:gd name="connsiteX4" fmla="*/ 5640637 w 11270257"/>
              <a:gd name="connsiteY4" fmla="*/ 8139 h 1478530"/>
              <a:gd name="connsiteX5" fmla="*/ 8163500 w 11270257"/>
              <a:gd name="connsiteY5" fmla="*/ 0 h 1478530"/>
              <a:gd name="connsiteX6" fmla="*/ 8637225 w 11270257"/>
              <a:gd name="connsiteY6" fmla="*/ 871240 h 1478530"/>
              <a:gd name="connsiteX7" fmla="*/ 11259240 w 11270257"/>
              <a:gd name="connsiteY7" fmla="*/ 871240 h 1478530"/>
              <a:gd name="connsiteX8" fmla="*/ 11270257 w 11270257"/>
              <a:gd name="connsiteY8" fmla="*/ 1478530 h 1478530"/>
              <a:gd name="connsiteX9" fmla="*/ 8714343 w 11270257"/>
              <a:gd name="connsiteY9" fmla="*/ 1478530 h 1478530"/>
              <a:gd name="connsiteX10" fmla="*/ 8240617 w 11270257"/>
              <a:gd name="connsiteY10" fmla="*/ 647533 h 1478530"/>
              <a:gd name="connsiteX11" fmla="*/ 5651654 w 11270257"/>
              <a:gd name="connsiteY11" fmla="*/ 654233 h 1478530"/>
              <a:gd name="connsiteX12" fmla="*/ 5376232 w 11270257"/>
              <a:gd name="connsiteY12" fmla="*/ 1281703 h 1478530"/>
              <a:gd name="connsiteX13" fmla="*/ 2622016 w 11270257"/>
              <a:gd name="connsiteY13" fmla="*/ 1267809 h 1478530"/>
              <a:gd name="connsiteX14" fmla="*/ 2258459 w 11270257"/>
              <a:gd name="connsiteY14" fmla="*/ 644164 h 1478530"/>
              <a:gd name="connsiteX15" fmla="*/ 1 w 11270257"/>
              <a:gd name="connsiteY15" fmla="*/ 452599 h 1478530"/>
              <a:gd name="connsiteX16" fmla="*/ 0 w 11270257"/>
              <a:gd name="connsiteY16" fmla="*/ 47891 h 1478530"/>
              <a:gd name="connsiteX0" fmla="*/ 11016 w 11281273"/>
              <a:gd name="connsiteY0" fmla="*/ 47891 h 1478530"/>
              <a:gd name="connsiteX1" fmla="*/ 2280492 w 11281273"/>
              <a:gd name="connsiteY1" fmla="*/ 38312 h 1478530"/>
              <a:gd name="connsiteX2" fmla="*/ 2699133 w 11281273"/>
              <a:gd name="connsiteY2" fmla="*/ 875064 h 1478530"/>
              <a:gd name="connsiteX3" fmla="*/ 5365214 w 11281273"/>
              <a:gd name="connsiteY3" fmla="*/ 866925 h 1478530"/>
              <a:gd name="connsiteX4" fmla="*/ 5651653 w 11281273"/>
              <a:gd name="connsiteY4" fmla="*/ 8139 h 1478530"/>
              <a:gd name="connsiteX5" fmla="*/ 8174516 w 11281273"/>
              <a:gd name="connsiteY5" fmla="*/ 0 h 1478530"/>
              <a:gd name="connsiteX6" fmla="*/ 8648241 w 11281273"/>
              <a:gd name="connsiteY6" fmla="*/ 871240 h 1478530"/>
              <a:gd name="connsiteX7" fmla="*/ 11270256 w 11281273"/>
              <a:gd name="connsiteY7" fmla="*/ 871240 h 1478530"/>
              <a:gd name="connsiteX8" fmla="*/ 11281273 w 11281273"/>
              <a:gd name="connsiteY8" fmla="*/ 1478530 h 1478530"/>
              <a:gd name="connsiteX9" fmla="*/ 8725359 w 11281273"/>
              <a:gd name="connsiteY9" fmla="*/ 1478530 h 1478530"/>
              <a:gd name="connsiteX10" fmla="*/ 8251633 w 11281273"/>
              <a:gd name="connsiteY10" fmla="*/ 647533 h 1478530"/>
              <a:gd name="connsiteX11" fmla="*/ 5662670 w 11281273"/>
              <a:gd name="connsiteY11" fmla="*/ 654233 h 1478530"/>
              <a:gd name="connsiteX12" fmla="*/ 5387248 w 11281273"/>
              <a:gd name="connsiteY12" fmla="*/ 1281703 h 1478530"/>
              <a:gd name="connsiteX13" fmla="*/ 2633032 w 11281273"/>
              <a:gd name="connsiteY13" fmla="*/ 1267809 h 1478530"/>
              <a:gd name="connsiteX14" fmla="*/ 2269475 w 11281273"/>
              <a:gd name="connsiteY14" fmla="*/ 644164 h 1478530"/>
              <a:gd name="connsiteX15" fmla="*/ 0 w 11281273"/>
              <a:gd name="connsiteY15" fmla="*/ 644164 h 1478530"/>
              <a:gd name="connsiteX16" fmla="*/ 11016 w 11281273"/>
              <a:gd name="connsiteY16" fmla="*/ 47891 h 1478530"/>
              <a:gd name="connsiteX0" fmla="*/ 0 w 11325341"/>
              <a:gd name="connsiteY0" fmla="*/ 0 h 1488109"/>
              <a:gd name="connsiteX1" fmla="*/ 2324560 w 11325341"/>
              <a:gd name="connsiteY1" fmla="*/ 47891 h 1488109"/>
              <a:gd name="connsiteX2" fmla="*/ 2743201 w 11325341"/>
              <a:gd name="connsiteY2" fmla="*/ 884643 h 1488109"/>
              <a:gd name="connsiteX3" fmla="*/ 5409282 w 11325341"/>
              <a:gd name="connsiteY3" fmla="*/ 876504 h 1488109"/>
              <a:gd name="connsiteX4" fmla="*/ 5695721 w 11325341"/>
              <a:gd name="connsiteY4" fmla="*/ 17718 h 1488109"/>
              <a:gd name="connsiteX5" fmla="*/ 8218584 w 11325341"/>
              <a:gd name="connsiteY5" fmla="*/ 9579 h 1488109"/>
              <a:gd name="connsiteX6" fmla="*/ 8692309 w 11325341"/>
              <a:gd name="connsiteY6" fmla="*/ 880819 h 1488109"/>
              <a:gd name="connsiteX7" fmla="*/ 11314324 w 11325341"/>
              <a:gd name="connsiteY7" fmla="*/ 880819 h 1488109"/>
              <a:gd name="connsiteX8" fmla="*/ 11325341 w 11325341"/>
              <a:gd name="connsiteY8" fmla="*/ 1488109 h 1488109"/>
              <a:gd name="connsiteX9" fmla="*/ 8769427 w 11325341"/>
              <a:gd name="connsiteY9" fmla="*/ 1488109 h 1488109"/>
              <a:gd name="connsiteX10" fmla="*/ 8295701 w 11325341"/>
              <a:gd name="connsiteY10" fmla="*/ 657112 h 1488109"/>
              <a:gd name="connsiteX11" fmla="*/ 5706738 w 11325341"/>
              <a:gd name="connsiteY11" fmla="*/ 663812 h 1488109"/>
              <a:gd name="connsiteX12" fmla="*/ 5431316 w 11325341"/>
              <a:gd name="connsiteY12" fmla="*/ 1291282 h 1488109"/>
              <a:gd name="connsiteX13" fmla="*/ 2677100 w 11325341"/>
              <a:gd name="connsiteY13" fmla="*/ 1277388 h 1488109"/>
              <a:gd name="connsiteX14" fmla="*/ 2313543 w 11325341"/>
              <a:gd name="connsiteY14" fmla="*/ 653743 h 1488109"/>
              <a:gd name="connsiteX15" fmla="*/ 44068 w 11325341"/>
              <a:gd name="connsiteY15" fmla="*/ 653743 h 1488109"/>
              <a:gd name="connsiteX16" fmla="*/ 0 w 11325341"/>
              <a:gd name="connsiteY16" fmla="*/ 0 h 1488109"/>
              <a:gd name="connsiteX0" fmla="*/ 0 w 11325341"/>
              <a:gd name="connsiteY0" fmla="*/ 9578 h 1497687"/>
              <a:gd name="connsiteX1" fmla="*/ 2324560 w 11325341"/>
              <a:gd name="connsiteY1" fmla="*/ 0 h 1497687"/>
              <a:gd name="connsiteX2" fmla="*/ 2743201 w 11325341"/>
              <a:gd name="connsiteY2" fmla="*/ 894221 h 1497687"/>
              <a:gd name="connsiteX3" fmla="*/ 5409282 w 11325341"/>
              <a:gd name="connsiteY3" fmla="*/ 886082 h 1497687"/>
              <a:gd name="connsiteX4" fmla="*/ 5695721 w 11325341"/>
              <a:gd name="connsiteY4" fmla="*/ 27296 h 1497687"/>
              <a:gd name="connsiteX5" fmla="*/ 8218584 w 11325341"/>
              <a:gd name="connsiteY5" fmla="*/ 19157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409282 w 11325341"/>
              <a:gd name="connsiteY3" fmla="*/ 886082 h 1497687"/>
              <a:gd name="connsiteX4" fmla="*/ 5651654 w 11325341"/>
              <a:gd name="connsiteY4" fmla="*/ 8140 h 1497687"/>
              <a:gd name="connsiteX5" fmla="*/ 8218584 w 11325341"/>
              <a:gd name="connsiteY5" fmla="*/ 19157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409282 w 11325341"/>
              <a:gd name="connsiteY3" fmla="*/ 886082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277079 w 11325341"/>
              <a:gd name="connsiteY3" fmla="*/ 895661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266063 w 11325341"/>
              <a:gd name="connsiteY3" fmla="*/ 886083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266063 w 11325341"/>
              <a:gd name="connsiteY3" fmla="*/ 886083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599982 w 11325341"/>
              <a:gd name="connsiteY13" fmla="*/ 1306123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266063 w 11325341"/>
              <a:gd name="connsiteY3" fmla="*/ 886083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599982 w 11325341"/>
              <a:gd name="connsiteY13" fmla="*/ 1306123 h 1497687"/>
              <a:gd name="connsiteX14" fmla="*/ 2214391 w 11325341"/>
              <a:gd name="connsiteY14" fmla="*/ 663321 h 1497687"/>
              <a:gd name="connsiteX15" fmla="*/ 44068 w 11325341"/>
              <a:gd name="connsiteY15" fmla="*/ 663321 h 1497687"/>
              <a:gd name="connsiteX16" fmla="*/ 0 w 11325341"/>
              <a:gd name="connsiteY16" fmla="*/ 9578 h 1497687"/>
              <a:gd name="connsiteX0" fmla="*/ 0 w 11292291"/>
              <a:gd name="connsiteY0" fmla="*/ 9578 h 1497687"/>
              <a:gd name="connsiteX1" fmla="*/ 2291510 w 11292291"/>
              <a:gd name="connsiteY1" fmla="*/ 0 h 1497687"/>
              <a:gd name="connsiteX2" fmla="*/ 2710151 w 11292291"/>
              <a:gd name="connsiteY2" fmla="*/ 894221 h 1497687"/>
              <a:gd name="connsiteX3" fmla="*/ 5233013 w 11292291"/>
              <a:gd name="connsiteY3" fmla="*/ 886083 h 1497687"/>
              <a:gd name="connsiteX4" fmla="*/ 5618604 w 11292291"/>
              <a:gd name="connsiteY4" fmla="*/ 8140 h 1497687"/>
              <a:gd name="connsiteX5" fmla="*/ 8185534 w 11292291"/>
              <a:gd name="connsiteY5" fmla="*/ 1 h 1497687"/>
              <a:gd name="connsiteX6" fmla="*/ 8659259 w 11292291"/>
              <a:gd name="connsiteY6" fmla="*/ 890397 h 1497687"/>
              <a:gd name="connsiteX7" fmla="*/ 11281274 w 11292291"/>
              <a:gd name="connsiteY7" fmla="*/ 890397 h 1497687"/>
              <a:gd name="connsiteX8" fmla="*/ 11292291 w 11292291"/>
              <a:gd name="connsiteY8" fmla="*/ 1497687 h 1497687"/>
              <a:gd name="connsiteX9" fmla="*/ 8736377 w 11292291"/>
              <a:gd name="connsiteY9" fmla="*/ 1497687 h 1497687"/>
              <a:gd name="connsiteX10" fmla="*/ 8262651 w 11292291"/>
              <a:gd name="connsiteY10" fmla="*/ 666690 h 1497687"/>
              <a:gd name="connsiteX11" fmla="*/ 5673688 w 11292291"/>
              <a:gd name="connsiteY11" fmla="*/ 673390 h 1497687"/>
              <a:gd name="connsiteX12" fmla="*/ 5398266 w 11292291"/>
              <a:gd name="connsiteY12" fmla="*/ 1300860 h 1497687"/>
              <a:gd name="connsiteX13" fmla="*/ 2566932 w 11292291"/>
              <a:gd name="connsiteY13" fmla="*/ 1306123 h 1497687"/>
              <a:gd name="connsiteX14" fmla="*/ 2181341 w 11292291"/>
              <a:gd name="connsiteY14" fmla="*/ 663321 h 1497687"/>
              <a:gd name="connsiteX15" fmla="*/ 11018 w 11292291"/>
              <a:gd name="connsiteY15" fmla="*/ 663321 h 1497687"/>
              <a:gd name="connsiteX16" fmla="*/ 0 w 11292291"/>
              <a:gd name="connsiteY16" fmla="*/ 9578 h 1497687"/>
              <a:gd name="connsiteX0" fmla="*/ 0 w 11468561"/>
              <a:gd name="connsiteY0" fmla="*/ 9578 h 1497687"/>
              <a:gd name="connsiteX1" fmla="*/ 2291510 w 11468561"/>
              <a:gd name="connsiteY1" fmla="*/ 0 h 1497687"/>
              <a:gd name="connsiteX2" fmla="*/ 2710151 w 11468561"/>
              <a:gd name="connsiteY2" fmla="*/ 894221 h 1497687"/>
              <a:gd name="connsiteX3" fmla="*/ 5233013 w 11468561"/>
              <a:gd name="connsiteY3" fmla="*/ 886083 h 1497687"/>
              <a:gd name="connsiteX4" fmla="*/ 5618604 w 11468561"/>
              <a:gd name="connsiteY4" fmla="*/ 8140 h 1497687"/>
              <a:gd name="connsiteX5" fmla="*/ 8185534 w 11468561"/>
              <a:gd name="connsiteY5" fmla="*/ 1 h 1497687"/>
              <a:gd name="connsiteX6" fmla="*/ 8659259 w 11468561"/>
              <a:gd name="connsiteY6" fmla="*/ 890397 h 1497687"/>
              <a:gd name="connsiteX7" fmla="*/ 11281274 w 11468561"/>
              <a:gd name="connsiteY7" fmla="*/ 890397 h 1497687"/>
              <a:gd name="connsiteX8" fmla="*/ 11468561 w 11468561"/>
              <a:gd name="connsiteY8" fmla="*/ 1497687 h 1497687"/>
              <a:gd name="connsiteX9" fmla="*/ 8736377 w 11468561"/>
              <a:gd name="connsiteY9" fmla="*/ 1497687 h 1497687"/>
              <a:gd name="connsiteX10" fmla="*/ 8262651 w 11468561"/>
              <a:gd name="connsiteY10" fmla="*/ 666690 h 1497687"/>
              <a:gd name="connsiteX11" fmla="*/ 5673688 w 11468561"/>
              <a:gd name="connsiteY11" fmla="*/ 673390 h 1497687"/>
              <a:gd name="connsiteX12" fmla="*/ 5398266 w 11468561"/>
              <a:gd name="connsiteY12" fmla="*/ 1300860 h 1497687"/>
              <a:gd name="connsiteX13" fmla="*/ 2566932 w 11468561"/>
              <a:gd name="connsiteY13" fmla="*/ 1306123 h 1497687"/>
              <a:gd name="connsiteX14" fmla="*/ 2181341 w 11468561"/>
              <a:gd name="connsiteY14" fmla="*/ 663321 h 1497687"/>
              <a:gd name="connsiteX15" fmla="*/ 11018 w 11468561"/>
              <a:gd name="connsiteY15" fmla="*/ 663321 h 1497687"/>
              <a:gd name="connsiteX16" fmla="*/ 0 w 11468561"/>
              <a:gd name="connsiteY16" fmla="*/ 9578 h 1497687"/>
              <a:gd name="connsiteX0" fmla="*/ 0 w 11468561"/>
              <a:gd name="connsiteY0" fmla="*/ 9578 h 1497687"/>
              <a:gd name="connsiteX1" fmla="*/ 2291510 w 11468561"/>
              <a:gd name="connsiteY1" fmla="*/ 0 h 1497687"/>
              <a:gd name="connsiteX2" fmla="*/ 2710151 w 11468561"/>
              <a:gd name="connsiteY2" fmla="*/ 894221 h 1497687"/>
              <a:gd name="connsiteX3" fmla="*/ 5233013 w 11468561"/>
              <a:gd name="connsiteY3" fmla="*/ 886083 h 1497687"/>
              <a:gd name="connsiteX4" fmla="*/ 5618604 w 11468561"/>
              <a:gd name="connsiteY4" fmla="*/ 8140 h 1497687"/>
              <a:gd name="connsiteX5" fmla="*/ 8185534 w 11468561"/>
              <a:gd name="connsiteY5" fmla="*/ 1 h 1497687"/>
              <a:gd name="connsiteX6" fmla="*/ 8659259 w 11468561"/>
              <a:gd name="connsiteY6" fmla="*/ 890397 h 1497687"/>
              <a:gd name="connsiteX7" fmla="*/ 11457544 w 11468561"/>
              <a:gd name="connsiteY7" fmla="*/ 899975 h 1497687"/>
              <a:gd name="connsiteX8" fmla="*/ 11468561 w 11468561"/>
              <a:gd name="connsiteY8" fmla="*/ 1497687 h 1497687"/>
              <a:gd name="connsiteX9" fmla="*/ 8736377 w 11468561"/>
              <a:gd name="connsiteY9" fmla="*/ 1497687 h 1497687"/>
              <a:gd name="connsiteX10" fmla="*/ 8262651 w 11468561"/>
              <a:gd name="connsiteY10" fmla="*/ 666690 h 1497687"/>
              <a:gd name="connsiteX11" fmla="*/ 5673688 w 11468561"/>
              <a:gd name="connsiteY11" fmla="*/ 673390 h 1497687"/>
              <a:gd name="connsiteX12" fmla="*/ 5398266 w 11468561"/>
              <a:gd name="connsiteY12" fmla="*/ 1300860 h 1497687"/>
              <a:gd name="connsiteX13" fmla="*/ 2566932 w 11468561"/>
              <a:gd name="connsiteY13" fmla="*/ 1306123 h 1497687"/>
              <a:gd name="connsiteX14" fmla="*/ 2181341 w 11468561"/>
              <a:gd name="connsiteY14" fmla="*/ 663321 h 1497687"/>
              <a:gd name="connsiteX15" fmla="*/ 11018 w 11468561"/>
              <a:gd name="connsiteY15" fmla="*/ 663321 h 1497687"/>
              <a:gd name="connsiteX16" fmla="*/ 0 w 11468561"/>
              <a:gd name="connsiteY16" fmla="*/ 9578 h 149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8561" h="1497687">
                <a:moveTo>
                  <a:pt x="0" y="9578"/>
                </a:moveTo>
                <a:lnTo>
                  <a:pt x="2291510" y="0"/>
                </a:lnTo>
                <a:lnTo>
                  <a:pt x="2710151" y="894221"/>
                </a:lnTo>
                <a:lnTo>
                  <a:pt x="5233013" y="886083"/>
                </a:lnTo>
                <a:lnTo>
                  <a:pt x="5618604" y="8140"/>
                </a:lnTo>
                <a:lnTo>
                  <a:pt x="8185534" y="1"/>
                </a:lnTo>
                <a:lnTo>
                  <a:pt x="8659259" y="890397"/>
                </a:lnTo>
                <a:lnTo>
                  <a:pt x="11457544" y="899975"/>
                </a:lnTo>
                <a:lnTo>
                  <a:pt x="11468561" y="1497687"/>
                </a:lnTo>
                <a:lnTo>
                  <a:pt x="8736377" y="1497687"/>
                </a:lnTo>
                <a:lnTo>
                  <a:pt x="8262651" y="666690"/>
                </a:lnTo>
                <a:lnTo>
                  <a:pt x="5673688" y="673390"/>
                </a:lnTo>
                <a:lnTo>
                  <a:pt x="5398266" y="1300860"/>
                </a:lnTo>
                <a:lnTo>
                  <a:pt x="2566932" y="1306123"/>
                </a:lnTo>
                <a:lnTo>
                  <a:pt x="2181341" y="663321"/>
                </a:lnTo>
                <a:lnTo>
                  <a:pt x="11018" y="663321"/>
                </a:lnTo>
                <a:cubicBezTo>
                  <a:pt x="11018" y="528418"/>
                  <a:pt x="0" y="144481"/>
                  <a:pt x="0" y="9578"/>
                </a:cubicBezTo>
                <a:close/>
              </a:path>
            </a:pathLst>
          </a:custGeom>
          <a:solidFill>
            <a:srgbClr val="F3F0F9">
              <a:alpha val="69804"/>
            </a:srgb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Title 19">
            <a:extLst>
              <a:ext uri="{FF2B5EF4-FFF2-40B4-BE49-F238E27FC236}">
                <a16:creationId xmlns:a16="http://schemas.microsoft.com/office/drawing/2014/main" id="{8EE436F5-B41C-BF86-AEC8-DF1A8B8B31BF}"/>
              </a:ext>
            </a:extLst>
          </p:cNvPr>
          <p:cNvSpPr>
            <a:spLocks noGrp="1"/>
          </p:cNvSpPr>
          <p:nvPr>
            <p:ph type="title"/>
          </p:nvPr>
        </p:nvSpPr>
        <p:spPr/>
        <p:txBody>
          <a:bodyPr/>
          <a:lstStyle/>
          <a:p>
            <a:r>
              <a:rPr lang="en-US"/>
              <a:t>Events options today</a:t>
            </a:r>
          </a:p>
        </p:txBody>
      </p:sp>
      <p:sp>
        <p:nvSpPr>
          <p:cNvPr id="2" name="Text Placeholder 1">
            <a:extLst>
              <a:ext uri="{FF2B5EF4-FFF2-40B4-BE49-F238E27FC236}">
                <a16:creationId xmlns:a16="http://schemas.microsoft.com/office/drawing/2014/main" id="{7C1B2957-7E3C-582A-80F8-DE35FB64865B}"/>
              </a:ext>
            </a:extLst>
          </p:cNvPr>
          <p:cNvSpPr>
            <a:spLocks noGrp="1"/>
          </p:cNvSpPr>
          <p:nvPr>
            <p:ph type="body" sz="quarter" idx="51"/>
          </p:nvPr>
        </p:nvSpPr>
        <p:spPr/>
        <p:txBody>
          <a:bodyPr/>
          <a:lstStyle/>
          <a:p>
            <a:endParaRPr lang="en-US"/>
          </a:p>
        </p:txBody>
      </p:sp>
      <p:sp>
        <p:nvSpPr>
          <p:cNvPr id="3" name="TextBox 2">
            <a:extLst>
              <a:ext uri="{FF2B5EF4-FFF2-40B4-BE49-F238E27FC236}">
                <a16:creationId xmlns:a16="http://schemas.microsoft.com/office/drawing/2014/main" id="{BA7E90D5-46BF-B157-6436-33FB7656F2DE}"/>
              </a:ext>
            </a:extLst>
          </p:cNvPr>
          <p:cNvSpPr txBox="1"/>
          <p:nvPr/>
        </p:nvSpPr>
        <p:spPr>
          <a:xfrm>
            <a:off x="561797" y="2645229"/>
            <a:ext cx="2134623" cy="523220"/>
          </a:xfrm>
          <a:prstGeom prst="rect">
            <a:avLst/>
          </a:prstGeom>
          <a:noFill/>
        </p:spPr>
        <p:txBody>
          <a:bodyPr wrap="none" lIns="0" tIns="0" rIns="0" bIns="0" rtlCol="0">
            <a:spAutoFit/>
          </a:bodyPr>
          <a:lstStyle/>
          <a:p>
            <a:pPr algn="l"/>
            <a:r>
              <a:rPr lang="en-US" sz="2000"/>
              <a:t>Broadcast </a:t>
            </a:r>
            <a:br>
              <a:rPr lang="en-US" sz="2000"/>
            </a:br>
            <a:r>
              <a:rPr lang="en-US" sz="1400"/>
              <a:t>Producer manages content</a:t>
            </a:r>
            <a:endParaRPr lang="en-US" sz="2000"/>
          </a:p>
        </p:txBody>
      </p:sp>
      <p:sp>
        <p:nvSpPr>
          <p:cNvPr id="4" name="TextBox 3">
            <a:extLst>
              <a:ext uri="{FF2B5EF4-FFF2-40B4-BE49-F238E27FC236}">
                <a16:creationId xmlns:a16="http://schemas.microsoft.com/office/drawing/2014/main" id="{180874BA-1F70-8F8F-0FB0-CCE7B7B6F658}"/>
              </a:ext>
            </a:extLst>
          </p:cNvPr>
          <p:cNvSpPr txBox="1"/>
          <p:nvPr/>
        </p:nvSpPr>
        <p:spPr>
          <a:xfrm>
            <a:off x="561797" y="3592286"/>
            <a:ext cx="1675395" cy="523220"/>
          </a:xfrm>
          <a:prstGeom prst="rect">
            <a:avLst/>
          </a:prstGeom>
          <a:noFill/>
        </p:spPr>
        <p:txBody>
          <a:bodyPr wrap="none" lIns="0" tIns="0" rIns="0" bIns="0" rtlCol="0">
            <a:spAutoFit/>
          </a:bodyPr>
          <a:lstStyle/>
          <a:p>
            <a:pPr algn="l"/>
            <a:r>
              <a:rPr lang="en-US" sz="2000"/>
              <a:t>Meeting</a:t>
            </a:r>
            <a:br>
              <a:rPr lang="en-US" sz="2000"/>
            </a:br>
            <a:r>
              <a:rPr lang="en-US" sz="1400"/>
              <a:t>Attendees can share*</a:t>
            </a:r>
            <a:endParaRPr lang="en-US" sz="2000"/>
          </a:p>
        </p:txBody>
      </p:sp>
      <p:sp>
        <p:nvSpPr>
          <p:cNvPr id="11" name="TextBox 10">
            <a:extLst>
              <a:ext uri="{FF2B5EF4-FFF2-40B4-BE49-F238E27FC236}">
                <a16:creationId xmlns:a16="http://schemas.microsoft.com/office/drawing/2014/main" id="{E6686337-C31C-0D49-C9BB-242661CBCD3B}"/>
              </a:ext>
            </a:extLst>
          </p:cNvPr>
          <p:cNvSpPr txBox="1"/>
          <p:nvPr/>
        </p:nvSpPr>
        <p:spPr>
          <a:xfrm>
            <a:off x="3250174" y="1935693"/>
            <a:ext cx="1857881" cy="307777"/>
          </a:xfrm>
          <a:prstGeom prst="rect">
            <a:avLst/>
          </a:prstGeom>
          <a:noFill/>
        </p:spPr>
        <p:txBody>
          <a:bodyPr wrap="none" lIns="0" tIns="0" rIns="0" bIns="0" rtlCol="0">
            <a:spAutoFit/>
          </a:bodyPr>
          <a:lstStyle/>
          <a:p>
            <a:pPr algn="l"/>
            <a:r>
              <a:rPr lang="en-US" sz="2000"/>
              <a:t>Q&amp;A experience</a:t>
            </a:r>
          </a:p>
        </p:txBody>
      </p:sp>
      <p:sp>
        <p:nvSpPr>
          <p:cNvPr id="14" name="TextBox 13">
            <a:extLst>
              <a:ext uri="{FF2B5EF4-FFF2-40B4-BE49-F238E27FC236}">
                <a16:creationId xmlns:a16="http://schemas.microsoft.com/office/drawing/2014/main" id="{ECA4C4F9-5C47-6F13-C726-E616DB2B11C5}"/>
              </a:ext>
            </a:extLst>
          </p:cNvPr>
          <p:cNvSpPr txBox="1"/>
          <p:nvPr/>
        </p:nvSpPr>
        <p:spPr>
          <a:xfrm>
            <a:off x="3250174" y="2645229"/>
            <a:ext cx="2063257" cy="523220"/>
          </a:xfrm>
          <a:prstGeom prst="rect">
            <a:avLst/>
          </a:prstGeom>
          <a:noFill/>
        </p:spPr>
        <p:txBody>
          <a:bodyPr wrap="none" lIns="0" tIns="0" rIns="0" bIns="0" rtlCol="0">
            <a:spAutoFit/>
          </a:bodyPr>
          <a:lstStyle/>
          <a:p>
            <a:pPr algn="l"/>
            <a:r>
              <a:rPr lang="en-US" sz="2000"/>
              <a:t>Simple </a:t>
            </a:r>
            <a:br>
              <a:rPr lang="en-US" sz="2000"/>
            </a:br>
            <a:r>
              <a:rPr lang="en-US" sz="1400"/>
              <a:t>Open conversation / Q&amp;A</a:t>
            </a:r>
            <a:endParaRPr lang="en-US" sz="2000"/>
          </a:p>
        </p:txBody>
      </p:sp>
      <p:sp>
        <p:nvSpPr>
          <p:cNvPr id="15" name="TextBox 14">
            <a:extLst>
              <a:ext uri="{FF2B5EF4-FFF2-40B4-BE49-F238E27FC236}">
                <a16:creationId xmlns:a16="http://schemas.microsoft.com/office/drawing/2014/main" id="{7DAEB3E1-C595-72E3-8314-AC358664FBF1}"/>
              </a:ext>
            </a:extLst>
          </p:cNvPr>
          <p:cNvSpPr txBox="1"/>
          <p:nvPr/>
        </p:nvSpPr>
        <p:spPr>
          <a:xfrm>
            <a:off x="6124660" y="1935693"/>
            <a:ext cx="581891" cy="307777"/>
          </a:xfrm>
          <a:prstGeom prst="rect">
            <a:avLst/>
          </a:prstGeom>
          <a:noFill/>
        </p:spPr>
        <p:txBody>
          <a:bodyPr wrap="none" lIns="0" tIns="0" rIns="0" bIns="0" rtlCol="0">
            <a:spAutoFit/>
          </a:bodyPr>
          <a:lstStyle/>
          <a:p>
            <a:pPr algn="l"/>
            <a:r>
              <a:rPr lang="en-US" sz="2000"/>
              <a:t>Scale</a:t>
            </a:r>
          </a:p>
        </p:txBody>
      </p:sp>
      <p:sp>
        <p:nvSpPr>
          <p:cNvPr id="16" name="TextBox 15">
            <a:extLst>
              <a:ext uri="{FF2B5EF4-FFF2-40B4-BE49-F238E27FC236}">
                <a16:creationId xmlns:a16="http://schemas.microsoft.com/office/drawing/2014/main" id="{30A4C7AE-47F0-193F-BA27-A086A9D74F84}"/>
              </a:ext>
            </a:extLst>
          </p:cNvPr>
          <p:cNvSpPr txBox="1"/>
          <p:nvPr/>
        </p:nvSpPr>
        <p:spPr>
          <a:xfrm>
            <a:off x="6124660" y="3691669"/>
            <a:ext cx="1310872" cy="307777"/>
          </a:xfrm>
          <a:prstGeom prst="rect">
            <a:avLst/>
          </a:prstGeom>
          <a:noFill/>
        </p:spPr>
        <p:txBody>
          <a:bodyPr wrap="none" lIns="0" tIns="0" rIns="0" bIns="0" rtlCol="0">
            <a:spAutoFit/>
          </a:bodyPr>
          <a:lstStyle/>
          <a:p>
            <a:pPr algn="l"/>
            <a:r>
              <a:rPr lang="en-US" sz="2000"/>
              <a:t>Up to 1,000</a:t>
            </a:r>
          </a:p>
        </p:txBody>
      </p:sp>
      <p:sp>
        <p:nvSpPr>
          <p:cNvPr id="17" name="TextBox 16">
            <a:extLst>
              <a:ext uri="{FF2B5EF4-FFF2-40B4-BE49-F238E27FC236}">
                <a16:creationId xmlns:a16="http://schemas.microsoft.com/office/drawing/2014/main" id="{876978A4-2BCC-5615-9B91-37A37C820960}"/>
              </a:ext>
            </a:extLst>
          </p:cNvPr>
          <p:cNvSpPr txBox="1"/>
          <p:nvPr/>
        </p:nvSpPr>
        <p:spPr>
          <a:xfrm>
            <a:off x="6124660" y="2645229"/>
            <a:ext cx="2753574" cy="738664"/>
          </a:xfrm>
          <a:prstGeom prst="rect">
            <a:avLst/>
          </a:prstGeom>
          <a:noFill/>
        </p:spPr>
        <p:txBody>
          <a:bodyPr wrap="none" lIns="0" tIns="0" rIns="0" bIns="0" rtlCol="0">
            <a:spAutoFit/>
          </a:bodyPr>
          <a:lstStyle/>
          <a:p>
            <a:pPr algn="l"/>
            <a:r>
              <a:rPr lang="en-US" sz="2000"/>
              <a:t>Up to 10,000 or 20,000* </a:t>
            </a:r>
            <a:br>
              <a:rPr lang="en-US" sz="2000"/>
            </a:br>
            <a:r>
              <a:rPr lang="en-US" sz="1400"/>
              <a:t>concurrent “live” attendees</a:t>
            </a:r>
            <a:br>
              <a:rPr lang="en-US" sz="1400"/>
            </a:br>
            <a:r>
              <a:rPr lang="en-US" sz="1400"/>
              <a:t>unlimited recording on-demand</a:t>
            </a:r>
            <a:endParaRPr lang="en-US" sz="2000"/>
          </a:p>
        </p:txBody>
      </p:sp>
      <p:sp>
        <p:nvSpPr>
          <p:cNvPr id="18" name="TextBox 17">
            <a:extLst>
              <a:ext uri="{FF2B5EF4-FFF2-40B4-BE49-F238E27FC236}">
                <a16:creationId xmlns:a16="http://schemas.microsoft.com/office/drawing/2014/main" id="{652E740C-AAE9-B2D2-71E6-200774832923}"/>
              </a:ext>
            </a:extLst>
          </p:cNvPr>
          <p:cNvSpPr txBox="1"/>
          <p:nvPr/>
        </p:nvSpPr>
        <p:spPr>
          <a:xfrm>
            <a:off x="9227798" y="1935693"/>
            <a:ext cx="1720856" cy="307777"/>
          </a:xfrm>
          <a:prstGeom prst="rect">
            <a:avLst/>
          </a:prstGeom>
          <a:noFill/>
        </p:spPr>
        <p:txBody>
          <a:bodyPr wrap="none" lIns="0" tIns="0" rIns="0" bIns="0" rtlCol="0">
            <a:spAutoFit/>
          </a:bodyPr>
          <a:lstStyle/>
          <a:p>
            <a:pPr algn="l"/>
            <a:r>
              <a:rPr lang="en-US" sz="2000"/>
              <a:t>Available today</a:t>
            </a:r>
          </a:p>
        </p:txBody>
      </p:sp>
      <p:sp>
        <p:nvSpPr>
          <p:cNvPr id="34" name="TextBox 33">
            <a:extLst>
              <a:ext uri="{FF2B5EF4-FFF2-40B4-BE49-F238E27FC236}">
                <a16:creationId xmlns:a16="http://schemas.microsoft.com/office/drawing/2014/main" id="{86EFB3EC-AC03-AC5B-E984-696C4374299B}"/>
              </a:ext>
            </a:extLst>
          </p:cNvPr>
          <p:cNvSpPr txBox="1"/>
          <p:nvPr/>
        </p:nvSpPr>
        <p:spPr>
          <a:xfrm>
            <a:off x="9227798" y="2645229"/>
            <a:ext cx="2697213" cy="523220"/>
          </a:xfrm>
          <a:prstGeom prst="rect">
            <a:avLst/>
          </a:prstGeom>
          <a:noFill/>
        </p:spPr>
        <p:txBody>
          <a:bodyPr wrap="none" lIns="0" tIns="0" rIns="0" bIns="0" rtlCol="0">
            <a:spAutoFit/>
          </a:bodyPr>
          <a:lstStyle/>
          <a:p>
            <a:pPr algn="l"/>
            <a:r>
              <a:rPr lang="en-US" sz="2000"/>
              <a:t>Community </a:t>
            </a:r>
            <a:br>
              <a:rPr lang="en-US" sz="2000"/>
            </a:br>
            <a:r>
              <a:rPr lang="en-US" sz="1400"/>
              <a:t>live events for all M365 customers</a:t>
            </a:r>
            <a:endParaRPr lang="en-US" sz="2000"/>
          </a:p>
        </p:txBody>
      </p:sp>
      <p:sp>
        <p:nvSpPr>
          <p:cNvPr id="36" name="TextBox 35">
            <a:extLst>
              <a:ext uri="{FF2B5EF4-FFF2-40B4-BE49-F238E27FC236}">
                <a16:creationId xmlns:a16="http://schemas.microsoft.com/office/drawing/2014/main" id="{F26E8F68-2CCE-27A9-5855-DFF47F752EF3}"/>
              </a:ext>
            </a:extLst>
          </p:cNvPr>
          <p:cNvSpPr txBox="1"/>
          <p:nvPr/>
        </p:nvSpPr>
        <p:spPr>
          <a:xfrm>
            <a:off x="9227798" y="3592286"/>
            <a:ext cx="1817613" cy="738664"/>
          </a:xfrm>
          <a:prstGeom prst="rect">
            <a:avLst/>
          </a:prstGeom>
          <a:noFill/>
        </p:spPr>
        <p:txBody>
          <a:bodyPr wrap="none" lIns="0" tIns="0" rIns="0" bIns="0" rtlCol="0">
            <a:spAutoFit/>
          </a:bodyPr>
          <a:lstStyle/>
          <a:p>
            <a:pPr algn="l"/>
            <a:r>
              <a:rPr lang="en-US" sz="2000"/>
              <a:t>Standalone</a:t>
            </a:r>
            <a:br>
              <a:rPr lang="en-US" sz="2000"/>
            </a:br>
            <a:r>
              <a:rPr lang="en-US" sz="1400"/>
              <a:t>create in Teams</a:t>
            </a:r>
            <a:br>
              <a:rPr lang="en-US" sz="1400"/>
            </a:br>
            <a:r>
              <a:rPr lang="en-US" sz="1400"/>
              <a:t>for all M365 customers</a:t>
            </a:r>
            <a:endParaRPr lang="en-US" sz="2000"/>
          </a:p>
        </p:txBody>
      </p:sp>
      <p:sp>
        <p:nvSpPr>
          <p:cNvPr id="69" name="!!Q&amp;A Box">
            <a:extLst>
              <a:ext uri="{FF2B5EF4-FFF2-40B4-BE49-F238E27FC236}">
                <a16:creationId xmlns:a16="http://schemas.microsoft.com/office/drawing/2014/main" id="{439E596C-C99C-0725-EF93-4FF9AFA9E2AB}"/>
              </a:ext>
              <a:ext uri="{C183D7F6-B498-43B3-948B-1728B52AA6E4}">
                <adec:decorative xmlns:adec="http://schemas.microsoft.com/office/drawing/2017/decorative" val="1"/>
              </a:ext>
            </a:extLst>
          </p:cNvPr>
          <p:cNvSpPr/>
          <p:nvPr/>
        </p:nvSpPr>
        <p:spPr bwMode="auto">
          <a:xfrm>
            <a:off x="495759" y="3624549"/>
            <a:ext cx="11446526" cy="1443211"/>
          </a:xfrm>
          <a:custGeom>
            <a:avLst/>
            <a:gdLst>
              <a:gd name="connsiteX0" fmla="*/ 11017 w 11237205"/>
              <a:gd name="connsiteY0" fmla="*/ 484742 h 638978"/>
              <a:gd name="connsiteX1" fmla="*/ 2291508 w 11237205"/>
              <a:gd name="connsiteY1" fmla="*/ 484742 h 638978"/>
              <a:gd name="connsiteX2" fmla="*/ 2721166 w 11237205"/>
              <a:gd name="connsiteY2" fmla="*/ 0 h 638978"/>
              <a:gd name="connsiteX3" fmla="*/ 5387248 w 11237205"/>
              <a:gd name="connsiteY3" fmla="*/ 11017 h 638978"/>
              <a:gd name="connsiteX4" fmla="*/ 5673687 w 11237205"/>
              <a:gd name="connsiteY4" fmla="*/ 385591 h 638978"/>
              <a:gd name="connsiteX5" fmla="*/ 11237205 w 11237205"/>
              <a:gd name="connsiteY5" fmla="*/ 462709 h 638978"/>
              <a:gd name="connsiteX6" fmla="*/ 11237205 w 11237205"/>
              <a:gd name="connsiteY6" fmla="*/ 616945 h 638978"/>
              <a:gd name="connsiteX7" fmla="*/ 5508434 w 11237205"/>
              <a:gd name="connsiteY7" fmla="*/ 616945 h 638978"/>
              <a:gd name="connsiteX8" fmla="*/ 5288096 w 11237205"/>
              <a:gd name="connsiteY8" fmla="*/ 209321 h 638978"/>
              <a:gd name="connsiteX9" fmla="*/ 2798284 w 11237205"/>
              <a:gd name="connsiteY9" fmla="*/ 209321 h 638978"/>
              <a:gd name="connsiteX10" fmla="*/ 2368627 w 11237205"/>
              <a:gd name="connsiteY10" fmla="*/ 638978 h 638978"/>
              <a:gd name="connsiteX11" fmla="*/ 0 w 11237205"/>
              <a:gd name="connsiteY11" fmla="*/ 638978 h 638978"/>
              <a:gd name="connsiteX12" fmla="*/ 11017 w 11237205"/>
              <a:gd name="connsiteY12" fmla="*/ 484742 h 638978"/>
              <a:gd name="connsiteX0" fmla="*/ 0 w 11270255"/>
              <a:gd name="connsiteY0" fmla="*/ 484742 h 638978"/>
              <a:gd name="connsiteX1" fmla="*/ 2324558 w 11270255"/>
              <a:gd name="connsiteY1" fmla="*/ 484742 h 638978"/>
              <a:gd name="connsiteX2" fmla="*/ 2754216 w 11270255"/>
              <a:gd name="connsiteY2" fmla="*/ 0 h 638978"/>
              <a:gd name="connsiteX3" fmla="*/ 5420298 w 11270255"/>
              <a:gd name="connsiteY3" fmla="*/ 11017 h 638978"/>
              <a:gd name="connsiteX4" fmla="*/ 5706737 w 11270255"/>
              <a:gd name="connsiteY4" fmla="*/ 385591 h 638978"/>
              <a:gd name="connsiteX5" fmla="*/ 11270255 w 11270255"/>
              <a:gd name="connsiteY5" fmla="*/ 462709 h 638978"/>
              <a:gd name="connsiteX6" fmla="*/ 11270255 w 11270255"/>
              <a:gd name="connsiteY6" fmla="*/ 616945 h 638978"/>
              <a:gd name="connsiteX7" fmla="*/ 5541484 w 11270255"/>
              <a:gd name="connsiteY7" fmla="*/ 616945 h 638978"/>
              <a:gd name="connsiteX8" fmla="*/ 5321146 w 11270255"/>
              <a:gd name="connsiteY8" fmla="*/ 209321 h 638978"/>
              <a:gd name="connsiteX9" fmla="*/ 2831334 w 11270255"/>
              <a:gd name="connsiteY9" fmla="*/ 209321 h 638978"/>
              <a:gd name="connsiteX10" fmla="*/ 2401677 w 11270255"/>
              <a:gd name="connsiteY10" fmla="*/ 638978 h 638978"/>
              <a:gd name="connsiteX11" fmla="*/ 33050 w 11270255"/>
              <a:gd name="connsiteY11" fmla="*/ 638978 h 638978"/>
              <a:gd name="connsiteX12" fmla="*/ 0 w 11270255"/>
              <a:gd name="connsiteY12" fmla="*/ 484742 h 638978"/>
              <a:gd name="connsiteX0" fmla="*/ 0 w 11270255"/>
              <a:gd name="connsiteY0" fmla="*/ 484742 h 638978"/>
              <a:gd name="connsiteX1" fmla="*/ 2324558 w 11270255"/>
              <a:gd name="connsiteY1" fmla="*/ 484742 h 638978"/>
              <a:gd name="connsiteX2" fmla="*/ 2754216 w 11270255"/>
              <a:gd name="connsiteY2" fmla="*/ 0 h 638978"/>
              <a:gd name="connsiteX3" fmla="*/ 5420298 w 11270255"/>
              <a:gd name="connsiteY3" fmla="*/ 11017 h 638978"/>
              <a:gd name="connsiteX4" fmla="*/ 5706737 w 11270255"/>
              <a:gd name="connsiteY4" fmla="*/ 473726 h 638978"/>
              <a:gd name="connsiteX5" fmla="*/ 11270255 w 11270255"/>
              <a:gd name="connsiteY5" fmla="*/ 462709 h 638978"/>
              <a:gd name="connsiteX6" fmla="*/ 11270255 w 11270255"/>
              <a:gd name="connsiteY6" fmla="*/ 616945 h 638978"/>
              <a:gd name="connsiteX7" fmla="*/ 5541484 w 11270255"/>
              <a:gd name="connsiteY7" fmla="*/ 616945 h 638978"/>
              <a:gd name="connsiteX8" fmla="*/ 5321146 w 11270255"/>
              <a:gd name="connsiteY8" fmla="*/ 209321 h 638978"/>
              <a:gd name="connsiteX9" fmla="*/ 2831334 w 11270255"/>
              <a:gd name="connsiteY9" fmla="*/ 209321 h 638978"/>
              <a:gd name="connsiteX10" fmla="*/ 2401677 w 11270255"/>
              <a:gd name="connsiteY10" fmla="*/ 638978 h 638978"/>
              <a:gd name="connsiteX11" fmla="*/ 33050 w 11270255"/>
              <a:gd name="connsiteY11" fmla="*/ 638978 h 638978"/>
              <a:gd name="connsiteX12" fmla="*/ 0 w 11270255"/>
              <a:gd name="connsiteY12" fmla="*/ 484742 h 638978"/>
              <a:gd name="connsiteX0" fmla="*/ 0 w 11270255"/>
              <a:gd name="connsiteY0" fmla="*/ 484742 h 638978"/>
              <a:gd name="connsiteX1" fmla="*/ 2324558 w 11270255"/>
              <a:gd name="connsiteY1" fmla="*/ 484742 h 638978"/>
              <a:gd name="connsiteX2" fmla="*/ 2754216 w 11270255"/>
              <a:gd name="connsiteY2" fmla="*/ 0 h 638978"/>
              <a:gd name="connsiteX3" fmla="*/ 5420298 w 11270255"/>
              <a:gd name="connsiteY3" fmla="*/ 11017 h 638978"/>
              <a:gd name="connsiteX4" fmla="*/ 5728771 w 11270255"/>
              <a:gd name="connsiteY4" fmla="*/ 462709 h 638978"/>
              <a:gd name="connsiteX5" fmla="*/ 11270255 w 11270255"/>
              <a:gd name="connsiteY5" fmla="*/ 462709 h 638978"/>
              <a:gd name="connsiteX6" fmla="*/ 11270255 w 11270255"/>
              <a:gd name="connsiteY6" fmla="*/ 616945 h 638978"/>
              <a:gd name="connsiteX7" fmla="*/ 5541484 w 11270255"/>
              <a:gd name="connsiteY7" fmla="*/ 616945 h 638978"/>
              <a:gd name="connsiteX8" fmla="*/ 5321146 w 11270255"/>
              <a:gd name="connsiteY8" fmla="*/ 209321 h 638978"/>
              <a:gd name="connsiteX9" fmla="*/ 2831334 w 11270255"/>
              <a:gd name="connsiteY9" fmla="*/ 209321 h 638978"/>
              <a:gd name="connsiteX10" fmla="*/ 2401677 w 11270255"/>
              <a:gd name="connsiteY10" fmla="*/ 638978 h 638978"/>
              <a:gd name="connsiteX11" fmla="*/ 33050 w 11270255"/>
              <a:gd name="connsiteY11" fmla="*/ 638978 h 638978"/>
              <a:gd name="connsiteX12" fmla="*/ 0 w 11270255"/>
              <a:gd name="connsiteY12" fmla="*/ 484742 h 638978"/>
              <a:gd name="connsiteX0" fmla="*/ 0 w 11237205"/>
              <a:gd name="connsiteY0" fmla="*/ 396608 h 638978"/>
              <a:gd name="connsiteX1" fmla="*/ 2291508 w 11237205"/>
              <a:gd name="connsiteY1" fmla="*/ 484742 h 638978"/>
              <a:gd name="connsiteX2" fmla="*/ 2721166 w 11237205"/>
              <a:gd name="connsiteY2" fmla="*/ 0 h 638978"/>
              <a:gd name="connsiteX3" fmla="*/ 5387248 w 11237205"/>
              <a:gd name="connsiteY3" fmla="*/ 11017 h 638978"/>
              <a:gd name="connsiteX4" fmla="*/ 5695721 w 11237205"/>
              <a:gd name="connsiteY4" fmla="*/ 462709 h 638978"/>
              <a:gd name="connsiteX5" fmla="*/ 11237205 w 11237205"/>
              <a:gd name="connsiteY5" fmla="*/ 462709 h 638978"/>
              <a:gd name="connsiteX6" fmla="*/ 11237205 w 11237205"/>
              <a:gd name="connsiteY6" fmla="*/ 616945 h 638978"/>
              <a:gd name="connsiteX7" fmla="*/ 5508434 w 11237205"/>
              <a:gd name="connsiteY7" fmla="*/ 616945 h 638978"/>
              <a:gd name="connsiteX8" fmla="*/ 5288096 w 11237205"/>
              <a:gd name="connsiteY8" fmla="*/ 209321 h 638978"/>
              <a:gd name="connsiteX9" fmla="*/ 2798284 w 11237205"/>
              <a:gd name="connsiteY9" fmla="*/ 209321 h 638978"/>
              <a:gd name="connsiteX10" fmla="*/ 2368627 w 11237205"/>
              <a:gd name="connsiteY10" fmla="*/ 638978 h 638978"/>
              <a:gd name="connsiteX11" fmla="*/ 0 w 11237205"/>
              <a:gd name="connsiteY11" fmla="*/ 638978 h 638978"/>
              <a:gd name="connsiteX12" fmla="*/ 0 w 11237205"/>
              <a:gd name="connsiteY12" fmla="*/ 396608 h 638978"/>
              <a:gd name="connsiteX0" fmla="*/ 0 w 11237205"/>
              <a:gd name="connsiteY0" fmla="*/ 396608 h 638978"/>
              <a:gd name="connsiteX1" fmla="*/ 2291508 w 11237205"/>
              <a:gd name="connsiteY1" fmla="*/ 396607 h 638978"/>
              <a:gd name="connsiteX2" fmla="*/ 2721166 w 11237205"/>
              <a:gd name="connsiteY2" fmla="*/ 0 h 638978"/>
              <a:gd name="connsiteX3" fmla="*/ 5387248 w 11237205"/>
              <a:gd name="connsiteY3" fmla="*/ 11017 h 638978"/>
              <a:gd name="connsiteX4" fmla="*/ 5695721 w 11237205"/>
              <a:gd name="connsiteY4" fmla="*/ 462709 h 638978"/>
              <a:gd name="connsiteX5" fmla="*/ 11237205 w 11237205"/>
              <a:gd name="connsiteY5" fmla="*/ 462709 h 638978"/>
              <a:gd name="connsiteX6" fmla="*/ 11237205 w 11237205"/>
              <a:gd name="connsiteY6" fmla="*/ 616945 h 638978"/>
              <a:gd name="connsiteX7" fmla="*/ 5508434 w 11237205"/>
              <a:gd name="connsiteY7" fmla="*/ 616945 h 638978"/>
              <a:gd name="connsiteX8" fmla="*/ 5288096 w 11237205"/>
              <a:gd name="connsiteY8" fmla="*/ 209321 h 638978"/>
              <a:gd name="connsiteX9" fmla="*/ 2798284 w 11237205"/>
              <a:gd name="connsiteY9" fmla="*/ 209321 h 638978"/>
              <a:gd name="connsiteX10" fmla="*/ 2368627 w 11237205"/>
              <a:gd name="connsiteY10" fmla="*/ 638978 h 638978"/>
              <a:gd name="connsiteX11" fmla="*/ 0 w 11237205"/>
              <a:gd name="connsiteY11" fmla="*/ 638978 h 638978"/>
              <a:gd name="connsiteX12" fmla="*/ 0 w 11237205"/>
              <a:gd name="connsiteY12" fmla="*/ 396608 h 638978"/>
              <a:gd name="connsiteX0" fmla="*/ 0 w 11237205"/>
              <a:gd name="connsiteY0" fmla="*/ 914401 h 1156771"/>
              <a:gd name="connsiteX1" fmla="*/ 2291508 w 11237205"/>
              <a:gd name="connsiteY1" fmla="*/ 914400 h 1156771"/>
              <a:gd name="connsiteX2" fmla="*/ 2677099 w 11237205"/>
              <a:gd name="connsiteY2" fmla="*/ 0 h 1156771"/>
              <a:gd name="connsiteX3" fmla="*/ 5387248 w 11237205"/>
              <a:gd name="connsiteY3" fmla="*/ 528810 h 1156771"/>
              <a:gd name="connsiteX4" fmla="*/ 5695721 w 11237205"/>
              <a:gd name="connsiteY4" fmla="*/ 980502 h 1156771"/>
              <a:gd name="connsiteX5" fmla="*/ 11237205 w 11237205"/>
              <a:gd name="connsiteY5" fmla="*/ 980502 h 1156771"/>
              <a:gd name="connsiteX6" fmla="*/ 11237205 w 11237205"/>
              <a:gd name="connsiteY6" fmla="*/ 1134738 h 1156771"/>
              <a:gd name="connsiteX7" fmla="*/ 5508434 w 11237205"/>
              <a:gd name="connsiteY7" fmla="*/ 1134738 h 1156771"/>
              <a:gd name="connsiteX8" fmla="*/ 5288096 w 11237205"/>
              <a:gd name="connsiteY8" fmla="*/ 727114 h 1156771"/>
              <a:gd name="connsiteX9" fmla="*/ 2798284 w 11237205"/>
              <a:gd name="connsiteY9" fmla="*/ 727114 h 1156771"/>
              <a:gd name="connsiteX10" fmla="*/ 2368627 w 11237205"/>
              <a:gd name="connsiteY10" fmla="*/ 1156771 h 1156771"/>
              <a:gd name="connsiteX11" fmla="*/ 0 w 11237205"/>
              <a:gd name="connsiteY11" fmla="*/ 1156771 h 1156771"/>
              <a:gd name="connsiteX12" fmla="*/ 0 w 11237205"/>
              <a:gd name="connsiteY12" fmla="*/ 914401 h 1156771"/>
              <a:gd name="connsiteX0" fmla="*/ 0 w 11237205"/>
              <a:gd name="connsiteY0" fmla="*/ 914401 h 1156771"/>
              <a:gd name="connsiteX1" fmla="*/ 2291508 w 11237205"/>
              <a:gd name="connsiteY1" fmla="*/ 914400 h 1156771"/>
              <a:gd name="connsiteX2" fmla="*/ 2677099 w 11237205"/>
              <a:gd name="connsiteY2" fmla="*/ 0 h 1156771"/>
              <a:gd name="connsiteX3" fmla="*/ 5177927 w 11237205"/>
              <a:gd name="connsiteY3" fmla="*/ 11018 h 1156771"/>
              <a:gd name="connsiteX4" fmla="*/ 5695721 w 11237205"/>
              <a:gd name="connsiteY4" fmla="*/ 980502 h 1156771"/>
              <a:gd name="connsiteX5" fmla="*/ 11237205 w 11237205"/>
              <a:gd name="connsiteY5" fmla="*/ 980502 h 1156771"/>
              <a:gd name="connsiteX6" fmla="*/ 11237205 w 11237205"/>
              <a:gd name="connsiteY6" fmla="*/ 1134738 h 1156771"/>
              <a:gd name="connsiteX7" fmla="*/ 5508434 w 11237205"/>
              <a:gd name="connsiteY7" fmla="*/ 1134738 h 1156771"/>
              <a:gd name="connsiteX8" fmla="*/ 5288096 w 11237205"/>
              <a:gd name="connsiteY8" fmla="*/ 727114 h 1156771"/>
              <a:gd name="connsiteX9" fmla="*/ 2798284 w 11237205"/>
              <a:gd name="connsiteY9" fmla="*/ 727114 h 1156771"/>
              <a:gd name="connsiteX10" fmla="*/ 2368627 w 11237205"/>
              <a:gd name="connsiteY10" fmla="*/ 1156771 h 1156771"/>
              <a:gd name="connsiteX11" fmla="*/ 0 w 11237205"/>
              <a:gd name="connsiteY11" fmla="*/ 1156771 h 1156771"/>
              <a:gd name="connsiteX12" fmla="*/ 0 w 11237205"/>
              <a:gd name="connsiteY12" fmla="*/ 914401 h 1156771"/>
              <a:gd name="connsiteX0" fmla="*/ 0 w 11237205"/>
              <a:gd name="connsiteY0" fmla="*/ 914401 h 1156771"/>
              <a:gd name="connsiteX1" fmla="*/ 2291508 w 11237205"/>
              <a:gd name="connsiteY1" fmla="*/ 914400 h 1156771"/>
              <a:gd name="connsiteX2" fmla="*/ 2677099 w 11237205"/>
              <a:gd name="connsiteY2" fmla="*/ 0 h 1156771"/>
              <a:gd name="connsiteX3" fmla="*/ 5177927 w 11237205"/>
              <a:gd name="connsiteY3" fmla="*/ 11018 h 1156771"/>
              <a:gd name="connsiteX4" fmla="*/ 5640637 w 11237205"/>
              <a:gd name="connsiteY4" fmla="*/ 892367 h 1156771"/>
              <a:gd name="connsiteX5" fmla="*/ 11237205 w 11237205"/>
              <a:gd name="connsiteY5" fmla="*/ 980502 h 1156771"/>
              <a:gd name="connsiteX6" fmla="*/ 11237205 w 11237205"/>
              <a:gd name="connsiteY6" fmla="*/ 1134738 h 1156771"/>
              <a:gd name="connsiteX7" fmla="*/ 5508434 w 11237205"/>
              <a:gd name="connsiteY7" fmla="*/ 1134738 h 1156771"/>
              <a:gd name="connsiteX8" fmla="*/ 5288096 w 11237205"/>
              <a:gd name="connsiteY8" fmla="*/ 727114 h 1156771"/>
              <a:gd name="connsiteX9" fmla="*/ 2798284 w 11237205"/>
              <a:gd name="connsiteY9" fmla="*/ 727114 h 1156771"/>
              <a:gd name="connsiteX10" fmla="*/ 2368627 w 11237205"/>
              <a:gd name="connsiteY10" fmla="*/ 1156771 h 1156771"/>
              <a:gd name="connsiteX11" fmla="*/ 0 w 11237205"/>
              <a:gd name="connsiteY11" fmla="*/ 1156771 h 1156771"/>
              <a:gd name="connsiteX12" fmla="*/ 0 w 11237205"/>
              <a:gd name="connsiteY12" fmla="*/ 914401 h 1156771"/>
              <a:gd name="connsiteX0" fmla="*/ 0 w 11237205"/>
              <a:gd name="connsiteY0" fmla="*/ 914401 h 1156771"/>
              <a:gd name="connsiteX1" fmla="*/ 2291508 w 11237205"/>
              <a:gd name="connsiteY1" fmla="*/ 914400 h 1156771"/>
              <a:gd name="connsiteX2" fmla="*/ 2677099 w 11237205"/>
              <a:gd name="connsiteY2" fmla="*/ 0 h 1156771"/>
              <a:gd name="connsiteX3" fmla="*/ 5177927 w 11237205"/>
              <a:gd name="connsiteY3" fmla="*/ 11018 h 1156771"/>
              <a:gd name="connsiteX4" fmla="*/ 5640637 w 11237205"/>
              <a:gd name="connsiteY4" fmla="*/ 892367 h 1156771"/>
              <a:gd name="connsiteX5" fmla="*/ 11226188 w 11237205"/>
              <a:gd name="connsiteY5" fmla="*/ 892367 h 1156771"/>
              <a:gd name="connsiteX6" fmla="*/ 11237205 w 11237205"/>
              <a:gd name="connsiteY6" fmla="*/ 1134738 h 1156771"/>
              <a:gd name="connsiteX7" fmla="*/ 5508434 w 11237205"/>
              <a:gd name="connsiteY7" fmla="*/ 1134738 h 1156771"/>
              <a:gd name="connsiteX8" fmla="*/ 5288096 w 11237205"/>
              <a:gd name="connsiteY8" fmla="*/ 727114 h 1156771"/>
              <a:gd name="connsiteX9" fmla="*/ 2798284 w 11237205"/>
              <a:gd name="connsiteY9" fmla="*/ 727114 h 1156771"/>
              <a:gd name="connsiteX10" fmla="*/ 2368627 w 11237205"/>
              <a:gd name="connsiteY10" fmla="*/ 1156771 h 1156771"/>
              <a:gd name="connsiteX11" fmla="*/ 0 w 11237205"/>
              <a:gd name="connsiteY11" fmla="*/ 1156771 h 1156771"/>
              <a:gd name="connsiteX12" fmla="*/ 0 w 11237205"/>
              <a:gd name="connsiteY12" fmla="*/ 914401 h 1156771"/>
              <a:gd name="connsiteX0" fmla="*/ 0 w 11237205"/>
              <a:gd name="connsiteY0" fmla="*/ 914401 h 1410160"/>
              <a:gd name="connsiteX1" fmla="*/ 2291508 w 11237205"/>
              <a:gd name="connsiteY1" fmla="*/ 914400 h 1410160"/>
              <a:gd name="connsiteX2" fmla="*/ 2677099 w 11237205"/>
              <a:gd name="connsiteY2" fmla="*/ 0 h 1410160"/>
              <a:gd name="connsiteX3" fmla="*/ 5177927 w 11237205"/>
              <a:gd name="connsiteY3" fmla="*/ 11018 h 1410160"/>
              <a:gd name="connsiteX4" fmla="*/ 5640637 w 11237205"/>
              <a:gd name="connsiteY4" fmla="*/ 892367 h 1410160"/>
              <a:gd name="connsiteX5" fmla="*/ 11226188 w 11237205"/>
              <a:gd name="connsiteY5" fmla="*/ 892367 h 1410160"/>
              <a:gd name="connsiteX6" fmla="*/ 11237205 w 11237205"/>
              <a:gd name="connsiteY6" fmla="*/ 1134738 h 1410160"/>
              <a:gd name="connsiteX7" fmla="*/ 5640636 w 11237205"/>
              <a:gd name="connsiteY7" fmla="*/ 1410160 h 1410160"/>
              <a:gd name="connsiteX8" fmla="*/ 5288096 w 11237205"/>
              <a:gd name="connsiteY8" fmla="*/ 727114 h 1410160"/>
              <a:gd name="connsiteX9" fmla="*/ 2798284 w 11237205"/>
              <a:gd name="connsiteY9" fmla="*/ 727114 h 1410160"/>
              <a:gd name="connsiteX10" fmla="*/ 2368627 w 11237205"/>
              <a:gd name="connsiteY10" fmla="*/ 1156771 h 1410160"/>
              <a:gd name="connsiteX11" fmla="*/ 0 w 11237205"/>
              <a:gd name="connsiteY11" fmla="*/ 1156771 h 1410160"/>
              <a:gd name="connsiteX12" fmla="*/ 0 w 11237205"/>
              <a:gd name="connsiteY12" fmla="*/ 914401 h 1410160"/>
              <a:gd name="connsiteX0" fmla="*/ 0 w 11259239"/>
              <a:gd name="connsiteY0" fmla="*/ 914401 h 1465244"/>
              <a:gd name="connsiteX1" fmla="*/ 2291508 w 11259239"/>
              <a:gd name="connsiteY1" fmla="*/ 914400 h 1465244"/>
              <a:gd name="connsiteX2" fmla="*/ 2677099 w 11259239"/>
              <a:gd name="connsiteY2" fmla="*/ 0 h 1465244"/>
              <a:gd name="connsiteX3" fmla="*/ 5177927 w 11259239"/>
              <a:gd name="connsiteY3" fmla="*/ 11018 h 1465244"/>
              <a:gd name="connsiteX4" fmla="*/ 5640637 w 11259239"/>
              <a:gd name="connsiteY4" fmla="*/ 892367 h 1465244"/>
              <a:gd name="connsiteX5" fmla="*/ 11226188 w 11259239"/>
              <a:gd name="connsiteY5" fmla="*/ 892367 h 1465244"/>
              <a:gd name="connsiteX6" fmla="*/ 11259239 w 11259239"/>
              <a:gd name="connsiteY6" fmla="*/ 1465244 h 1465244"/>
              <a:gd name="connsiteX7" fmla="*/ 5640636 w 11259239"/>
              <a:gd name="connsiteY7" fmla="*/ 1410160 h 1465244"/>
              <a:gd name="connsiteX8" fmla="*/ 5288096 w 11259239"/>
              <a:gd name="connsiteY8" fmla="*/ 727114 h 1465244"/>
              <a:gd name="connsiteX9" fmla="*/ 2798284 w 11259239"/>
              <a:gd name="connsiteY9" fmla="*/ 727114 h 1465244"/>
              <a:gd name="connsiteX10" fmla="*/ 2368627 w 11259239"/>
              <a:gd name="connsiteY10" fmla="*/ 1156771 h 1465244"/>
              <a:gd name="connsiteX11" fmla="*/ 0 w 11259239"/>
              <a:gd name="connsiteY11" fmla="*/ 1156771 h 1465244"/>
              <a:gd name="connsiteX12" fmla="*/ 0 w 11259239"/>
              <a:gd name="connsiteY12" fmla="*/ 914401 h 1465244"/>
              <a:gd name="connsiteX0" fmla="*/ 0 w 11270256"/>
              <a:gd name="connsiteY0" fmla="*/ 914401 h 1432194"/>
              <a:gd name="connsiteX1" fmla="*/ 2291508 w 11270256"/>
              <a:gd name="connsiteY1" fmla="*/ 914400 h 1432194"/>
              <a:gd name="connsiteX2" fmla="*/ 2677099 w 11270256"/>
              <a:gd name="connsiteY2" fmla="*/ 0 h 1432194"/>
              <a:gd name="connsiteX3" fmla="*/ 5177927 w 11270256"/>
              <a:gd name="connsiteY3" fmla="*/ 11018 h 1432194"/>
              <a:gd name="connsiteX4" fmla="*/ 5640637 w 11270256"/>
              <a:gd name="connsiteY4" fmla="*/ 892367 h 1432194"/>
              <a:gd name="connsiteX5" fmla="*/ 11226188 w 11270256"/>
              <a:gd name="connsiteY5" fmla="*/ 892367 h 1432194"/>
              <a:gd name="connsiteX6" fmla="*/ 11270256 w 11270256"/>
              <a:gd name="connsiteY6" fmla="*/ 1432194 h 1432194"/>
              <a:gd name="connsiteX7" fmla="*/ 5640636 w 11270256"/>
              <a:gd name="connsiteY7" fmla="*/ 1410160 h 1432194"/>
              <a:gd name="connsiteX8" fmla="*/ 5288096 w 11270256"/>
              <a:gd name="connsiteY8" fmla="*/ 727114 h 1432194"/>
              <a:gd name="connsiteX9" fmla="*/ 2798284 w 11270256"/>
              <a:gd name="connsiteY9" fmla="*/ 727114 h 1432194"/>
              <a:gd name="connsiteX10" fmla="*/ 2368627 w 11270256"/>
              <a:gd name="connsiteY10" fmla="*/ 1156771 h 1432194"/>
              <a:gd name="connsiteX11" fmla="*/ 0 w 11270256"/>
              <a:gd name="connsiteY11" fmla="*/ 1156771 h 1432194"/>
              <a:gd name="connsiteX12" fmla="*/ 0 w 11270256"/>
              <a:gd name="connsiteY12" fmla="*/ 914401 h 1432194"/>
              <a:gd name="connsiteX0" fmla="*/ 0 w 11270256"/>
              <a:gd name="connsiteY0" fmla="*/ 914401 h 1443210"/>
              <a:gd name="connsiteX1" fmla="*/ 2291508 w 11270256"/>
              <a:gd name="connsiteY1" fmla="*/ 914400 h 1443210"/>
              <a:gd name="connsiteX2" fmla="*/ 2677099 w 11270256"/>
              <a:gd name="connsiteY2" fmla="*/ 0 h 1443210"/>
              <a:gd name="connsiteX3" fmla="*/ 5177927 w 11270256"/>
              <a:gd name="connsiteY3" fmla="*/ 11018 h 1443210"/>
              <a:gd name="connsiteX4" fmla="*/ 5640637 w 11270256"/>
              <a:gd name="connsiteY4" fmla="*/ 892367 h 1443210"/>
              <a:gd name="connsiteX5" fmla="*/ 11226188 w 11270256"/>
              <a:gd name="connsiteY5" fmla="*/ 892367 h 1443210"/>
              <a:gd name="connsiteX6" fmla="*/ 11270256 w 11270256"/>
              <a:gd name="connsiteY6" fmla="*/ 1432194 h 1443210"/>
              <a:gd name="connsiteX7" fmla="*/ 5706737 w 11270256"/>
              <a:gd name="connsiteY7" fmla="*/ 1443210 h 1443210"/>
              <a:gd name="connsiteX8" fmla="*/ 5288096 w 11270256"/>
              <a:gd name="connsiteY8" fmla="*/ 727114 h 1443210"/>
              <a:gd name="connsiteX9" fmla="*/ 2798284 w 11270256"/>
              <a:gd name="connsiteY9" fmla="*/ 727114 h 1443210"/>
              <a:gd name="connsiteX10" fmla="*/ 2368627 w 11270256"/>
              <a:gd name="connsiteY10" fmla="*/ 1156771 h 1443210"/>
              <a:gd name="connsiteX11" fmla="*/ 0 w 11270256"/>
              <a:gd name="connsiteY11" fmla="*/ 1156771 h 1443210"/>
              <a:gd name="connsiteX12" fmla="*/ 0 w 11270256"/>
              <a:gd name="connsiteY12" fmla="*/ 914401 h 1443210"/>
              <a:gd name="connsiteX0" fmla="*/ 0 w 11259239"/>
              <a:gd name="connsiteY0" fmla="*/ 914401 h 1443210"/>
              <a:gd name="connsiteX1" fmla="*/ 2291508 w 11259239"/>
              <a:gd name="connsiteY1" fmla="*/ 914400 h 1443210"/>
              <a:gd name="connsiteX2" fmla="*/ 2677099 w 11259239"/>
              <a:gd name="connsiteY2" fmla="*/ 0 h 1443210"/>
              <a:gd name="connsiteX3" fmla="*/ 5177927 w 11259239"/>
              <a:gd name="connsiteY3" fmla="*/ 11018 h 1443210"/>
              <a:gd name="connsiteX4" fmla="*/ 5640637 w 11259239"/>
              <a:gd name="connsiteY4" fmla="*/ 892367 h 1443210"/>
              <a:gd name="connsiteX5" fmla="*/ 11226188 w 11259239"/>
              <a:gd name="connsiteY5" fmla="*/ 892367 h 1443210"/>
              <a:gd name="connsiteX6" fmla="*/ 11259239 w 11259239"/>
              <a:gd name="connsiteY6" fmla="*/ 1432194 h 1443210"/>
              <a:gd name="connsiteX7" fmla="*/ 5706737 w 11259239"/>
              <a:gd name="connsiteY7" fmla="*/ 1443210 h 1443210"/>
              <a:gd name="connsiteX8" fmla="*/ 5288096 w 11259239"/>
              <a:gd name="connsiteY8" fmla="*/ 727114 h 1443210"/>
              <a:gd name="connsiteX9" fmla="*/ 2798284 w 11259239"/>
              <a:gd name="connsiteY9" fmla="*/ 727114 h 1443210"/>
              <a:gd name="connsiteX10" fmla="*/ 2368627 w 11259239"/>
              <a:gd name="connsiteY10" fmla="*/ 1156771 h 1443210"/>
              <a:gd name="connsiteX11" fmla="*/ 0 w 11259239"/>
              <a:gd name="connsiteY11" fmla="*/ 1156771 h 1443210"/>
              <a:gd name="connsiteX12" fmla="*/ 0 w 11259239"/>
              <a:gd name="connsiteY12" fmla="*/ 914401 h 1443210"/>
              <a:gd name="connsiteX0" fmla="*/ 0 w 11226188"/>
              <a:gd name="connsiteY0" fmla="*/ 914401 h 1443210"/>
              <a:gd name="connsiteX1" fmla="*/ 2291508 w 11226188"/>
              <a:gd name="connsiteY1" fmla="*/ 914400 h 1443210"/>
              <a:gd name="connsiteX2" fmla="*/ 2677099 w 11226188"/>
              <a:gd name="connsiteY2" fmla="*/ 0 h 1443210"/>
              <a:gd name="connsiteX3" fmla="*/ 5177927 w 11226188"/>
              <a:gd name="connsiteY3" fmla="*/ 11018 h 1443210"/>
              <a:gd name="connsiteX4" fmla="*/ 5640637 w 11226188"/>
              <a:gd name="connsiteY4" fmla="*/ 892367 h 1443210"/>
              <a:gd name="connsiteX5" fmla="*/ 11226188 w 11226188"/>
              <a:gd name="connsiteY5" fmla="*/ 892367 h 1443210"/>
              <a:gd name="connsiteX6" fmla="*/ 11215172 w 11226188"/>
              <a:gd name="connsiteY6" fmla="*/ 1432194 h 1443210"/>
              <a:gd name="connsiteX7" fmla="*/ 5706737 w 11226188"/>
              <a:gd name="connsiteY7" fmla="*/ 1443210 h 1443210"/>
              <a:gd name="connsiteX8" fmla="*/ 5288096 w 11226188"/>
              <a:gd name="connsiteY8" fmla="*/ 727114 h 1443210"/>
              <a:gd name="connsiteX9" fmla="*/ 2798284 w 11226188"/>
              <a:gd name="connsiteY9" fmla="*/ 727114 h 1443210"/>
              <a:gd name="connsiteX10" fmla="*/ 2368627 w 11226188"/>
              <a:gd name="connsiteY10" fmla="*/ 1156771 h 1443210"/>
              <a:gd name="connsiteX11" fmla="*/ 0 w 11226188"/>
              <a:gd name="connsiteY11" fmla="*/ 1156771 h 1443210"/>
              <a:gd name="connsiteX12" fmla="*/ 0 w 11226188"/>
              <a:gd name="connsiteY12" fmla="*/ 914401 h 1443210"/>
              <a:gd name="connsiteX0" fmla="*/ 0 w 11237206"/>
              <a:gd name="connsiteY0" fmla="*/ 914401 h 1443211"/>
              <a:gd name="connsiteX1" fmla="*/ 2291508 w 11237206"/>
              <a:gd name="connsiteY1" fmla="*/ 914400 h 1443211"/>
              <a:gd name="connsiteX2" fmla="*/ 2677099 w 11237206"/>
              <a:gd name="connsiteY2" fmla="*/ 0 h 1443211"/>
              <a:gd name="connsiteX3" fmla="*/ 5177927 w 11237206"/>
              <a:gd name="connsiteY3" fmla="*/ 11018 h 1443211"/>
              <a:gd name="connsiteX4" fmla="*/ 5640637 w 11237206"/>
              <a:gd name="connsiteY4" fmla="*/ 892367 h 1443211"/>
              <a:gd name="connsiteX5" fmla="*/ 11226188 w 11237206"/>
              <a:gd name="connsiteY5" fmla="*/ 892367 h 1443211"/>
              <a:gd name="connsiteX6" fmla="*/ 11237206 w 11237206"/>
              <a:gd name="connsiteY6" fmla="*/ 1443211 h 1443211"/>
              <a:gd name="connsiteX7" fmla="*/ 5706737 w 11237206"/>
              <a:gd name="connsiteY7" fmla="*/ 1443210 h 1443211"/>
              <a:gd name="connsiteX8" fmla="*/ 5288096 w 11237206"/>
              <a:gd name="connsiteY8" fmla="*/ 727114 h 1443211"/>
              <a:gd name="connsiteX9" fmla="*/ 2798284 w 11237206"/>
              <a:gd name="connsiteY9" fmla="*/ 727114 h 1443211"/>
              <a:gd name="connsiteX10" fmla="*/ 2368627 w 11237206"/>
              <a:gd name="connsiteY10" fmla="*/ 1156771 h 1443211"/>
              <a:gd name="connsiteX11" fmla="*/ 0 w 11237206"/>
              <a:gd name="connsiteY11" fmla="*/ 1156771 h 1443211"/>
              <a:gd name="connsiteX12" fmla="*/ 0 w 11237206"/>
              <a:gd name="connsiteY12" fmla="*/ 914401 h 1443211"/>
              <a:gd name="connsiteX0" fmla="*/ 0 w 11237206"/>
              <a:gd name="connsiteY0" fmla="*/ 914401 h 1443211"/>
              <a:gd name="connsiteX1" fmla="*/ 2291508 w 11237206"/>
              <a:gd name="connsiteY1" fmla="*/ 914400 h 1443211"/>
              <a:gd name="connsiteX2" fmla="*/ 2677099 w 11237206"/>
              <a:gd name="connsiteY2" fmla="*/ 0 h 1443211"/>
              <a:gd name="connsiteX3" fmla="*/ 5177927 w 11237206"/>
              <a:gd name="connsiteY3" fmla="*/ 11018 h 1443211"/>
              <a:gd name="connsiteX4" fmla="*/ 5640637 w 11237206"/>
              <a:gd name="connsiteY4" fmla="*/ 892367 h 1443211"/>
              <a:gd name="connsiteX5" fmla="*/ 11226188 w 11237206"/>
              <a:gd name="connsiteY5" fmla="*/ 892367 h 1443211"/>
              <a:gd name="connsiteX6" fmla="*/ 11237206 w 11237206"/>
              <a:gd name="connsiteY6" fmla="*/ 1443211 h 1443211"/>
              <a:gd name="connsiteX7" fmla="*/ 5706737 w 11237206"/>
              <a:gd name="connsiteY7" fmla="*/ 1443210 h 1443211"/>
              <a:gd name="connsiteX8" fmla="*/ 5288096 w 11237206"/>
              <a:gd name="connsiteY8" fmla="*/ 727114 h 1443211"/>
              <a:gd name="connsiteX9" fmla="*/ 2798284 w 11237206"/>
              <a:gd name="connsiteY9" fmla="*/ 727114 h 1443211"/>
              <a:gd name="connsiteX10" fmla="*/ 2291509 w 11237206"/>
              <a:gd name="connsiteY10" fmla="*/ 1388125 h 1443211"/>
              <a:gd name="connsiteX11" fmla="*/ 0 w 11237206"/>
              <a:gd name="connsiteY11" fmla="*/ 1156771 h 1443211"/>
              <a:gd name="connsiteX12" fmla="*/ 0 w 11237206"/>
              <a:gd name="connsiteY12" fmla="*/ 914401 h 1443211"/>
              <a:gd name="connsiteX0" fmla="*/ 11017 w 11248223"/>
              <a:gd name="connsiteY0" fmla="*/ 914401 h 1443211"/>
              <a:gd name="connsiteX1" fmla="*/ 2302525 w 11248223"/>
              <a:gd name="connsiteY1" fmla="*/ 914400 h 1443211"/>
              <a:gd name="connsiteX2" fmla="*/ 2688116 w 11248223"/>
              <a:gd name="connsiteY2" fmla="*/ 0 h 1443211"/>
              <a:gd name="connsiteX3" fmla="*/ 5188944 w 11248223"/>
              <a:gd name="connsiteY3" fmla="*/ 11018 h 1443211"/>
              <a:gd name="connsiteX4" fmla="*/ 5651654 w 11248223"/>
              <a:gd name="connsiteY4" fmla="*/ 892367 h 1443211"/>
              <a:gd name="connsiteX5" fmla="*/ 11237205 w 11248223"/>
              <a:gd name="connsiteY5" fmla="*/ 892367 h 1443211"/>
              <a:gd name="connsiteX6" fmla="*/ 11248223 w 11248223"/>
              <a:gd name="connsiteY6" fmla="*/ 1443211 h 1443211"/>
              <a:gd name="connsiteX7" fmla="*/ 5717754 w 11248223"/>
              <a:gd name="connsiteY7" fmla="*/ 1443210 h 1443211"/>
              <a:gd name="connsiteX8" fmla="*/ 5299113 w 11248223"/>
              <a:gd name="connsiteY8" fmla="*/ 727114 h 1443211"/>
              <a:gd name="connsiteX9" fmla="*/ 2809301 w 11248223"/>
              <a:gd name="connsiteY9" fmla="*/ 727114 h 1443211"/>
              <a:gd name="connsiteX10" fmla="*/ 2302526 w 11248223"/>
              <a:gd name="connsiteY10" fmla="*/ 1388125 h 1443211"/>
              <a:gd name="connsiteX11" fmla="*/ 0 w 11248223"/>
              <a:gd name="connsiteY11" fmla="*/ 1388125 h 1443211"/>
              <a:gd name="connsiteX12" fmla="*/ 11017 w 11248223"/>
              <a:gd name="connsiteY12" fmla="*/ 914401 h 1443211"/>
              <a:gd name="connsiteX0" fmla="*/ 11017 w 11248223"/>
              <a:gd name="connsiteY0" fmla="*/ 914401 h 1443211"/>
              <a:gd name="connsiteX1" fmla="*/ 2302525 w 11248223"/>
              <a:gd name="connsiteY1" fmla="*/ 914400 h 1443211"/>
              <a:gd name="connsiteX2" fmla="*/ 2688116 w 11248223"/>
              <a:gd name="connsiteY2" fmla="*/ 0 h 1443211"/>
              <a:gd name="connsiteX3" fmla="*/ 5188944 w 11248223"/>
              <a:gd name="connsiteY3" fmla="*/ 11018 h 1443211"/>
              <a:gd name="connsiteX4" fmla="*/ 5651654 w 11248223"/>
              <a:gd name="connsiteY4" fmla="*/ 892367 h 1443211"/>
              <a:gd name="connsiteX5" fmla="*/ 11237205 w 11248223"/>
              <a:gd name="connsiteY5" fmla="*/ 892367 h 1443211"/>
              <a:gd name="connsiteX6" fmla="*/ 11248223 w 11248223"/>
              <a:gd name="connsiteY6" fmla="*/ 1443211 h 1443211"/>
              <a:gd name="connsiteX7" fmla="*/ 5717754 w 11248223"/>
              <a:gd name="connsiteY7" fmla="*/ 1443210 h 1443211"/>
              <a:gd name="connsiteX8" fmla="*/ 5299113 w 11248223"/>
              <a:gd name="connsiteY8" fmla="*/ 727114 h 1443211"/>
              <a:gd name="connsiteX9" fmla="*/ 2798284 w 11248223"/>
              <a:gd name="connsiteY9" fmla="*/ 495760 h 1443211"/>
              <a:gd name="connsiteX10" fmla="*/ 2302526 w 11248223"/>
              <a:gd name="connsiteY10" fmla="*/ 1388125 h 1443211"/>
              <a:gd name="connsiteX11" fmla="*/ 0 w 11248223"/>
              <a:gd name="connsiteY11" fmla="*/ 1388125 h 1443211"/>
              <a:gd name="connsiteX12" fmla="*/ 11017 w 11248223"/>
              <a:gd name="connsiteY12" fmla="*/ 914401 h 1443211"/>
              <a:gd name="connsiteX0" fmla="*/ 11017 w 11248223"/>
              <a:gd name="connsiteY0" fmla="*/ 914401 h 1443211"/>
              <a:gd name="connsiteX1" fmla="*/ 2302525 w 11248223"/>
              <a:gd name="connsiteY1" fmla="*/ 914400 h 1443211"/>
              <a:gd name="connsiteX2" fmla="*/ 2688116 w 11248223"/>
              <a:gd name="connsiteY2" fmla="*/ 0 h 1443211"/>
              <a:gd name="connsiteX3" fmla="*/ 5188944 w 11248223"/>
              <a:gd name="connsiteY3" fmla="*/ 11018 h 1443211"/>
              <a:gd name="connsiteX4" fmla="*/ 5651654 w 11248223"/>
              <a:gd name="connsiteY4" fmla="*/ 892367 h 1443211"/>
              <a:gd name="connsiteX5" fmla="*/ 11237205 w 11248223"/>
              <a:gd name="connsiteY5" fmla="*/ 892367 h 1443211"/>
              <a:gd name="connsiteX6" fmla="*/ 11248223 w 11248223"/>
              <a:gd name="connsiteY6" fmla="*/ 1443211 h 1443211"/>
              <a:gd name="connsiteX7" fmla="*/ 5717754 w 11248223"/>
              <a:gd name="connsiteY7" fmla="*/ 1443210 h 1443211"/>
              <a:gd name="connsiteX8" fmla="*/ 5244029 w 11248223"/>
              <a:gd name="connsiteY8" fmla="*/ 484743 h 1443211"/>
              <a:gd name="connsiteX9" fmla="*/ 2798284 w 11248223"/>
              <a:gd name="connsiteY9" fmla="*/ 495760 h 1443211"/>
              <a:gd name="connsiteX10" fmla="*/ 2302526 w 11248223"/>
              <a:gd name="connsiteY10" fmla="*/ 1388125 h 1443211"/>
              <a:gd name="connsiteX11" fmla="*/ 0 w 11248223"/>
              <a:gd name="connsiteY11" fmla="*/ 1388125 h 1443211"/>
              <a:gd name="connsiteX12" fmla="*/ 11017 w 11248223"/>
              <a:gd name="connsiteY12" fmla="*/ 914401 h 1443211"/>
              <a:gd name="connsiteX0" fmla="*/ 11017 w 11446526"/>
              <a:gd name="connsiteY0" fmla="*/ 914401 h 1443211"/>
              <a:gd name="connsiteX1" fmla="*/ 2302525 w 11446526"/>
              <a:gd name="connsiteY1" fmla="*/ 914400 h 1443211"/>
              <a:gd name="connsiteX2" fmla="*/ 2688116 w 11446526"/>
              <a:gd name="connsiteY2" fmla="*/ 0 h 1443211"/>
              <a:gd name="connsiteX3" fmla="*/ 5188944 w 11446526"/>
              <a:gd name="connsiteY3" fmla="*/ 11018 h 1443211"/>
              <a:gd name="connsiteX4" fmla="*/ 5651654 w 11446526"/>
              <a:gd name="connsiteY4" fmla="*/ 892367 h 1443211"/>
              <a:gd name="connsiteX5" fmla="*/ 11446526 w 11446526"/>
              <a:gd name="connsiteY5" fmla="*/ 892367 h 1443211"/>
              <a:gd name="connsiteX6" fmla="*/ 11248223 w 11446526"/>
              <a:gd name="connsiteY6" fmla="*/ 1443211 h 1443211"/>
              <a:gd name="connsiteX7" fmla="*/ 5717754 w 11446526"/>
              <a:gd name="connsiteY7" fmla="*/ 1443210 h 1443211"/>
              <a:gd name="connsiteX8" fmla="*/ 5244029 w 11446526"/>
              <a:gd name="connsiteY8" fmla="*/ 484743 h 1443211"/>
              <a:gd name="connsiteX9" fmla="*/ 2798284 w 11446526"/>
              <a:gd name="connsiteY9" fmla="*/ 495760 h 1443211"/>
              <a:gd name="connsiteX10" fmla="*/ 2302526 w 11446526"/>
              <a:gd name="connsiteY10" fmla="*/ 1388125 h 1443211"/>
              <a:gd name="connsiteX11" fmla="*/ 0 w 11446526"/>
              <a:gd name="connsiteY11" fmla="*/ 1388125 h 1443211"/>
              <a:gd name="connsiteX12" fmla="*/ 11017 w 11446526"/>
              <a:gd name="connsiteY12" fmla="*/ 914401 h 1443211"/>
              <a:gd name="connsiteX0" fmla="*/ 11017 w 11446526"/>
              <a:gd name="connsiteY0" fmla="*/ 914401 h 1443211"/>
              <a:gd name="connsiteX1" fmla="*/ 2302525 w 11446526"/>
              <a:gd name="connsiteY1" fmla="*/ 914400 h 1443211"/>
              <a:gd name="connsiteX2" fmla="*/ 2688116 w 11446526"/>
              <a:gd name="connsiteY2" fmla="*/ 0 h 1443211"/>
              <a:gd name="connsiteX3" fmla="*/ 5188944 w 11446526"/>
              <a:gd name="connsiteY3" fmla="*/ 11018 h 1443211"/>
              <a:gd name="connsiteX4" fmla="*/ 5651654 w 11446526"/>
              <a:gd name="connsiteY4" fmla="*/ 892367 h 1443211"/>
              <a:gd name="connsiteX5" fmla="*/ 11446526 w 11446526"/>
              <a:gd name="connsiteY5" fmla="*/ 892367 h 1443211"/>
              <a:gd name="connsiteX6" fmla="*/ 11446526 w 11446526"/>
              <a:gd name="connsiteY6" fmla="*/ 1443211 h 1443211"/>
              <a:gd name="connsiteX7" fmla="*/ 5717754 w 11446526"/>
              <a:gd name="connsiteY7" fmla="*/ 1443210 h 1443211"/>
              <a:gd name="connsiteX8" fmla="*/ 5244029 w 11446526"/>
              <a:gd name="connsiteY8" fmla="*/ 484743 h 1443211"/>
              <a:gd name="connsiteX9" fmla="*/ 2798284 w 11446526"/>
              <a:gd name="connsiteY9" fmla="*/ 495760 h 1443211"/>
              <a:gd name="connsiteX10" fmla="*/ 2302526 w 11446526"/>
              <a:gd name="connsiteY10" fmla="*/ 1388125 h 1443211"/>
              <a:gd name="connsiteX11" fmla="*/ 0 w 11446526"/>
              <a:gd name="connsiteY11" fmla="*/ 1388125 h 1443211"/>
              <a:gd name="connsiteX12" fmla="*/ 11017 w 11446526"/>
              <a:gd name="connsiteY12" fmla="*/ 914401 h 144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526" h="1443211">
                <a:moveTo>
                  <a:pt x="11017" y="914401"/>
                </a:moveTo>
                <a:lnTo>
                  <a:pt x="2302525" y="914400"/>
                </a:lnTo>
                <a:lnTo>
                  <a:pt x="2688116" y="0"/>
                </a:lnTo>
                <a:lnTo>
                  <a:pt x="5188944" y="11018"/>
                </a:lnTo>
                <a:lnTo>
                  <a:pt x="5651654" y="892367"/>
                </a:lnTo>
                <a:lnTo>
                  <a:pt x="11446526" y="892367"/>
                </a:lnTo>
                <a:lnTo>
                  <a:pt x="11446526" y="1443211"/>
                </a:lnTo>
                <a:lnTo>
                  <a:pt x="5717754" y="1443210"/>
                </a:lnTo>
                <a:lnTo>
                  <a:pt x="5244029" y="484743"/>
                </a:lnTo>
                <a:lnTo>
                  <a:pt x="2798284" y="495760"/>
                </a:lnTo>
                <a:lnTo>
                  <a:pt x="2302526" y="1388125"/>
                </a:lnTo>
                <a:lnTo>
                  <a:pt x="0" y="1388125"/>
                </a:lnTo>
                <a:lnTo>
                  <a:pt x="11017" y="914401"/>
                </a:lnTo>
                <a:close/>
              </a:path>
            </a:pathLst>
          </a:custGeom>
          <a:solidFill>
            <a:srgbClr val="8DC8E8">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6F734465-FC59-3AD1-DA9F-DA0478E539C5}"/>
              </a:ext>
            </a:extLst>
          </p:cNvPr>
          <p:cNvSpPr txBox="1"/>
          <p:nvPr/>
        </p:nvSpPr>
        <p:spPr>
          <a:xfrm>
            <a:off x="561797" y="4539343"/>
            <a:ext cx="1117294" cy="307777"/>
          </a:xfrm>
          <a:prstGeom prst="rect">
            <a:avLst/>
          </a:prstGeom>
          <a:noFill/>
        </p:spPr>
        <p:txBody>
          <a:bodyPr wrap="none" lIns="0" tIns="0" rIns="0" bIns="0" rtlCol="0">
            <a:spAutoFit/>
          </a:bodyPr>
          <a:lstStyle/>
          <a:p>
            <a:pPr algn="l"/>
            <a:r>
              <a:rPr lang="en-US" sz="2000"/>
              <a:t>Q&amp;A only</a:t>
            </a:r>
          </a:p>
        </p:txBody>
      </p:sp>
      <p:sp>
        <p:nvSpPr>
          <p:cNvPr id="19" name="TextBox 18">
            <a:extLst>
              <a:ext uri="{FF2B5EF4-FFF2-40B4-BE49-F238E27FC236}">
                <a16:creationId xmlns:a16="http://schemas.microsoft.com/office/drawing/2014/main" id="{5F159D02-16CE-791D-DC5F-175D05FAC8AB}"/>
              </a:ext>
            </a:extLst>
          </p:cNvPr>
          <p:cNvSpPr txBox="1"/>
          <p:nvPr/>
        </p:nvSpPr>
        <p:spPr>
          <a:xfrm>
            <a:off x="9227798" y="4539343"/>
            <a:ext cx="1912127" cy="523220"/>
          </a:xfrm>
          <a:prstGeom prst="rect">
            <a:avLst/>
          </a:prstGeom>
          <a:noFill/>
        </p:spPr>
        <p:txBody>
          <a:bodyPr wrap="none" lIns="0" tIns="0" rIns="0" bIns="0" rtlCol="0">
            <a:spAutoFit/>
          </a:bodyPr>
          <a:lstStyle/>
          <a:p>
            <a:pPr algn="l"/>
            <a:r>
              <a:rPr lang="en-US" sz="2000"/>
              <a:t>Storyline </a:t>
            </a:r>
            <a:br>
              <a:rPr lang="en-US" sz="2000"/>
            </a:br>
            <a:r>
              <a:rPr lang="en-US" sz="1400"/>
              <a:t>AMA for Viva customers</a:t>
            </a:r>
            <a:endParaRPr lang="en-US" sz="2000"/>
          </a:p>
        </p:txBody>
      </p:sp>
      <p:sp>
        <p:nvSpPr>
          <p:cNvPr id="35" name="TextBox 34">
            <a:extLst>
              <a:ext uri="{FF2B5EF4-FFF2-40B4-BE49-F238E27FC236}">
                <a16:creationId xmlns:a16="http://schemas.microsoft.com/office/drawing/2014/main" id="{648DD6AA-E878-63E5-5EA3-5DA5170570F9}"/>
              </a:ext>
            </a:extLst>
          </p:cNvPr>
          <p:cNvSpPr txBox="1"/>
          <p:nvPr/>
        </p:nvSpPr>
        <p:spPr>
          <a:xfrm>
            <a:off x="6124660" y="4539343"/>
            <a:ext cx="1100879" cy="307777"/>
          </a:xfrm>
          <a:prstGeom prst="rect">
            <a:avLst/>
          </a:prstGeom>
          <a:noFill/>
        </p:spPr>
        <p:txBody>
          <a:bodyPr wrap="none" lIns="0" tIns="0" rIns="0" bIns="0" rtlCol="0">
            <a:spAutoFit/>
          </a:bodyPr>
          <a:lstStyle/>
          <a:p>
            <a:pPr algn="l"/>
            <a:r>
              <a:rPr lang="en-US" sz="2000"/>
              <a:t>Unlimited</a:t>
            </a:r>
          </a:p>
        </p:txBody>
      </p:sp>
      <p:pic>
        <p:nvPicPr>
          <p:cNvPr id="76" name="Picture 75" descr="A blue and black logo">
            <a:extLst>
              <a:ext uri="{FF2B5EF4-FFF2-40B4-BE49-F238E27FC236}">
                <a16:creationId xmlns:a16="http://schemas.microsoft.com/office/drawing/2014/main" id="{AE2DE14E-8254-B281-57CC-1A64D962D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578" y="4597737"/>
            <a:ext cx="367166" cy="367166"/>
          </a:xfrm>
          <a:prstGeom prst="rect">
            <a:avLst/>
          </a:prstGeom>
        </p:spPr>
      </p:pic>
      <p:sp>
        <p:nvSpPr>
          <p:cNvPr id="13" name="TextBox 12">
            <a:extLst>
              <a:ext uri="{FF2B5EF4-FFF2-40B4-BE49-F238E27FC236}">
                <a16:creationId xmlns:a16="http://schemas.microsoft.com/office/drawing/2014/main" id="{B284192B-9728-400C-FE00-86EE2798DCB6}"/>
              </a:ext>
            </a:extLst>
          </p:cNvPr>
          <p:cNvSpPr txBox="1"/>
          <p:nvPr/>
        </p:nvSpPr>
        <p:spPr>
          <a:xfrm>
            <a:off x="3250174" y="3592286"/>
            <a:ext cx="2307555" cy="523220"/>
          </a:xfrm>
          <a:prstGeom prst="rect">
            <a:avLst/>
          </a:prstGeom>
          <a:noFill/>
        </p:spPr>
        <p:txBody>
          <a:bodyPr wrap="none" lIns="0" tIns="0" rIns="0" bIns="0" rtlCol="0">
            <a:spAutoFit/>
          </a:bodyPr>
          <a:lstStyle/>
          <a:p>
            <a:pPr algn="l"/>
            <a:r>
              <a:rPr lang="en-US" sz="2000"/>
              <a:t>Advanced Q&amp;A</a:t>
            </a:r>
            <a:br>
              <a:rPr lang="en-US" sz="2000"/>
            </a:br>
            <a:r>
              <a:rPr lang="en-US" sz="1400"/>
              <a:t>Moderation, anonymous, etc.</a:t>
            </a:r>
            <a:endParaRPr lang="en-US" sz="2000"/>
          </a:p>
        </p:txBody>
      </p:sp>
      <p:sp>
        <p:nvSpPr>
          <p:cNvPr id="77" name="Text Placeholder 6">
            <a:extLst>
              <a:ext uri="{FF2B5EF4-FFF2-40B4-BE49-F238E27FC236}">
                <a16:creationId xmlns:a16="http://schemas.microsoft.com/office/drawing/2014/main" id="{4429BC9C-A660-57CD-72C2-62D40F8ED5F1}"/>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Key decision-making criteria and paths (today)</a:t>
            </a:r>
          </a:p>
        </p:txBody>
      </p:sp>
      <p:sp>
        <p:nvSpPr>
          <p:cNvPr id="78" name="TextBox 77">
            <a:extLst>
              <a:ext uri="{FF2B5EF4-FFF2-40B4-BE49-F238E27FC236}">
                <a16:creationId xmlns:a16="http://schemas.microsoft.com/office/drawing/2014/main" id="{7A69A19B-A8C6-E224-264A-B71465214451}"/>
              </a:ext>
            </a:extLst>
          </p:cNvPr>
          <p:cNvSpPr txBox="1"/>
          <p:nvPr/>
        </p:nvSpPr>
        <p:spPr>
          <a:xfrm>
            <a:off x="400464" y="5786437"/>
            <a:ext cx="3841030"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 Contact the Live Events Assistance Program for greater scale</a:t>
            </a:r>
          </a:p>
        </p:txBody>
      </p:sp>
    </p:spTree>
    <p:extLst>
      <p:ext uri="{BB962C8B-B14F-4D97-AF65-F5344CB8AC3E}">
        <p14:creationId xmlns:p14="http://schemas.microsoft.com/office/powerpoint/2010/main" val="144337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left)">
                                      <p:cBhvr>
                                        <p:cTn id="49" dur="500"/>
                                        <p:tgtEl>
                                          <p:spTgt spid="6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left)">
                                      <p:cBhvr>
                                        <p:cTn id="54" dur="500"/>
                                        <p:tgtEl>
                                          <p:spTgt spid="6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left)">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fade">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left)">
                                      <p:cBhvr>
                                        <p:cTn id="6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6" grpId="0" animBg="1"/>
      <p:bldP spid="60" grpId="0" animBg="1"/>
      <p:bldP spid="11" grpId="0"/>
      <p:bldP spid="14" grpId="0"/>
      <p:bldP spid="15" grpId="0"/>
      <p:bldP spid="16" grpId="0"/>
      <p:bldP spid="17" grpId="0"/>
      <p:bldP spid="18" grpId="0"/>
      <p:bldP spid="34" grpId="0"/>
      <p:bldP spid="36" grpId="0"/>
      <p:bldP spid="69" grpId="0" animBg="1"/>
      <p:bldP spid="19" grpId="0"/>
      <p:bldP spid="35" grpId="0"/>
      <p:bldP spid="13" grpId="0"/>
      <p:bldP spid="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E4B44-B2B2-1CED-6A9D-FB0469CA682E}"/>
            </a:ext>
          </a:extLst>
        </p:cNvPr>
        <p:cNvGrpSpPr/>
        <p:nvPr/>
      </p:nvGrpSpPr>
      <p:grpSpPr>
        <a:xfrm>
          <a:off x="0" y="0"/>
          <a:ext cx="0" cy="0"/>
          <a:chOff x="0" y="0"/>
          <a:chExt cx="0" cy="0"/>
        </a:xfrm>
      </p:grpSpPr>
      <p:sp>
        <p:nvSpPr>
          <p:cNvPr id="10" name="!!Broadcast Box">
            <a:extLst>
              <a:ext uri="{FF2B5EF4-FFF2-40B4-BE49-F238E27FC236}">
                <a16:creationId xmlns:a16="http://schemas.microsoft.com/office/drawing/2014/main" id="{CF03A954-05E1-3090-A4FD-582CDFE86768}"/>
              </a:ext>
              <a:ext uri="{C183D7F6-B498-43B3-948B-1728B52AA6E4}">
                <adec:decorative xmlns:adec="http://schemas.microsoft.com/office/drawing/2017/decorative" val="1"/>
              </a:ext>
            </a:extLst>
          </p:cNvPr>
          <p:cNvSpPr/>
          <p:nvPr/>
        </p:nvSpPr>
        <p:spPr bwMode="auto">
          <a:xfrm>
            <a:off x="473724" y="2606982"/>
            <a:ext cx="5376231" cy="82798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Meeting Box">
            <a:extLst>
              <a:ext uri="{FF2B5EF4-FFF2-40B4-BE49-F238E27FC236}">
                <a16:creationId xmlns:a16="http://schemas.microsoft.com/office/drawing/2014/main" id="{74BA8F29-988D-9673-3E6A-5BD1CE304E80}"/>
              </a:ext>
              <a:ext uri="{C183D7F6-B498-43B3-948B-1728B52AA6E4}">
                <adec:decorative xmlns:adec="http://schemas.microsoft.com/office/drawing/2017/decorative" val="1"/>
              </a:ext>
            </a:extLst>
          </p:cNvPr>
          <p:cNvSpPr/>
          <p:nvPr/>
        </p:nvSpPr>
        <p:spPr bwMode="auto">
          <a:xfrm>
            <a:off x="473725" y="3537142"/>
            <a:ext cx="5376230" cy="8279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Q&amp;A Box">
            <a:extLst>
              <a:ext uri="{FF2B5EF4-FFF2-40B4-BE49-F238E27FC236}">
                <a16:creationId xmlns:a16="http://schemas.microsoft.com/office/drawing/2014/main" id="{90580722-4A6B-902F-1416-10E32591AC6B}"/>
              </a:ext>
              <a:ext uri="{C183D7F6-B498-43B3-948B-1728B52AA6E4}">
                <adec:decorative xmlns:adec="http://schemas.microsoft.com/office/drawing/2017/decorative" val="1"/>
              </a:ext>
            </a:extLst>
          </p:cNvPr>
          <p:cNvSpPr/>
          <p:nvPr/>
        </p:nvSpPr>
        <p:spPr bwMode="auto">
          <a:xfrm>
            <a:off x="473724" y="4484199"/>
            <a:ext cx="5376230" cy="82798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Title 19">
            <a:extLst>
              <a:ext uri="{FF2B5EF4-FFF2-40B4-BE49-F238E27FC236}">
                <a16:creationId xmlns:a16="http://schemas.microsoft.com/office/drawing/2014/main" id="{E7E8E4E0-5DD6-DFEC-A51E-909230877165}"/>
              </a:ext>
            </a:extLst>
          </p:cNvPr>
          <p:cNvSpPr>
            <a:spLocks noGrp="1"/>
          </p:cNvSpPr>
          <p:nvPr>
            <p:ph type="title"/>
          </p:nvPr>
        </p:nvSpPr>
        <p:spPr/>
        <p:txBody>
          <a:bodyPr/>
          <a:lstStyle/>
          <a:p>
            <a:r>
              <a:rPr lang="en-US"/>
              <a:t>Events options tomorrow</a:t>
            </a:r>
          </a:p>
        </p:txBody>
      </p:sp>
      <p:sp>
        <p:nvSpPr>
          <p:cNvPr id="2" name="Text Placeholder 1">
            <a:extLst>
              <a:ext uri="{FF2B5EF4-FFF2-40B4-BE49-F238E27FC236}">
                <a16:creationId xmlns:a16="http://schemas.microsoft.com/office/drawing/2014/main" id="{58D0070E-744F-385B-2A0A-C830D0D4D844}"/>
              </a:ext>
            </a:extLst>
          </p:cNvPr>
          <p:cNvSpPr>
            <a:spLocks noGrp="1"/>
          </p:cNvSpPr>
          <p:nvPr>
            <p:ph type="body" sz="quarter" idx="51"/>
          </p:nvPr>
        </p:nvSpPr>
        <p:spPr/>
        <p:txBody>
          <a:bodyPr/>
          <a:lstStyle/>
          <a:p>
            <a:endParaRPr lang="en-US"/>
          </a:p>
        </p:txBody>
      </p:sp>
      <p:sp>
        <p:nvSpPr>
          <p:cNvPr id="3" name="TextBox 2">
            <a:extLst>
              <a:ext uri="{FF2B5EF4-FFF2-40B4-BE49-F238E27FC236}">
                <a16:creationId xmlns:a16="http://schemas.microsoft.com/office/drawing/2014/main" id="{A650E49C-9231-D878-7BC2-BD66CDEA131B}"/>
              </a:ext>
            </a:extLst>
          </p:cNvPr>
          <p:cNvSpPr txBox="1"/>
          <p:nvPr/>
        </p:nvSpPr>
        <p:spPr>
          <a:xfrm>
            <a:off x="561797" y="2645229"/>
            <a:ext cx="2134623" cy="523220"/>
          </a:xfrm>
          <a:prstGeom prst="rect">
            <a:avLst/>
          </a:prstGeom>
          <a:noFill/>
        </p:spPr>
        <p:txBody>
          <a:bodyPr wrap="none" lIns="0" tIns="0" rIns="0" bIns="0" rtlCol="0">
            <a:spAutoFit/>
          </a:bodyPr>
          <a:lstStyle/>
          <a:p>
            <a:pPr algn="l"/>
            <a:r>
              <a:rPr lang="en-US" sz="2000"/>
              <a:t>Broadcast </a:t>
            </a:r>
            <a:br>
              <a:rPr lang="en-US" sz="2000"/>
            </a:br>
            <a:r>
              <a:rPr lang="en-US" sz="1400"/>
              <a:t>Producer manages content</a:t>
            </a:r>
            <a:endParaRPr lang="en-US" sz="2000"/>
          </a:p>
        </p:txBody>
      </p:sp>
      <p:sp>
        <p:nvSpPr>
          <p:cNvPr id="4" name="TextBox 3">
            <a:extLst>
              <a:ext uri="{FF2B5EF4-FFF2-40B4-BE49-F238E27FC236}">
                <a16:creationId xmlns:a16="http://schemas.microsoft.com/office/drawing/2014/main" id="{A743654D-E632-9874-463C-2C409BD8CB6E}"/>
              </a:ext>
            </a:extLst>
          </p:cNvPr>
          <p:cNvSpPr txBox="1"/>
          <p:nvPr/>
        </p:nvSpPr>
        <p:spPr>
          <a:xfrm>
            <a:off x="561797" y="3592286"/>
            <a:ext cx="1675395" cy="523220"/>
          </a:xfrm>
          <a:prstGeom prst="rect">
            <a:avLst/>
          </a:prstGeom>
          <a:noFill/>
        </p:spPr>
        <p:txBody>
          <a:bodyPr wrap="none" lIns="0" tIns="0" rIns="0" bIns="0" rtlCol="0">
            <a:spAutoFit/>
          </a:bodyPr>
          <a:lstStyle/>
          <a:p>
            <a:pPr algn="l"/>
            <a:r>
              <a:rPr lang="en-US" sz="2000"/>
              <a:t>Meeting</a:t>
            </a:r>
            <a:br>
              <a:rPr lang="en-US" sz="2000"/>
            </a:br>
            <a:r>
              <a:rPr lang="en-US" sz="1400"/>
              <a:t>Attendees can share*</a:t>
            </a:r>
            <a:endParaRPr lang="en-US" sz="2000"/>
          </a:p>
        </p:txBody>
      </p:sp>
      <p:sp>
        <p:nvSpPr>
          <p:cNvPr id="5" name="TextBox 4">
            <a:extLst>
              <a:ext uri="{FF2B5EF4-FFF2-40B4-BE49-F238E27FC236}">
                <a16:creationId xmlns:a16="http://schemas.microsoft.com/office/drawing/2014/main" id="{11AEE763-2C81-5987-0A9F-C2DAA2E85FB5}"/>
              </a:ext>
            </a:extLst>
          </p:cNvPr>
          <p:cNvSpPr txBox="1"/>
          <p:nvPr/>
        </p:nvSpPr>
        <p:spPr>
          <a:xfrm>
            <a:off x="561797" y="4539343"/>
            <a:ext cx="1117294" cy="307777"/>
          </a:xfrm>
          <a:prstGeom prst="rect">
            <a:avLst/>
          </a:prstGeom>
          <a:noFill/>
        </p:spPr>
        <p:txBody>
          <a:bodyPr wrap="none" lIns="0" tIns="0" rIns="0" bIns="0" rtlCol="0">
            <a:spAutoFit/>
          </a:bodyPr>
          <a:lstStyle/>
          <a:p>
            <a:pPr algn="l"/>
            <a:r>
              <a:rPr lang="en-US" sz="2000"/>
              <a:t>Q&amp;A only</a:t>
            </a:r>
          </a:p>
        </p:txBody>
      </p:sp>
      <p:sp>
        <p:nvSpPr>
          <p:cNvPr id="15" name="TextBox 14">
            <a:extLst>
              <a:ext uri="{FF2B5EF4-FFF2-40B4-BE49-F238E27FC236}">
                <a16:creationId xmlns:a16="http://schemas.microsoft.com/office/drawing/2014/main" id="{142783F5-3495-FEB2-4755-21C51B78F7B0}"/>
              </a:ext>
            </a:extLst>
          </p:cNvPr>
          <p:cNvSpPr txBox="1"/>
          <p:nvPr/>
        </p:nvSpPr>
        <p:spPr>
          <a:xfrm>
            <a:off x="3106039" y="1935693"/>
            <a:ext cx="581891" cy="307777"/>
          </a:xfrm>
          <a:prstGeom prst="rect">
            <a:avLst/>
          </a:prstGeom>
          <a:noFill/>
        </p:spPr>
        <p:txBody>
          <a:bodyPr wrap="none" lIns="0" tIns="0" rIns="0" bIns="0" rtlCol="0">
            <a:spAutoFit/>
          </a:bodyPr>
          <a:lstStyle/>
          <a:p>
            <a:pPr algn="l"/>
            <a:r>
              <a:rPr lang="en-US" sz="2000"/>
              <a:t>Scale</a:t>
            </a:r>
          </a:p>
        </p:txBody>
      </p:sp>
      <p:sp>
        <p:nvSpPr>
          <p:cNvPr id="16" name="TextBox 15">
            <a:extLst>
              <a:ext uri="{FF2B5EF4-FFF2-40B4-BE49-F238E27FC236}">
                <a16:creationId xmlns:a16="http://schemas.microsoft.com/office/drawing/2014/main" id="{0ADAFE5D-EF2F-B9C9-BD40-C81095F8D57F}"/>
              </a:ext>
            </a:extLst>
          </p:cNvPr>
          <p:cNvSpPr txBox="1"/>
          <p:nvPr/>
        </p:nvSpPr>
        <p:spPr>
          <a:xfrm>
            <a:off x="3106039" y="3691669"/>
            <a:ext cx="1310872" cy="307777"/>
          </a:xfrm>
          <a:prstGeom prst="rect">
            <a:avLst/>
          </a:prstGeom>
          <a:noFill/>
        </p:spPr>
        <p:txBody>
          <a:bodyPr wrap="none" lIns="0" tIns="0" rIns="0" bIns="0" rtlCol="0">
            <a:spAutoFit/>
          </a:bodyPr>
          <a:lstStyle/>
          <a:p>
            <a:pPr algn="l"/>
            <a:r>
              <a:rPr lang="en-US" sz="2000"/>
              <a:t>Up to 1,000</a:t>
            </a:r>
          </a:p>
        </p:txBody>
      </p:sp>
      <p:sp>
        <p:nvSpPr>
          <p:cNvPr id="17" name="TextBox 16">
            <a:extLst>
              <a:ext uri="{FF2B5EF4-FFF2-40B4-BE49-F238E27FC236}">
                <a16:creationId xmlns:a16="http://schemas.microsoft.com/office/drawing/2014/main" id="{61B9C376-E261-AB9B-0862-6D99CD6993C0}"/>
              </a:ext>
            </a:extLst>
          </p:cNvPr>
          <p:cNvSpPr txBox="1"/>
          <p:nvPr/>
        </p:nvSpPr>
        <p:spPr>
          <a:xfrm>
            <a:off x="3106039" y="2645229"/>
            <a:ext cx="2788649" cy="738664"/>
          </a:xfrm>
          <a:prstGeom prst="rect">
            <a:avLst/>
          </a:prstGeom>
          <a:noFill/>
        </p:spPr>
        <p:txBody>
          <a:bodyPr wrap="none" lIns="0" tIns="0" rIns="0" bIns="0" rtlCol="0">
            <a:spAutoFit/>
          </a:bodyPr>
          <a:lstStyle/>
          <a:p>
            <a:pPr algn="l"/>
            <a:r>
              <a:rPr lang="en-US" sz="2000"/>
              <a:t>Up to tens of thousands </a:t>
            </a:r>
            <a:br>
              <a:rPr lang="en-US" sz="2000"/>
            </a:br>
            <a:r>
              <a:rPr lang="en-US" sz="1400"/>
              <a:t>concurrent “live” attendees</a:t>
            </a:r>
            <a:br>
              <a:rPr lang="en-US" sz="1400"/>
            </a:br>
            <a:r>
              <a:rPr lang="en-US" sz="1400"/>
              <a:t>unlimited recording on-demand</a:t>
            </a:r>
            <a:endParaRPr lang="en-US" sz="2000"/>
          </a:p>
        </p:txBody>
      </p:sp>
      <p:sp>
        <p:nvSpPr>
          <p:cNvPr id="18" name="TextBox 17">
            <a:extLst>
              <a:ext uri="{FF2B5EF4-FFF2-40B4-BE49-F238E27FC236}">
                <a16:creationId xmlns:a16="http://schemas.microsoft.com/office/drawing/2014/main" id="{89307D2F-9369-D334-8B58-978ED3B73D1D}"/>
              </a:ext>
            </a:extLst>
          </p:cNvPr>
          <p:cNvSpPr txBox="1"/>
          <p:nvPr/>
        </p:nvSpPr>
        <p:spPr>
          <a:xfrm>
            <a:off x="9227798" y="1935693"/>
            <a:ext cx="1320490" cy="307777"/>
          </a:xfrm>
          <a:prstGeom prst="rect">
            <a:avLst/>
          </a:prstGeom>
          <a:noFill/>
        </p:spPr>
        <p:txBody>
          <a:bodyPr wrap="none" lIns="0" tIns="0" rIns="0" bIns="0" rtlCol="0">
            <a:spAutoFit/>
          </a:bodyPr>
          <a:lstStyle/>
          <a:p>
            <a:pPr algn="l"/>
            <a:r>
              <a:rPr lang="en-US" sz="2000"/>
              <a:t>Available as</a:t>
            </a:r>
          </a:p>
        </p:txBody>
      </p:sp>
      <p:sp>
        <p:nvSpPr>
          <p:cNvPr id="19" name="TextBox 18">
            <a:extLst>
              <a:ext uri="{FF2B5EF4-FFF2-40B4-BE49-F238E27FC236}">
                <a16:creationId xmlns:a16="http://schemas.microsoft.com/office/drawing/2014/main" id="{C274EE42-B06F-53B6-E700-68247CB38EA0}"/>
              </a:ext>
            </a:extLst>
          </p:cNvPr>
          <p:cNvSpPr txBox="1"/>
          <p:nvPr/>
        </p:nvSpPr>
        <p:spPr>
          <a:xfrm>
            <a:off x="9227798" y="4539343"/>
            <a:ext cx="1062791" cy="307777"/>
          </a:xfrm>
          <a:prstGeom prst="rect">
            <a:avLst/>
          </a:prstGeom>
          <a:noFill/>
        </p:spPr>
        <p:txBody>
          <a:bodyPr wrap="none" lIns="0" tIns="0" rIns="0" bIns="0" rtlCol="0">
            <a:spAutoFit/>
          </a:bodyPr>
          <a:lstStyle/>
          <a:p>
            <a:pPr algn="l"/>
            <a:r>
              <a:rPr lang="en-US" sz="2000"/>
              <a:t>Storyline </a:t>
            </a:r>
          </a:p>
        </p:txBody>
      </p:sp>
      <p:sp>
        <p:nvSpPr>
          <p:cNvPr id="34" name="TextBox 33">
            <a:extLst>
              <a:ext uri="{FF2B5EF4-FFF2-40B4-BE49-F238E27FC236}">
                <a16:creationId xmlns:a16="http://schemas.microsoft.com/office/drawing/2014/main" id="{71EAF9B8-CA87-2BF0-A449-1810E060D598}"/>
              </a:ext>
            </a:extLst>
          </p:cNvPr>
          <p:cNvSpPr txBox="1"/>
          <p:nvPr/>
        </p:nvSpPr>
        <p:spPr>
          <a:xfrm>
            <a:off x="9227798" y="2645229"/>
            <a:ext cx="1386598" cy="307777"/>
          </a:xfrm>
          <a:prstGeom prst="rect">
            <a:avLst/>
          </a:prstGeom>
          <a:noFill/>
        </p:spPr>
        <p:txBody>
          <a:bodyPr wrap="none" lIns="0" tIns="0" rIns="0" bIns="0" rtlCol="0">
            <a:spAutoFit/>
          </a:bodyPr>
          <a:lstStyle/>
          <a:p>
            <a:pPr algn="l"/>
            <a:r>
              <a:rPr lang="en-US" sz="2000"/>
              <a:t>Community </a:t>
            </a:r>
          </a:p>
        </p:txBody>
      </p:sp>
      <p:sp>
        <p:nvSpPr>
          <p:cNvPr id="35" name="TextBox 34">
            <a:extLst>
              <a:ext uri="{FF2B5EF4-FFF2-40B4-BE49-F238E27FC236}">
                <a16:creationId xmlns:a16="http://schemas.microsoft.com/office/drawing/2014/main" id="{D4D1DA14-A50B-9B23-3A2B-EDA1DC7A5511}"/>
              </a:ext>
            </a:extLst>
          </p:cNvPr>
          <p:cNvSpPr txBox="1"/>
          <p:nvPr/>
        </p:nvSpPr>
        <p:spPr>
          <a:xfrm>
            <a:off x="3106039" y="4539343"/>
            <a:ext cx="1100879" cy="307777"/>
          </a:xfrm>
          <a:prstGeom prst="rect">
            <a:avLst/>
          </a:prstGeom>
          <a:noFill/>
        </p:spPr>
        <p:txBody>
          <a:bodyPr wrap="none" lIns="0" tIns="0" rIns="0" bIns="0" rtlCol="0">
            <a:spAutoFit/>
          </a:bodyPr>
          <a:lstStyle/>
          <a:p>
            <a:pPr algn="l"/>
            <a:r>
              <a:rPr lang="en-US" sz="2000"/>
              <a:t>Unlimited</a:t>
            </a:r>
          </a:p>
        </p:txBody>
      </p:sp>
      <p:sp>
        <p:nvSpPr>
          <p:cNvPr id="36" name="TextBox 35">
            <a:extLst>
              <a:ext uri="{FF2B5EF4-FFF2-40B4-BE49-F238E27FC236}">
                <a16:creationId xmlns:a16="http://schemas.microsoft.com/office/drawing/2014/main" id="{3E1E78D4-62A8-655D-C745-8BB4580AB492}"/>
              </a:ext>
            </a:extLst>
          </p:cNvPr>
          <p:cNvSpPr txBox="1"/>
          <p:nvPr/>
        </p:nvSpPr>
        <p:spPr>
          <a:xfrm>
            <a:off x="9227798" y="3592286"/>
            <a:ext cx="1264513" cy="307777"/>
          </a:xfrm>
          <a:prstGeom prst="rect">
            <a:avLst/>
          </a:prstGeom>
          <a:noFill/>
        </p:spPr>
        <p:txBody>
          <a:bodyPr wrap="none" lIns="0" tIns="0" rIns="0" bIns="0" rtlCol="0">
            <a:spAutoFit/>
          </a:bodyPr>
          <a:lstStyle/>
          <a:p>
            <a:pPr algn="l"/>
            <a:r>
              <a:rPr lang="en-US" sz="2000"/>
              <a:t>Standalone</a:t>
            </a:r>
          </a:p>
        </p:txBody>
      </p:sp>
      <p:sp>
        <p:nvSpPr>
          <p:cNvPr id="30" name="TextBox 29">
            <a:extLst>
              <a:ext uri="{FF2B5EF4-FFF2-40B4-BE49-F238E27FC236}">
                <a16:creationId xmlns:a16="http://schemas.microsoft.com/office/drawing/2014/main" id="{65299435-D77F-B4FC-B02F-81FC736792AD}"/>
              </a:ext>
            </a:extLst>
          </p:cNvPr>
          <p:cNvSpPr txBox="1"/>
          <p:nvPr/>
        </p:nvSpPr>
        <p:spPr>
          <a:xfrm>
            <a:off x="6124660" y="1935693"/>
            <a:ext cx="2021515" cy="307777"/>
          </a:xfrm>
          <a:prstGeom prst="rect">
            <a:avLst/>
          </a:prstGeom>
          <a:noFill/>
        </p:spPr>
        <p:txBody>
          <a:bodyPr wrap="none" lIns="0" tIns="0" rIns="0" bIns="0" rtlCol="0">
            <a:spAutoFit/>
          </a:bodyPr>
          <a:lstStyle/>
          <a:p>
            <a:pPr algn="l"/>
            <a:r>
              <a:rPr lang="en-US" sz="2000"/>
              <a:t>Event experiences</a:t>
            </a:r>
          </a:p>
        </p:txBody>
      </p:sp>
      <p:sp>
        <p:nvSpPr>
          <p:cNvPr id="31" name="TextBox 30">
            <a:extLst>
              <a:ext uri="{FF2B5EF4-FFF2-40B4-BE49-F238E27FC236}">
                <a16:creationId xmlns:a16="http://schemas.microsoft.com/office/drawing/2014/main" id="{F298F972-415B-B011-9293-6BDE3D869AE9}"/>
              </a:ext>
            </a:extLst>
          </p:cNvPr>
          <p:cNvSpPr txBox="1"/>
          <p:nvPr/>
        </p:nvSpPr>
        <p:spPr>
          <a:xfrm>
            <a:off x="6124660" y="3592286"/>
            <a:ext cx="2307555" cy="523220"/>
          </a:xfrm>
          <a:prstGeom prst="rect">
            <a:avLst/>
          </a:prstGeom>
          <a:noFill/>
        </p:spPr>
        <p:txBody>
          <a:bodyPr wrap="none" lIns="0" tIns="0" rIns="0" bIns="0" rtlCol="0">
            <a:spAutoFit/>
          </a:bodyPr>
          <a:lstStyle/>
          <a:p>
            <a:pPr algn="l"/>
            <a:r>
              <a:rPr lang="en-US" sz="2000"/>
              <a:t>Advanced Q&amp;A </a:t>
            </a:r>
            <a:br>
              <a:rPr lang="en-US" sz="2000"/>
            </a:br>
            <a:r>
              <a:rPr lang="en-US" sz="1400"/>
              <a:t>Moderation, anonymous, etc.</a:t>
            </a:r>
          </a:p>
        </p:txBody>
      </p:sp>
      <p:sp>
        <p:nvSpPr>
          <p:cNvPr id="32" name="TextBox 31">
            <a:extLst>
              <a:ext uri="{FF2B5EF4-FFF2-40B4-BE49-F238E27FC236}">
                <a16:creationId xmlns:a16="http://schemas.microsoft.com/office/drawing/2014/main" id="{595F0808-8FD3-F33A-87B1-D93BD7834030}"/>
              </a:ext>
            </a:extLst>
          </p:cNvPr>
          <p:cNvSpPr txBox="1"/>
          <p:nvPr/>
        </p:nvSpPr>
        <p:spPr>
          <a:xfrm>
            <a:off x="6124660" y="2645229"/>
            <a:ext cx="2613344" cy="523220"/>
          </a:xfrm>
          <a:prstGeom prst="rect">
            <a:avLst/>
          </a:prstGeom>
          <a:noFill/>
        </p:spPr>
        <p:txBody>
          <a:bodyPr wrap="none" lIns="0" tIns="0" rIns="0" bIns="0" rtlCol="0">
            <a:spAutoFit/>
          </a:bodyPr>
          <a:lstStyle/>
          <a:p>
            <a:pPr algn="l"/>
            <a:r>
              <a:rPr lang="en-US" sz="2000"/>
              <a:t>Event landing page</a:t>
            </a:r>
            <a:br>
              <a:rPr lang="en-US" sz="2000"/>
            </a:br>
            <a:r>
              <a:rPr lang="en-US" sz="1400"/>
              <a:t>Event information, updates, Q&amp;A</a:t>
            </a:r>
            <a:endParaRPr lang="en-US" sz="2000"/>
          </a:p>
        </p:txBody>
      </p:sp>
      <p:sp>
        <p:nvSpPr>
          <p:cNvPr id="33" name="TextBox 32">
            <a:extLst>
              <a:ext uri="{FF2B5EF4-FFF2-40B4-BE49-F238E27FC236}">
                <a16:creationId xmlns:a16="http://schemas.microsoft.com/office/drawing/2014/main" id="{0FDCF3DF-79CE-6EBD-885E-40AB8F8BF015}"/>
              </a:ext>
            </a:extLst>
          </p:cNvPr>
          <p:cNvSpPr txBox="1"/>
          <p:nvPr/>
        </p:nvSpPr>
        <p:spPr>
          <a:xfrm>
            <a:off x="6124660" y="4539343"/>
            <a:ext cx="2316211" cy="523220"/>
          </a:xfrm>
          <a:prstGeom prst="rect">
            <a:avLst/>
          </a:prstGeom>
          <a:noFill/>
        </p:spPr>
        <p:txBody>
          <a:bodyPr wrap="none" lIns="0" tIns="0" rIns="0" bIns="0" rtlCol="0">
            <a:spAutoFit/>
          </a:bodyPr>
          <a:lstStyle/>
          <a:p>
            <a:pPr algn="l"/>
            <a:r>
              <a:rPr lang="en-US" sz="2000"/>
              <a:t>After event</a:t>
            </a:r>
            <a:br>
              <a:rPr lang="en-US" sz="2000"/>
            </a:br>
            <a:r>
              <a:rPr lang="en-US" sz="1400"/>
              <a:t>Video-on-demand, summary</a:t>
            </a:r>
            <a:endParaRPr lang="en-US" sz="2000"/>
          </a:p>
        </p:txBody>
      </p:sp>
      <p:sp>
        <p:nvSpPr>
          <p:cNvPr id="37" name="TextBox 36">
            <a:extLst>
              <a:ext uri="{FF2B5EF4-FFF2-40B4-BE49-F238E27FC236}">
                <a16:creationId xmlns:a16="http://schemas.microsoft.com/office/drawing/2014/main" id="{0A471533-4F1C-08F0-95C5-DEE80FCB5A43}"/>
              </a:ext>
            </a:extLst>
          </p:cNvPr>
          <p:cNvSpPr txBox="1"/>
          <p:nvPr/>
        </p:nvSpPr>
        <p:spPr>
          <a:xfrm>
            <a:off x="3106039" y="2645229"/>
            <a:ext cx="2646174" cy="738664"/>
          </a:xfrm>
          <a:prstGeom prst="rect">
            <a:avLst/>
          </a:prstGeom>
          <a:noFill/>
        </p:spPr>
        <p:txBody>
          <a:bodyPr wrap="none" lIns="0" tIns="0" rIns="0" bIns="0" rtlCol="0">
            <a:spAutoFit/>
          </a:bodyPr>
          <a:lstStyle/>
          <a:p>
            <a:pPr algn="l"/>
            <a:r>
              <a:rPr lang="en-US" sz="2000"/>
              <a:t>Up to 10,000 or 20,000 </a:t>
            </a:r>
            <a:br>
              <a:rPr lang="en-US" sz="2000"/>
            </a:br>
            <a:r>
              <a:rPr lang="en-US" sz="1400"/>
              <a:t>concurrent “live” attendees</a:t>
            </a:r>
            <a:br>
              <a:rPr lang="en-US" sz="1400"/>
            </a:br>
            <a:r>
              <a:rPr lang="en-US" sz="1400"/>
              <a:t>unlimited recording on-demand</a:t>
            </a:r>
            <a:endParaRPr lang="en-US" sz="2000"/>
          </a:p>
        </p:txBody>
      </p:sp>
      <p:sp>
        <p:nvSpPr>
          <p:cNvPr id="38" name="Text Placeholder 6">
            <a:extLst>
              <a:ext uri="{FF2B5EF4-FFF2-40B4-BE49-F238E27FC236}">
                <a16:creationId xmlns:a16="http://schemas.microsoft.com/office/drawing/2014/main" id="{2894A745-E116-F0CE-86B3-5BDFBC737092}"/>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Simple, coherent choices (coming soon)</a:t>
            </a:r>
          </a:p>
        </p:txBody>
      </p:sp>
    </p:spTree>
    <p:extLst>
      <p:ext uri="{BB962C8B-B14F-4D97-AF65-F5344CB8AC3E}">
        <p14:creationId xmlns:p14="http://schemas.microsoft.com/office/powerpoint/2010/main" val="4236512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C36A-38CA-9FBA-3285-DF0B196C400D}"/>
              </a:ext>
            </a:extLst>
          </p:cNvPr>
          <p:cNvSpPr>
            <a:spLocks noGrp="1"/>
          </p:cNvSpPr>
          <p:nvPr>
            <p:ph type="title"/>
          </p:nvPr>
        </p:nvSpPr>
        <p:spPr/>
        <p:txBody>
          <a:bodyPr/>
          <a:lstStyle/>
          <a:p>
            <a:r>
              <a:rPr lang="en-US">
                <a:cs typeface="Segoe Sans Display"/>
              </a:rPr>
              <a:t>Ask me anything (AMA)</a:t>
            </a:r>
            <a:endParaRPr lang="en-US"/>
          </a:p>
        </p:txBody>
      </p:sp>
    </p:spTree>
    <p:extLst>
      <p:ext uri="{BB962C8B-B14F-4D97-AF65-F5344CB8AC3E}">
        <p14:creationId xmlns:p14="http://schemas.microsoft.com/office/powerpoint/2010/main" val="194309844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58B819E-FD20-3D03-3288-1007E5268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A7582-6030-2E6C-1016-BEFDEF236083}"/>
              </a:ext>
            </a:extLst>
          </p:cNvPr>
          <p:cNvSpPr txBox="1">
            <a:spLocks noGrp="1"/>
          </p:cNvSpPr>
          <p:nvPr>
            <p:ph type="title" idx="4294967295"/>
          </p:nvPr>
        </p:nvSpPr>
        <p:spPr>
          <a:xfrm>
            <a:off x="554879" y="3144521"/>
            <a:ext cx="10593328" cy="1031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DEMO: Creating and Moderating an AMA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panose="020B0502040204020203" pitchFamily="34" charset="0"/>
                <a:ea typeface="+mn-ea"/>
                <a:cs typeface="Segoe UI" panose="020B0502040204020203" pitchFamily="34" charset="0"/>
              </a:rPr>
              <a:t>Learn how to host an Engage AMA from storyline</a:t>
            </a:r>
            <a:endPar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434488383"/>
      </p:ext>
    </p:extLst>
  </p:cSld>
  <p:clrMapOvr>
    <a:masterClrMapping/>
  </p:clrMapOvr>
  <p:transition>
    <p:fade/>
  </p:transition>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BA15-C02C-6AAD-5FA1-22447C152E52}"/>
              </a:ext>
            </a:extLst>
          </p:cNvPr>
          <p:cNvSpPr>
            <a:spLocks noGrp="1"/>
          </p:cNvSpPr>
          <p:nvPr>
            <p:ph type="title"/>
          </p:nvPr>
        </p:nvSpPr>
        <p:spPr/>
        <p:txBody>
          <a:bodyPr/>
          <a:lstStyle/>
          <a:p>
            <a:r>
              <a:rPr lang="en-US">
                <a:cs typeface="Segoe Sans Display"/>
              </a:rPr>
              <a:t>Live events</a:t>
            </a:r>
            <a:endParaRPr lang="en-US"/>
          </a:p>
        </p:txBody>
      </p:sp>
    </p:spTree>
    <p:extLst>
      <p:ext uri="{BB962C8B-B14F-4D97-AF65-F5344CB8AC3E}">
        <p14:creationId xmlns:p14="http://schemas.microsoft.com/office/powerpoint/2010/main" val="352525666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C7B20-E0D3-FB76-0F85-70BD1BA4A4F1}"/>
            </a:ext>
          </a:extLst>
        </p:cNvPr>
        <p:cNvGrpSpPr/>
        <p:nvPr/>
      </p:nvGrpSpPr>
      <p:grpSpPr>
        <a:xfrm>
          <a:off x="0" y="0"/>
          <a:ext cx="0" cy="0"/>
          <a:chOff x="0" y="0"/>
          <a:chExt cx="0" cy="0"/>
        </a:xfrm>
      </p:grpSpPr>
      <p:sp>
        <p:nvSpPr>
          <p:cNvPr id="2" name=" 1">
            <a:extLst>
              <a:ext uri="{FF2B5EF4-FFF2-40B4-BE49-F238E27FC236}">
                <a16:creationId xmlns:a16="http://schemas.microsoft.com/office/drawing/2014/main" id="{5A31C168-50D7-95A9-8FD7-EA876F5D4D4B}"/>
              </a:ext>
              <a:ext uri="{C183D7F6-B498-43B3-948B-1728B52AA6E4}">
                <adec:decorative xmlns:adec="http://schemas.microsoft.com/office/drawing/2017/decorative" val="1"/>
              </a:ext>
            </a:extLst>
          </p:cNvPr>
          <p:cNvSpPr>
            <a:spLocks noGrp="1"/>
          </p:cNvSpPr>
          <p:nvPr/>
        </p:nvSpPr>
        <p:spPr/>
        <p:txBody>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Title 4">
            <a:extLst>
              <a:ext uri="{FF2B5EF4-FFF2-40B4-BE49-F238E27FC236}">
                <a16:creationId xmlns:a16="http://schemas.microsoft.com/office/drawing/2014/main" id="{204E6E90-4056-288B-8021-EE766B825CD3}"/>
              </a:ext>
            </a:extLst>
          </p:cNvPr>
          <p:cNvSpPr>
            <a:spLocks noGrp="1"/>
          </p:cNvSpPr>
          <p:nvPr>
            <p:ph type="title"/>
          </p:nvPr>
        </p:nvSpPr>
        <p:spPr/>
        <p:txBody>
          <a:bodyPr/>
          <a:lstStyle/>
          <a:p>
            <a:r>
              <a:rPr lang="en-US" noProof="0"/>
              <a:t>Demo: Running a large broadcast event on Engage</a:t>
            </a:r>
            <a:endParaRPr lang="en-US"/>
          </a:p>
        </p:txBody>
      </p:sp>
      <p:sp>
        <p:nvSpPr>
          <p:cNvPr id="9" name="Text Placeholder 8">
            <a:extLst>
              <a:ext uri="{FF2B5EF4-FFF2-40B4-BE49-F238E27FC236}">
                <a16:creationId xmlns:a16="http://schemas.microsoft.com/office/drawing/2014/main" id="{103C678A-8F21-B78A-EEFE-E8D43808D2A4}"/>
              </a:ext>
            </a:extLst>
          </p:cNvPr>
          <p:cNvSpPr>
            <a:spLocks noGrp="1"/>
          </p:cNvSpPr>
          <p:nvPr>
            <p:ph type="body" sz="quarter" idx="10"/>
          </p:nvPr>
        </p:nvSpPr>
        <p:spPr>
          <a:xfrm>
            <a:off x="6716110" y="2035268"/>
            <a:ext cx="4888800" cy="3280642"/>
          </a:xfrm>
        </p:spPr>
        <p:txBody>
          <a:bodyPr/>
          <a:lstStyle/>
          <a:p>
            <a:r>
              <a:rPr lang="en-US" b="1"/>
              <a:t>Step-by-step walkthrough</a:t>
            </a:r>
          </a:p>
          <a:p>
            <a:pPr marL="514350" indent="-514350">
              <a:lnSpc>
                <a:spcPct val="150000"/>
              </a:lnSpc>
              <a:buFont typeface="+mj-lt"/>
              <a:buAutoNum type="arabicPeriod"/>
            </a:pPr>
            <a:r>
              <a:rPr lang="en-US"/>
              <a:t>Create broadcast event</a:t>
            </a:r>
          </a:p>
          <a:p>
            <a:pPr marL="514350" indent="-514350">
              <a:lnSpc>
                <a:spcPct val="150000"/>
              </a:lnSpc>
              <a:buFont typeface="+mj-lt"/>
              <a:buAutoNum type="arabicPeriod"/>
            </a:pPr>
            <a:r>
              <a:rPr lang="en-US"/>
              <a:t>Connect RTMP encoder</a:t>
            </a:r>
          </a:p>
          <a:p>
            <a:pPr marL="514350" indent="-514350">
              <a:lnSpc>
                <a:spcPct val="150000"/>
              </a:lnSpc>
              <a:buFont typeface="+mj-lt"/>
              <a:buAutoNum type="arabicPeriod"/>
            </a:pPr>
            <a:r>
              <a:rPr lang="en-US"/>
              <a:t>Produce the event</a:t>
            </a:r>
          </a:p>
          <a:p>
            <a:pPr marL="514350" indent="-514350">
              <a:lnSpc>
                <a:spcPct val="150000"/>
              </a:lnSpc>
              <a:buFont typeface="+mj-lt"/>
              <a:buAutoNum type="arabicPeriod"/>
            </a:pPr>
            <a:r>
              <a:rPr lang="en-US"/>
              <a:t>Manage event recording</a:t>
            </a:r>
          </a:p>
        </p:txBody>
      </p:sp>
      <p:pic>
        <p:nvPicPr>
          <p:cNvPr id="11" name="Picture 10">
            <a:extLst>
              <a:ext uri="{FF2B5EF4-FFF2-40B4-BE49-F238E27FC236}">
                <a16:creationId xmlns:a16="http://schemas.microsoft.com/office/drawing/2014/main" id="{9A28772B-8246-0C90-9138-EE3AC5749EBE}"/>
              </a:ext>
              <a:ext uri="{C183D7F6-B498-43B3-948B-1728B52AA6E4}">
                <adec:decorative xmlns:adec="http://schemas.microsoft.com/office/drawing/2017/decorative" val="1"/>
              </a:ext>
            </a:extLst>
          </p:cNvPr>
          <p:cNvPicPr>
            <a:picLocks noChangeAspect="1"/>
          </p:cNvPicPr>
          <p:nvPr/>
        </p:nvPicPr>
        <p:blipFill>
          <a:blip r:embed="rId3"/>
          <a:srcRect r="38333"/>
          <a:stretch/>
        </p:blipFill>
        <p:spPr>
          <a:xfrm>
            <a:off x="587089" y="1310422"/>
            <a:ext cx="5789959" cy="4726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120004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14E91-CD1E-D38E-B7D0-D4DB5D246A3F}"/>
            </a:ext>
          </a:extLst>
        </p:cNvPr>
        <p:cNvGrpSpPr/>
        <p:nvPr/>
      </p:nvGrpSpPr>
      <p:grpSpPr>
        <a:xfrm>
          <a:off x="0" y="0"/>
          <a:ext cx="0" cy="0"/>
          <a:chOff x="0" y="0"/>
          <a:chExt cx="0" cy="0"/>
        </a:xfrm>
      </p:grpSpPr>
      <p:sp>
        <p:nvSpPr>
          <p:cNvPr id="2" name=" 1">
            <a:extLst>
              <a:ext uri="{FF2B5EF4-FFF2-40B4-BE49-F238E27FC236}">
                <a16:creationId xmlns:a16="http://schemas.microsoft.com/office/drawing/2014/main" id="{8B8F431A-5CE9-5562-7CAE-5261AAE2C906}"/>
              </a:ext>
              <a:ext uri="{C183D7F6-B498-43B3-948B-1728B52AA6E4}">
                <adec:decorative xmlns:adec="http://schemas.microsoft.com/office/drawing/2017/decorative" val="1"/>
              </a:ext>
            </a:extLst>
          </p:cNvPr>
          <p:cNvSpPr>
            <a:spLocks noGrp="1"/>
          </p:cNvSpPr>
          <p:nvPr/>
        </p:nvSpPr>
        <p:spPr/>
        <p:txBody>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Title 4">
            <a:extLst>
              <a:ext uri="{FF2B5EF4-FFF2-40B4-BE49-F238E27FC236}">
                <a16:creationId xmlns:a16="http://schemas.microsoft.com/office/drawing/2014/main" id="{24632601-0724-3708-29C5-8667610B98C4}"/>
              </a:ext>
            </a:extLst>
          </p:cNvPr>
          <p:cNvSpPr>
            <a:spLocks noGrp="1"/>
          </p:cNvSpPr>
          <p:nvPr>
            <p:ph type="title"/>
          </p:nvPr>
        </p:nvSpPr>
        <p:spPr/>
        <p:txBody>
          <a:bodyPr/>
          <a:lstStyle/>
          <a:p>
            <a:r>
              <a:rPr lang="en-US" noProof="0"/>
              <a:t>Recap: Steps for running a large broadcast on Engage </a:t>
            </a:r>
            <a:endParaRPr lang="en-US"/>
          </a:p>
        </p:txBody>
      </p:sp>
      <p:sp>
        <p:nvSpPr>
          <p:cNvPr id="9" name="Text Placeholder 8">
            <a:extLst>
              <a:ext uri="{FF2B5EF4-FFF2-40B4-BE49-F238E27FC236}">
                <a16:creationId xmlns:a16="http://schemas.microsoft.com/office/drawing/2014/main" id="{EF637CC6-E4B2-B620-D51C-8D4ACCD5E6CC}"/>
              </a:ext>
            </a:extLst>
          </p:cNvPr>
          <p:cNvSpPr>
            <a:spLocks noGrp="1"/>
          </p:cNvSpPr>
          <p:nvPr>
            <p:ph type="body" sz="quarter" idx="10"/>
          </p:nvPr>
        </p:nvSpPr>
        <p:spPr>
          <a:xfrm>
            <a:off x="6716110" y="2035268"/>
            <a:ext cx="5277968" cy="3496085"/>
          </a:xfrm>
        </p:spPr>
        <p:txBody>
          <a:bodyPr/>
          <a:lstStyle/>
          <a:p>
            <a:pPr marL="514350" indent="-514350">
              <a:lnSpc>
                <a:spcPct val="150000"/>
              </a:lnSpc>
              <a:buFont typeface="+mj-lt"/>
              <a:buAutoNum type="arabicPeriod"/>
            </a:pPr>
            <a:r>
              <a:rPr lang="en-US"/>
              <a:t>Create broadcast event</a:t>
            </a:r>
          </a:p>
          <a:p>
            <a:pPr marL="514350" indent="-514350">
              <a:lnSpc>
                <a:spcPct val="150000"/>
              </a:lnSpc>
              <a:buFont typeface="+mj-lt"/>
              <a:buAutoNum type="arabicPeriod"/>
            </a:pPr>
            <a:r>
              <a:rPr lang="en-US"/>
              <a:t>Choose broadcast mechanism</a:t>
            </a:r>
          </a:p>
          <a:p>
            <a:pPr marL="514350" indent="-514350">
              <a:lnSpc>
                <a:spcPct val="150000"/>
              </a:lnSpc>
              <a:buFont typeface="+mj-lt"/>
              <a:buAutoNum type="arabicPeriod"/>
            </a:pPr>
            <a:r>
              <a:rPr lang="en-US"/>
              <a:t>Produce the event</a:t>
            </a:r>
          </a:p>
          <a:p>
            <a:pPr marL="514350" indent="-514350">
              <a:lnSpc>
                <a:spcPct val="150000"/>
              </a:lnSpc>
              <a:buFont typeface="+mj-lt"/>
              <a:buAutoNum type="arabicPeriod"/>
            </a:pPr>
            <a:r>
              <a:rPr lang="en-US"/>
              <a:t>Manage event recording</a:t>
            </a:r>
          </a:p>
          <a:p>
            <a:pPr marL="514350" indent="-514350">
              <a:lnSpc>
                <a:spcPct val="150000"/>
              </a:lnSpc>
              <a:buFont typeface="+mj-lt"/>
              <a:buAutoNum type="arabicPeriod"/>
            </a:pPr>
            <a:r>
              <a:rPr lang="en-US"/>
              <a:t>Report event insights</a:t>
            </a:r>
          </a:p>
        </p:txBody>
      </p:sp>
      <p:grpSp>
        <p:nvGrpSpPr>
          <p:cNvPr id="3" name="Group 2">
            <a:extLst>
              <a:ext uri="{FF2B5EF4-FFF2-40B4-BE49-F238E27FC236}">
                <a16:creationId xmlns:a16="http://schemas.microsoft.com/office/drawing/2014/main" id="{75ECA1BE-279F-9D20-B76D-AF06831E2AD8}"/>
              </a:ext>
              <a:ext uri="{C183D7F6-B498-43B3-948B-1728B52AA6E4}">
                <adec:decorative xmlns:adec="http://schemas.microsoft.com/office/drawing/2017/decorative" val="1"/>
              </a:ext>
            </a:extLst>
          </p:cNvPr>
          <p:cNvGrpSpPr/>
          <p:nvPr/>
        </p:nvGrpSpPr>
        <p:grpSpPr>
          <a:xfrm>
            <a:off x="433884" y="1421545"/>
            <a:ext cx="5959078" cy="4860501"/>
            <a:chOff x="6315456" y="1197863"/>
            <a:chExt cx="5585071" cy="4462272"/>
          </a:xfrm>
        </p:grpSpPr>
        <p:pic>
          <p:nvPicPr>
            <p:cNvPr id="4" name="Picture 2">
              <a:extLst>
                <a:ext uri="{FF2B5EF4-FFF2-40B4-BE49-F238E27FC236}">
                  <a16:creationId xmlns:a16="http://schemas.microsoft.com/office/drawing/2014/main" id="{C7A58C36-44D1-28D7-BAAC-92EEB316D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456" y="1197863"/>
              <a:ext cx="5585071" cy="4462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CC4BF85-DADD-D5A2-5BD0-8C769B910F05}"/>
                </a:ext>
              </a:extLst>
            </p:cNvPr>
            <p:cNvSpPr txBox="1"/>
            <p:nvPr/>
          </p:nvSpPr>
          <p:spPr>
            <a:xfrm>
              <a:off x="6531429" y="2189117"/>
              <a:ext cx="1346479" cy="184666"/>
            </a:xfrm>
            <a:prstGeom prst="rect">
              <a:avLst/>
            </a:prstGeom>
            <a:solidFill>
              <a:schemeClr val="bg1"/>
            </a:solidFill>
          </p:spPr>
          <p:txBody>
            <a:bodyPr wrap="square" lIns="0" tIns="0" rIns="0" bIns="0" rtlCol="0">
              <a:spAutoFit/>
            </a:bodyPr>
            <a:lstStyle/>
            <a:p>
              <a:pPr algn="l"/>
              <a:r>
                <a:rPr lang="en-US" sz="1200"/>
                <a:t>4,105</a:t>
              </a:r>
            </a:p>
          </p:txBody>
        </p:sp>
        <p:sp>
          <p:nvSpPr>
            <p:cNvPr id="7" name="TextBox 6">
              <a:extLst>
                <a:ext uri="{FF2B5EF4-FFF2-40B4-BE49-F238E27FC236}">
                  <a16:creationId xmlns:a16="http://schemas.microsoft.com/office/drawing/2014/main" id="{59FAFE47-ECEA-1820-16CC-8858C5B1BCA6}"/>
                </a:ext>
              </a:extLst>
            </p:cNvPr>
            <p:cNvSpPr txBox="1"/>
            <p:nvPr/>
          </p:nvSpPr>
          <p:spPr>
            <a:xfrm>
              <a:off x="10223739" y="2193430"/>
              <a:ext cx="1346479" cy="184666"/>
            </a:xfrm>
            <a:prstGeom prst="rect">
              <a:avLst/>
            </a:prstGeom>
            <a:solidFill>
              <a:schemeClr val="bg1"/>
            </a:solidFill>
          </p:spPr>
          <p:txBody>
            <a:bodyPr wrap="square" lIns="0" tIns="0" rIns="0" bIns="0" rtlCol="0">
              <a:spAutoFit/>
            </a:bodyPr>
            <a:lstStyle/>
            <a:p>
              <a:pPr algn="l"/>
              <a:r>
                <a:rPr lang="en-US" sz="1200"/>
                <a:t>8,595</a:t>
              </a:r>
            </a:p>
          </p:txBody>
        </p:sp>
      </p:grpSp>
    </p:spTree>
    <p:extLst>
      <p:ext uri="{BB962C8B-B14F-4D97-AF65-F5344CB8AC3E}">
        <p14:creationId xmlns:p14="http://schemas.microsoft.com/office/powerpoint/2010/main" val="2807698775"/>
      </p:ext>
    </p:extLst>
  </p:cSld>
  <p:clrMapOvr>
    <a:masterClrMapping/>
  </p:clrMapOvr>
  <p:transition>
    <p:fade/>
  </p:transition>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D538-DDDF-31D0-2CD6-9F515C3F202F}"/>
              </a:ext>
            </a:extLst>
          </p:cNvPr>
          <p:cNvSpPr>
            <a:spLocks noGrp="1"/>
          </p:cNvSpPr>
          <p:nvPr>
            <p:ph type="title"/>
          </p:nvPr>
        </p:nvSpPr>
        <p:spPr>
          <a:xfrm>
            <a:off x="585216" y="2537210"/>
            <a:ext cx="4178808" cy="997196"/>
          </a:xfrm>
        </p:spPr>
        <p:txBody>
          <a:bodyPr/>
          <a:lstStyle/>
          <a:p>
            <a:r>
              <a:rPr lang="en-US">
                <a:cs typeface="Segoe Sans Display"/>
              </a:rPr>
              <a:t>The future of events in Engage</a:t>
            </a:r>
            <a:endParaRPr lang="en-US"/>
          </a:p>
        </p:txBody>
      </p:sp>
    </p:spTree>
    <p:extLst>
      <p:ext uri="{BB962C8B-B14F-4D97-AF65-F5344CB8AC3E}">
        <p14:creationId xmlns:p14="http://schemas.microsoft.com/office/powerpoint/2010/main" val="264415258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74B46-BBA3-9439-A985-9708291A6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79CE2-6CC3-9072-FB4A-275ECE18EC41}"/>
              </a:ext>
            </a:extLst>
          </p:cNvPr>
          <p:cNvSpPr>
            <a:spLocks noGrp="1"/>
          </p:cNvSpPr>
          <p:nvPr>
            <p:ph type="title"/>
          </p:nvPr>
        </p:nvSpPr>
        <p:spPr/>
        <p:txBody>
          <a:bodyPr/>
          <a:lstStyle/>
          <a:p>
            <a:r>
              <a:rPr lang="en-US"/>
              <a:t>What’s Next</a:t>
            </a:r>
          </a:p>
        </p:txBody>
      </p:sp>
      <p:sp>
        <p:nvSpPr>
          <p:cNvPr id="3" name="Content Placeholder 2">
            <a:extLst>
              <a:ext uri="{FF2B5EF4-FFF2-40B4-BE49-F238E27FC236}">
                <a16:creationId xmlns:a16="http://schemas.microsoft.com/office/drawing/2014/main" id="{44257756-45C6-9F91-A8E5-259C8ACDA798}"/>
              </a:ext>
            </a:extLst>
          </p:cNvPr>
          <p:cNvSpPr>
            <a:spLocks noGrp="1"/>
          </p:cNvSpPr>
          <p:nvPr>
            <p:ph sz="quarter" idx="10"/>
          </p:nvPr>
        </p:nvSpPr>
        <p:spPr>
          <a:xfrm>
            <a:off x="584200" y="1435100"/>
            <a:ext cx="11018838" cy="4875181"/>
          </a:xfrm>
        </p:spPr>
        <p:txBody>
          <a:bodyPr vert="horz" wrap="square" lIns="0" tIns="0" rIns="0" bIns="0" rtlCol="0" anchor="t">
            <a:spAutoFit/>
          </a:bodyPr>
          <a:lstStyle/>
          <a:p>
            <a:pPr marL="0" indent="0">
              <a:buNone/>
            </a:pPr>
            <a:r>
              <a:rPr lang="en-US" b="1">
                <a:cs typeface="Segoe Sans Display"/>
              </a:rPr>
              <a:t>New scenarios coming to Engage Events</a:t>
            </a:r>
          </a:p>
          <a:p>
            <a:pPr marL="0" indent="0">
              <a:buNone/>
            </a:pPr>
            <a:r>
              <a:rPr lang="en-US" sz="2000">
                <a:cs typeface="Segoe Sans Display"/>
              </a:rPr>
              <a:t>How can we reduce customer confusion and minimize using multiple experiences for one event.</a:t>
            </a:r>
            <a:endParaRPr lang="en-US" sz="2000" b="1">
              <a:cs typeface="Segoe Sans Display"/>
            </a:endParaRPr>
          </a:p>
          <a:p>
            <a:pPr marL="0" indent="0">
              <a:buNone/>
            </a:pPr>
            <a:endParaRPr lang="en-US" sz="1000" b="1">
              <a:solidFill>
                <a:srgbClr val="FF0000"/>
              </a:solidFill>
            </a:endParaRPr>
          </a:p>
          <a:p>
            <a:pPr marL="0" indent="0">
              <a:buNone/>
            </a:pPr>
            <a:endParaRPr lang="en-US" sz="1000" b="1">
              <a:solidFill>
                <a:srgbClr val="FF0000"/>
              </a:solidFill>
            </a:endParaRPr>
          </a:p>
          <a:p>
            <a:pPr marL="0" indent="0">
              <a:buNone/>
            </a:pPr>
            <a:endParaRPr lang="en-US" sz="1000" b="1">
              <a:solidFill>
                <a:srgbClr val="FF0000"/>
              </a:solidFill>
            </a:endParaRPr>
          </a:p>
          <a:p>
            <a:pPr marL="0" indent="0">
              <a:buNone/>
            </a:pPr>
            <a:r>
              <a:rPr lang="en-US" b="1">
                <a:cs typeface="Segoe Sans Display"/>
              </a:rPr>
              <a:t>Discovery and </a:t>
            </a:r>
            <a:r>
              <a:rPr lang="en-US" b="1">
                <a:cs typeface="Segoe UI"/>
              </a:rPr>
              <a:t>Notifications</a:t>
            </a:r>
          </a:p>
          <a:p>
            <a:pPr marL="0" indent="0">
              <a:buNone/>
            </a:pPr>
            <a:r>
              <a:rPr lang="en-US" sz="2000">
                <a:cs typeface="Segoe Sans Display"/>
              </a:rPr>
              <a:t>A new way way to </a:t>
            </a:r>
            <a:r>
              <a:rPr lang="en-CR" sz="2000">
                <a:cs typeface="Segoe Sans Display"/>
              </a:rPr>
              <a:t>discover and gain event insights, across Microsoft 365</a:t>
            </a:r>
            <a:endParaRPr lang="en-US" sz="2000" b="1">
              <a:solidFill>
                <a:srgbClr val="FF0000"/>
              </a:solidFill>
              <a:cs typeface="Segoe Sans Display"/>
            </a:endParaRPr>
          </a:p>
          <a:p>
            <a:pPr marL="0" indent="0">
              <a:buNone/>
            </a:pPr>
            <a:endParaRPr lang="en-US" sz="1000" b="1">
              <a:solidFill>
                <a:srgbClr val="FF0000"/>
              </a:solidFill>
              <a:cs typeface="Segoe UI" panose="020B0502040204020203" pitchFamily="34" charset="0"/>
            </a:endParaRPr>
          </a:p>
          <a:p>
            <a:pPr marL="0" indent="0">
              <a:buNone/>
            </a:pPr>
            <a:endParaRPr lang="en-US" sz="1000" b="1">
              <a:solidFill>
                <a:srgbClr val="FF0000"/>
              </a:solidFill>
              <a:cs typeface="Segoe UI" panose="020B0502040204020203" pitchFamily="34" charset="0"/>
            </a:endParaRPr>
          </a:p>
          <a:p>
            <a:pPr marL="0" indent="0">
              <a:buNone/>
            </a:pPr>
            <a:endParaRPr lang="en-US" sz="1000" b="1">
              <a:solidFill>
                <a:srgbClr val="FF0000"/>
              </a:solidFill>
              <a:cs typeface="Segoe UI" panose="020B0502040204020203" pitchFamily="34" charset="0"/>
            </a:endParaRPr>
          </a:p>
          <a:p>
            <a:pPr marL="0" indent="0">
              <a:buNone/>
            </a:pPr>
            <a:r>
              <a:rPr lang="en-US" b="1">
                <a:cs typeface="Segoe Sans Display"/>
              </a:rPr>
              <a:t>Copilot &amp; Agent value</a:t>
            </a:r>
            <a:endParaRPr lang="en-US"/>
          </a:p>
          <a:p>
            <a:pPr marL="0" indent="0">
              <a:buNone/>
            </a:pPr>
            <a:r>
              <a:rPr lang="en-US" sz="2000">
                <a:solidFill>
                  <a:srgbClr val="091F2C"/>
                </a:solidFill>
                <a:cs typeface="Segoe Sans Display"/>
              </a:rPr>
              <a:t>Introduce an intelligent co-organizer to streamline</a:t>
            </a:r>
            <a:r>
              <a:rPr lang="en-US" sz="2000">
                <a:cs typeface="Segoe Sans Display"/>
              </a:rPr>
              <a:t> Q&amp;A management for high-engagement events and capture high-quality Q&amp;A to scale event knowledge through Copilot. </a:t>
            </a:r>
          </a:p>
          <a:p>
            <a:pPr marL="0" indent="0">
              <a:buNone/>
            </a:pPr>
            <a:endParaRPr lang="en-US" sz="2000">
              <a:solidFill>
                <a:srgbClr val="FF0000"/>
              </a:solidFill>
              <a:cs typeface="Segoe Sans Display"/>
            </a:endParaRPr>
          </a:p>
          <a:p>
            <a:pPr marL="0" indent="0">
              <a:buNone/>
            </a:pPr>
            <a:endParaRPr lang="en-US" b="1">
              <a:solidFill>
                <a:srgbClr val="FF0000"/>
              </a:solidFill>
              <a:cs typeface="Segoe UI" panose="020B0502040204020203" pitchFamily="34" charset="0"/>
            </a:endParaRPr>
          </a:p>
        </p:txBody>
      </p:sp>
    </p:spTree>
    <p:extLst>
      <p:ext uri="{BB962C8B-B14F-4D97-AF65-F5344CB8AC3E}">
        <p14:creationId xmlns:p14="http://schemas.microsoft.com/office/powerpoint/2010/main" val="33494826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E5527-C6AA-D578-2C1A-DA2BFCC442DE}"/>
              </a:ext>
            </a:extLst>
          </p:cNvPr>
          <p:cNvSpPr>
            <a:spLocks noGrp="1"/>
          </p:cNvSpPr>
          <p:nvPr>
            <p:ph type="title"/>
          </p:nvPr>
        </p:nvSpPr>
        <p:spPr/>
        <p:txBody>
          <a:bodyPr/>
          <a:lstStyle/>
          <a:p>
            <a:endParaRPr lang="en-US"/>
          </a:p>
        </p:txBody>
      </p:sp>
      <p:pic>
        <p:nvPicPr>
          <p:cNvPr id="4" name="Picture 3" descr="A computer graphics with various objects">
            <a:extLst>
              <a:ext uri="{FF2B5EF4-FFF2-40B4-BE49-F238E27FC236}">
                <a16:creationId xmlns:a16="http://schemas.microsoft.com/office/drawing/2014/main" id="{84FACB34-DAEB-DB01-7733-6E3D848C0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20274EC-AA24-DB79-7295-5194E19EF682}"/>
              </a:ext>
              <a:ext uri="{C183D7F6-B498-43B3-948B-1728B52AA6E4}">
                <adec:decorative xmlns:adec="http://schemas.microsoft.com/office/drawing/2017/decorative" val="1"/>
              </a:ext>
            </a:extLst>
          </p:cNvPr>
          <p:cNvSpPr/>
          <p:nvPr/>
        </p:nvSpPr>
        <p:spPr bwMode="auto">
          <a:xfrm>
            <a:off x="588263" y="457200"/>
            <a:ext cx="11159789" cy="6142383"/>
          </a:xfrm>
          <a:prstGeom prst="roundRect">
            <a:avLst>
              <a:gd name="adj" fmla="val 4096"/>
            </a:avLst>
          </a:prstGeom>
          <a:solidFill>
            <a:schemeClr val="bg1">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7E4ECC4E-937D-83C1-C8D4-21F4A169ECCD}"/>
              </a:ext>
            </a:extLst>
          </p:cNvPr>
          <p:cNvSpPr txBox="1">
            <a:spLocks/>
          </p:cNvSpPr>
          <p:nvPr/>
        </p:nvSpPr>
        <p:spPr>
          <a:xfrm>
            <a:off x="869989" y="1117599"/>
            <a:ext cx="10363918"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b="1" dirty="0">
                <a:solidFill>
                  <a:schemeClr val="accent5"/>
                </a:solidFill>
              </a:rPr>
              <a:t>AI for Communicators</a:t>
            </a:r>
          </a:p>
        </p:txBody>
      </p:sp>
      <p:sp>
        <p:nvSpPr>
          <p:cNvPr id="7" name="Content Placeholder 2">
            <a:extLst>
              <a:ext uri="{FF2B5EF4-FFF2-40B4-BE49-F238E27FC236}">
                <a16:creationId xmlns:a16="http://schemas.microsoft.com/office/drawing/2014/main" id="{1076895C-0878-B3C9-6E06-229BBBD74258}"/>
              </a:ext>
            </a:extLst>
          </p:cNvPr>
          <p:cNvSpPr txBox="1">
            <a:spLocks/>
          </p:cNvSpPr>
          <p:nvPr/>
        </p:nvSpPr>
        <p:spPr>
          <a:xfrm>
            <a:off x="912814" y="2017713"/>
            <a:ext cx="6805158" cy="4245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a:solidFill>
                  <a:srgbClr val="242424"/>
                </a:solidFill>
                <a:latin typeface="Segoe UI" panose="020B0502040204020203" pitchFamily="34" charset="0"/>
              </a:rPr>
              <a:t>Prompting for Communicators: </a:t>
            </a:r>
          </a:p>
          <a:p>
            <a:pPr marL="0" indent="0">
              <a:buFont typeface="Wingdings" panose="05000000000000000000" pitchFamily="2" charset="2"/>
              <a:buNone/>
            </a:pPr>
            <a:endParaRPr lang="en-US"/>
          </a:p>
          <a:p>
            <a:r>
              <a:rPr lang="en-US" sz="1800"/>
              <a:t>Improve how you prompt</a:t>
            </a:r>
          </a:p>
          <a:p>
            <a:r>
              <a:rPr lang="en-US" sz="1800"/>
              <a:t>Learn from Microsoft communicators</a:t>
            </a:r>
          </a:p>
          <a:p>
            <a:r>
              <a:rPr lang="en-US" sz="1800"/>
              <a:t>Utilize Copilot as your partner to improve comms processes</a:t>
            </a:r>
          </a:p>
          <a:p>
            <a:pPr marL="0" indent="0">
              <a:buFont typeface="Wingdings" panose="05000000000000000000" pitchFamily="2" charset="2"/>
              <a:buNone/>
            </a:pPr>
            <a:endParaRPr lang="en-US"/>
          </a:p>
        </p:txBody>
      </p:sp>
      <p:sp>
        <p:nvSpPr>
          <p:cNvPr id="8" name="Text Placeholder 9">
            <a:extLst>
              <a:ext uri="{FF2B5EF4-FFF2-40B4-BE49-F238E27FC236}">
                <a16:creationId xmlns:a16="http://schemas.microsoft.com/office/drawing/2014/main" id="{A6A9C70F-0AEF-6D1A-BE63-D7A58A43ABAB}"/>
              </a:ext>
            </a:extLst>
          </p:cNvPr>
          <p:cNvSpPr txBox="1">
            <a:spLocks/>
          </p:cNvSpPr>
          <p:nvPr/>
        </p:nvSpPr>
        <p:spPr>
          <a:xfrm>
            <a:off x="912663" y="843642"/>
            <a:ext cx="10363919" cy="337458"/>
          </a:xfrm>
          <a:prstGeom prst="rect">
            <a:avLst/>
          </a:prstGeom>
        </p:spPr>
        <p:txBody>
          <a:bodyPr vert="horz" wrap="square" lIns="0" tIns="0" rIns="0" bIns="0" rtlCol="0" anchor="t">
            <a:normAutofit fontScale="92500" lnSpcReduction="200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cs typeface="Segoe Sans Display"/>
              </a:rPr>
              <a:t>First Fridays – April </a:t>
            </a:r>
            <a:endParaRPr lang="en-US" dirty="0"/>
          </a:p>
        </p:txBody>
      </p:sp>
      <p:pic>
        <p:nvPicPr>
          <p:cNvPr id="9" name="Graphic 8" descr="Daily calendar with solid fill">
            <a:extLst>
              <a:ext uri="{FF2B5EF4-FFF2-40B4-BE49-F238E27FC236}">
                <a16:creationId xmlns:a16="http://schemas.microsoft.com/office/drawing/2014/main" id="{9E44C873-992E-70A7-519B-31BDB4C1D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848" y="4826001"/>
            <a:ext cx="914400" cy="914400"/>
          </a:xfrm>
          <a:prstGeom prst="rect">
            <a:avLst/>
          </a:prstGeom>
        </p:spPr>
      </p:pic>
      <p:sp>
        <p:nvSpPr>
          <p:cNvPr id="10" name="TextBox 9">
            <a:extLst>
              <a:ext uri="{FF2B5EF4-FFF2-40B4-BE49-F238E27FC236}">
                <a16:creationId xmlns:a16="http://schemas.microsoft.com/office/drawing/2014/main" id="{8E7AF3E1-1502-A9F2-3E85-B84F1526EF0E}"/>
              </a:ext>
            </a:extLst>
          </p:cNvPr>
          <p:cNvSpPr txBox="1"/>
          <p:nvPr/>
        </p:nvSpPr>
        <p:spPr>
          <a:xfrm>
            <a:off x="1801297" y="4915652"/>
            <a:ext cx="6813664" cy="369332"/>
          </a:xfrm>
          <a:prstGeom prst="rect">
            <a:avLst/>
          </a:prstGeom>
          <a:noFill/>
        </p:spPr>
        <p:txBody>
          <a:bodyPr wrap="square" lIns="91440" tIns="45720" rIns="91440" bIns="45720" anchor="t">
            <a:spAutoFit/>
          </a:bodyPr>
          <a:lstStyle/>
          <a:p>
            <a:r>
              <a:rPr lang="en-US" sz="1800">
                <a:latin typeface="Segoe UI"/>
                <a:cs typeface="Segoe UI"/>
              </a:rPr>
              <a:t>Friday, April 4: 11 am – 12 pm ET</a:t>
            </a:r>
            <a:endParaRPr lang="en-US">
              <a:latin typeface="Segoe UI"/>
              <a:cs typeface="Segoe UI"/>
            </a:endParaRPr>
          </a:p>
        </p:txBody>
      </p:sp>
      <p:sp>
        <p:nvSpPr>
          <p:cNvPr id="11" name="TextBox 10">
            <a:extLst>
              <a:ext uri="{FF2B5EF4-FFF2-40B4-BE49-F238E27FC236}">
                <a16:creationId xmlns:a16="http://schemas.microsoft.com/office/drawing/2014/main" id="{4F69DDD8-1B8B-D2B3-C5FE-119CDF7A0CD0}"/>
              </a:ext>
            </a:extLst>
          </p:cNvPr>
          <p:cNvSpPr txBox="1"/>
          <p:nvPr/>
        </p:nvSpPr>
        <p:spPr>
          <a:xfrm>
            <a:off x="1817750" y="5267154"/>
            <a:ext cx="6813664" cy="369332"/>
          </a:xfrm>
          <a:prstGeom prst="rect">
            <a:avLst/>
          </a:prstGeom>
          <a:noFill/>
        </p:spPr>
        <p:txBody>
          <a:bodyPr wrap="square">
            <a:spAutoFit/>
          </a:bodyPr>
          <a:lstStyle/>
          <a:p>
            <a:r>
              <a:rPr lang="en-US">
                <a:hlinkClick r:id="rId5" tooltip="https://aka.ms/comms/firstfridays"/>
              </a:rPr>
              <a:t>https://aka.ms/FirstFridaysApril</a:t>
            </a:r>
            <a:endParaRPr lang="en-US"/>
          </a:p>
        </p:txBody>
      </p:sp>
    </p:spTree>
    <p:extLst>
      <p:ext uri="{BB962C8B-B14F-4D97-AF65-F5344CB8AC3E}">
        <p14:creationId xmlns:p14="http://schemas.microsoft.com/office/powerpoint/2010/main" val="339222395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D3C83-7749-A29D-81F8-83D21D108EA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998858F-68D5-0FEB-3B01-2159B44A7517}"/>
              </a:ext>
              <a:ext uri="{C183D7F6-B498-43B3-948B-1728B52AA6E4}">
                <adec:decorative xmlns:adec="http://schemas.microsoft.com/office/drawing/2017/decorative" val="1"/>
              </a:ext>
            </a:extLst>
          </p:cNvPr>
          <p:cNvGrpSpPr/>
          <p:nvPr/>
        </p:nvGrpSpPr>
        <p:grpSpPr>
          <a:xfrm>
            <a:off x="924705" y="5729143"/>
            <a:ext cx="9940711" cy="516188"/>
            <a:chOff x="2314534" y="5952063"/>
            <a:chExt cx="7874641" cy="516188"/>
          </a:xfrm>
        </p:grpSpPr>
        <p:pic>
          <p:nvPicPr>
            <p:cNvPr id="6" name="Picture 6" descr="Copilot Logo">
              <a:extLst>
                <a:ext uri="{FF2B5EF4-FFF2-40B4-BE49-F238E27FC236}">
                  <a16:creationId xmlns:a16="http://schemas.microsoft.com/office/drawing/2014/main" id="{B0A4F384-12A9-83F3-F811-03892E9418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14534" y="5959924"/>
              <a:ext cx="743998" cy="4953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3DACFFD-536A-C000-484F-64B711DF1748}"/>
                </a:ext>
              </a:extLst>
            </p:cNvPr>
            <p:cNvSpPr/>
            <p:nvPr/>
          </p:nvSpPr>
          <p:spPr>
            <a:xfrm>
              <a:off x="2933691" y="5952063"/>
              <a:ext cx="7255484" cy="516188"/>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20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Copilot assists &amp; accelerates effectiveness across user roles &amp; event stages</a:t>
              </a:r>
            </a:p>
          </p:txBody>
        </p:sp>
      </p:grpSp>
      <p:sp>
        <p:nvSpPr>
          <p:cNvPr id="8" name="Arrow: Right 2">
            <a:extLst>
              <a:ext uri="{FF2B5EF4-FFF2-40B4-BE49-F238E27FC236}">
                <a16:creationId xmlns:a16="http://schemas.microsoft.com/office/drawing/2014/main" id="{7F5AE6BC-F4EC-0C0A-ACBB-11D5EA7DDE09}"/>
              </a:ext>
              <a:ext uri="{C183D7F6-B498-43B3-948B-1728B52AA6E4}">
                <adec:decorative xmlns:adec="http://schemas.microsoft.com/office/drawing/2017/decorative" val="1"/>
              </a:ext>
            </a:extLst>
          </p:cNvPr>
          <p:cNvSpPr/>
          <p:nvPr/>
        </p:nvSpPr>
        <p:spPr>
          <a:xfrm>
            <a:off x="2469759" y="1372430"/>
            <a:ext cx="7077893" cy="403620"/>
          </a:xfrm>
          <a:prstGeom prst="rightArrow">
            <a:avLst/>
          </a:prstGeom>
          <a:gradFill>
            <a:gsLst>
              <a:gs pos="0">
                <a:srgbClr val="7364F2"/>
              </a:gs>
              <a:gs pos="37000">
                <a:srgbClr val="605DE9"/>
              </a:gs>
              <a:gs pos="70000">
                <a:srgbClr val="7C5BD9"/>
              </a:gs>
              <a:gs pos="99000">
                <a:srgbClr val="C652F1"/>
              </a:gs>
            </a:gsLst>
            <a:path path="circle">
              <a:fillToRect t="100000" r="100000"/>
            </a:path>
          </a:gradFill>
          <a:ln>
            <a:solidFill>
              <a:srgbClr val="845A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43" b="0" i="0" u="none" strike="noStrike" kern="1200" cap="none" spc="0" normalizeH="0" baseline="0" noProof="0">
              <a:ln>
                <a:noFill/>
              </a:ln>
              <a:solidFill>
                <a:srgbClr val="FFFFFF"/>
              </a:solidFill>
              <a:effectLst/>
              <a:uLnTx/>
              <a:uFillTx/>
              <a:latin typeface="Aptos"/>
              <a:ea typeface="+mn-ea"/>
              <a:cs typeface="+mn-cs"/>
            </a:endParaRPr>
          </a:p>
        </p:txBody>
      </p:sp>
      <p:sp>
        <p:nvSpPr>
          <p:cNvPr id="10" name="Rectangle 9">
            <a:extLst>
              <a:ext uri="{FF2B5EF4-FFF2-40B4-BE49-F238E27FC236}">
                <a16:creationId xmlns:a16="http://schemas.microsoft.com/office/drawing/2014/main" id="{41777D4D-D055-25E0-B711-9DFB69FD9A83}"/>
              </a:ext>
            </a:extLst>
          </p:cNvPr>
          <p:cNvSpPr/>
          <p:nvPr/>
        </p:nvSpPr>
        <p:spPr>
          <a:xfrm>
            <a:off x="2469754" y="1800028"/>
            <a:ext cx="2251960" cy="4036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04"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Before</a:t>
            </a:r>
            <a:endParaRPr kumimoji="0" lang="en-US" sz="127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1" name="Straight Arrow Connector 20">
            <a:extLst>
              <a:ext uri="{FF2B5EF4-FFF2-40B4-BE49-F238E27FC236}">
                <a16:creationId xmlns:a16="http://schemas.microsoft.com/office/drawing/2014/main" id="{5A47FC0B-70AC-1152-785C-AF4500FB825D}"/>
              </a:ext>
              <a:ext uri="{C183D7F6-B498-43B3-948B-1728B52AA6E4}">
                <adec:decorative xmlns:adec="http://schemas.microsoft.com/office/drawing/2017/decorative" val="1"/>
              </a:ext>
            </a:extLst>
          </p:cNvPr>
          <p:cNvCxnSpPr>
            <a:cxnSpLocks/>
          </p:cNvCxnSpPr>
          <p:nvPr/>
        </p:nvCxnSpPr>
        <p:spPr>
          <a:xfrm>
            <a:off x="7134684" y="2001834"/>
            <a:ext cx="161007" cy="0"/>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22" name="Rectangle 21">
            <a:extLst>
              <a:ext uri="{FF2B5EF4-FFF2-40B4-BE49-F238E27FC236}">
                <a16:creationId xmlns:a16="http://schemas.microsoft.com/office/drawing/2014/main" id="{35457301-0EE6-A12B-FD46-5C00A61ECD82}"/>
              </a:ext>
            </a:extLst>
          </p:cNvPr>
          <p:cNvSpPr/>
          <p:nvPr/>
        </p:nvSpPr>
        <p:spPr>
          <a:xfrm>
            <a:off x="4882720" y="1800028"/>
            <a:ext cx="2251960" cy="4036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04"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During</a:t>
            </a:r>
            <a:endParaRPr kumimoji="0" lang="en-US" sz="127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3" name="Rectangle 22">
            <a:extLst>
              <a:ext uri="{FF2B5EF4-FFF2-40B4-BE49-F238E27FC236}">
                <a16:creationId xmlns:a16="http://schemas.microsoft.com/office/drawing/2014/main" id="{59735DCA-AEE2-477F-547F-49F423D1D13B}"/>
              </a:ext>
            </a:extLst>
          </p:cNvPr>
          <p:cNvSpPr/>
          <p:nvPr/>
        </p:nvSpPr>
        <p:spPr>
          <a:xfrm>
            <a:off x="7295687" y="1800028"/>
            <a:ext cx="2251960" cy="4036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04"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After</a:t>
            </a:r>
            <a:endParaRPr kumimoji="0" lang="en-US" sz="127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4" name="Straight Arrow Connector 23">
            <a:extLst>
              <a:ext uri="{FF2B5EF4-FFF2-40B4-BE49-F238E27FC236}">
                <a16:creationId xmlns:a16="http://schemas.microsoft.com/office/drawing/2014/main" id="{D9C458AE-AC5E-202C-A0C7-2E378C3DE98B}"/>
              </a:ext>
              <a:ext uri="{C183D7F6-B498-43B3-948B-1728B52AA6E4}">
                <adec:decorative xmlns:adec="http://schemas.microsoft.com/office/drawing/2017/decorative" val="1"/>
              </a:ext>
            </a:extLst>
          </p:cNvPr>
          <p:cNvCxnSpPr>
            <a:cxnSpLocks/>
          </p:cNvCxnSpPr>
          <p:nvPr/>
        </p:nvCxnSpPr>
        <p:spPr>
          <a:xfrm>
            <a:off x="4721715" y="2001834"/>
            <a:ext cx="161006" cy="0"/>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25" name="Rectangle 24">
            <a:extLst>
              <a:ext uri="{FF2B5EF4-FFF2-40B4-BE49-F238E27FC236}">
                <a16:creationId xmlns:a16="http://schemas.microsoft.com/office/drawing/2014/main" id="{D17FF58F-986D-C045-DB0B-72F182806C0C}"/>
              </a:ext>
            </a:extLst>
          </p:cNvPr>
          <p:cNvSpPr/>
          <p:nvPr/>
        </p:nvSpPr>
        <p:spPr>
          <a:xfrm>
            <a:off x="2469754" y="2339214"/>
            <a:ext cx="2251960" cy="985190"/>
          </a:xfrm>
          <a:prstGeom prst="rect">
            <a:avLst/>
          </a:prstGeom>
          <a:solidFill>
            <a:srgbClr val="9E88E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Event planning</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Promotion and marketing</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Event setup </a:t>
            </a:r>
          </a:p>
        </p:txBody>
      </p:sp>
      <p:sp>
        <p:nvSpPr>
          <p:cNvPr id="26" name="Rectangle 25">
            <a:extLst>
              <a:ext uri="{FF2B5EF4-FFF2-40B4-BE49-F238E27FC236}">
                <a16:creationId xmlns:a16="http://schemas.microsoft.com/office/drawing/2014/main" id="{C9D769EF-4B4C-83C7-079E-5CC4637E7AF8}"/>
              </a:ext>
            </a:extLst>
          </p:cNvPr>
          <p:cNvSpPr/>
          <p:nvPr/>
        </p:nvSpPr>
        <p:spPr>
          <a:xfrm>
            <a:off x="4882720" y="2341083"/>
            <a:ext cx="2251960" cy="985190"/>
          </a:xfrm>
          <a:prstGeom prst="rect">
            <a:avLst/>
          </a:prstGeom>
          <a:solidFill>
            <a:srgbClr val="7B5BDB">
              <a:alpha val="7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Event execution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Moderation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Facilitate discussion</a:t>
            </a:r>
          </a:p>
        </p:txBody>
      </p:sp>
      <p:sp>
        <p:nvSpPr>
          <p:cNvPr id="27" name="Rectangle 26">
            <a:extLst>
              <a:ext uri="{FF2B5EF4-FFF2-40B4-BE49-F238E27FC236}">
                <a16:creationId xmlns:a16="http://schemas.microsoft.com/office/drawing/2014/main" id="{A5BF5800-FD35-725C-1832-C8E86BCC405A}"/>
              </a:ext>
            </a:extLst>
          </p:cNvPr>
          <p:cNvSpPr/>
          <p:nvPr/>
        </p:nvSpPr>
        <p:spPr>
          <a:xfrm>
            <a:off x="7295687" y="2339214"/>
            <a:ext cx="2251960" cy="985190"/>
          </a:xfrm>
          <a:prstGeom prst="rect">
            <a:avLst/>
          </a:prstGeom>
          <a:solidFill>
            <a:srgbClr val="7B5BDB">
              <a:alpha val="7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Event summarization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Analysis and reporting</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Knowledge capture</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Gather feedback</a:t>
            </a:r>
          </a:p>
        </p:txBody>
      </p:sp>
      <p:sp>
        <p:nvSpPr>
          <p:cNvPr id="28" name="Rectangle 27">
            <a:extLst>
              <a:ext uri="{FF2B5EF4-FFF2-40B4-BE49-F238E27FC236}">
                <a16:creationId xmlns:a16="http://schemas.microsoft.com/office/drawing/2014/main" id="{B8BECB4E-C9DB-B3C3-1E29-B8C1ED4BAA7C}"/>
              </a:ext>
            </a:extLst>
          </p:cNvPr>
          <p:cNvSpPr/>
          <p:nvPr/>
        </p:nvSpPr>
        <p:spPr>
          <a:xfrm rot="16200000">
            <a:off x="1763328" y="2698486"/>
            <a:ext cx="985190" cy="266655"/>
          </a:xfrm>
          <a:prstGeom prst="rect">
            <a:avLst/>
          </a:prstGeom>
          <a:solidFill>
            <a:srgbClr val="7B5BDB">
              <a:alpha val="7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1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Organizer</a:t>
            </a:r>
            <a:endParaRPr kumimoji="0" lang="en-US" sz="959"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9" name="Straight Arrow Connector 28">
            <a:extLst>
              <a:ext uri="{FF2B5EF4-FFF2-40B4-BE49-F238E27FC236}">
                <a16:creationId xmlns:a16="http://schemas.microsoft.com/office/drawing/2014/main" id="{283A6259-C106-39EE-F0A5-86D00A69E9E4}"/>
              </a:ext>
              <a:ext uri="{C183D7F6-B498-43B3-948B-1728B52AA6E4}">
                <adec:decorative xmlns:adec="http://schemas.microsoft.com/office/drawing/2017/decorative" val="1"/>
              </a:ext>
            </a:extLst>
          </p:cNvPr>
          <p:cNvCxnSpPr>
            <a:cxnSpLocks/>
          </p:cNvCxnSpPr>
          <p:nvPr/>
        </p:nvCxnSpPr>
        <p:spPr>
          <a:xfrm>
            <a:off x="4721715" y="2831814"/>
            <a:ext cx="161006"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5315DC44-7CC6-D714-F7C2-ABB16853CBDE}"/>
              </a:ext>
              <a:ext uri="{C183D7F6-B498-43B3-948B-1728B52AA6E4}">
                <adec:decorative xmlns:adec="http://schemas.microsoft.com/office/drawing/2017/decorative" val="1"/>
              </a:ext>
            </a:extLst>
          </p:cNvPr>
          <p:cNvCxnSpPr>
            <a:cxnSpLocks/>
          </p:cNvCxnSpPr>
          <p:nvPr/>
        </p:nvCxnSpPr>
        <p:spPr>
          <a:xfrm flipV="1">
            <a:off x="7134684" y="2831814"/>
            <a:ext cx="161007"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1" name="Rectangle 30">
            <a:extLst>
              <a:ext uri="{FF2B5EF4-FFF2-40B4-BE49-F238E27FC236}">
                <a16:creationId xmlns:a16="http://schemas.microsoft.com/office/drawing/2014/main" id="{6AC05C16-8258-54CE-3635-FE5927DA43BD}"/>
              </a:ext>
            </a:extLst>
          </p:cNvPr>
          <p:cNvSpPr/>
          <p:nvPr/>
        </p:nvSpPr>
        <p:spPr>
          <a:xfrm>
            <a:off x="2469754" y="3459974"/>
            <a:ext cx="2251960" cy="985190"/>
          </a:xfrm>
          <a:prstGeom prst="rect">
            <a:avLst/>
          </a:prstGeom>
          <a:solidFill>
            <a:srgbClr val="CFC5E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Prepare for event</a:t>
            </a:r>
          </a:p>
        </p:txBody>
      </p:sp>
      <p:sp>
        <p:nvSpPr>
          <p:cNvPr id="32" name="Rectangle 31">
            <a:extLst>
              <a:ext uri="{FF2B5EF4-FFF2-40B4-BE49-F238E27FC236}">
                <a16:creationId xmlns:a16="http://schemas.microsoft.com/office/drawing/2014/main" id="{B9725EAD-57D3-D8C6-529B-00BEC502E516}"/>
              </a:ext>
            </a:extLst>
          </p:cNvPr>
          <p:cNvSpPr/>
          <p:nvPr/>
        </p:nvSpPr>
        <p:spPr>
          <a:xfrm>
            <a:off x="4882720" y="3461843"/>
            <a:ext cx="2251960" cy="985190"/>
          </a:xfrm>
          <a:prstGeom prst="rect">
            <a:avLst/>
          </a:prstGeom>
          <a:solidFill>
            <a:srgbClr val="CFC5E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 presentation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Answer questions</a:t>
            </a:r>
          </a:p>
        </p:txBody>
      </p:sp>
      <p:sp>
        <p:nvSpPr>
          <p:cNvPr id="33" name="Rectangle 32">
            <a:extLst>
              <a:ext uri="{FF2B5EF4-FFF2-40B4-BE49-F238E27FC236}">
                <a16:creationId xmlns:a16="http://schemas.microsoft.com/office/drawing/2014/main" id="{248A4D62-0552-9BB5-973C-73F106E55A7D}"/>
              </a:ext>
            </a:extLst>
          </p:cNvPr>
          <p:cNvSpPr/>
          <p:nvPr/>
        </p:nvSpPr>
        <p:spPr>
          <a:xfrm>
            <a:off x="7295687" y="3459974"/>
            <a:ext cx="2251960" cy="985190"/>
          </a:xfrm>
          <a:prstGeom prst="rect">
            <a:avLst/>
          </a:prstGeom>
          <a:solidFill>
            <a:srgbClr val="CFC5E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Reflect on event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Evaluate impact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Answer and close</a:t>
            </a:r>
          </a:p>
        </p:txBody>
      </p:sp>
      <p:sp>
        <p:nvSpPr>
          <p:cNvPr id="34" name="Rectangle 33">
            <a:extLst>
              <a:ext uri="{FF2B5EF4-FFF2-40B4-BE49-F238E27FC236}">
                <a16:creationId xmlns:a16="http://schemas.microsoft.com/office/drawing/2014/main" id="{CB2ACF91-854B-35CF-7882-6D4C9631889B}"/>
              </a:ext>
            </a:extLst>
          </p:cNvPr>
          <p:cNvSpPr/>
          <p:nvPr/>
        </p:nvSpPr>
        <p:spPr>
          <a:xfrm rot="16200000">
            <a:off x="1763328" y="3819245"/>
            <a:ext cx="985190" cy="266655"/>
          </a:xfrm>
          <a:prstGeom prst="rect">
            <a:avLst/>
          </a:prstGeom>
          <a:solidFill>
            <a:srgbClr val="CFC5E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1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Presenter</a:t>
            </a:r>
            <a:endParaRPr kumimoji="0" lang="en-US" sz="959"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35" name="Straight Arrow Connector 34">
            <a:extLst>
              <a:ext uri="{FF2B5EF4-FFF2-40B4-BE49-F238E27FC236}">
                <a16:creationId xmlns:a16="http://schemas.microsoft.com/office/drawing/2014/main" id="{A6740C75-DD41-A2CF-5AD8-8F090C230923}"/>
              </a:ext>
              <a:ext uri="{C183D7F6-B498-43B3-948B-1728B52AA6E4}">
                <adec:decorative xmlns:adec="http://schemas.microsoft.com/office/drawing/2017/decorative" val="1"/>
              </a:ext>
            </a:extLst>
          </p:cNvPr>
          <p:cNvCxnSpPr>
            <a:cxnSpLocks/>
          </p:cNvCxnSpPr>
          <p:nvPr/>
        </p:nvCxnSpPr>
        <p:spPr>
          <a:xfrm>
            <a:off x="4721715" y="3952573"/>
            <a:ext cx="161006"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350060A0-1792-E2AC-A1B3-0C85AFC4BC13}"/>
              </a:ext>
              <a:ext uri="{C183D7F6-B498-43B3-948B-1728B52AA6E4}">
                <adec:decorative xmlns:adec="http://schemas.microsoft.com/office/drawing/2017/decorative" val="1"/>
              </a:ext>
            </a:extLst>
          </p:cNvPr>
          <p:cNvCxnSpPr>
            <a:cxnSpLocks/>
          </p:cNvCxnSpPr>
          <p:nvPr/>
        </p:nvCxnSpPr>
        <p:spPr>
          <a:xfrm flipV="1">
            <a:off x="7134684" y="3952573"/>
            <a:ext cx="161007"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7" name="Rectangle 36">
            <a:extLst>
              <a:ext uri="{FF2B5EF4-FFF2-40B4-BE49-F238E27FC236}">
                <a16:creationId xmlns:a16="http://schemas.microsoft.com/office/drawing/2014/main" id="{8B18A1FD-7A66-B4CE-F470-C6D044E7ACEE}"/>
              </a:ext>
            </a:extLst>
          </p:cNvPr>
          <p:cNvSpPr/>
          <p:nvPr/>
        </p:nvSpPr>
        <p:spPr>
          <a:xfrm>
            <a:off x="2469754" y="4580732"/>
            <a:ext cx="2251960" cy="985190"/>
          </a:xfrm>
          <a:prstGeom prst="rect">
            <a:avLst/>
          </a:prstGeom>
          <a:solidFill>
            <a:srgbClr val="E6E3F0">
              <a:alpha val="5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Discover event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Start participating</a:t>
            </a:r>
          </a:p>
        </p:txBody>
      </p:sp>
      <p:sp>
        <p:nvSpPr>
          <p:cNvPr id="38" name="Rectangle 37">
            <a:extLst>
              <a:ext uri="{FF2B5EF4-FFF2-40B4-BE49-F238E27FC236}">
                <a16:creationId xmlns:a16="http://schemas.microsoft.com/office/drawing/2014/main" id="{DDFE0146-73A3-EADD-E7D1-406D76E92068}"/>
              </a:ext>
            </a:extLst>
          </p:cNvPr>
          <p:cNvSpPr/>
          <p:nvPr/>
        </p:nvSpPr>
        <p:spPr>
          <a:xfrm>
            <a:off x="4882720" y="4582601"/>
            <a:ext cx="2251960" cy="985190"/>
          </a:xfrm>
          <a:prstGeom prst="rect">
            <a:avLst/>
          </a:prstGeom>
          <a:solidFill>
            <a:srgbClr val="E6E3F0">
              <a:alpha val="5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Attend event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questions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Engage in event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Network</a:t>
            </a:r>
          </a:p>
        </p:txBody>
      </p:sp>
      <p:sp>
        <p:nvSpPr>
          <p:cNvPr id="39" name="Rectangle 38">
            <a:extLst>
              <a:ext uri="{FF2B5EF4-FFF2-40B4-BE49-F238E27FC236}">
                <a16:creationId xmlns:a16="http://schemas.microsoft.com/office/drawing/2014/main" id="{6B5DD9D6-CD87-AFB1-4F13-18A5FF002732}"/>
              </a:ext>
            </a:extLst>
          </p:cNvPr>
          <p:cNvSpPr/>
          <p:nvPr/>
        </p:nvSpPr>
        <p:spPr>
          <a:xfrm>
            <a:off x="7295687" y="4580732"/>
            <a:ext cx="2251960" cy="985190"/>
          </a:xfrm>
          <a:prstGeom prst="rect">
            <a:avLst/>
          </a:prstGeom>
          <a:solidFill>
            <a:srgbClr val="E6E3F0">
              <a:alpha val="5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Provide feedback</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Reference recording and conversations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Connect with attendees</a:t>
            </a:r>
          </a:p>
        </p:txBody>
      </p:sp>
      <p:sp>
        <p:nvSpPr>
          <p:cNvPr id="40" name="Rectangle 39">
            <a:extLst>
              <a:ext uri="{FF2B5EF4-FFF2-40B4-BE49-F238E27FC236}">
                <a16:creationId xmlns:a16="http://schemas.microsoft.com/office/drawing/2014/main" id="{0812167A-02ED-8A4F-E812-74448AEF3398}"/>
              </a:ext>
            </a:extLst>
          </p:cNvPr>
          <p:cNvSpPr/>
          <p:nvPr/>
        </p:nvSpPr>
        <p:spPr>
          <a:xfrm rot="16200000">
            <a:off x="1763328" y="4940003"/>
            <a:ext cx="985190" cy="266655"/>
          </a:xfrm>
          <a:prstGeom prst="rect">
            <a:avLst/>
          </a:prstGeom>
          <a:solidFill>
            <a:srgbClr val="E6E3F0">
              <a:alpha val="5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1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Attendee</a:t>
            </a:r>
            <a:endParaRPr kumimoji="0" lang="en-US" sz="959"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41" name="Straight Arrow Connector 40">
            <a:extLst>
              <a:ext uri="{FF2B5EF4-FFF2-40B4-BE49-F238E27FC236}">
                <a16:creationId xmlns:a16="http://schemas.microsoft.com/office/drawing/2014/main" id="{22CA185A-C40A-05A8-9D87-0856205E2236}"/>
              </a:ext>
              <a:ext uri="{C183D7F6-B498-43B3-948B-1728B52AA6E4}">
                <adec:decorative xmlns:adec="http://schemas.microsoft.com/office/drawing/2017/decorative" val="1"/>
              </a:ext>
            </a:extLst>
          </p:cNvPr>
          <p:cNvCxnSpPr>
            <a:cxnSpLocks/>
          </p:cNvCxnSpPr>
          <p:nvPr/>
        </p:nvCxnSpPr>
        <p:spPr>
          <a:xfrm>
            <a:off x="4721715" y="5073331"/>
            <a:ext cx="161006"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A831EED1-18E8-8111-BBF7-1F7B4062EAAA}"/>
              </a:ext>
              <a:ext uri="{C183D7F6-B498-43B3-948B-1728B52AA6E4}">
                <adec:decorative xmlns:adec="http://schemas.microsoft.com/office/drawing/2017/decorative" val="1"/>
              </a:ext>
            </a:extLst>
          </p:cNvPr>
          <p:cNvCxnSpPr>
            <a:cxnSpLocks/>
          </p:cNvCxnSpPr>
          <p:nvPr/>
        </p:nvCxnSpPr>
        <p:spPr>
          <a:xfrm flipV="1">
            <a:off x="7134684" y="5073331"/>
            <a:ext cx="161007"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9" name="Title 8">
            <a:extLst>
              <a:ext uri="{FF2B5EF4-FFF2-40B4-BE49-F238E27FC236}">
                <a16:creationId xmlns:a16="http://schemas.microsoft.com/office/drawing/2014/main" id="{C476CC56-1180-DEDE-DAA4-7B0643FA3AB9}"/>
              </a:ext>
            </a:extLst>
          </p:cNvPr>
          <p:cNvSpPr txBox="1">
            <a:spLocks noGrp="1"/>
          </p:cNvSpPr>
          <p:nvPr>
            <p:ph type="title" idx="4294967295"/>
          </p:nvPr>
        </p:nvSpPr>
        <p:spPr>
          <a:xfrm>
            <a:off x="352140" y="411010"/>
            <a:ext cx="1059332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EVENT ROLES AND JOBS TO BE DONE</a:t>
            </a:r>
            <a:endParaRPr kumimoji="0" lang="en-US" sz="2800" b="0" i="0" u="none" strike="noStrike" kern="0" cap="none" spc="0" normalizeH="0" baseline="0" noProof="0" dirty="0">
              <a:ln>
                <a:noFill/>
              </a:ln>
              <a:solidFill>
                <a:prstClr val="black"/>
              </a:solidFill>
              <a:effectLst/>
              <a:uLnTx/>
              <a:uFillTx/>
              <a:latin typeface="Segoe UI Variable Static Displa"/>
              <a:ea typeface="+mn-ea"/>
              <a:cs typeface="Segoe UI Semibold"/>
            </a:endParaRPr>
          </a:p>
        </p:txBody>
      </p:sp>
    </p:spTree>
    <p:extLst>
      <p:ext uri="{BB962C8B-B14F-4D97-AF65-F5344CB8AC3E}">
        <p14:creationId xmlns:p14="http://schemas.microsoft.com/office/powerpoint/2010/main" val="826835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2" grpId="0" animBg="1"/>
      <p:bldP spid="23" grpId="0" animBg="1"/>
      <p:bldP spid="25" grpId="0" animBg="1"/>
      <p:bldP spid="26" grpId="0" animBg="1"/>
      <p:bldP spid="27" grpId="0" animBg="1"/>
      <p:bldP spid="28" grpId="0" animBg="1"/>
      <p:bldP spid="31" grpId="0" animBg="1"/>
      <p:bldP spid="32" grpId="0" animBg="1"/>
      <p:bldP spid="33" grpId="0" animBg="1"/>
      <p:bldP spid="34" grpId="0" animBg="1"/>
      <p:bldP spid="37" grpId="0" animBg="1"/>
      <p:bldP spid="38" grpId="0" animBg="1"/>
      <p:bldP spid="39" grpId="0" animBg="1"/>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91DA-7C1B-F78C-3A95-DB90CCEF81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E86376-D466-0A02-1FA3-49A6A5DA8D89}"/>
              </a:ext>
            </a:extLst>
          </p:cNvPr>
          <p:cNvSpPr txBox="1">
            <a:spLocks noGrp="1"/>
          </p:cNvSpPr>
          <p:nvPr>
            <p:ph type="title" idx="4294967295"/>
          </p:nvPr>
        </p:nvSpPr>
        <p:spPr>
          <a:xfrm>
            <a:off x="352140" y="411010"/>
            <a:ext cx="1059332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WHAT WE HAVE TODAY</a:t>
            </a:r>
            <a:endParaRPr kumimoji="0" lang="en-US" sz="2800" b="0" i="0" u="none" strike="noStrike" kern="0" cap="none" spc="0" normalizeH="0" baseline="0" noProof="0" dirty="0">
              <a:ln>
                <a:noFill/>
              </a:ln>
              <a:solidFill>
                <a:prstClr val="black"/>
              </a:solidFill>
              <a:effectLst/>
              <a:uLnTx/>
              <a:uFillTx/>
              <a:latin typeface="Segoe UI Variable Static Displa"/>
              <a:ea typeface="+mn-ea"/>
              <a:cs typeface="Segoe UI Semibold"/>
            </a:endParaRPr>
          </a:p>
        </p:txBody>
      </p:sp>
      <p:sp>
        <p:nvSpPr>
          <p:cNvPr id="8" name="TextBox 7">
            <a:extLst>
              <a:ext uri="{FF2B5EF4-FFF2-40B4-BE49-F238E27FC236}">
                <a16:creationId xmlns:a16="http://schemas.microsoft.com/office/drawing/2014/main" id="{0CC784EB-D3B5-176F-09E8-94A6AA0E06C0}"/>
              </a:ext>
            </a:extLst>
          </p:cNvPr>
          <p:cNvSpPr txBox="1"/>
          <p:nvPr/>
        </p:nvSpPr>
        <p:spPr>
          <a:xfrm>
            <a:off x="8011197" y="1442190"/>
            <a:ext cx="2522818" cy="461665"/>
          </a:xfrm>
          <a:prstGeom prst="rect">
            <a:avLst/>
          </a:prstGeom>
          <a:noFill/>
        </p:spPr>
        <p:txBody>
          <a:bodyPr wrap="square">
            <a:spAutoFit/>
          </a:bodyPr>
          <a:lstStyle/>
          <a:p>
            <a:pPr lvl="0" algn="ctr" defTabSz="914400">
              <a:defRPr/>
            </a:pPr>
            <a:r>
              <a:rPr lang="en-US" sz="24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Storyline AMAs</a:t>
            </a:r>
            <a:endParaRPr kumimoji="0" lang="en-US" sz="1800" b="1" i="0" u="none" strike="noStrike" kern="0" cap="none" spc="0" normalizeH="0" baseline="0" noProof="0">
              <a:ln>
                <a:noFill/>
              </a:ln>
              <a:solidFill>
                <a:srgbClr val="000000"/>
              </a:solidFill>
              <a:effectLst/>
              <a:uLnTx/>
              <a:uFillTx/>
              <a:latin typeface="Aptos" panose="020B0004020202020204" pitchFamily="34" charset="0"/>
              <a:ea typeface="+mn-ea"/>
              <a:cs typeface="Segoe UI"/>
            </a:endParaRPr>
          </a:p>
        </p:txBody>
      </p:sp>
      <p:sp>
        <p:nvSpPr>
          <p:cNvPr id="10" name="TextBox 9">
            <a:extLst>
              <a:ext uri="{FF2B5EF4-FFF2-40B4-BE49-F238E27FC236}">
                <a16:creationId xmlns:a16="http://schemas.microsoft.com/office/drawing/2014/main" id="{8B257480-7A00-409F-6261-E00D2EEF5BEE}"/>
              </a:ext>
            </a:extLst>
          </p:cNvPr>
          <p:cNvSpPr txBox="1"/>
          <p:nvPr/>
        </p:nvSpPr>
        <p:spPr>
          <a:xfrm>
            <a:off x="1066887" y="1442190"/>
            <a:ext cx="3657363" cy="461665"/>
          </a:xfrm>
          <a:prstGeom prst="rect">
            <a:avLst/>
          </a:prstGeom>
          <a:noFill/>
        </p:spPr>
        <p:txBody>
          <a:bodyPr wrap="square">
            <a:spAutoFit/>
          </a:bodyPr>
          <a:lstStyle/>
          <a:p>
            <a:pPr lvl="0" algn="ctr" defTabSz="914400">
              <a:defRPr/>
            </a:pPr>
            <a:r>
              <a:rPr lang="en-US" sz="24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Community Live Events</a:t>
            </a:r>
            <a:endParaRPr kumimoji="0" lang="en-US" sz="2400" b="1"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0" name="Plus Sign 29">
            <a:extLst>
              <a:ext uri="{FF2B5EF4-FFF2-40B4-BE49-F238E27FC236}">
                <a16:creationId xmlns:a16="http://schemas.microsoft.com/office/drawing/2014/main" id="{D5DE112D-194C-A1B5-9D3A-3D80B1627F98}"/>
              </a:ext>
              <a:ext uri="{C183D7F6-B498-43B3-948B-1728B52AA6E4}">
                <adec:decorative xmlns:adec="http://schemas.microsoft.com/office/drawing/2017/decorative" val="1"/>
              </a:ext>
            </a:extLst>
          </p:cNvPr>
          <p:cNvSpPr/>
          <p:nvPr/>
        </p:nvSpPr>
        <p:spPr>
          <a:xfrm>
            <a:off x="5683174" y="3195872"/>
            <a:ext cx="832416" cy="777811"/>
          </a:xfrm>
          <a:prstGeom prst="mathPlus">
            <a:avLst/>
          </a:prstGeom>
          <a:solidFill>
            <a:srgbClr val="845ADC"/>
          </a:solidFill>
          <a:ln>
            <a:solidFill>
              <a:srgbClr val="845A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A321DCCD-01CE-ECD1-AB3C-D31421BD7EA6}"/>
              </a:ext>
            </a:extLst>
          </p:cNvPr>
          <p:cNvSpPr/>
          <p:nvPr/>
        </p:nvSpPr>
        <p:spPr>
          <a:xfrm>
            <a:off x="352140" y="3430054"/>
            <a:ext cx="340196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Produced using</a:t>
            </a:r>
            <a:b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Teams Live Events (today)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Teams Town Hall (Preview today, GA June)</a:t>
            </a:r>
          </a:p>
        </p:txBody>
      </p:sp>
      <p:pic>
        <p:nvPicPr>
          <p:cNvPr id="16" name="Picture 15" descr="A screenshot of a computer">
            <a:extLst>
              <a:ext uri="{FF2B5EF4-FFF2-40B4-BE49-F238E27FC236}">
                <a16:creationId xmlns:a16="http://schemas.microsoft.com/office/drawing/2014/main" id="{236DD8F2-58F1-794E-299F-C15741E8A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8" y="1984578"/>
            <a:ext cx="5603562" cy="3200400"/>
          </a:xfrm>
          <a:prstGeom prst="rect">
            <a:avLst/>
          </a:prstGeom>
        </p:spPr>
      </p:pic>
      <p:pic>
        <p:nvPicPr>
          <p:cNvPr id="18" name="Picture 17" descr="A screenshot of a computer">
            <a:extLst>
              <a:ext uri="{FF2B5EF4-FFF2-40B4-BE49-F238E27FC236}">
                <a16:creationId xmlns:a16="http://schemas.microsoft.com/office/drawing/2014/main" id="{0B57D213-7212-4A23-DE87-01089568C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826" y="1984577"/>
            <a:ext cx="5603561" cy="3200400"/>
          </a:xfrm>
          <a:prstGeom prst="rect">
            <a:avLst/>
          </a:prstGeom>
        </p:spPr>
      </p:pic>
      <p:sp>
        <p:nvSpPr>
          <p:cNvPr id="20" name="TextBox 19">
            <a:extLst>
              <a:ext uri="{FF2B5EF4-FFF2-40B4-BE49-F238E27FC236}">
                <a16:creationId xmlns:a16="http://schemas.microsoft.com/office/drawing/2014/main" id="{F5E4D254-817C-6F15-4CC4-CD613BD81CF6}"/>
              </a:ext>
            </a:extLst>
          </p:cNvPr>
          <p:cNvSpPr txBox="1"/>
          <p:nvPr/>
        </p:nvSpPr>
        <p:spPr>
          <a:xfrm>
            <a:off x="799336" y="5590569"/>
            <a:ext cx="10593328"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Customers stitch these experiences together to achieve their goals</a:t>
            </a:r>
            <a:endParaRPr kumimoji="0" lang="en-US" sz="2000" b="0" i="0" u="none" strike="noStrike" kern="0" cap="none" spc="0" normalizeH="0" baseline="0" noProof="0">
              <a:ln>
                <a:noFill/>
              </a:ln>
              <a:solidFill>
                <a:prstClr val="black"/>
              </a:solidFill>
              <a:effectLst/>
              <a:uLnTx/>
              <a:uFillTx/>
              <a:latin typeface="Segoe UI Variable Static Displa"/>
              <a:ea typeface="+mn-ea"/>
              <a:cs typeface="Segoe UI Semibold"/>
            </a:endParaRPr>
          </a:p>
        </p:txBody>
      </p:sp>
    </p:spTree>
    <p:extLst>
      <p:ext uri="{BB962C8B-B14F-4D97-AF65-F5344CB8AC3E}">
        <p14:creationId xmlns:p14="http://schemas.microsoft.com/office/powerpoint/2010/main" val="1975665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2513E-62E7-919E-4190-34396CC8333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E5D603B-5A68-C74E-60B5-DA9E6FB1EA69}"/>
              </a:ext>
            </a:extLst>
          </p:cNvPr>
          <p:cNvSpPr txBox="1"/>
          <p:nvPr/>
        </p:nvSpPr>
        <p:spPr>
          <a:xfrm>
            <a:off x="563788" y="1798950"/>
            <a:ext cx="3437201"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a:cs typeface="Segoe UI"/>
              </a:rPr>
              <a:t>Like today’s live events in communities</a:t>
            </a:r>
            <a:br>
              <a:rPr lang="en-US" sz="1400" b="0" i="0" u="none" strike="noStrike" kern="0" cap="none" spc="0" normalizeH="0" baseline="0" noProof="0">
                <a:ln>
                  <a:noFill/>
                </a:ln>
                <a:effectLst/>
                <a:uLnTx/>
                <a:uFillTx/>
                <a:latin typeface="Segoe UI"/>
                <a:cs typeface="Segoe UI"/>
              </a:rPr>
            </a:br>
            <a:r>
              <a:rPr kumimoji="0" lang="en-US" sz="1400" b="0" i="0" u="none" strike="noStrike" kern="0" cap="none" spc="0" normalizeH="0" baseline="0" noProof="0">
                <a:ln>
                  <a:noFill/>
                </a:ln>
                <a:solidFill>
                  <a:srgbClr val="000000"/>
                </a:solidFill>
                <a:effectLst/>
                <a:uLnTx/>
                <a:uFillTx/>
                <a:latin typeface="Segoe UI"/>
                <a:cs typeface="Segoe UI"/>
              </a:rPr>
              <a:t>Produced using Teams Town Hall</a:t>
            </a:r>
            <a:endParaRPr lang="en-US" sz="1400" b="0" i="0" u="none" strike="noStrike" kern="0" cap="none" spc="0" normalizeH="0" baseline="0" noProof="0">
              <a:ln>
                <a:noFill/>
              </a:ln>
              <a:solidFill>
                <a:srgbClr val="000000"/>
              </a:solidFill>
              <a:effectLst/>
              <a:uLnTx/>
              <a:uFillTx/>
              <a:latin typeface="Segoe UI"/>
              <a:cs typeface="Segoe UI"/>
            </a:endParaRPr>
          </a:p>
        </p:txBody>
      </p:sp>
      <p:sp>
        <p:nvSpPr>
          <p:cNvPr id="2" name="TextBox 1">
            <a:extLst>
              <a:ext uri="{FF2B5EF4-FFF2-40B4-BE49-F238E27FC236}">
                <a16:creationId xmlns:a16="http://schemas.microsoft.com/office/drawing/2014/main" id="{6A9AEEDB-1007-0221-E1CC-0A58A46DCF59}"/>
              </a:ext>
            </a:extLst>
          </p:cNvPr>
          <p:cNvSpPr txBox="1"/>
          <p:nvPr/>
        </p:nvSpPr>
        <p:spPr>
          <a:xfrm>
            <a:off x="640556" y="1350275"/>
            <a:ext cx="320992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a:cs typeface="Segoe UI"/>
              </a:rPr>
              <a:t>Broadcast</a:t>
            </a:r>
            <a:endParaRPr kumimoji="0" lang="en-US" sz="2800" b="1" i="0" u="none" strike="noStrike" kern="1200" cap="none" spc="0" normalizeH="0" baseline="0" noProof="0">
              <a:ln>
                <a:noFill/>
              </a:ln>
              <a:solidFill>
                <a:srgbClr val="000000"/>
              </a:solidFill>
              <a:effectLst/>
              <a:uLnTx/>
              <a:uFillTx/>
              <a:latin typeface="Segoe UI"/>
              <a:cs typeface="Segoe UI"/>
            </a:endParaRPr>
          </a:p>
        </p:txBody>
      </p:sp>
      <p:sp>
        <p:nvSpPr>
          <p:cNvPr id="6" name="TextBox 5">
            <a:extLst>
              <a:ext uri="{FF2B5EF4-FFF2-40B4-BE49-F238E27FC236}">
                <a16:creationId xmlns:a16="http://schemas.microsoft.com/office/drawing/2014/main" id="{59BF54D6-D334-00CE-9A9F-D689650F2740}"/>
              </a:ext>
            </a:extLst>
          </p:cNvPr>
          <p:cNvSpPr txBox="1"/>
          <p:nvPr/>
        </p:nvSpPr>
        <p:spPr>
          <a:xfrm>
            <a:off x="4491037" y="1350275"/>
            <a:ext cx="320992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a:cs typeface="Segoe UI"/>
              </a:rPr>
              <a:t>Meeting</a:t>
            </a:r>
            <a:endParaRPr kumimoji="0" lang="en-US" sz="2800" b="1" i="0" u="none" strike="noStrike" kern="1200" cap="none" spc="0" normalizeH="0" baseline="0" noProof="0">
              <a:ln>
                <a:noFill/>
              </a:ln>
              <a:solidFill>
                <a:srgbClr val="000000"/>
              </a:solidFill>
              <a:effectLst/>
              <a:uLnTx/>
              <a:uFillTx/>
              <a:latin typeface="Segoe UI"/>
              <a:cs typeface="Segoe UI"/>
            </a:endParaRPr>
          </a:p>
        </p:txBody>
      </p:sp>
      <p:sp>
        <p:nvSpPr>
          <p:cNvPr id="7" name="TextBox 6">
            <a:extLst>
              <a:ext uri="{FF2B5EF4-FFF2-40B4-BE49-F238E27FC236}">
                <a16:creationId xmlns:a16="http://schemas.microsoft.com/office/drawing/2014/main" id="{C11021C7-644A-C3DE-C93A-4177BAA2B1BE}"/>
              </a:ext>
            </a:extLst>
          </p:cNvPr>
          <p:cNvSpPr txBox="1"/>
          <p:nvPr/>
        </p:nvSpPr>
        <p:spPr>
          <a:xfrm>
            <a:off x="8222251" y="1418011"/>
            <a:ext cx="320992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a:cs typeface="Segoe UI"/>
              </a:rPr>
              <a:t>Async</a:t>
            </a:r>
            <a:endParaRPr kumimoji="0" lang="en-US" sz="2800" b="1" i="0" u="none" strike="noStrike" kern="1200" cap="none" spc="0" normalizeH="0" baseline="0" noProof="0">
              <a:ln>
                <a:noFill/>
              </a:ln>
              <a:solidFill>
                <a:srgbClr val="000000"/>
              </a:solidFill>
              <a:effectLst/>
              <a:uLnTx/>
              <a:uFillTx/>
              <a:latin typeface="Segoe UI"/>
              <a:cs typeface="Segoe UI"/>
            </a:endParaRPr>
          </a:p>
        </p:txBody>
      </p:sp>
      <p:sp>
        <p:nvSpPr>
          <p:cNvPr id="8" name="TextBox 7">
            <a:extLst>
              <a:ext uri="{FF2B5EF4-FFF2-40B4-BE49-F238E27FC236}">
                <a16:creationId xmlns:a16="http://schemas.microsoft.com/office/drawing/2014/main" id="{7660E169-0F13-F504-DB3C-3EB02CC64C9B}"/>
              </a:ext>
            </a:extLst>
          </p:cNvPr>
          <p:cNvSpPr txBox="1"/>
          <p:nvPr/>
        </p:nvSpPr>
        <p:spPr>
          <a:xfrm>
            <a:off x="8467139" y="1801858"/>
            <a:ext cx="2870277"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Segoe UI"/>
                <a:cs typeface="Segoe UI"/>
              </a:rPr>
              <a:t>Like today’s AMAs on storylines</a:t>
            </a:r>
            <a:br>
              <a:rPr lang="en-US" sz="1400" kern="0">
                <a:solidFill>
                  <a:srgbClr val="000000"/>
                </a:solidFill>
                <a:latin typeface="Segoe UI"/>
                <a:cs typeface="Segoe UI"/>
              </a:rPr>
            </a:br>
            <a:r>
              <a:rPr lang="en-US" sz="1400" kern="0">
                <a:solidFill>
                  <a:srgbClr val="000000"/>
                </a:solidFill>
                <a:latin typeface="Segoe UI"/>
                <a:cs typeface="Segoe UI"/>
              </a:rPr>
              <a:t>No live video experience</a:t>
            </a:r>
          </a:p>
        </p:txBody>
      </p:sp>
      <p:pic>
        <p:nvPicPr>
          <p:cNvPr id="1027" name="Picture 3">
            <a:extLst>
              <a:ext uri="{FF2B5EF4-FFF2-40B4-BE49-F238E27FC236}">
                <a16:creationId xmlns:a16="http://schemas.microsoft.com/office/drawing/2014/main" id="{4C96B5FF-D971-6888-097D-F01E3617BF7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79" y="2380861"/>
            <a:ext cx="7609042" cy="4265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screenshot of a computer">
            <a:extLst>
              <a:ext uri="{FF2B5EF4-FFF2-40B4-BE49-F238E27FC236}">
                <a16:creationId xmlns:a16="http://schemas.microsoft.com/office/drawing/2014/main" id="{069F502F-1C54-D5E0-F495-8BCF58E92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320" y="2380861"/>
            <a:ext cx="6767591" cy="4177705"/>
          </a:xfrm>
          <a:prstGeom prst="rect">
            <a:avLst/>
          </a:prstGeom>
        </p:spPr>
      </p:pic>
      <p:sp>
        <p:nvSpPr>
          <p:cNvPr id="11" name="TextBox 10">
            <a:extLst>
              <a:ext uri="{FF2B5EF4-FFF2-40B4-BE49-F238E27FC236}">
                <a16:creationId xmlns:a16="http://schemas.microsoft.com/office/drawing/2014/main" id="{9AADC726-72F1-9F2A-63F3-8F6E7EB8114C}"/>
              </a:ext>
            </a:extLst>
          </p:cNvPr>
          <p:cNvSpPr txBox="1"/>
          <p:nvPr/>
        </p:nvSpPr>
        <p:spPr>
          <a:xfrm>
            <a:off x="4373788" y="1798950"/>
            <a:ext cx="3437201"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Segoe UI"/>
                <a:cs typeface="Segoe UI"/>
              </a:rPr>
              <a:t>Like today’s live events in communities</a:t>
            </a:r>
            <a:br>
              <a:rPr lang="en-US" sz="1400" kern="0">
                <a:solidFill>
                  <a:srgbClr val="000000"/>
                </a:solidFill>
                <a:latin typeface="Segoe UI"/>
                <a:cs typeface="Segoe UI"/>
              </a:rPr>
            </a:br>
            <a:r>
              <a:rPr lang="en-US" sz="1400" kern="0">
                <a:solidFill>
                  <a:srgbClr val="000000"/>
                </a:solidFill>
                <a:latin typeface="Segoe UI"/>
                <a:cs typeface="Segoe UI"/>
              </a:rPr>
              <a:t>Produced using Teams Meetings</a:t>
            </a:r>
          </a:p>
        </p:txBody>
      </p:sp>
      <p:sp>
        <p:nvSpPr>
          <p:cNvPr id="12" name="Title 11">
            <a:extLst>
              <a:ext uri="{FF2B5EF4-FFF2-40B4-BE49-F238E27FC236}">
                <a16:creationId xmlns:a16="http://schemas.microsoft.com/office/drawing/2014/main" id="{3803E63E-E486-3A3B-2D5E-916140D1FCB7}"/>
              </a:ext>
            </a:extLst>
          </p:cNvPr>
          <p:cNvSpPr txBox="1">
            <a:spLocks noGrp="1"/>
          </p:cNvSpPr>
          <p:nvPr>
            <p:ph type="title" idx="4294967295"/>
          </p:nvPr>
        </p:nvSpPr>
        <p:spPr>
          <a:xfrm>
            <a:off x="352140" y="411010"/>
            <a:ext cx="1059332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EVENTS SCENARIOS COMING SOON</a:t>
            </a:r>
            <a:endParaRPr kumimoji="0" lang="en-US" sz="2800" b="0" i="0" u="none" strike="noStrike" kern="0" cap="none" spc="0" normalizeH="0" baseline="0" noProof="0" dirty="0">
              <a:ln>
                <a:noFill/>
              </a:ln>
              <a:solidFill>
                <a:prstClr val="black"/>
              </a:solidFill>
              <a:effectLst/>
              <a:uLnTx/>
              <a:uFillTx/>
              <a:latin typeface="Segoe UI Variable Static Displa"/>
              <a:ea typeface="+mn-ea"/>
              <a:cs typeface="Segoe UI Semibold"/>
            </a:endParaRPr>
          </a:p>
        </p:txBody>
      </p:sp>
      <p:pic>
        <p:nvPicPr>
          <p:cNvPr id="14" name="Picture 13" descr="A screenshot of a computer">
            <a:extLst>
              <a:ext uri="{FF2B5EF4-FFF2-40B4-BE49-F238E27FC236}">
                <a16:creationId xmlns:a16="http://schemas.microsoft.com/office/drawing/2014/main" id="{C6DB0344-B28E-C7CD-0E25-DFB8378B8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40" y="2410329"/>
            <a:ext cx="5770842" cy="4118767"/>
          </a:xfrm>
          <a:prstGeom prst="rect">
            <a:avLst/>
          </a:prstGeom>
        </p:spPr>
      </p:pic>
    </p:spTree>
    <p:extLst>
      <p:ext uri="{BB962C8B-B14F-4D97-AF65-F5344CB8AC3E}">
        <p14:creationId xmlns:p14="http://schemas.microsoft.com/office/powerpoint/2010/main" val="737624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p:bldP spid="7" grpId="0"/>
      <p:bldP spid="8"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A45B9-DEBD-C109-3439-4BAF555013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662C69-FE3D-2ED0-F42E-9CBA7B8E55FB}"/>
              </a:ext>
            </a:extLst>
          </p:cNvPr>
          <p:cNvSpPr txBox="1">
            <a:spLocks noGrp="1"/>
          </p:cNvSpPr>
          <p:nvPr>
            <p:ph type="title" idx="4294967295"/>
          </p:nvPr>
        </p:nvSpPr>
        <p:spPr>
          <a:xfrm>
            <a:off x="554879" y="2591602"/>
            <a:ext cx="1059332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PROTOTYPE</a:t>
            </a:r>
            <a:endParaRPr kumimoji="0" lang="en-US" sz="3600" b="0" i="0" u="none" strike="noStrike" kern="0" cap="none" spc="0" normalizeH="0" baseline="0" noProof="0" dirty="0">
              <a:ln>
                <a:noFill/>
              </a:ln>
              <a:solidFill>
                <a:prstClr val="black"/>
              </a:solidFill>
              <a:effectLst/>
              <a:uLnTx/>
              <a:uFillTx/>
              <a:latin typeface="Segoe UI Variable Static Displa"/>
              <a:ea typeface="+mn-ea"/>
              <a:cs typeface="Segoe UI Semibold"/>
            </a:endParaRPr>
          </a:p>
        </p:txBody>
      </p:sp>
    </p:spTree>
    <p:extLst>
      <p:ext uri="{BB962C8B-B14F-4D97-AF65-F5344CB8AC3E}">
        <p14:creationId xmlns:p14="http://schemas.microsoft.com/office/powerpoint/2010/main" val="3380539249"/>
      </p:ext>
    </p:extLst>
  </p:cSld>
  <p:clrMapOvr>
    <a:masterClrMapping/>
  </p:clrMapOvr>
  <p:transition>
    <p:fade/>
  </p:transition>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4FAF61-4D44-2386-077D-E6C1D910D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E8956-9079-8CC8-D833-04C27FC261D2}"/>
              </a:ext>
            </a:extLst>
          </p:cNvPr>
          <p:cNvSpPr txBox="1">
            <a:spLocks noGrp="1"/>
          </p:cNvSpPr>
          <p:nvPr>
            <p:ph type="title" idx="4294967295"/>
          </p:nvPr>
        </p:nvSpPr>
        <p:spPr>
          <a:xfrm>
            <a:off x="554879" y="2591602"/>
            <a:ext cx="1059332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EVENTS DISCOVERY </a:t>
            </a:r>
            <a:endParaRPr kumimoji="0" lang="en-US" sz="3600" b="0" i="0" u="none" strike="noStrike" kern="0" cap="none" spc="0" normalizeH="0" baseline="0" noProof="0" dirty="0">
              <a:ln>
                <a:noFill/>
              </a:ln>
              <a:solidFill>
                <a:prstClr val="black"/>
              </a:solidFill>
              <a:effectLst/>
              <a:uLnTx/>
              <a:uFillTx/>
              <a:latin typeface="Segoe UI Variable Static Displa"/>
              <a:ea typeface="+mn-ea"/>
              <a:cs typeface="Segoe UI Semibold"/>
            </a:endParaRPr>
          </a:p>
        </p:txBody>
      </p:sp>
    </p:spTree>
    <p:extLst>
      <p:ext uri="{BB962C8B-B14F-4D97-AF65-F5344CB8AC3E}">
        <p14:creationId xmlns:p14="http://schemas.microsoft.com/office/powerpoint/2010/main" val="24531745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1A70-AA1D-96D8-04B4-162ECAB37A06}"/>
              </a:ext>
            </a:extLst>
          </p:cNvPr>
          <p:cNvSpPr txBox="1">
            <a:spLocks noGrp="1"/>
          </p:cNvSpPr>
          <p:nvPr>
            <p:ph type="title" idx="4294967295"/>
          </p:nvPr>
        </p:nvSpPr>
        <p:spPr>
          <a:xfrm>
            <a:off x="566666" y="2591602"/>
            <a:ext cx="1059332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EVENT DISCOVERY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8CE4094B-F98E-1F87-2763-F9DC3FC1BAF1}"/>
              </a:ext>
            </a:extLst>
          </p:cNvPr>
          <p:cNvSpPr txBox="1"/>
          <p:nvPr/>
        </p:nvSpPr>
        <p:spPr>
          <a:xfrm>
            <a:off x="566666" y="3176377"/>
            <a:ext cx="7539265" cy="456215"/>
          </a:xfrm>
          <a:prstGeom prst="rect">
            <a:avLst/>
          </a:prstGeom>
          <a:noFill/>
        </p:spPr>
        <p:txBody>
          <a:bodyPr wrap="square" lIns="91440" tIns="45720" rIns="91440" bIns="45720" anchor="t">
            <a:spAutoFit/>
          </a:bodyPr>
          <a:lstStyle>
            <a:defPPr>
              <a:defRPr lang="en-US"/>
            </a:defPPr>
            <a:lvl1pPr defTabSz="914400">
              <a:defRPr sz="28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defRPr>
            </a:lvl1pPr>
          </a:lstStyle>
          <a:p>
            <a:pPr>
              <a:lnSpc>
                <a:spcPct val="150000"/>
              </a:lnSpc>
            </a:pPr>
            <a:r>
              <a:rPr lang="en-CR" sz="1800"/>
              <a:t>Revolutionizing the experience to discover and gain event insights</a:t>
            </a:r>
            <a:endParaRPr lang="en-US" sz="1800"/>
          </a:p>
        </p:txBody>
      </p:sp>
    </p:spTree>
    <p:extLst>
      <p:ext uri="{BB962C8B-B14F-4D97-AF65-F5344CB8AC3E}">
        <p14:creationId xmlns:p14="http://schemas.microsoft.com/office/powerpoint/2010/main" val="1002275963"/>
      </p:ext>
    </p:extLst>
  </p:cSld>
  <p:clrMapOvr>
    <a:masterClrMapping/>
  </p:clrMapOvr>
  <p:transition>
    <p:fade/>
  </p:transition>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
            <a:extLst>
              <a:ext uri="{FF2B5EF4-FFF2-40B4-BE49-F238E27FC236}">
                <a16:creationId xmlns:a16="http://schemas.microsoft.com/office/drawing/2014/main" id="{6337B2BC-5E21-3ADD-73A6-DE3DF0856F5F}"/>
              </a:ext>
            </a:extLst>
          </p:cNvPr>
          <p:cNvPicPr>
            <a:picLocks noChangeAspect="1"/>
          </p:cNvPicPr>
          <p:nvPr/>
        </p:nvPicPr>
        <p:blipFill>
          <a:blip r:embed="rId4"/>
          <a:stretch>
            <a:fillRect/>
          </a:stretch>
        </p:blipFill>
        <p:spPr>
          <a:xfrm>
            <a:off x="0" y="-401305"/>
            <a:ext cx="5717406" cy="745425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D57E232-E0F6-10BD-ECEF-22EB8C1968D4}"/>
              </a:ext>
            </a:extLst>
          </p:cNvPr>
          <p:cNvSpPr txBox="1"/>
          <p:nvPr/>
        </p:nvSpPr>
        <p:spPr>
          <a:xfrm>
            <a:off x="5916370" y="1376907"/>
            <a:ext cx="6275630" cy="3780202"/>
          </a:xfrm>
          <a:prstGeom prst="rect">
            <a:avLst/>
          </a:prstGeom>
          <a:noFill/>
        </p:spPr>
        <p:txBody>
          <a:bodyPr wrap="square">
            <a:spAutoFit/>
          </a:bodyPr>
          <a:lstStyle/>
          <a:p>
            <a:pPr>
              <a:lnSpc>
                <a:spcPct val="150000"/>
              </a:lnSpc>
              <a:buNone/>
            </a:pPr>
            <a:r>
              <a:rPr lang="en-US" sz="1800">
                <a:solidFill>
                  <a:srgbClr val="3F3F3F"/>
                </a:solidFill>
                <a:effectLst/>
                <a:latin typeface="Segoe UI" panose="020B0502040204020203" pitchFamily="34" charset="0"/>
                <a:cs typeface="Segoe UI" panose="020B0502040204020203" pitchFamily="34" charset="0"/>
              </a:rPr>
              <a:t>One place to </a:t>
            </a:r>
            <a:r>
              <a:rPr lang="en-US" sz="1800" kern="0">
                <a:gradFill>
                  <a:gsLst>
                    <a:gs pos="0">
                      <a:srgbClr val="7364F2"/>
                    </a:gs>
                    <a:gs pos="37000">
                      <a:srgbClr val="605DE9"/>
                    </a:gs>
                    <a:gs pos="70000">
                      <a:srgbClr val="7C5BD9"/>
                    </a:gs>
                    <a:gs pos="99000">
                      <a:srgbClr val="C652F1"/>
                    </a:gs>
                  </a:gsLst>
                  <a:path path="circle">
                    <a:fillToRect t="100000" r="100000"/>
                  </a:path>
                </a:gradFill>
                <a:latin typeface="Segoe UI"/>
                <a:cs typeface="Segoe UI Semibold"/>
              </a:rPr>
              <a:t>discover</a:t>
            </a:r>
            <a:r>
              <a:rPr lang="en-US" sz="1800">
                <a:solidFill>
                  <a:srgbClr val="3F3F3F"/>
                </a:solidFill>
                <a:effectLst/>
                <a:latin typeface="Segoe UI" panose="020B0502040204020203" pitchFamily="34" charset="0"/>
                <a:cs typeface="Segoe UI" panose="020B0502040204020203" pitchFamily="34" charset="0"/>
              </a:rPr>
              <a:t> all events across the organization </a:t>
            </a:r>
          </a:p>
          <a:p>
            <a:pPr>
              <a:lnSpc>
                <a:spcPct val="150000"/>
              </a:lnSpc>
              <a:buNone/>
            </a:pPr>
            <a:endParaRPr lang="en-US" sz="1800">
              <a:solidFill>
                <a:srgbClr val="3F3F3F"/>
              </a:solidFill>
              <a:effectLst/>
              <a:latin typeface="Segoe UI" panose="020B0502040204020203" pitchFamily="34" charset="0"/>
              <a:cs typeface="Segoe UI" panose="020B0502040204020203" pitchFamily="34" charset="0"/>
            </a:endParaRPr>
          </a:p>
          <a:p>
            <a:pPr>
              <a:lnSpc>
                <a:spcPct val="150000"/>
              </a:lnSpc>
              <a:buNone/>
            </a:pPr>
            <a:endParaRPr lang="en-US" sz="1800">
              <a:solidFill>
                <a:srgbClr val="3F3F3F"/>
              </a:solidFill>
              <a:effectLst/>
              <a:latin typeface="Segoe UI" panose="020B0502040204020203" pitchFamily="34" charset="0"/>
              <a:cs typeface="Segoe UI" panose="020B0502040204020203" pitchFamily="34" charset="0"/>
            </a:endParaRPr>
          </a:p>
          <a:p>
            <a:pPr>
              <a:lnSpc>
                <a:spcPct val="150000"/>
              </a:lnSpc>
            </a:pPr>
            <a:r>
              <a:rPr lang="en-US" sz="1800">
                <a:solidFill>
                  <a:srgbClr val="3F3F3F"/>
                </a:solidFill>
                <a:latin typeface="Segoe UI" panose="020B0502040204020203" pitchFamily="34" charset="0"/>
                <a:cs typeface="Segoe UI" panose="020B0502040204020203" pitchFamily="34" charset="0"/>
              </a:rPr>
              <a:t>A </a:t>
            </a:r>
            <a:r>
              <a:rPr lang="en-US" sz="1800" kern="0">
                <a:gradFill>
                  <a:gsLst>
                    <a:gs pos="0">
                      <a:srgbClr val="7364F2"/>
                    </a:gs>
                    <a:gs pos="37000">
                      <a:srgbClr val="605DE9"/>
                    </a:gs>
                    <a:gs pos="70000">
                      <a:srgbClr val="7C5BD9"/>
                    </a:gs>
                    <a:gs pos="99000">
                      <a:srgbClr val="C652F1"/>
                    </a:gs>
                  </a:gsLst>
                  <a:path path="circle">
                    <a:fillToRect t="100000" r="100000"/>
                  </a:path>
                </a:gradFill>
                <a:latin typeface="Segoe UI"/>
                <a:cs typeface="Segoe UI Semibold"/>
              </a:rPr>
              <a:t>personalized experience </a:t>
            </a:r>
            <a:r>
              <a:rPr lang="en-US" sz="1800">
                <a:solidFill>
                  <a:srgbClr val="3F3F3F"/>
                </a:solidFill>
                <a:latin typeface="Segoe UI" panose="020B0502040204020203" pitchFamily="34" charset="0"/>
                <a:cs typeface="Segoe UI" panose="020B0502040204020203" pitchFamily="34" charset="0"/>
              </a:rPr>
              <a:t>that prioritizes events </a:t>
            </a:r>
            <a:r>
              <a:rPr lang="en-US" sz="1800">
                <a:solidFill>
                  <a:srgbClr val="3F3F3F"/>
                </a:solidFill>
                <a:effectLst/>
                <a:latin typeface="Segoe UI" panose="020B0502040204020203" pitchFamily="34" charset="0"/>
                <a:cs typeface="Segoe UI" panose="020B0502040204020203" pitchFamily="34" charset="0"/>
              </a:rPr>
              <a:t>relevant to the user’s interests and preferences.</a:t>
            </a:r>
          </a:p>
          <a:p>
            <a:pPr>
              <a:lnSpc>
                <a:spcPct val="150000"/>
              </a:lnSpc>
            </a:pPr>
            <a:endParaRPr lang="en-US" sz="1800">
              <a:solidFill>
                <a:srgbClr val="3F3F3F"/>
              </a:solidFill>
              <a:effectLst/>
              <a:latin typeface="Segoe UI" panose="020B0502040204020203" pitchFamily="34" charset="0"/>
              <a:cs typeface="Segoe UI" panose="020B0502040204020203" pitchFamily="34" charset="0"/>
            </a:endParaRPr>
          </a:p>
          <a:p>
            <a:pPr>
              <a:lnSpc>
                <a:spcPct val="150000"/>
              </a:lnSpc>
            </a:pPr>
            <a:endParaRPr lang="en-US" sz="1800">
              <a:solidFill>
                <a:srgbClr val="3F3F3F"/>
              </a:solidFill>
              <a:effectLst/>
              <a:latin typeface="Segoe UI" panose="020B0502040204020203" pitchFamily="34" charset="0"/>
              <a:cs typeface="Segoe UI" panose="020B0502040204020203" pitchFamily="34" charset="0"/>
            </a:endParaRPr>
          </a:p>
          <a:p>
            <a:pPr>
              <a:lnSpc>
                <a:spcPct val="150000"/>
              </a:lnSpc>
            </a:pPr>
            <a:r>
              <a:rPr lang="en-US" sz="1800">
                <a:solidFill>
                  <a:srgbClr val="3F3F3F"/>
                </a:solidFill>
                <a:latin typeface="Segoe UI" panose="020B0502040204020203" pitchFamily="34" charset="0"/>
                <a:cs typeface="Segoe UI" panose="020B0502040204020203" pitchFamily="34" charset="0"/>
              </a:rPr>
              <a:t>Helps </a:t>
            </a:r>
            <a:r>
              <a:rPr lang="en-US" sz="1800">
                <a:solidFill>
                  <a:srgbClr val="3F3F3F"/>
                </a:solidFill>
                <a:effectLst/>
                <a:latin typeface="Segoe UI" panose="020B0502040204020203" pitchFamily="34" charset="0"/>
                <a:cs typeface="Segoe UI" panose="020B0502040204020203" pitchFamily="34" charset="0"/>
              </a:rPr>
              <a:t>organizers to </a:t>
            </a:r>
            <a:r>
              <a:rPr lang="en-US" sz="1800" kern="0">
                <a:gradFill>
                  <a:gsLst>
                    <a:gs pos="0">
                      <a:srgbClr val="7364F2"/>
                    </a:gs>
                    <a:gs pos="37000">
                      <a:srgbClr val="605DE9"/>
                    </a:gs>
                    <a:gs pos="70000">
                      <a:srgbClr val="7C5BD9"/>
                    </a:gs>
                    <a:gs pos="99000">
                      <a:srgbClr val="C652F1"/>
                    </a:gs>
                  </a:gsLst>
                  <a:path path="circle">
                    <a:fillToRect t="100000" r="100000"/>
                  </a:path>
                </a:gradFill>
                <a:latin typeface="Segoe UI"/>
                <a:cs typeface="Segoe UI Semibold"/>
              </a:rPr>
              <a:t>drive attendance </a:t>
            </a:r>
            <a:r>
              <a:rPr lang="en-US" sz="1800">
                <a:solidFill>
                  <a:srgbClr val="3F3F3F"/>
                </a:solidFill>
                <a:effectLst/>
                <a:latin typeface="Segoe UI" panose="020B0502040204020203" pitchFamily="34" charset="0"/>
                <a:cs typeface="Segoe UI" panose="020B0502040204020203" pitchFamily="34" charset="0"/>
              </a:rPr>
              <a:t>while ensuring attendees don’t miss relevant events (eliminating FOMO).</a:t>
            </a:r>
          </a:p>
        </p:txBody>
      </p:sp>
    </p:spTree>
    <p:extLst>
      <p:ext uri="{BB962C8B-B14F-4D97-AF65-F5344CB8AC3E}">
        <p14:creationId xmlns:p14="http://schemas.microsoft.com/office/powerpoint/2010/main" val="2471037942"/>
      </p:ext>
    </p:extLst>
  </p:cSld>
  <p:clrMapOvr>
    <a:masterClrMapping/>
  </p:clrMapOvr>
  <p:transition>
    <p:fade/>
  </p:transition>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1C18-4CCA-1CE9-21A4-E9CE5EBEE91B}"/>
            </a:ext>
          </a:extLst>
        </p:cNvPr>
        <p:cNvGrpSpPr/>
        <p:nvPr/>
      </p:nvGrpSpPr>
      <p:grpSpPr>
        <a:xfrm>
          <a:off x="0" y="0"/>
          <a:ext cx="0" cy="0"/>
          <a:chOff x="0" y="0"/>
          <a:chExt cx="0" cy="0"/>
        </a:xfrm>
      </p:grpSpPr>
      <p:pic>
        <p:nvPicPr>
          <p:cNvPr id="7" name="Picture 6" descr="A screenshot of a computer">
            <a:extLst>
              <a:ext uri="{FF2B5EF4-FFF2-40B4-BE49-F238E27FC236}">
                <a16:creationId xmlns:a16="http://schemas.microsoft.com/office/drawing/2014/main" id="{251B84C0-176E-3D15-42A0-EA795AA7004A}"/>
              </a:ext>
            </a:extLst>
          </p:cNvPr>
          <p:cNvPicPr>
            <a:picLocks noChangeAspect="1"/>
          </p:cNvPicPr>
          <p:nvPr/>
        </p:nvPicPr>
        <p:blipFill>
          <a:blip r:embed="rId4"/>
          <a:stretch>
            <a:fillRect/>
          </a:stretch>
        </p:blipFill>
        <p:spPr>
          <a:xfrm>
            <a:off x="-371724" y="1043884"/>
            <a:ext cx="6836500" cy="11140383"/>
          </a:xfrm>
          <a:prstGeom prst="rect">
            <a:avLst/>
          </a:prstGeom>
          <a:ln>
            <a:noFill/>
          </a:ln>
          <a:effectLst>
            <a:outerShdw blurRad="292100" dist="139700" dir="2700000" algn="tl" rotWithShape="0">
              <a:srgbClr val="333333">
                <a:alpha val="65000"/>
              </a:srgbClr>
            </a:outerShdw>
          </a:effectLst>
        </p:spPr>
      </p:pic>
      <p:sp>
        <p:nvSpPr>
          <p:cNvPr id="9" name="Title 8">
            <a:extLst>
              <a:ext uri="{FF2B5EF4-FFF2-40B4-BE49-F238E27FC236}">
                <a16:creationId xmlns:a16="http://schemas.microsoft.com/office/drawing/2014/main" id="{697E3991-9C87-3BA1-31F5-BB903AB993FF}"/>
              </a:ext>
            </a:extLst>
          </p:cNvPr>
          <p:cNvSpPr txBox="1">
            <a:spLocks noGrp="1"/>
          </p:cNvSpPr>
          <p:nvPr>
            <p:ph type="title" idx="4294967295"/>
          </p:nvPr>
        </p:nvSpPr>
        <p:spPr>
          <a:xfrm>
            <a:off x="352140" y="411010"/>
            <a:ext cx="1059332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EVENT NOTIFICATIONS</a:t>
            </a:r>
            <a:endParaRPr kumimoji="0" lang="en-US" sz="1765"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a:extLst>
              <a:ext uri="{FF2B5EF4-FFF2-40B4-BE49-F238E27FC236}">
                <a16:creationId xmlns:a16="http://schemas.microsoft.com/office/drawing/2014/main" id="{0EB158FC-7AD3-CEC6-45A3-9BA4B8F91C8C}"/>
              </a:ext>
            </a:extLst>
          </p:cNvPr>
          <p:cNvSpPr txBox="1"/>
          <p:nvPr/>
        </p:nvSpPr>
        <p:spPr>
          <a:xfrm>
            <a:off x="7509164" y="1420293"/>
            <a:ext cx="4091702" cy="2949205"/>
          </a:xfrm>
          <a:prstGeom prst="rect">
            <a:avLst/>
          </a:prstGeom>
          <a:noFill/>
        </p:spPr>
        <p:txBody>
          <a:bodyPr wrap="square">
            <a:spAutoFit/>
          </a:bodyPr>
          <a:lstStyle/>
          <a:p>
            <a:pPr>
              <a:lnSpc>
                <a:spcPct val="150000"/>
              </a:lnSpc>
              <a:buNone/>
            </a:pPr>
            <a:r>
              <a:rPr lang="en-US" sz="1800">
                <a:solidFill>
                  <a:srgbClr val="3F3F3F"/>
                </a:solidFill>
                <a:effectLst/>
                <a:latin typeface="Segoe UI" panose="020B0502040204020203" pitchFamily="34" charset="0"/>
                <a:cs typeface="Segoe UI" panose="020B0502040204020203" pitchFamily="34" charset="0"/>
              </a:rPr>
              <a:t>Event notifications will </a:t>
            </a:r>
            <a:r>
              <a:rPr lang="en-US" sz="1800" kern="0">
                <a:gradFill>
                  <a:gsLst>
                    <a:gs pos="0">
                      <a:srgbClr val="7364F2"/>
                    </a:gs>
                    <a:gs pos="37000">
                      <a:srgbClr val="605DE9"/>
                    </a:gs>
                    <a:gs pos="70000">
                      <a:srgbClr val="7C5BD9"/>
                    </a:gs>
                    <a:gs pos="99000">
                      <a:srgbClr val="C652F1"/>
                    </a:gs>
                  </a:gsLst>
                  <a:path path="circle">
                    <a:fillToRect t="100000" r="100000"/>
                  </a:path>
                </a:gradFill>
                <a:latin typeface="Segoe UI"/>
                <a:cs typeface="Segoe UI Semibold"/>
              </a:rPr>
              <a:t>meet attendees where they are</a:t>
            </a:r>
            <a:r>
              <a:rPr lang="en-US" sz="1800">
                <a:solidFill>
                  <a:srgbClr val="3F3F3F"/>
                </a:solidFill>
                <a:effectLst/>
                <a:latin typeface="Segoe UI" panose="020B0502040204020203" pitchFamily="34" charset="0"/>
                <a:cs typeface="Segoe UI" panose="020B0502040204020203" pitchFamily="34" charset="0"/>
              </a:rPr>
              <a:t>, across Microsoft 365. </a:t>
            </a:r>
          </a:p>
          <a:p>
            <a:pPr>
              <a:lnSpc>
                <a:spcPct val="150000"/>
              </a:lnSpc>
              <a:buNone/>
            </a:pPr>
            <a:endParaRPr lang="en-US" sz="1800">
              <a:solidFill>
                <a:srgbClr val="3F3F3F"/>
              </a:solidFill>
              <a:latin typeface="Segoe UI" panose="020B0502040204020203" pitchFamily="34" charset="0"/>
              <a:cs typeface="Segoe UI" panose="020B0502040204020203" pitchFamily="34" charset="0"/>
            </a:endParaRPr>
          </a:p>
          <a:p>
            <a:pPr>
              <a:lnSpc>
                <a:spcPct val="150000"/>
              </a:lnSpc>
              <a:buNone/>
            </a:pPr>
            <a:r>
              <a:rPr lang="en-US" sz="1800">
                <a:solidFill>
                  <a:srgbClr val="3F3F3F"/>
                </a:solidFill>
                <a:effectLst/>
                <a:latin typeface="Segoe UI" panose="020B0502040204020203" pitchFamily="34" charset="0"/>
                <a:cs typeface="Segoe UI" panose="020B0502040204020203" pitchFamily="34" charset="0"/>
              </a:rPr>
              <a:t>Digest notifications amplify the value of events, by providing event summaries, access to event recap and key questions and answers.</a:t>
            </a:r>
          </a:p>
        </p:txBody>
      </p:sp>
    </p:spTree>
    <p:extLst>
      <p:ext uri="{BB962C8B-B14F-4D97-AF65-F5344CB8AC3E}">
        <p14:creationId xmlns:p14="http://schemas.microsoft.com/office/powerpoint/2010/main" val="1730192947"/>
      </p:ext>
    </p:extLst>
  </p:cSld>
  <p:clrMapOvr>
    <a:masterClrMapping/>
  </p:clrMapOvr>
  <p:transition>
    <p:fade/>
  </p:transition>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4B4A7-23C9-EA4F-65F5-542A7D41251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93B8AF5-DF69-1807-34D3-FEDDA51349AE}"/>
              </a:ext>
            </a:extLst>
          </p:cNvPr>
          <p:cNvSpPr txBox="1">
            <a:spLocks noGrp="1"/>
          </p:cNvSpPr>
          <p:nvPr>
            <p:ph type="title" idx="4294967295"/>
          </p:nvPr>
        </p:nvSpPr>
        <p:spPr>
          <a:xfrm>
            <a:off x="352140" y="411010"/>
            <a:ext cx="1059332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EVENT KNOWLEDGE IN COPILOT</a:t>
            </a:r>
            <a:endParaRPr kumimoji="0" lang="en-US" sz="1765"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Copilot Logo and symbol, meaning, history, PNG, brand">
            <a:extLst>
              <a:ext uri="{FF2B5EF4-FFF2-40B4-BE49-F238E27FC236}">
                <a16:creationId xmlns:a16="http://schemas.microsoft.com/office/drawing/2014/main" id="{F4487313-09CC-0E4B-7081-4D3C7E6D2318}"/>
              </a:ext>
            </a:extLst>
          </p:cNvPr>
          <p:cNvPicPr>
            <a:picLocks noChangeAspect="1"/>
          </p:cNvPicPr>
          <p:nvPr/>
        </p:nvPicPr>
        <p:blipFill>
          <a:blip r:embed="rId3"/>
          <a:stretch>
            <a:fillRect/>
          </a:stretch>
        </p:blipFill>
        <p:spPr>
          <a:xfrm>
            <a:off x="11048254" y="264921"/>
            <a:ext cx="981075" cy="561975"/>
          </a:xfrm>
          <a:prstGeom prst="rect">
            <a:avLst/>
          </a:prstGeom>
        </p:spPr>
      </p:pic>
      <p:sp>
        <p:nvSpPr>
          <p:cNvPr id="5" name="Rectangle 4">
            <a:extLst>
              <a:ext uri="{FF2B5EF4-FFF2-40B4-BE49-F238E27FC236}">
                <a16:creationId xmlns:a16="http://schemas.microsoft.com/office/drawing/2014/main" id="{7ADF6F74-0763-88A8-28AF-89F3A066D1F3}"/>
              </a:ext>
              <a:ext uri="{C183D7F6-B498-43B3-948B-1728B52AA6E4}">
                <adec:decorative xmlns:adec="http://schemas.microsoft.com/office/drawing/2017/decorative" val="1"/>
              </a:ext>
            </a:extLst>
          </p:cNvPr>
          <p:cNvSpPr/>
          <p:nvPr/>
        </p:nvSpPr>
        <p:spPr bwMode="auto">
          <a:xfrm>
            <a:off x="-1361" y="3237139"/>
            <a:ext cx="907597" cy="193222"/>
          </a:xfrm>
          <a:prstGeom prst="rect">
            <a:avLst/>
          </a:prstGeom>
          <a:solidFill>
            <a:srgbClr val="EEEE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425E2407-BDA1-C002-41F8-F43AE6990168}"/>
              </a:ext>
            </a:extLst>
          </p:cNvPr>
          <p:cNvSpPr txBox="1"/>
          <p:nvPr/>
        </p:nvSpPr>
        <p:spPr>
          <a:xfrm>
            <a:off x="446549" y="1075632"/>
            <a:ext cx="11835851"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900" kern="0">
                <a:solidFill>
                  <a:srgbClr val="000000"/>
                </a:solidFill>
                <a:latin typeface="Segoe UI"/>
                <a:cs typeface="Segoe UI"/>
              </a:rPr>
              <a:t>Copilot distills knowledge from events, surfacing the best answers instantly.</a:t>
            </a:r>
          </a:p>
        </p:txBody>
      </p:sp>
      <p:pic>
        <p:nvPicPr>
          <p:cNvPr id="7" name="Picture 6" descr="A screenshot of a chat">
            <a:extLst>
              <a:ext uri="{FF2B5EF4-FFF2-40B4-BE49-F238E27FC236}">
                <a16:creationId xmlns:a16="http://schemas.microsoft.com/office/drawing/2014/main" id="{13025279-63BA-227D-C2E1-BDC01FE98FDF}"/>
              </a:ext>
            </a:extLst>
          </p:cNvPr>
          <p:cNvPicPr>
            <a:picLocks noChangeAspect="1"/>
          </p:cNvPicPr>
          <p:nvPr/>
        </p:nvPicPr>
        <p:blipFill>
          <a:blip r:embed="rId4"/>
          <a:stretch>
            <a:fillRect/>
          </a:stretch>
        </p:blipFill>
        <p:spPr>
          <a:xfrm>
            <a:off x="-3402" y="2112412"/>
            <a:ext cx="12198803" cy="2889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783825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EE6C8-07A4-B9A9-4319-EB1B3F3E736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45989C2-637D-4BF9-A5D9-5C75FD5BFAA0}"/>
              </a:ext>
            </a:extLst>
          </p:cNvPr>
          <p:cNvSpPr txBox="1">
            <a:spLocks noGrp="1"/>
          </p:cNvSpPr>
          <p:nvPr>
            <p:ph type="title" idx="4294967295"/>
          </p:nvPr>
        </p:nvSpPr>
        <p:spPr>
          <a:xfrm>
            <a:off x="352140" y="411010"/>
            <a:ext cx="1059332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EVENT KNOWLEDGE IN COPILOT</a:t>
            </a:r>
            <a:endParaRPr kumimoji="0" lang="en-US" sz="1765"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Copilot Logo and symbol, meaning, history, PNG, brand">
            <a:extLst>
              <a:ext uri="{FF2B5EF4-FFF2-40B4-BE49-F238E27FC236}">
                <a16:creationId xmlns:a16="http://schemas.microsoft.com/office/drawing/2014/main" id="{F92C5EFB-65BE-51E8-A14F-1B6BE82C3B5B}"/>
              </a:ext>
            </a:extLst>
          </p:cNvPr>
          <p:cNvPicPr>
            <a:picLocks noChangeAspect="1"/>
          </p:cNvPicPr>
          <p:nvPr/>
        </p:nvPicPr>
        <p:blipFill>
          <a:blip r:embed="rId3"/>
          <a:stretch>
            <a:fillRect/>
          </a:stretch>
        </p:blipFill>
        <p:spPr>
          <a:xfrm>
            <a:off x="11048254" y="264921"/>
            <a:ext cx="981075" cy="561975"/>
          </a:xfrm>
          <a:prstGeom prst="rect">
            <a:avLst/>
          </a:prstGeom>
        </p:spPr>
      </p:pic>
      <p:sp>
        <p:nvSpPr>
          <p:cNvPr id="3" name="TextBox 2">
            <a:extLst>
              <a:ext uri="{FF2B5EF4-FFF2-40B4-BE49-F238E27FC236}">
                <a16:creationId xmlns:a16="http://schemas.microsoft.com/office/drawing/2014/main" id="{2A683D78-F0BE-B195-01D8-5B2FC496CB11}"/>
              </a:ext>
            </a:extLst>
          </p:cNvPr>
          <p:cNvSpPr txBox="1"/>
          <p:nvPr/>
        </p:nvSpPr>
        <p:spPr>
          <a:xfrm>
            <a:off x="446549" y="1075632"/>
            <a:ext cx="11835851"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900" kern="0">
                <a:solidFill>
                  <a:srgbClr val="000000"/>
                </a:solidFill>
                <a:latin typeface="Segoe UI"/>
                <a:cs typeface="Segoe UI"/>
              </a:rPr>
              <a:t>Copilot distills knowledge from events, surfacing the best answers instantly.</a:t>
            </a:r>
          </a:p>
        </p:txBody>
      </p:sp>
      <p:pic>
        <p:nvPicPr>
          <p:cNvPr id="7" name="Picture 6" descr="A screenshot of a chat">
            <a:extLst>
              <a:ext uri="{FF2B5EF4-FFF2-40B4-BE49-F238E27FC236}">
                <a16:creationId xmlns:a16="http://schemas.microsoft.com/office/drawing/2014/main" id="{696389C5-6A64-D0A5-2602-73C306969DAC}"/>
              </a:ext>
            </a:extLst>
          </p:cNvPr>
          <p:cNvPicPr>
            <a:picLocks noChangeAspect="1"/>
          </p:cNvPicPr>
          <p:nvPr/>
        </p:nvPicPr>
        <p:blipFill>
          <a:blip r:embed="rId4"/>
          <a:stretch>
            <a:fillRect/>
          </a:stretch>
        </p:blipFill>
        <p:spPr>
          <a:xfrm>
            <a:off x="1882880" y="1570653"/>
            <a:ext cx="8231853" cy="5287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77314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76329-E01C-BFD2-ECCB-2104109B16C7}"/>
            </a:ext>
          </a:extLst>
        </p:cNvPr>
        <p:cNvGrpSpPr/>
        <p:nvPr/>
      </p:nvGrpSpPr>
      <p:grpSpPr>
        <a:xfrm>
          <a:off x="0" y="0"/>
          <a:ext cx="0" cy="0"/>
          <a:chOff x="0" y="0"/>
          <a:chExt cx="0" cy="0"/>
        </a:xfrm>
      </p:grpSpPr>
      <p:sp>
        <p:nvSpPr>
          <p:cNvPr id="7" name="Text 6">
            <a:extLst>
              <a:ext uri="{FF2B5EF4-FFF2-40B4-BE49-F238E27FC236}">
                <a16:creationId xmlns:a16="http://schemas.microsoft.com/office/drawing/2014/main" id="{7599C726-80EB-C6FF-12C8-2D1DB949B3F1}"/>
              </a:ext>
            </a:extLst>
          </p:cNvPr>
          <p:cNvSpPr>
            <a:spLocks noGrp="1"/>
          </p:cNvSpPr>
          <p:nvPr>
            <p:ph type="title" idx="4294967295"/>
          </p:nvPr>
        </p:nvSpPr>
        <p:spPr>
          <a:xfrm>
            <a:off x="675341" y="364797"/>
            <a:ext cx="716634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3200" b="1" i="0" u="none" strike="noStrike" kern="0" cap="none" spc="300" normalizeH="0" baseline="0" noProof="0" dirty="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COMMUNICATIONS TRACK</a:t>
            </a:r>
            <a:br>
              <a:rPr kumimoji="0" lang="en-US" sz="3200" b="1" i="0" u="none" strike="noStrike" kern="0" cap="none" spc="300" normalizeH="0" baseline="0" noProof="0" dirty="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br>
            <a:r>
              <a:rPr kumimoji="0" lang="en-US" sz="1800" b="1" i="0" u="none" strike="noStrike" kern="0" cap="none" spc="300" normalizeH="0" baseline="0" noProof="0" dirty="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at the Microsoft 365 Community Conference</a:t>
            </a:r>
            <a:endParaRPr kumimoji="0" lang="en-US" sz="3200" b="1" i="0" u="none" strike="noStrike" kern="0" cap="none" spc="300" normalizeH="0" baseline="0" noProof="0" dirty="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endParaRPr>
          </a:p>
        </p:txBody>
      </p:sp>
      <p:sp>
        <p:nvSpPr>
          <p:cNvPr id="8" name="TextBox 7">
            <a:extLst>
              <a:ext uri="{FF2B5EF4-FFF2-40B4-BE49-F238E27FC236}">
                <a16:creationId xmlns:a16="http://schemas.microsoft.com/office/drawing/2014/main" id="{14347F0E-2A85-B145-38B1-7E51323D8053}"/>
              </a:ext>
            </a:extLst>
          </p:cNvPr>
          <p:cNvSpPr txBox="1"/>
          <p:nvPr/>
        </p:nvSpPr>
        <p:spPr>
          <a:xfrm>
            <a:off x="675342" y="1309540"/>
            <a:ext cx="5296963" cy="646331"/>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The premier event for executive and employee communications </a:t>
            </a:r>
            <a:b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professionals using the Microsoft cloud</a:t>
            </a:r>
          </a:p>
        </p:txBody>
      </p:sp>
      <p:sp>
        <p:nvSpPr>
          <p:cNvPr id="2" name="TextBox 1">
            <a:extLst>
              <a:ext uri="{FF2B5EF4-FFF2-40B4-BE49-F238E27FC236}">
                <a16:creationId xmlns:a16="http://schemas.microsoft.com/office/drawing/2014/main" id="{43439236-8A4B-6AC1-1F30-817C7590C5CC}"/>
              </a:ext>
            </a:extLst>
          </p:cNvPr>
          <p:cNvSpPr txBox="1"/>
          <p:nvPr/>
        </p:nvSpPr>
        <p:spPr>
          <a:xfrm>
            <a:off x="675341" y="283424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Reimagine strategies to reach &amp; engage employees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Scale leadership, build culture and drive transformation</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Measure &amp; improve effectiveness with AI &amp; analytics</a:t>
            </a:r>
          </a:p>
        </p:txBody>
      </p:sp>
      <p:sp>
        <p:nvSpPr>
          <p:cNvPr id="21" name="TextBox 20">
            <a:extLst>
              <a:ext uri="{FF2B5EF4-FFF2-40B4-BE49-F238E27FC236}">
                <a16:creationId xmlns:a16="http://schemas.microsoft.com/office/drawing/2014/main" id="{814679EA-BEC8-DE33-EDB3-C3A14C5576F4}"/>
              </a:ext>
            </a:extLst>
          </p:cNvPr>
          <p:cNvSpPr txBox="1"/>
          <p:nvPr/>
        </p:nvSpPr>
        <p:spPr>
          <a:xfrm>
            <a:off x="675341" y="462346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Strategy</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the impact of AI on the workforce, the workplace, communicators and communications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Product expertise</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modernize communications with Engage, SharePoint, Teams and Viva</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Best practices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drive effective comms across news, events, intranets, employee engagement and more</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Inspiration &amp; answers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learn from your peers with breakouts, panels, and AMAs with comms professionals</a:t>
            </a:r>
            <a:endParaRPr kumimoji="0" lang="en-US" sz="1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65ED590-46F4-8838-F8EF-F7FC4BEB2D9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32320" y="-179776"/>
            <a:ext cx="5640199" cy="5012811"/>
          </a:xfrm>
          <a:prstGeom prst="rect">
            <a:avLst/>
          </a:prstGeom>
        </p:spPr>
      </p:pic>
      <p:sp>
        <p:nvSpPr>
          <p:cNvPr id="4" name="Rectangle 3">
            <a:extLst>
              <a:ext uri="{FF2B5EF4-FFF2-40B4-BE49-F238E27FC236}">
                <a16:creationId xmlns:a16="http://schemas.microsoft.com/office/drawing/2014/main" id="{B0115964-B52E-E757-A637-1006A17CF297}"/>
              </a:ext>
            </a:extLst>
          </p:cNvPr>
          <p:cNvSpPr/>
          <p:nvPr/>
        </p:nvSpPr>
        <p:spPr bwMode="auto">
          <a:xfrm>
            <a:off x="1" y="6235582"/>
            <a:ext cx="12142381" cy="37118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kumimoji="0" lang="en-US" sz="1800" b="1" i="0" u="none" strike="noStrike" kern="0" cap="none" spc="300" normalizeH="0" baseline="0" noProof="0">
                <a:ln>
                  <a:noFill/>
                </a:ln>
                <a:solidFill>
                  <a:srgbClr val="FFFFFF"/>
                </a:solidFill>
                <a:effectLst/>
                <a:uLnTx/>
                <a:uFillTx/>
                <a:latin typeface="Segoe UI Variable Static Displa" pitchFamily="2" charset="0"/>
                <a:ea typeface="+mn-ea"/>
                <a:cs typeface="Segoe UI Semibold"/>
              </a:rPr>
              <a:t>REGISTER TODAY www.m365conf.com SAVE $150 with discount code SAVE150</a:t>
            </a:r>
            <a:r>
              <a:rPr lang="en-US" sz="1800">
                <a:solidFill>
                  <a:srgbClr val="FFFFFF"/>
                </a:solidFill>
              </a:rPr>
              <a:t> </a:t>
            </a:r>
            <a:endParaRPr lang="en-US" sz="1800">
              <a:solidFill>
                <a:srgbClr val="FFFFFF"/>
              </a:solidFill>
              <a:latin typeface="Aptos"/>
              <a:cs typeface="Segoe UI Semibold" panose="020B0702040204020203" pitchFamily="34" charset="0"/>
            </a:endParaRPr>
          </a:p>
        </p:txBody>
      </p:sp>
    </p:spTree>
    <p:extLst>
      <p:ext uri="{BB962C8B-B14F-4D97-AF65-F5344CB8AC3E}">
        <p14:creationId xmlns:p14="http://schemas.microsoft.com/office/powerpoint/2010/main" val="63786224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029AF-A3DD-BB7A-C0A0-6138073C748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9ED5071-7494-7D01-4462-3B131DCD48D4}"/>
              </a:ext>
            </a:extLst>
          </p:cNvPr>
          <p:cNvSpPr txBox="1">
            <a:spLocks noGrp="1"/>
          </p:cNvSpPr>
          <p:nvPr>
            <p:ph type="title" idx="4294967295"/>
          </p:nvPr>
        </p:nvSpPr>
        <p:spPr>
          <a:xfrm>
            <a:off x="352140" y="411010"/>
            <a:ext cx="1059332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AI and AGENTS</a:t>
            </a:r>
            <a:endParaRPr kumimoji="0" lang="en-US" sz="1765"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Copilot Logo and symbol, meaning, history, PNG, brand">
            <a:extLst>
              <a:ext uri="{FF2B5EF4-FFF2-40B4-BE49-F238E27FC236}">
                <a16:creationId xmlns:a16="http://schemas.microsoft.com/office/drawing/2014/main" id="{34F25712-12E0-003E-3BEA-366090AA9420}"/>
              </a:ext>
            </a:extLst>
          </p:cNvPr>
          <p:cNvPicPr>
            <a:picLocks noChangeAspect="1"/>
          </p:cNvPicPr>
          <p:nvPr/>
        </p:nvPicPr>
        <p:blipFill>
          <a:blip r:embed="rId3"/>
          <a:stretch>
            <a:fillRect/>
          </a:stretch>
        </p:blipFill>
        <p:spPr>
          <a:xfrm>
            <a:off x="11048254" y="264921"/>
            <a:ext cx="981075" cy="561975"/>
          </a:xfrm>
          <a:prstGeom prst="rect">
            <a:avLst/>
          </a:prstGeom>
        </p:spPr>
      </p:pic>
      <p:sp>
        <p:nvSpPr>
          <p:cNvPr id="2" name="Text Placeholder 1">
            <a:extLst>
              <a:ext uri="{FF2B5EF4-FFF2-40B4-BE49-F238E27FC236}">
                <a16:creationId xmlns:a16="http://schemas.microsoft.com/office/drawing/2014/main" id="{52866EA1-53F7-5F64-1B07-06F834C7FCC8}"/>
              </a:ext>
            </a:extLst>
          </p:cNvPr>
          <p:cNvSpPr txBox="1">
            <a:spLocks/>
          </p:cNvSpPr>
          <p:nvPr/>
        </p:nvSpPr>
        <p:spPr>
          <a:xfrm>
            <a:off x="1615562" y="2325442"/>
            <a:ext cx="3791032" cy="86177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spcBef>
                <a:spcPts val="0"/>
              </a:spcBef>
              <a:defRPr/>
            </a:pPr>
            <a:r>
              <a:rPr lang="en-US" sz="22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Event creation</a:t>
            </a:r>
          </a:p>
          <a:p>
            <a:pPr defTabSz="914400">
              <a:lnSpc>
                <a:spcPct val="100000"/>
              </a:lnSpc>
              <a:spcBef>
                <a:spcPts val="0"/>
              </a:spcBef>
              <a:defRPr/>
            </a:pPr>
            <a:r>
              <a:rPr lang="en-US" sz="1700" kern="0">
                <a:solidFill>
                  <a:srgbClr val="000000"/>
                </a:solidFill>
                <a:latin typeface="Segoe UI"/>
                <a:cs typeface="Segoe UI"/>
              </a:rPr>
              <a:t>Suggest optimal event configurations for efficient organization</a:t>
            </a:r>
          </a:p>
        </p:txBody>
      </p:sp>
      <p:sp>
        <p:nvSpPr>
          <p:cNvPr id="3" name="Text Placeholder 1">
            <a:extLst>
              <a:ext uri="{FF2B5EF4-FFF2-40B4-BE49-F238E27FC236}">
                <a16:creationId xmlns:a16="http://schemas.microsoft.com/office/drawing/2014/main" id="{4E48BD57-77AF-109E-9917-71AB86E5B790}"/>
              </a:ext>
            </a:extLst>
          </p:cNvPr>
          <p:cNvSpPr txBox="1">
            <a:spLocks/>
          </p:cNvSpPr>
          <p:nvPr/>
        </p:nvSpPr>
        <p:spPr>
          <a:xfrm>
            <a:off x="1615561" y="3860028"/>
            <a:ext cx="3791032" cy="888988"/>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spcBef>
                <a:spcPts val="0"/>
              </a:spcBef>
              <a:defRPr/>
            </a:pPr>
            <a:r>
              <a:rPr lang="en-US" sz="22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Run of show management</a:t>
            </a:r>
          </a:p>
          <a:p>
            <a:pPr defTabSz="914400">
              <a:lnSpc>
                <a:spcPct val="100000"/>
              </a:lnSpc>
              <a:spcBef>
                <a:spcPts val="0"/>
              </a:spcBef>
              <a:defRPr/>
            </a:pPr>
            <a:r>
              <a:rPr lang="en-US" sz="1700" kern="0">
                <a:solidFill>
                  <a:srgbClr val="000000"/>
                </a:solidFill>
                <a:latin typeface="Segoe UI"/>
                <a:cs typeface="Segoe UI"/>
              </a:rPr>
              <a:t>Propose and refine Run of Show for smooth event moderation</a:t>
            </a:r>
          </a:p>
        </p:txBody>
      </p:sp>
      <p:sp>
        <p:nvSpPr>
          <p:cNvPr id="4" name="Text Placeholder 1">
            <a:extLst>
              <a:ext uri="{FF2B5EF4-FFF2-40B4-BE49-F238E27FC236}">
                <a16:creationId xmlns:a16="http://schemas.microsoft.com/office/drawing/2014/main" id="{49F71766-FA6C-FD24-9EDD-2D04DDE98187}"/>
              </a:ext>
            </a:extLst>
          </p:cNvPr>
          <p:cNvSpPr txBox="1">
            <a:spLocks/>
          </p:cNvSpPr>
          <p:nvPr/>
        </p:nvSpPr>
        <p:spPr>
          <a:xfrm>
            <a:off x="7381533" y="5248008"/>
            <a:ext cx="3797837" cy="86177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spcBef>
                <a:spcPts val="0"/>
              </a:spcBef>
              <a:defRPr/>
            </a:pPr>
            <a:r>
              <a:rPr lang="en-US" sz="22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Post-event summary</a:t>
            </a:r>
          </a:p>
          <a:p>
            <a:pPr defTabSz="914400">
              <a:lnSpc>
                <a:spcPct val="100000"/>
              </a:lnSpc>
              <a:spcBef>
                <a:spcPts val="0"/>
              </a:spcBef>
              <a:defRPr/>
            </a:pPr>
            <a:r>
              <a:rPr lang="en-US" sz="1700" kern="0">
                <a:solidFill>
                  <a:srgbClr val="000000"/>
                </a:solidFill>
                <a:latin typeface="Segoe UI"/>
                <a:cs typeface="Segoe UI"/>
              </a:rPr>
              <a:t>Customizable and shareable roundup of the event </a:t>
            </a:r>
          </a:p>
        </p:txBody>
      </p:sp>
      <p:sp>
        <p:nvSpPr>
          <p:cNvPr id="5" name="Text Placeholder 1">
            <a:extLst>
              <a:ext uri="{FF2B5EF4-FFF2-40B4-BE49-F238E27FC236}">
                <a16:creationId xmlns:a16="http://schemas.microsoft.com/office/drawing/2014/main" id="{DD3C2223-CADE-193E-FFED-8324C29B057F}"/>
              </a:ext>
            </a:extLst>
          </p:cNvPr>
          <p:cNvSpPr txBox="1">
            <a:spLocks/>
          </p:cNvSpPr>
          <p:nvPr/>
        </p:nvSpPr>
        <p:spPr>
          <a:xfrm>
            <a:off x="1610599" y="5273571"/>
            <a:ext cx="3702728" cy="86177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spcBef>
                <a:spcPts val="0"/>
              </a:spcBef>
              <a:defRPr/>
            </a:pPr>
            <a:r>
              <a:rPr lang="en-US" sz="22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Smart question approval</a:t>
            </a:r>
          </a:p>
          <a:p>
            <a:pPr defTabSz="914400">
              <a:lnSpc>
                <a:spcPct val="100000"/>
              </a:lnSpc>
              <a:spcBef>
                <a:spcPts val="0"/>
              </a:spcBef>
              <a:defRPr/>
            </a:pPr>
            <a:r>
              <a:rPr lang="en-US" sz="1700" kern="0">
                <a:solidFill>
                  <a:srgbClr val="000000"/>
                </a:solidFill>
                <a:latin typeface="Segoe UI"/>
                <a:cs typeface="Segoe UI"/>
              </a:rPr>
              <a:t>Auto-approve or flag questions by tone and relevancy</a:t>
            </a:r>
          </a:p>
        </p:txBody>
      </p:sp>
      <p:sp>
        <p:nvSpPr>
          <p:cNvPr id="6" name="Text Placeholder 1">
            <a:extLst>
              <a:ext uri="{FF2B5EF4-FFF2-40B4-BE49-F238E27FC236}">
                <a16:creationId xmlns:a16="http://schemas.microsoft.com/office/drawing/2014/main" id="{5225C840-C5AE-0C9E-ACDD-E26EB5136B55}"/>
              </a:ext>
            </a:extLst>
          </p:cNvPr>
          <p:cNvSpPr txBox="1">
            <a:spLocks/>
          </p:cNvSpPr>
          <p:nvPr/>
        </p:nvSpPr>
        <p:spPr>
          <a:xfrm>
            <a:off x="7408601" y="2304341"/>
            <a:ext cx="3777426" cy="86177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spcBef>
                <a:spcPts val="0"/>
              </a:spcBef>
              <a:defRPr/>
            </a:pPr>
            <a:r>
              <a:rPr lang="en-US" sz="22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Smart question management</a:t>
            </a:r>
          </a:p>
          <a:p>
            <a:pPr defTabSz="914400">
              <a:lnSpc>
                <a:spcPct val="100000"/>
              </a:lnSpc>
              <a:spcBef>
                <a:spcPts val="0"/>
              </a:spcBef>
              <a:defRPr/>
            </a:pPr>
            <a:r>
              <a:rPr lang="en-US" sz="1700" kern="0">
                <a:solidFill>
                  <a:srgbClr val="000000"/>
                </a:solidFill>
                <a:latin typeface="Segoe UI"/>
                <a:cs typeface="Segoe UI"/>
              </a:rPr>
              <a:t>Group and summarize similar questions for easy handling</a:t>
            </a:r>
          </a:p>
        </p:txBody>
      </p:sp>
      <p:sp>
        <p:nvSpPr>
          <p:cNvPr id="8" name="Text Placeholder 1">
            <a:extLst>
              <a:ext uri="{FF2B5EF4-FFF2-40B4-BE49-F238E27FC236}">
                <a16:creationId xmlns:a16="http://schemas.microsoft.com/office/drawing/2014/main" id="{93DDC712-D7FD-546D-0AF8-EEF9B51E298E}"/>
              </a:ext>
            </a:extLst>
          </p:cNvPr>
          <p:cNvSpPr txBox="1">
            <a:spLocks/>
          </p:cNvSpPr>
          <p:nvPr/>
        </p:nvSpPr>
        <p:spPr>
          <a:xfrm>
            <a:off x="7411324" y="3839670"/>
            <a:ext cx="3791033" cy="60016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spcBef>
                <a:spcPts val="0"/>
              </a:spcBef>
              <a:defRPr/>
            </a:pPr>
            <a:r>
              <a:rPr lang="en-US" sz="22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Capture live Q&amp;A</a:t>
            </a:r>
            <a:endParaRPr lang="en-US">
              <a:gradFill>
                <a:gsLst>
                  <a:gs pos="1250">
                    <a:srgbClr val="091F2C"/>
                  </a:gs>
                  <a:gs pos="99000">
                    <a:srgbClr val="091F2C"/>
                  </a:gs>
                </a:gsLst>
                <a:lin ang="5400000" scaled="0"/>
              </a:gradFill>
              <a:latin typeface="Segoe Sans Display"/>
              <a:cs typeface="Segoe Sans Display"/>
            </a:endParaRPr>
          </a:p>
          <a:p>
            <a:pPr defTabSz="914400">
              <a:lnSpc>
                <a:spcPct val="100000"/>
              </a:lnSpc>
              <a:spcBef>
                <a:spcPts val="0"/>
              </a:spcBef>
              <a:defRPr/>
            </a:pPr>
            <a:r>
              <a:rPr lang="en-US" sz="1700" kern="0">
                <a:solidFill>
                  <a:srgbClr val="000000"/>
                </a:solidFill>
                <a:latin typeface="Segoe UI"/>
                <a:cs typeface="Segoe UI"/>
              </a:rPr>
              <a:t>Preserve live Q&amp;A pairs for posterity</a:t>
            </a:r>
            <a:endParaRPr lang="en-US" sz="1900" kern="0">
              <a:solidFill>
                <a:srgbClr val="000000"/>
              </a:solidFill>
              <a:latin typeface="Segoe UI"/>
              <a:cs typeface="Segoe UI"/>
            </a:endParaRPr>
          </a:p>
        </p:txBody>
      </p:sp>
      <p:pic>
        <p:nvPicPr>
          <p:cNvPr id="12" name="Picture 11" descr="Create Icon Png #104267 - Free Icons Library">
            <a:extLst>
              <a:ext uri="{FF2B5EF4-FFF2-40B4-BE49-F238E27FC236}">
                <a16:creationId xmlns:a16="http://schemas.microsoft.com/office/drawing/2014/main" id="{361ADEBA-8DFC-719B-4C25-E9EE73C9A519}"/>
              </a:ext>
            </a:extLst>
          </p:cNvPr>
          <p:cNvPicPr>
            <a:picLocks noChangeAspect="1"/>
          </p:cNvPicPr>
          <p:nvPr/>
        </p:nvPicPr>
        <p:blipFill>
          <a:blip r:embed="rId4"/>
          <a:stretch>
            <a:fillRect/>
          </a:stretch>
        </p:blipFill>
        <p:spPr>
          <a:xfrm>
            <a:off x="536991" y="2321805"/>
            <a:ext cx="828102" cy="837282"/>
          </a:xfrm>
          <a:prstGeom prst="rect">
            <a:avLst/>
          </a:prstGeom>
        </p:spPr>
      </p:pic>
      <p:pic>
        <p:nvPicPr>
          <p:cNvPr id="13" name="Picture 12" descr="Event Planner Generic gradient outline icon">
            <a:extLst>
              <a:ext uri="{FF2B5EF4-FFF2-40B4-BE49-F238E27FC236}">
                <a16:creationId xmlns:a16="http://schemas.microsoft.com/office/drawing/2014/main" id="{4318E8E6-D5F9-D6E5-D187-D8B371200BA3}"/>
              </a:ext>
            </a:extLst>
          </p:cNvPr>
          <p:cNvPicPr>
            <a:picLocks noChangeAspect="1"/>
          </p:cNvPicPr>
          <p:nvPr/>
        </p:nvPicPr>
        <p:blipFill>
          <a:blip r:embed="rId5"/>
          <a:stretch>
            <a:fillRect/>
          </a:stretch>
        </p:blipFill>
        <p:spPr>
          <a:xfrm>
            <a:off x="546515" y="3854985"/>
            <a:ext cx="828103" cy="919909"/>
          </a:xfrm>
          <a:prstGeom prst="rect">
            <a:avLst/>
          </a:prstGeom>
        </p:spPr>
      </p:pic>
      <p:pic>
        <p:nvPicPr>
          <p:cNvPr id="15" name="Picture 14" descr="File Pixel Perfect Lineal Color icon">
            <a:extLst>
              <a:ext uri="{FF2B5EF4-FFF2-40B4-BE49-F238E27FC236}">
                <a16:creationId xmlns:a16="http://schemas.microsoft.com/office/drawing/2014/main" id="{A5EE704C-0986-646D-447E-469945F5AAFD}"/>
              </a:ext>
            </a:extLst>
          </p:cNvPr>
          <p:cNvPicPr>
            <a:picLocks noChangeAspect="1"/>
          </p:cNvPicPr>
          <p:nvPr/>
        </p:nvPicPr>
        <p:blipFill>
          <a:blip r:embed="rId6"/>
          <a:stretch>
            <a:fillRect/>
          </a:stretch>
        </p:blipFill>
        <p:spPr>
          <a:xfrm>
            <a:off x="6377176" y="5249766"/>
            <a:ext cx="692031" cy="655635"/>
          </a:xfrm>
          <a:prstGeom prst="rect">
            <a:avLst/>
          </a:prstGeom>
        </p:spPr>
      </p:pic>
      <p:pic>
        <p:nvPicPr>
          <p:cNvPr id="20" name="Picture 19" descr="Approved, check, denied, do, don't, reject icon - Download on Iconfinder">
            <a:extLst>
              <a:ext uri="{FF2B5EF4-FFF2-40B4-BE49-F238E27FC236}">
                <a16:creationId xmlns:a16="http://schemas.microsoft.com/office/drawing/2014/main" id="{7B93834F-6CC0-A999-3FB7-BC3B44973557}"/>
              </a:ext>
            </a:extLst>
          </p:cNvPr>
          <p:cNvPicPr>
            <a:picLocks noChangeAspect="1"/>
          </p:cNvPicPr>
          <p:nvPr/>
        </p:nvPicPr>
        <p:blipFill>
          <a:blip r:embed="rId7"/>
          <a:stretch>
            <a:fillRect/>
          </a:stretch>
        </p:blipFill>
        <p:spPr>
          <a:xfrm>
            <a:off x="276061" y="5159976"/>
            <a:ext cx="1105492" cy="1075900"/>
          </a:xfrm>
          <a:prstGeom prst="rect">
            <a:avLst/>
          </a:prstGeom>
        </p:spPr>
      </p:pic>
      <p:pic>
        <p:nvPicPr>
          <p:cNvPr id="23" name="Picture 22" descr="Question and answer Generic Blue icon">
            <a:extLst>
              <a:ext uri="{FF2B5EF4-FFF2-40B4-BE49-F238E27FC236}">
                <a16:creationId xmlns:a16="http://schemas.microsoft.com/office/drawing/2014/main" id="{D9E027CC-19B6-6E06-19DC-AC4FFBE58E7A}"/>
              </a:ext>
            </a:extLst>
          </p:cNvPr>
          <p:cNvPicPr>
            <a:picLocks noChangeAspect="1"/>
          </p:cNvPicPr>
          <p:nvPr/>
        </p:nvPicPr>
        <p:blipFill>
          <a:blip r:embed="rId8"/>
          <a:stretch>
            <a:fillRect/>
          </a:stretch>
        </p:blipFill>
        <p:spPr>
          <a:xfrm>
            <a:off x="6118296" y="2302491"/>
            <a:ext cx="1216315" cy="1076229"/>
          </a:xfrm>
          <a:prstGeom prst="rect">
            <a:avLst/>
          </a:prstGeom>
        </p:spPr>
      </p:pic>
      <p:pic>
        <p:nvPicPr>
          <p:cNvPr id="26" name="Picture 25" descr="Webinar - Free computer icons">
            <a:extLst>
              <a:ext uri="{FF2B5EF4-FFF2-40B4-BE49-F238E27FC236}">
                <a16:creationId xmlns:a16="http://schemas.microsoft.com/office/drawing/2014/main" id="{E293472C-3ECD-C4D6-90E3-BAA7C01F7B03}"/>
              </a:ext>
            </a:extLst>
          </p:cNvPr>
          <p:cNvPicPr>
            <a:picLocks noChangeAspect="1"/>
          </p:cNvPicPr>
          <p:nvPr/>
        </p:nvPicPr>
        <p:blipFill>
          <a:blip r:embed="rId9"/>
          <a:stretch>
            <a:fillRect/>
          </a:stretch>
        </p:blipFill>
        <p:spPr>
          <a:xfrm>
            <a:off x="6439639" y="3887692"/>
            <a:ext cx="704604" cy="792690"/>
          </a:xfrm>
          <a:prstGeom prst="rect">
            <a:avLst/>
          </a:prstGeom>
        </p:spPr>
      </p:pic>
      <p:sp>
        <p:nvSpPr>
          <p:cNvPr id="29" name="TextBox 28">
            <a:extLst>
              <a:ext uri="{FF2B5EF4-FFF2-40B4-BE49-F238E27FC236}">
                <a16:creationId xmlns:a16="http://schemas.microsoft.com/office/drawing/2014/main" id="{EE8F57DF-B4E8-9173-6F58-86D1E2C69221}"/>
              </a:ext>
            </a:extLst>
          </p:cNvPr>
          <p:cNvSpPr txBox="1"/>
          <p:nvPr/>
        </p:nvSpPr>
        <p:spPr>
          <a:xfrm>
            <a:off x="462850" y="1091744"/>
            <a:ext cx="11563709"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900" kern="0">
                <a:solidFill>
                  <a:srgbClr val="000000"/>
                </a:solidFill>
                <a:latin typeface="Segoe UI"/>
                <a:cs typeface="Segoe UI"/>
              </a:rPr>
              <a:t>AI and Agents can intelligently improve organizer efficiency across the event lifecycle in delivering seamless, engaging, and inclusive events</a:t>
            </a:r>
          </a:p>
        </p:txBody>
      </p:sp>
    </p:spTree>
    <p:extLst>
      <p:ext uri="{BB962C8B-B14F-4D97-AF65-F5344CB8AC3E}">
        <p14:creationId xmlns:p14="http://schemas.microsoft.com/office/powerpoint/2010/main" val="254390862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AC64-0348-4417-877E-B21492D58468}"/>
              </a:ext>
            </a:extLst>
          </p:cNvPr>
          <p:cNvSpPr>
            <a:spLocks noGrp="1"/>
          </p:cNvSpPr>
          <p:nvPr>
            <p:ph type="title"/>
          </p:nvPr>
        </p:nvSpPr>
        <p:spPr/>
        <p:txBody>
          <a:bodyPr/>
          <a:lstStyle/>
          <a:p>
            <a:r>
              <a:rPr lang="en-US">
                <a:cs typeface="Segoe Sans Display"/>
              </a:rPr>
              <a:t>Looking ahead</a:t>
            </a:r>
            <a:endParaRPr lang="en-US"/>
          </a:p>
        </p:txBody>
      </p:sp>
    </p:spTree>
    <p:extLst>
      <p:ext uri="{BB962C8B-B14F-4D97-AF65-F5344CB8AC3E}">
        <p14:creationId xmlns:p14="http://schemas.microsoft.com/office/powerpoint/2010/main" val="102098429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E4ED8-5E81-7BFD-B569-947EBF6AEE3B}"/>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31B36AA6-3BFE-6B72-DA80-55F50982EBAE}"/>
              </a:ext>
            </a:extLst>
          </p:cNvPr>
          <p:cNvSpPr>
            <a:spLocks noGrp="1"/>
          </p:cNvSpPr>
          <p:nvPr>
            <p:ph type="title"/>
          </p:nvPr>
        </p:nvSpPr>
        <p:spPr/>
        <p:txBody>
          <a:bodyPr/>
          <a:lstStyle/>
          <a:p>
            <a:r>
              <a:rPr lang="en-US"/>
              <a:t>Events in Engage</a:t>
            </a:r>
          </a:p>
        </p:txBody>
      </p:sp>
      <p:sp>
        <p:nvSpPr>
          <p:cNvPr id="21" name="Text Placeholder 20">
            <a:extLst>
              <a:ext uri="{FF2B5EF4-FFF2-40B4-BE49-F238E27FC236}">
                <a16:creationId xmlns:a16="http://schemas.microsoft.com/office/drawing/2014/main" id="{9F608E07-E009-D869-5DA4-6B15EB1D7C17}"/>
              </a:ext>
            </a:extLst>
          </p:cNvPr>
          <p:cNvSpPr>
            <a:spLocks noGrp="1"/>
          </p:cNvSpPr>
          <p:nvPr>
            <p:ph type="body" sz="quarter" idx="51"/>
          </p:nvPr>
        </p:nvSpPr>
        <p:spPr/>
        <p:txBody>
          <a:bodyPr/>
          <a:lstStyle/>
          <a:p>
            <a:r>
              <a:rPr lang="en-US"/>
              <a:t>Create any type of event from any community or storyline</a:t>
            </a:r>
          </a:p>
        </p:txBody>
      </p:sp>
      <p:sp>
        <p:nvSpPr>
          <p:cNvPr id="22" name="Rectangle: Rounded Corners 34">
            <a:extLst>
              <a:ext uri="{FF2B5EF4-FFF2-40B4-BE49-F238E27FC236}">
                <a16:creationId xmlns:a16="http://schemas.microsoft.com/office/drawing/2014/main" id="{B8ABBAF9-916B-911A-629C-38C5A1148D61}"/>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3" name="Rectangle: Rounded Corners 35">
            <a:extLst>
              <a:ext uri="{FF2B5EF4-FFF2-40B4-BE49-F238E27FC236}">
                <a16:creationId xmlns:a16="http://schemas.microsoft.com/office/drawing/2014/main" id="{BEA66467-F0EF-BD98-8FF4-1D527494C04D}"/>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4" name="Rectangle: Rounded Corners 38">
            <a:extLst>
              <a:ext uri="{FF2B5EF4-FFF2-40B4-BE49-F238E27FC236}">
                <a16:creationId xmlns:a16="http://schemas.microsoft.com/office/drawing/2014/main" id="{7607E1B3-C035-3A67-E393-24C1936E049D}"/>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4E2570E5-5F5D-1028-C69C-44E0214A3997}"/>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463668"/>
                </a:solidFill>
                <a:effectLst/>
                <a:uLnTx/>
                <a:uFillTx/>
                <a:latin typeface="Segoe UI Semibold" panose="020B0502040204020203" pitchFamily="34" charset="0"/>
                <a:ea typeface="+mn-ea"/>
                <a:cs typeface="Segoe UI Semibold" panose="020B0502040204020203" pitchFamily="34" charset="0"/>
              </a:rPr>
              <a:t>Studio Production</a:t>
            </a:r>
          </a:p>
        </p:txBody>
      </p:sp>
      <p:sp>
        <p:nvSpPr>
          <p:cNvPr id="26" name="Text Placeholder 19">
            <a:extLst>
              <a:ext uri="{FF2B5EF4-FFF2-40B4-BE49-F238E27FC236}">
                <a16:creationId xmlns:a16="http://schemas.microsoft.com/office/drawing/2014/main" id="{2F972EE1-E75E-5F43-8C70-58D5F3C601FB}"/>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600" b="1" i="0" u="none" strike="noStrike" kern="1200" cap="none" spc="0" normalizeH="0" baseline="0" noProof="0">
                <a:ln>
                  <a:noFill/>
                </a:ln>
                <a:solidFill>
                  <a:srgbClr val="463668"/>
                </a:solidFill>
                <a:effectLst/>
                <a:uLnTx/>
                <a:uFillTx/>
                <a:latin typeface="Segoe UI Semibold" panose="020B0502040204020203" pitchFamily="34" charset="0"/>
                <a:ea typeface="+mn-ea"/>
                <a:cs typeface="Segoe UI Semibold" panose="020B0502040204020203" pitchFamily="34" charset="0"/>
              </a:rPr>
              <a:t>Teams Production</a:t>
            </a:r>
          </a:p>
        </p:txBody>
      </p:sp>
      <p:sp>
        <p:nvSpPr>
          <p:cNvPr id="27" name="Text Placeholder 19">
            <a:extLst>
              <a:ext uri="{FF2B5EF4-FFF2-40B4-BE49-F238E27FC236}">
                <a16:creationId xmlns:a16="http://schemas.microsoft.com/office/drawing/2014/main" id="{6E6D8B2C-5955-E084-F491-3C30F2678D1E}"/>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600" b="1" i="0" u="none" strike="noStrike" kern="1200" cap="none" spc="0" normalizeH="0" baseline="0" noProof="0">
                <a:ln>
                  <a:noFill/>
                </a:ln>
                <a:solidFill>
                  <a:srgbClr val="463668"/>
                </a:solidFill>
                <a:effectLst/>
                <a:uLnTx/>
                <a:uFillTx/>
                <a:latin typeface="Segoe UI Semibold" panose="020B0502040204020203" pitchFamily="34" charset="0"/>
                <a:ea typeface="+mn-ea"/>
                <a:cs typeface="Segoe UI Semibold" panose="020B0502040204020203" pitchFamily="34" charset="0"/>
              </a:rPr>
              <a:t>Meeting</a:t>
            </a:r>
          </a:p>
        </p:txBody>
      </p:sp>
      <p:sp>
        <p:nvSpPr>
          <p:cNvPr id="28" name="Text Placeholder 6">
            <a:extLst>
              <a:ext uri="{FF2B5EF4-FFF2-40B4-BE49-F238E27FC236}">
                <a16:creationId xmlns:a16="http://schemas.microsoft.com/office/drawing/2014/main" id="{DFC72926-4ADA-0CA9-95F1-B60D5DCA977D}"/>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Unified event capabilities across Engage communities and storylines</a:t>
            </a:r>
          </a:p>
        </p:txBody>
      </p:sp>
      <p:sp>
        <p:nvSpPr>
          <p:cNvPr id="32" name="Rectangle: Rounded Corners 38">
            <a:extLst>
              <a:ext uri="{FF2B5EF4-FFF2-40B4-BE49-F238E27FC236}">
                <a16:creationId xmlns:a16="http://schemas.microsoft.com/office/drawing/2014/main" id="{1757FA30-1A63-CBB5-3DFA-27FEBF6A1611}"/>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E348834D-9D0F-3B76-E3B5-B20570411D47}"/>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4"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463668"/>
                </a:solidFill>
                <a:effectLst/>
                <a:uLnTx/>
                <a:uFillTx/>
                <a:latin typeface="Segoe UI Semibold" panose="020B0502040204020203" pitchFamily="34" charset="0"/>
                <a:ea typeface="+mn-ea"/>
                <a:cs typeface="Segoe UI Semibold" panose="020B0502040204020203" pitchFamily="34" charset="0"/>
              </a:rPr>
              <a:t>Q&amp;A only </a:t>
            </a:r>
          </a:p>
        </p:txBody>
      </p:sp>
      <p:sp>
        <p:nvSpPr>
          <p:cNvPr id="42" name="Rectangle 41">
            <a:extLst>
              <a:ext uri="{FF2B5EF4-FFF2-40B4-BE49-F238E27FC236}">
                <a16:creationId xmlns:a16="http://schemas.microsoft.com/office/drawing/2014/main" id="{A376EB15-CC42-9359-1FB0-F22173348E78}"/>
              </a:ext>
              <a:ext uri="{C183D7F6-B498-43B3-948B-1728B52AA6E4}">
                <adec:decorative xmlns:adec="http://schemas.microsoft.com/office/drawing/2017/decorative" val="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43" name="Rectangle 42">
            <a:extLst>
              <a:ext uri="{FF2B5EF4-FFF2-40B4-BE49-F238E27FC236}">
                <a16:creationId xmlns:a16="http://schemas.microsoft.com/office/drawing/2014/main" id="{8A056C79-0419-88D3-BE5D-2B50E0044E44}"/>
              </a:ext>
              <a:ext uri="{C183D7F6-B498-43B3-948B-1728B52AA6E4}">
                <adec:decorative xmlns:adec="http://schemas.microsoft.com/office/drawing/2017/decorative" val="1"/>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44" name="Rectangle 43">
            <a:extLst>
              <a:ext uri="{FF2B5EF4-FFF2-40B4-BE49-F238E27FC236}">
                <a16:creationId xmlns:a16="http://schemas.microsoft.com/office/drawing/2014/main" id="{B107DF9E-9EE5-D703-49D4-EF867F7501FF}"/>
              </a:ext>
              <a:ext uri="{C183D7F6-B498-43B3-948B-1728B52AA6E4}">
                <adec:decorative xmlns:adec="http://schemas.microsoft.com/office/drawing/2017/decorative" val="1"/>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45" name="Rectangle 44">
            <a:extLst>
              <a:ext uri="{FF2B5EF4-FFF2-40B4-BE49-F238E27FC236}">
                <a16:creationId xmlns:a16="http://schemas.microsoft.com/office/drawing/2014/main" id="{9FEED14D-D628-8A0A-FB2E-3F4C5FFD4AB7}"/>
              </a:ext>
              <a:ext uri="{C183D7F6-B498-43B3-948B-1728B52AA6E4}">
                <adec:decorative xmlns:adec="http://schemas.microsoft.com/office/drawing/2017/decorative" val="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mc:AlternateContent xmlns:mc="http://schemas.openxmlformats.org/markup-compatibility/2006">
        <mc:Choice xmlns:psez="http://schemas.microsoft.com/office/powerpoint/2016/sectionzoom" Requires="psez">
          <p:graphicFrame>
            <p:nvGraphicFramePr>
              <p:cNvPr id="51" name="Section Zoom 50">
                <a:extLst>
                  <a:ext uri="{FF2B5EF4-FFF2-40B4-BE49-F238E27FC236}">
                    <a16:creationId xmlns:a16="http://schemas.microsoft.com/office/drawing/2014/main" id="{80BB08E3-7D1F-C587-4FB9-1A3882C5E7F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576649847"/>
                  </p:ext>
                </p:extLst>
              </p:nvPr>
            </p:nvGraphicFramePr>
            <p:xfrm>
              <a:off x="3525248" y="3246470"/>
              <a:ext cx="2348758" cy="1321176"/>
            </p:xfrm>
            <a:graphic>
              <a:graphicData uri="http://schemas.microsoft.com/office/powerpoint/2016/sectionzoom">
                <psez:sectionZm>
                  <psez:sectionZmObj sectionId="{1DEBA45D-D424-8544-BC80-F5CDCD04BAED}">
                    <psez:zmPr id="{090A7FFC-AE44-7647-94D0-40DE29037CA4}" transitionDur="1000">
                      <p166:blipFill xmlns:p166="http://schemas.microsoft.com/office/powerpoint/2016/6/main">
                        <a:blip r:embed="rId2"/>
                        <a:stretch>
                          <a:fillRect/>
                        </a:stretch>
                      </p166:blipFill>
                      <p166:spPr xmlns:p166="http://schemas.microsoft.com/office/powerpoint/2016/6/main">
                        <a:xfrm>
                          <a:off x="0" y="0"/>
                          <a:ext cx="2348758" cy="1321176"/>
                        </a:xfrm>
                        <a:prstGeom prst="rect">
                          <a:avLst/>
                        </a:prstGeom>
                        <a:ln w="3175">
                          <a:solidFill>
                            <a:prstClr val="ltGray"/>
                          </a:solidFill>
                        </a:ln>
                      </p166:spPr>
                    </psez:zmPr>
                  </psez:sectionZmObj>
                </psez:sectionZm>
              </a:graphicData>
            </a:graphic>
          </p:graphicFrame>
        </mc:Choice>
        <mc:Fallback>
          <p:pic>
            <p:nvPicPr>
              <p:cNvPr id="51" name="Section Zoom 50">
                <a:extLst>
                  <a:ext uri="{FF2B5EF4-FFF2-40B4-BE49-F238E27FC236}">
                    <a16:creationId xmlns:a16="http://schemas.microsoft.com/office/drawing/2014/main" id="{80BB08E3-7D1F-C587-4FB9-1A3882C5E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2"/>
              <a:stretch>
                <a:fillRect/>
              </a:stretch>
            </p:blipFill>
            <p:spPr>
              <a:xfrm>
                <a:off x="3525248" y="3246470"/>
                <a:ext cx="2348758" cy="1321176"/>
              </a:xfrm>
              <a:prstGeom prst="rect">
                <a:avLst/>
              </a:prstGeom>
              <a:ln w="3175">
                <a:solidFill>
                  <a:prstClr val="ltGray"/>
                </a:solidFill>
              </a:ln>
            </p:spPr>
          </p:pic>
        </mc:Fallback>
      </mc:AlternateContent>
      <p:pic>
        <p:nvPicPr>
          <p:cNvPr id="52" name="Picture 4" descr="Transkrypcja po prawej stronie ekranu">
            <a:extLst>
              <a:ext uri="{FF2B5EF4-FFF2-40B4-BE49-F238E27FC236}">
                <a16:creationId xmlns:a16="http://schemas.microsoft.com/office/drawing/2014/main" id="{F376C483-B36A-6636-9F93-D4C402D0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4B859FE2-5B25-770D-BB9F-F4A8195B3E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397" y="3223688"/>
            <a:ext cx="2337591" cy="1302278"/>
          </a:xfrm>
          <a:prstGeom prst="rect">
            <a:avLst/>
          </a:prstGeom>
        </p:spPr>
      </p:pic>
      <mc:AlternateContent xmlns:mc="http://schemas.openxmlformats.org/markup-compatibility/2006">
        <mc:Choice xmlns:pslz="http://schemas.microsoft.com/office/powerpoint/2016/slidezoom" Requires="pslz">
          <p:graphicFrame>
            <p:nvGraphicFramePr>
              <p:cNvPr id="57" name="Slide Zoom 56">
                <a:extLst>
                  <a:ext uri="{FF2B5EF4-FFF2-40B4-BE49-F238E27FC236}">
                    <a16:creationId xmlns:a16="http://schemas.microsoft.com/office/drawing/2014/main" id="{E5B9F041-B881-DFE9-CE03-653FA901B4A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760548484"/>
                  </p:ext>
                </p:extLst>
              </p:nvPr>
            </p:nvGraphicFramePr>
            <p:xfrm>
              <a:off x="9053635" y="3223688"/>
              <a:ext cx="2429760" cy="1366740"/>
            </p:xfrm>
            <a:graphic>
              <a:graphicData uri="http://schemas.microsoft.com/office/powerpoint/2016/slidezoom">
                <pslz:sldZm>
                  <pslz:sldZmObj sldId="2147483585" cId="2218035518">
                    <pslz:zmPr id="{850ABA5F-E551-F44E-9856-C87D37819365}" transitionDur="1000">
                      <p166:blipFill xmlns:p166="http://schemas.microsoft.com/office/powerpoint/2016/6/main">
                        <a:blip r:embed="rId5"/>
                        <a:stretch>
                          <a:fillRect/>
                        </a:stretch>
                      </p166:blipFill>
                      <p166:spPr xmlns:p166="http://schemas.microsoft.com/office/powerpoint/2016/6/main">
                        <a:xfrm>
                          <a:off x="0" y="0"/>
                          <a:ext cx="2429760" cy="1366740"/>
                        </a:xfrm>
                        <a:prstGeom prst="rect">
                          <a:avLst/>
                        </a:prstGeom>
                        <a:ln w="3175">
                          <a:noFill/>
                        </a:ln>
                      </p166:spPr>
                    </pslz:zmPr>
                  </pslz:sldZmObj>
                </pslz:sldZm>
              </a:graphicData>
            </a:graphic>
          </p:graphicFrame>
        </mc:Choice>
        <mc:Fallback>
          <p:pic>
            <p:nvPicPr>
              <p:cNvPr id="57" name="Slide Zoom 56">
                <a:extLst>
                  <a:ext uri="{FF2B5EF4-FFF2-40B4-BE49-F238E27FC236}">
                    <a16:creationId xmlns:a16="http://schemas.microsoft.com/office/drawing/2014/main" id="{E5B9F041-B881-DFE9-CE03-653FA901B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9053635" y="3223688"/>
                <a:ext cx="2429760" cy="1366740"/>
              </a:xfrm>
              <a:prstGeom prst="rect">
                <a:avLst/>
              </a:prstGeom>
              <a:ln w="3175">
                <a:noFill/>
              </a:ln>
            </p:spPr>
          </p:pic>
        </mc:Fallback>
      </mc:AlternateContent>
      <p:grpSp>
        <p:nvGrpSpPr>
          <p:cNvPr id="71" name="Group 70">
            <a:extLst>
              <a:ext uri="{FF2B5EF4-FFF2-40B4-BE49-F238E27FC236}">
                <a16:creationId xmlns:a16="http://schemas.microsoft.com/office/drawing/2014/main" id="{D4DD51B9-116B-F2BF-C3E3-FB328D1316AC}"/>
              </a:ext>
              <a:ext uri="{C183D7F6-B498-43B3-948B-1728B52AA6E4}">
                <adec:decorative xmlns:adec="http://schemas.microsoft.com/office/drawing/2017/decorative" val="1"/>
              </a:ext>
            </a:extLst>
          </p:cNvPr>
          <p:cNvGrpSpPr/>
          <p:nvPr/>
        </p:nvGrpSpPr>
        <p:grpSpPr>
          <a:xfrm>
            <a:off x="1939169" y="4665075"/>
            <a:ext cx="1214987" cy="438630"/>
            <a:chOff x="1939169" y="4665075"/>
            <a:chExt cx="1214987" cy="438630"/>
          </a:xfrm>
        </p:grpSpPr>
        <p:sp>
          <p:nvSpPr>
            <p:cNvPr id="6" name="Rectangle: Rounded Corners 8">
              <a:extLst>
                <a:ext uri="{FF2B5EF4-FFF2-40B4-BE49-F238E27FC236}">
                  <a16:creationId xmlns:a16="http://schemas.microsoft.com/office/drawing/2014/main" id="{DA3DD4B3-8096-AFDA-F53B-15D0EF264E6C}"/>
                </a:ext>
              </a:extLst>
            </p:cNvPr>
            <p:cNvSpPr/>
            <p:nvPr/>
          </p:nvSpPr>
          <p:spPr bwMode="auto">
            <a:xfrm>
              <a:off x="1939169"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7" name="Rectangle: Rounded Corners 11">
              <a:extLst>
                <a:ext uri="{FF2B5EF4-FFF2-40B4-BE49-F238E27FC236}">
                  <a16:creationId xmlns:a16="http://schemas.microsoft.com/office/drawing/2014/main" id="{3C307E72-201F-275C-4569-C082DB58B362}"/>
                </a:ext>
              </a:extLst>
            </p:cNvPr>
            <p:cNvSpPr/>
            <p:nvPr/>
          </p:nvSpPr>
          <p:spPr bwMode="auto">
            <a:xfrm>
              <a:off x="2019907"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8E1F04CC-02F4-7018-F77E-4BC5951798C8}"/>
              </a:ext>
              <a:ext uri="{C183D7F6-B498-43B3-948B-1728B52AA6E4}">
                <adec:decorative xmlns:adec="http://schemas.microsoft.com/office/drawing/2017/decorative" val="1"/>
              </a:ext>
            </a:extLst>
          </p:cNvPr>
          <p:cNvGrpSpPr/>
          <p:nvPr/>
        </p:nvGrpSpPr>
        <p:grpSpPr>
          <a:xfrm>
            <a:off x="661734" y="4658038"/>
            <a:ext cx="1214987" cy="438630"/>
            <a:chOff x="9451789" y="1244127"/>
            <a:chExt cx="963227" cy="312238"/>
          </a:xfrm>
        </p:grpSpPr>
        <p:sp>
          <p:nvSpPr>
            <p:cNvPr id="9" name="Rectangle: Rounded Corners 8">
              <a:extLst>
                <a:ext uri="{FF2B5EF4-FFF2-40B4-BE49-F238E27FC236}">
                  <a16:creationId xmlns:a16="http://schemas.microsoft.com/office/drawing/2014/main" id="{92850501-E2B9-8B39-5FDE-C0C671CD15ED}"/>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Rounded Corners 11">
              <a:extLst>
                <a:ext uri="{FF2B5EF4-FFF2-40B4-BE49-F238E27FC236}">
                  <a16:creationId xmlns:a16="http://schemas.microsoft.com/office/drawing/2014/main" id="{8089031F-D1C6-FFA0-CF68-53DDEF0631A7}"/>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0C8DB7B7-75BE-06C9-E02B-17B874C17AF4}"/>
              </a:ext>
              <a:ext uri="{C183D7F6-B498-43B3-948B-1728B52AA6E4}">
                <adec:decorative xmlns:adec="http://schemas.microsoft.com/office/drawing/2017/decorative" val="1"/>
              </a:ext>
            </a:extLst>
          </p:cNvPr>
          <p:cNvGrpSpPr/>
          <p:nvPr/>
        </p:nvGrpSpPr>
        <p:grpSpPr>
          <a:xfrm>
            <a:off x="830420" y="2079809"/>
            <a:ext cx="4925196" cy="438630"/>
            <a:chOff x="9451789" y="1244127"/>
            <a:chExt cx="963227" cy="312238"/>
          </a:xfrm>
        </p:grpSpPr>
        <p:sp>
          <p:nvSpPr>
            <p:cNvPr id="30" name="Rectangle: Rounded Corners 8">
              <a:extLst>
                <a:ext uri="{FF2B5EF4-FFF2-40B4-BE49-F238E27FC236}">
                  <a16:creationId xmlns:a16="http://schemas.microsoft.com/office/drawing/2014/main" id="{7D045555-9252-B5D7-D8CB-097C6301130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Rectangle: Rounded Corners 11">
              <a:extLst>
                <a:ext uri="{FF2B5EF4-FFF2-40B4-BE49-F238E27FC236}">
                  <a16:creationId xmlns:a16="http://schemas.microsoft.com/office/drawing/2014/main" id="{452F6C08-6450-F28C-3CC8-08A1FE684BAE}"/>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BROADCAST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Produced using Teams Town Hall</a:t>
              </a:r>
            </a:p>
          </p:txBody>
        </p:sp>
      </p:grpSp>
      <p:grpSp>
        <p:nvGrpSpPr>
          <p:cNvPr id="37" name="Group 36">
            <a:extLst>
              <a:ext uri="{FF2B5EF4-FFF2-40B4-BE49-F238E27FC236}">
                <a16:creationId xmlns:a16="http://schemas.microsoft.com/office/drawing/2014/main" id="{8EF64BAF-22C9-F623-DE8E-56240F30156C}"/>
              </a:ext>
              <a:ext uri="{C183D7F6-B498-43B3-948B-1728B52AA6E4}">
                <adec:decorative xmlns:adec="http://schemas.microsoft.com/office/drawing/2017/decorative" val="1"/>
              </a:ext>
            </a:extLst>
          </p:cNvPr>
          <p:cNvGrpSpPr/>
          <p:nvPr/>
        </p:nvGrpSpPr>
        <p:grpSpPr>
          <a:xfrm>
            <a:off x="6412407" y="2079809"/>
            <a:ext cx="2170568" cy="438630"/>
            <a:chOff x="9451789" y="1244127"/>
            <a:chExt cx="963227" cy="312238"/>
          </a:xfrm>
        </p:grpSpPr>
        <p:sp>
          <p:nvSpPr>
            <p:cNvPr id="38" name="Rectangle: Rounded Corners 8">
              <a:extLst>
                <a:ext uri="{FF2B5EF4-FFF2-40B4-BE49-F238E27FC236}">
                  <a16:creationId xmlns:a16="http://schemas.microsoft.com/office/drawing/2014/main" id="{07E31E7F-B8CD-AFC1-F35B-D93CD6CCD490}"/>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Rectangle: Rounded Corners 11">
              <a:extLst>
                <a:ext uri="{FF2B5EF4-FFF2-40B4-BE49-F238E27FC236}">
                  <a16:creationId xmlns:a16="http://schemas.microsoft.com/office/drawing/2014/main" id="{378D3F13-F1FE-CC9A-A45E-331F7A3B4EBD}"/>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651894FC-692F-F05E-E7B1-97891EA8E0C9}"/>
              </a:ext>
              <a:ext uri="{C183D7F6-B498-43B3-948B-1728B52AA6E4}">
                <adec:decorative xmlns:adec="http://schemas.microsoft.com/office/drawing/2017/decorative" val="1"/>
              </a:ext>
            </a:extLst>
          </p:cNvPr>
          <p:cNvGrpSpPr/>
          <p:nvPr/>
        </p:nvGrpSpPr>
        <p:grpSpPr>
          <a:xfrm>
            <a:off x="9201327" y="2079809"/>
            <a:ext cx="2170568" cy="438630"/>
            <a:chOff x="9451789" y="1244127"/>
            <a:chExt cx="963227" cy="312238"/>
          </a:xfrm>
        </p:grpSpPr>
        <p:sp>
          <p:nvSpPr>
            <p:cNvPr id="41" name="Rectangle: Rounded Corners 8">
              <a:extLst>
                <a:ext uri="{FF2B5EF4-FFF2-40B4-BE49-F238E27FC236}">
                  <a16:creationId xmlns:a16="http://schemas.microsoft.com/office/drawing/2014/main" id="{97F73AFE-7909-5393-4F85-ACAB951D1B2B}"/>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Rectangle: Rounded Corners 11">
              <a:extLst>
                <a:ext uri="{FF2B5EF4-FFF2-40B4-BE49-F238E27FC236}">
                  <a16:creationId xmlns:a16="http://schemas.microsoft.com/office/drawing/2014/main" id="{D0919149-9461-68BE-CA67-C7D7845E7D38}"/>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2" name="Group 71">
            <a:extLst>
              <a:ext uri="{FF2B5EF4-FFF2-40B4-BE49-F238E27FC236}">
                <a16:creationId xmlns:a16="http://schemas.microsoft.com/office/drawing/2014/main" id="{16FF99CB-3F2D-928A-7EE4-C0FA96A4069F}"/>
              </a:ext>
              <a:ext uri="{C183D7F6-B498-43B3-948B-1728B52AA6E4}">
                <adec:decorative xmlns:adec="http://schemas.microsoft.com/office/drawing/2017/decorative" val="1"/>
              </a:ext>
            </a:extLst>
          </p:cNvPr>
          <p:cNvGrpSpPr/>
          <p:nvPr/>
        </p:nvGrpSpPr>
        <p:grpSpPr>
          <a:xfrm>
            <a:off x="4737233" y="4665075"/>
            <a:ext cx="1214987" cy="438630"/>
            <a:chOff x="4737233" y="4665075"/>
            <a:chExt cx="1214987" cy="438630"/>
          </a:xfrm>
        </p:grpSpPr>
        <p:sp>
          <p:nvSpPr>
            <p:cNvPr id="48" name="Rectangle: Rounded Corners 8">
              <a:extLst>
                <a:ext uri="{FF2B5EF4-FFF2-40B4-BE49-F238E27FC236}">
                  <a16:creationId xmlns:a16="http://schemas.microsoft.com/office/drawing/2014/main" id="{AB0FC908-F6A6-0E2F-F4D4-00145D71B8B5}"/>
                </a:ext>
              </a:extLst>
            </p:cNvPr>
            <p:cNvSpPr/>
            <p:nvPr/>
          </p:nvSpPr>
          <p:spPr bwMode="auto">
            <a:xfrm>
              <a:off x="4737233"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49" name="Rectangle: Rounded Corners 11">
              <a:extLst>
                <a:ext uri="{FF2B5EF4-FFF2-40B4-BE49-F238E27FC236}">
                  <a16:creationId xmlns:a16="http://schemas.microsoft.com/office/drawing/2014/main" id="{05E765E1-6B07-73DF-D1C6-2D5087E99E2D}"/>
                </a:ext>
              </a:extLst>
            </p:cNvPr>
            <p:cNvSpPr/>
            <p:nvPr/>
          </p:nvSpPr>
          <p:spPr bwMode="auto">
            <a:xfrm>
              <a:off x="4817971"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50" name="Group 49">
            <a:extLst>
              <a:ext uri="{FF2B5EF4-FFF2-40B4-BE49-F238E27FC236}">
                <a16:creationId xmlns:a16="http://schemas.microsoft.com/office/drawing/2014/main" id="{56ED6F0A-8174-3C64-C327-61E813DF8DC6}"/>
              </a:ext>
              <a:ext uri="{C183D7F6-B498-43B3-948B-1728B52AA6E4}">
                <adec:decorative xmlns:adec="http://schemas.microsoft.com/office/drawing/2017/decorative" val="1"/>
              </a:ext>
            </a:extLst>
          </p:cNvPr>
          <p:cNvGrpSpPr/>
          <p:nvPr/>
        </p:nvGrpSpPr>
        <p:grpSpPr>
          <a:xfrm>
            <a:off x="3459798" y="4658038"/>
            <a:ext cx="1214987" cy="438630"/>
            <a:chOff x="9451789" y="1244127"/>
            <a:chExt cx="963227" cy="312238"/>
          </a:xfrm>
        </p:grpSpPr>
        <p:sp>
          <p:nvSpPr>
            <p:cNvPr id="53" name="Rectangle: Rounded Corners 8">
              <a:extLst>
                <a:ext uri="{FF2B5EF4-FFF2-40B4-BE49-F238E27FC236}">
                  <a16:creationId xmlns:a16="http://schemas.microsoft.com/office/drawing/2014/main" id="{2FDBA8BC-B9C6-F89E-FAE7-AAB33F7FA31A}"/>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Rectangle: Rounded Corners 11">
              <a:extLst>
                <a:ext uri="{FF2B5EF4-FFF2-40B4-BE49-F238E27FC236}">
                  <a16:creationId xmlns:a16="http://schemas.microsoft.com/office/drawing/2014/main" id="{C4F0C17B-4DAD-5CEE-4C32-99727634B5E2}"/>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4" name="Group 73">
            <a:extLst>
              <a:ext uri="{FF2B5EF4-FFF2-40B4-BE49-F238E27FC236}">
                <a16:creationId xmlns:a16="http://schemas.microsoft.com/office/drawing/2014/main" id="{997D85EF-3611-314E-E768-AA74E4A9B6DE}"/>
              </a:ext>
              <a:ext uri="{C183D7F6-B498-43B3-948B-1728B52AA6E4}">
                <adec:decorative xmlns:adec="http://schemas.microsoft.com/office/drawing/2017/decorative" val="1"/>
              </a:ext>
            </a:extLst>
          </p:cNvPr>
          <p:cNvGrpSpPr/>
          <p:nvPr/>
        </p:nvGrpSpPr>
        <p:grpSpPr>
          <a:xfrm>
            <a:off x="7517009" y="4665075"/>
            <a:ext cx="1214987" cy="438630"/>
            <a:chOff x="7517009" y="4665075"/>
            <a:chExt cx="1214987" cy="438630"/>
          </a:xfrm>
        </p:grpSpPr>
        <p:sp>
          <p:nvSpPr>
            <p:cNvPr id="58" name="Rectangle: Rounded Corners 8">
              <a:extLst>
                <a:ext uri="{FF2B5EF4-FFF2-40B4-BE49-F238E27FC236}">
                  <a16:creationId xmlns:a16="http://schemas.microsoft.com/office/drawing/2014/main" id="{3235E827-FDE7-8871-C07E-30A9EC50F344}"/>
                </a:ext>
              </a:extLst>
            </p:cNvPr>
            <p:cNvSpPr/>
            <p:nvPr/>
          </p:nvSpPr>
          <p:spPr bwMode="auto">
            <a:xfrm>
              <a:off x="7517009"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59" name="Rectangle: Rounded Corners 11">
              <a:extLst>
                <a:ext uri="{FF2B5EF4-FFF2-40B4-BE49-F238E27FC236}">
                  <a16:creationId xmlns:a16="http://schemas.microsoft.com/office/drawing/2014/main" id="{631A1914-4CBA-E3EB-35FE-9999E77B8B3A}"/>
                </a:ext>
              </a:extLst>
            </p:cNvPr>
            <p:cNvSpPr/>
            <p:nvPr/>
          </p:nvSpPr>
          <p:spPr bwMode="auto">
            <a:xfrm>
              <a:off x="7597747"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3" name="Group 72">
            <a:extLst>
              <a:ext uri="{FF2B5EF4-FFF2-40B4-BE49-F238E27FC236}">
                <a16:creationId xmlns:a16="http://schemas.microsoft.com/office/drawing/2014/main" id="{3DAD8910-5680-B3DD-F53A-0C9E259C6B61}"/>
              </a:ext>
              <a:ext uri="{C183D7F6-B498-43B3-948B-1728B52AA6E4}">
                <adec:decorative xmlns:adec="http://schemas.microsoft.com/office/drawing/2017/decorative" val="1"/>
              </a:ext>
            </a:extLst>
          </p:cNvPr>
          <p:cNvGrpSpPr/>
          <p:nvPr/>
        </p:nvGrpSpPr>
        <p:grpSpPr>
          <a:xfrm>
            <a:off x="6239574" y="4658038"/>
            <a:ext cx="1214987" cy="438630"/>
            <a:chOff x="6239574" y="4658038"/>
            <a:chExt cx="1214987" cy="438630"/>
          </a:xfrm>
        </p:grpSpPr>
        <p:sp>
          <p:nvSpPr>
            <p:cNvPr id="61" name="Rectangle: Rounded Corners 8">
              <a:extLst>
                <a:ext uri="{FF2B5EF4-FFF2-40B4-BE49-F238E27FC236}">
                  <a16:creationId xmlns:a16="http://schemas.microsoft.com/office/drawing/2014/main" id="{427826E6-8A7D-EEF7-8C7C-B13A095B8746}"/>
                </a:ext>
              </a:extLst>
            </p:cNvPr>
            <p:cNvSpPr/>
            <p:nvPr/>
          </p:nvSpPr>
          <p:spPr bwMode="auto">
            <a:xfrm>
              <a:off x="6239574" y="4658038"/>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62" name="Rectangle: Rounded Corners 11">
              <a:extLst>
                <a:ext uri="{FF2B5EF4-FFF2-40B4-BE49-F238E27FC236}">
                  <a16:creationId xmlns:a16="http://schemas.microsoft.com/office/drawing/2014/main" id="{B97DA751-F131-946C-48EE-9CBFE171FBCC}"/>
                </a:ext>
              </a:extLst>
            </p:cNvPr>
            <p:cNvSpPr/>
            <p:nvPr/>
          </p:nvSpPr>
          <p:spPr bwMode="auto">
            <a:xfrm>
              <a:off x="6320312" y="4693769"/>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63" name="Group 62">
            <a:extLst>
              <a:ext uri="{FF2B5EF4-FFF2-40B4-BE49-F238E27FC236}">
                <a16:creationId xmlns:a16="http://schemas.microsoft.com/office/drawing/2014/main" id="{023179B3-23A4-D264-C952-44F7EE81101F}"/>
              </a:ext>
              <a:ext uri="{C183D7F6-B498-43B3-948B-1728B52AA6E4}">
                <adec:decorative xmlns:adec="http://schemas.microsoft.com/office/drawing/2017/decorative" val="1"/>
              </a:ext>
            </a:extLst>
          </p:cNvPr>
          <p:cNvGrpSpPr/>
          <p:nvPr/>
        </p:nvGrpSpPr>
        <p:grpSpPr>
          <a:xfrm>
            <a:off x="10305929" y="4665075"/>
            <a:ext cx="1214987" cy="438630"/>
            <a:chOff x="9451789" y="1244127"/>
            <a:chExt cx="963227" cy="312238"/>
          </a:xfrm>
        </p:grpSpPr>
        <p:sp>
          <p:nvSpPr>
            <p:cNvPr id="64" name="Rectangle: Rounded Corners 8">
              <a:extLst>
                <a:ext uri="{FF2B5EF4-FFF2-40B4-BE49-F238E27FC236}">
                  <a16:creationId xmlns:a16="http://schemas.microsoft.com/office/drawing/2014/main" id="{92A3547F-6957-52CA-4174-69AC4785E2F5}"/>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Rectangle: Rounded Corners 11">
              <a:extLst>
                <a:ext uri="{FF2B5EF4-FFF2-40B4-BE49-F238E27FC236}">
                  <a16:creationId xmlns:a16="http://schemas.microsoft.com/office/drawing/2014/main" id="{AC035887-4517-D90D-D82D-02A70353AA61}"/>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5" name="Group 74">
            <a:extLst>
              <a:ext uri="{FF2B5EF4-FFF2-40B4-BE49-F238E27FC236}">
                <a16:creationId xmlns:a16="http://schemas.microsoft.com/office/drawing/2014/main" id="{5A8F7485-8F97-A1BA-BB14-523D5B0CE3B9}"/>
              </a:ext>
              <a:ext uri="{C183D7F6-B498-43B3-948B-1728B52AA6E4}">
                <adec:decorative xmlns:adec="http://schemas.microsoft.com/office/drawing/2017/decorative" val="1"/>
              </a:ext>
            </a:extLst>
          </p:cNvPr>
          <p:cNvGrpSpPr/>
          <p:nvPr/>
        </p:nvGrpSpPr>
        <p:grpSpPr>
          <a:xfrm>
            <a:off x="9028494" y="4658038"/>
            <a:ext cx="1214987" cy="438630"/>
            <a:chOff x="9028494" y="4658038"/>
            <a:chExt cx="1214987" cy="438630"/>
          </a:xfrm>
        </p:grpSpPr>
        <p:sp>
          <p:nvSpPr>
            <p:cNvPr id="67" name="Rectangle: Rounded Corners 8">
              <a:extLst>
                <a:ext uri="{FF2B5EF4-FFF2-40B4-BE49-F238E27FC236}">
                  <a16:creationId xmlns:a16="http://schemas.microsoft.com/office/drawing/2014/main" id="{3E8C93E7-66EF-6C92-07E8-53BCBAE925DC}"/>
                </a:ext>
              </a:extLst>
            </p:cNvPr>
            <p:cNvSpPr/>
            <p:nvPr/>
          </p:nvSpPr>
          <p:spPr bwMode="auto">
            <a:xfrm>
              <a:off x="9028494" y="4658038"/>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68" name="Rectangle: Rounded Corners 11">
              <a:extLst>
                <a:ext uri="{FF2B5EF4-FFF2-40B4-BE49-F238E27FC236}">
                  <a16:creationId xmlns:a16="http://schemas.microsoft.com/office/drawing/2014/main" id="{5B7C57D5-A200-96C8-3B1C-A82944384733}"/>
                </a:ext>
              </a:extLst>
            </p:cNvPr>
            <p:cNvSpPr/>
            <p:nvPr/>
          </p:nvSpPr>
          <p:spPr bwMode="auto">
            <a:xfrm>
              <a:off x="9109232" y="4693769"/>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spTree>
    <p:extLst>
      <p:ext uri="{BB962C8B-B14F-4D97-AF65-F5344CB8AC3E}">
        <p14:creationId xmlns:p14="http://schemas.microsoft.com/office/powerpoint/2010/main" val="35248759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88A708C-9381-5228-E48C-B910EC425158}"/>
              </a:ext>
            </a:extLst>
          </p:cNvPr>
          <p:cNvSpPr txBox="1">
            <a:spLocks noGrp="1"/>
          </p:cNvSpPr>
          <p:nvPr>
            <p:ph type="title" idx="4294967295"/>
          </p:nvPr>
        </p:nvSpPr>
        <p:spPr>
          <a:xfrm>
            <a:off x="350943" y="416348"/>
            <a:ext cx="1059332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LOOKING AHEAD</a:t>
            </a:r>
          </a:p>
        </p:txBody>
      </p:sp>
      <p:sp>
        <p:nvSpPr>
          <p:cNvPr id="7" name="Rectangle 6">
            <a:extLst>
              <a:ext uri="{FF2B5EF4-FFF2-40B4-BE49-F238E27FC236}">
                <a16:creationId xmlns:a16="http://schemas.microsoft.com/office/drawing/2014/main" id="{2800855C-9EE2-2552-3BC8-49B9771C96D1}"/>
              </a:ext>
            </a:extLst>
          </p:cNvPr>
          <p:cNvSpPr/>
          <p:nvPr/>
        </p:nvSpPr>
        <p:spPr>
          <a:xfrm rot="5400000">
            <a:off x="2872382" y="-259701"/>
            <a:ext cx="480211" cy="3180401"/>
          </a:xfrm>
          <a:prstGeom prst="rect">
            <a:avLst/>
          </a:prstGeom>
          <a:solidFill>
            <a:srgbClr val="0070C0"/>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r>
              <a:rPr lang="en-US" sz="2000" b="1">
                <a:solidFill>
                  <a:schemeClr val="bg1"/>
                </a:solidFill>
                <a:latin typeface="Segoe UI"/>
                <a:cs typeface="Segoe UI"/>
              </a:rPr>
              <a:t>AVAILABLE TODAY</a:t>
            </a:r>
          </a:p>
        </p:txBody>
      </p:sp>
      <p:sp>
        <p:nvSpPr>
          <p:cNvPr id="8" name="Rectangle 7">
            <a:extLst>
              <a:ext uri="{FF2B5EF4-FFF2-40B4-BE49-F238E27FC236}">
                <a16:creationId xmlns:a16="http://schemas.microsoft.com/office/drawing/2014/main" id="{377D06F4-99C4-6E3C-EF9E-69EE43B7DA09}"/>
              </a:ext>
            </a:extLst>
          </p:cNvPr>
          <p:cNvSpPr/>
          <p:nvPr/>
        </p:nvSpPr>
        <p:spPr>
          <a:xfrm rot="5400000">
            <a:off x="6373391" y="-392691"/>
            <a:ext cx="480211" cy="3432004"/>
          </a:xfrm>
          <a:prstGeom prst="rect">
            <a:avLst/>
          </a:prstGeom>
          <a:solidFill>
            <a:srgbClr val="0070C0"/>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r>
              <a:rPr lang="en-US" sz="2000" b="1">
                <a:solidFill>
                  <a:schemeClr val="bg1"/>
                </a:solidFill>
                <a:latin typeface="Segoe UI"/>
                <a:cs typeface="Segoe UI"/>
              </a:rPr>
              <a:t>COMING SOON</a:t>
            </a:r>
          </a:p>
        </p:txBody>
      </p:sp>
      <p:sp>
        <p:nvSpPr>
          <p:cNvPr id="10" name="Rectangle 9">
            <a:extLst>
              <a:ext uri="{FF2B5EF4-FFF2-40B4-BE49-F238E27FC236}">
                <a16:creationId xmlns:a16="http://schemas.microsoft.com/office/drawing/2014/main" id="{A1C09712-883D-4497-E3FD-9710E5DC63C6}"/>
              </a:ext>
            </a:extLst>
          </p:cNvPr>
          <p:cNvSpPr/>
          <p:nvPr/>
        </p:nvSpPr>
        <p:spPr>
          <a:xfrm rot="5400000">
            <a:off x="9945973" y="-338775"/>
            <a:ext cx="508966" cy="3352929"/>
          </a:xfrm>
          <a:prstGeom prst="rect">
            <a:avLst/>
          </a:prstGeom>
          <a:solidFill>
            <a:srgbClr val="0070C0"/>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r>
              <a:rPr lang="en-US" sz="2000" b="1">
                <a:solidFill>
                  <a:schemeClr val="bg1"/>
                </a:solidFill>
                <a:latin typeface="Segoe UI"/>
                <a:cs typeface="Segoe UI"/>
              </a:rPr>
              <a:t>TOP OF MIND</a:t>
            </a:r>
            <a:endParaRPr lang="en-US" sz="2000"/>
          </a:p>
        </p:txBody>
      </p:sp>
      <p:pic>
        <p:nvPicPr>
          <p:cNvPr id="11" name="Picture 10" descr="Roadmap Icon Png">
            <a:extLst>
              <a:ext uri="{FF2B5EF4-FFF2-40B4-BE49-F238E27FC236}">
                <a16:creationId xmlns:a16="http://schemas.microsoft.com/office/drawing/2014/main" id="{6EF56476-E775-C5A7-DA38-11D6EEF3FF43}"/>
              </a:ext>
            </a:extLst>
          </p:cNvPr>
          <p:cNvPicPr>
            <a:picLocks noChangeAspect="1"/>
          </p:cNvPicPr>
          <p:nvPr/>
        </p:nvPicPr>
        <p:blipFill>
          <a:blip r:embed="rId4"/>
          <a:stretch>
            <a:fillRect/>
          </a:stretch>
        </p:blipFill>
        <p:spPr>
          <a:xfrm>
            <a:off x="350126" y="887936"/>
            <a:ext cx="1010539" cy="1057518"/>
          </a:xfrm>
          <a:prstGeom prst="rect">
            <a:avLst/>
          </a:prstGeom>
        </p:spPr>
      </p:pic>
      <p:sp>
        <p:nvSpPr>
          <p:cNvPr id="12" name="Rectangle: Rounded Corners 11">
            <a:extLst>
              <a:ext uri="{FF2B5EF4-FFF2-40B4-BE49-F238E27FC236}">
                <a16:creationId xmlns:a16="http://schemas.microsoft.com/office/drawing/2014/main" id="{1460A71B-4980-8794-82F2-5A537690A237}"/>
              </a:ext>
              <a:ext uri="{C183D7F6-B498-43B3-948B-1728B52AA6E4}">
                <adec:decorative xmlns:adec="http://schemas.microsoft.com/office/drawing/2017/decorative" val="1"/>
              </a:ext>
            </a:extLst>
          </p:cNvPr>
          <p:cNvSpPr/>
          <p:nvPr/>
        </p:nvSpPr>
        <p:spPr>
          <a:xfrm>
            <a:off x="4893835" y="1826194"/>
            <a:ext cx="3428956" cy="4997178"/>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nSpc>
                <a:spcPct val="0"/>
              </a:lnSpc>
              <a:spcAft>
                <a:spcPts val="100"/>
              </a:spcAft>
            </a:pPr>
            <a:r>
              <a:rPr lang="en-US" sz="2400">
                <a:latin typeface="Segoe UI"/>
                <a:cs typeface="Segoe UI"/>
              </a:rPr>
              <a:t> </a:t>
            </a: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p:txBody>
      </p:sp>
      <p:sp>
        <p:nvSpPr>
          <p:cNvPr id="15" name="Rectangle 14">
            <a:extLst>
              <a:ext uri="{FF2B5EF4-FFF2-40B4-BE49-F238E27FC236}">
                <a16:creationId xmlns:a16="http://schemas.microsoft.com/office/drawing/2014/main" id="{DF9F6740-2383-0CEB-3CC4-599DEF6BF76B}"/>
              </a:ext>
            </a:extLst>
          </p:cNvPr>
          <p:cNvSpPr/>
          <p:nvPr/>
        </p:nvSpPr>
        <p:spPr>
          <a:xfrm>
            <a:off x="550635" y="2054674"/>
            <a:ext cx="605382" cy="4639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r>
              <a:rPr lang="en-US" sz="2400" b="1">
                <a:solidFill>
                  <a:schemeClr val="bg1"/>
                </a:solidFill>
                <a:latin typeface="Segoe UI"/>
                <a:cs typeface="Segoe UI"/>
              </a:rPr>
              <a:t>2025 Roadmap</a:t>
            </a:r>
          </a:p>
        </p:txBody>
      </p:sp>
      <p:sp>
        <p:nvSpPr>
          <p:cNvPr id="16" name="TextBox 110">
            <a:extLst>
              <a:ext uri="{FF2B5EF4-FFF2-40B4-BE49-F238E27FC236}">
                <a16:creationId xmlns:a16="http://schemas.microsoft.com/office/drawing/2014/main" id="{4253C3A3-9608-B8B1-A0AA-0B22BF211B3F}"/>
              </a:ext>
            </a:extLst>
          </p:cNvPr>
          <p:cNvSpPr txBox="1"/>
          <p:nvPr/>
        </p:nvSpPr>
        <p:spPr>
          <a:xfrm>
            <a:off x="5143661" y="1969672"/>
            <a:ext cx="3165042" cy="49244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UI"/>
                <a:ea typeface="+mn-ea"/>
                <a:cs typeface="Segoe UI"/>
              </a:rPr>
              <a:t>Storyline events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Segoe UI"/>
              </a:rPr>
              <a:t>Broadcast or meeting</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cs typeface="Segoe UI"/>
            </a:endParaRPr>
          </a:p>
          <a:p>
            <a:r>
              <a:rPr lang="en-US" sz="2000">
                <a:latin typeface="Segoe UI"/>
                <a:cs typeface="Segoe UI"/>
              </a:rPr>
              <a:t>Community events </a:t>
            </a:r>
            <a:br>
              <a:rPr lang="en-US" sz="1400">
                <a:latin typeface="Segoe UI"/>
                <a:cs typeface="Segoe UI"/>
              </a:rPr>
            </a:br>
            <a:r>
              <a:rPr lang="en-US" sz="1400">
                <a:latin typeface="Segoe UI"/>
                <a:cs typeface="Segoe UI"/>
              </a:rPr>
              <a:t>Meeting or asynchronous</a:t>
            </a:r>
            <a:br>
              <a:rPr lang="en-US" sz="1400">
                <a:latin typeface="Segoe UI"/>
                <a:cs typeface="Segoe UI"/>
              </a:rPr>
            </a:br>
            <a:r>
              <a:rPr lang="en-US" sz="1400">
                <a:latin typeface="Segoe UI"/>
                <a:cs typeface="Segoe UI"/>
              </a:rPr>
              <a:t>Broadcast with advanced moderation</a:t>
            </a:r>
          </a:p>
          <a:p>
            <a:endParaRPr lang="en-US" sz="2000">
              <a:latin typeface="Segoe UI"/>
              <a:cs typeface="Segoe UI"/>
            </a:endParaRPr>
          </a:p>
          <a:p>
            <a:r>
              <a:rPr lang="en-US" sz="2000">
                <a:latin typeface="Segoe UI"/>
                <a:cs typeface="Segoe UI"/>
              </a:rPr>
              <a:t>Event listings </a:t>
            </a:r>
            <a:br>
              <a:rPr lang="en-US" sz="2000">
                <a:latin typeface="Segoe UI"/>
                <a:cs typeface="Segoe UI"/>
              </a:rPr>
            </a:br>
            <a:r>
              <a:rPr lang="en-US" sz="1400">
                <a:latin typeface="Segoe UI"/>
                <a:cs typeface="Segoe UI"/>
              </a:rPr>
              <a:t>In communities and storylines</a:t>
            </a:r>
          </a:p>
          <a:p>
            <a:endParaRPr lang="en-US" sz="2000">
              <a:latin typeface="Segoe UI"/>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UI"/>
                <a:cs typeface="Segoe UI"/>
              </a:rPr>
              <a:t>Storyline &amp; community events in Teams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Segoe UI"/>
              </a:rPr>
              <a:t>As storylines &amp; communities are integrated into Teams for Teams users</a:t>
            </a:r>
            <a:endParaRPr lang="en-US">
              <a:solidFill>
                <a:srgbClr val="091F2C"/>
              </a:solidFill>
              <a:latin typeface="Segoe UI"/>
              <a:cs typeface="Segoe UI"/>
            </a:endParaRPr>
          </a:p>
          <a:p>
            <a:endParaRPr lang="en-US" sz="1600" b="1">
              <a:solidFill>
                <a:schemeClr val="tx2">
                  <a:lumMod val="50000"/>
                  <a:lumOff val="50000"/>
                </a:schemeClr>
              </a:solidFill>
              <a:latin typeface="Segoe UI"/>
              <a:cs typeface="Segoe UI"/>
            </a:endParaRPr>
          </a:p>
          <a:p>
            <a:r>
              <a:rPr lang="en-US" sz="1600" b="1">
                <a:solidFill>
                  <a:schemeClr val="tx2">
                    <a:lumMod val="50000"/>
                    <a:lumOff val="50000"/>
                  </a:schemeClr>
                </a:solidFill>
                <a:latin typeface="Segoe UI"/>
                <a:cs typeface="Segoe UI"/>
              </a:rPr>
              <a:t>       </a:t>
            </a:r>
            <a:r>
              <a:rPr lang="en-US" sz="2000">
                <a:latin typeface="Segoe UI"/>
                <a:cs typeface="Segoe UI"/>
              </a:rPr>
              <a:t>Public event content</a:t>
            </a:r>
            <a:br>
              <a:rPr lang="en-US" sz="2000">
                <a:latin typeface="Segoe UI"/>
                <a:cs typeface="Segoe UI"/>
              </a:rPr>
            </a:br>
            <a:r>
              <a:rPr lang="en-US" sz="1400">
                <a:latin typeface="Segoe UI"/>
                <a:cs typeface="Segoe UI"/>
              </a:rPr>
              <a:t>Available to Copilot</a:t>
            </a:r>
          </a:p>
          <a:p>
            <a:endParaRPr lang="en-US" sz="2000">
              <a:latin typeface="Segoe UI"/>
              <a:cs typeface="Segoe UI"/>
            </a:endParaRPr>
          </a:p>
        </p:txBody>
      </p:sp>
      <p:sp>
        <p:nvSpPr>
          <p:cNvPr id="17" name="Rectangle: Rounded Corners 16">
            <a:extLst>
              <a:ext uri="{FF2B5EF4-FFF2-40B4-BE49-F238E27FC236}">
                <a16:creationId xmlns:a16="http://schemas.microsoft.com/office/drawing/2014/main" id="{77A4F07E-7503-EFB9-5466-A1A35EE8E9CA}"/>
              </a:ext>
              <a:ext uri="{C183D7F6-B498-43B3-948B-1728B52AA6E4}">
                <adec:decorative xmlns:adec="http://schemas.microsoft.com/office/drawing/2017/decorative" val="1"/>
              </a:ext>
            </a:extLst>
          </p:cNvPr>
          <p:cNvSpPr/>
          <p:nvPr/>
        </p:nvSpPr>
        <p:spPr>
          <a:xfrm>
            <a:off x="8521203" y="1795303"/>
            <a:ext cx="3360957" cy="5009805"/>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nSpc>
                <a:spcPct val="0"/>
              </a:lnSpc>
              <a:spcAft>
                <a:spcPts val="100"/>
              </a:spcAft>
            </a:pPr>
            <a:r>
              <a:rPr lang="en-US" sz="2400">
                <a:latin typeface="Segoe UI"/>
                <a:cs typeface="Segoe UI"/>
              </a:rPr>
              <a:t> </a:t>
            </a: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p:txBody>
      </p:sp>
      <p:pic>
        <p:nvPicPr>
          <p:cNvPr id="22" name="Picture 21" descr="Copilot Logo, symbol, meaning, history, PNG, brand">
            <a:extLst>
              <a:ext uri="{FF2B5EF4-FFF2-40B4-BE49-F238E27FC236}">
                <a16:creationId xmlns:a16="http://schemas.microsoft.com/office/drawing/2014/main" id="{6EF9B05E-A4DE-2853-565E-86C9EEEBD121}"/>
              </a:ext>
            </a:extLst>
          </p:cNvPr>
          <p:cNvPicPr>
            <a:picLocks noChangeAspect="1"/>
          </p:cNvPicPr>
          <p:nvPr/>
        </p:nvPicPr>
        <p:blipFill>
          <a:blip r:embed="rId5"/>
          <a:stretch>
            <a:fillRect/>
          </a:stretch>
        </p:blipFill>
        <p:spPr>
          <a:xfrm>
            <a:off x="5149790" y="5984777"/>
            <a:ext cx="497817" cy="284493"/>
          </a:xfrm>
          <a:prstGeom prst="rect">
            <a:avLst/>
          </a:prstGeom>
        </p:spPr>
      </p:pic>
      <p:sp>
        <p:nvSpPr>
          <p:cNvPr id="23" name="Rectangle: Rounded Corners 22">
            <a:extLst>
              <a:ext uri="{FF2B5EF4-FFF2-40B4-BE49-F238E27FC236}">
                <a16:creationId xmlns:a16="http://schemas.microsoft.com/office/drawing/2014/main" id="{B888AEB9-84D6-4A72-D04A-E765B6D7F5FB}"/>
              </a:ext>
              <a:ext uri="{C183D7F6-B498-43B3-948B-1728B52AA6E4}">
                <adec:decorative xmlns:adec="http://schemas.microsoft.com/office/drawing/2017/decorative" val="1"/>
              </a:ext>
            </a:extLst>
          </p:cNvPr>
          <p:cNvSpPr/>
          <p:nvPr/>
        </p:nvSpPr>
        <p:spPr>
          <a:xfrm>
            <a:off x="1335438" y="1826194"/>
            <a:ext cx="3428956" cy="4997178"/>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nSpc>
                <a:spcPct val="0"/>
              </a:lnSpc>
              <a:spcAft>
                <a:spcPts val="100"/>
              </a:spcAft>
            </a:pPr>
            <a:r>
              <a:rPr lang="en-US" sz="2400">
                <a:latin typeface="Segoe UI"/>
                <a:cs typeface="Segoe UI"/>
              </a:rPr>
              <a:t> </a:t>
            </a: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p:txBody>
      </p:sp>
      <p:sp>
        <p:nvSpPr>
          <p:cNvPr id="21" name="TextBox 110">
            <a:extLst>
              <a:ext uri="{FF2B5EF4-FFF2-40B4-BE49-F238E27FC236}">
                <a16:creationId xmlns:a16="http://schemas.microsoft.com/office/drawing/2014/main" id="{DDC9C183-BC8B-F5BB-68CD-34896F203B5E}"/>
              </a:ext>
            </a:extLst>
          </p:cNvPr>
          <p:cNvSpPr txBox="1"/>
          <p:nvPr/>
        </p:nvSpPr>
        <p:spPr>
          <a:xfrm>
            <a:off x="1506190" y="1969671"/>
            <a:ext cx="3150664" cy="33547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091F2C"/>
                </a:solidFill>
                <a:latin typeface="Segoe UI"/>
                <a:cs typeface="Segoe UI"/>
              </a:rPr>
              <a:t>Storyline</a:t>
            </a:r>
            <a:r>
              <a:rPr lang="en-US" sz="2000">
                <a:latin typeface="Segoe UI"/>
                <a:cs typeface="Segoe UI"/>
              </a:rPr>
              <a:t> AMA events</a:t>
            </a:r>
            <a:br>
              <a:rPr lang="en-US" sz="2000">
                <a:latin typeface="Segoe UI"/>
                <a:cs typeface="Segoe UI"/>
              </a:rPr>
            </a:br>
            <a:r>
              <a:rPr lang="en-US" sz="1400">
                <a:latin typeface="Segoe UI"/>
                <a:cs typeface="Segoe UI"/>
              </a:rPr>
              <a:t>Asynchronous Q&amp;A only</a:t>
            </a:r>
          </a:p>
          <a:p>
            <a:endParaRPr lang="en-US" sz="2000">
              <a:latin typeface="Segoe UI"/>
              <a:cs typeface="Segoe UI"/>
            </a:endParaRPr>
          </a:p>
          <a:p>
            <a:r>
              <a:rPr lang="en-US" sz="2000">
                <a:latin typeface="Segoe UI"/>
                <a:cs typeface="Segoe UI"/>
              </a:rPr>
              <a:t>Community live events </a:t>
            </a:r>
          </a:p>
          <a:p>
            <a:r>
              <a:rPr lang="en-US" sz="1400">
                <a:latin typeface="Segoe UI"/>
                <a:cs typeface="Segoe UI"/>
              </a:rPr>
              <a:t>Studio or Teams production</a:t>
            </a:r>
            <a:br>
              <a:rPr lang="en-US" sz="1400">
                <a:latin typeface="Segoe UI"/>
                <a:cs typeface="Segoe UI"/>
              </a:rPr>
            </a:br>
            <a:r>
              <a:rPr lang="en-US" sz="1400">
                <a:latin typeface="Segoe UI"/>
                <a:cs typeface="Segoe UI"/>
              </a:rPr>
              <a:t>Using Teams Live Events or </a:t>
            </a:r>
          </a:p>
          <a:p>
            <a:r>
              <a:rPr lang="en-US" sz="1400">
                <a:latin typeface="Segoe UI"/>
                <a:cs typeface="Segoe UI"/>
              </a:rPr>
              <a:t>Teams Town Hall (Preview)</a:t>
            </a:r>
            <a:endParaRPr lang="en-US" sz="16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a:latin typeface="Segoe UI"/>
              <a:cs typeface="Segoe UI"/>
            </a:endParaRPr>
          </a:p>
        </p:txBody>
      </p:sp>
      <p:sp>
        <p:nvSpPr>
          <p:cNvPr id="24" name="Arrow: Left 23">
            <a:extLst>
              <a:ext uri="{FF2B5EF4-FFF2-40B4-BE49-F238E27FC236}">
                <a16:creationId xmlns:a16="http://schemas.microsoft.com/office/drawing/2014/main" id="{2B1D4437-0EE9-E4A8-5977-96845912F6D0}"/>
              </a:ext>
              <a:ext uri="{C183D7F6-B498-43B3-948B-1728B52AA6E4}">
                <adec:decorative xmlns:adec="http://schemas.microsoft.com/office/drawing/2017/decorative" val="1"/>
              </a:ext>
            </a:extLst>
          </p:cNvPr>
          <p:cNvSpPr/>
          <p:nvPr/>
        </p:nvSpPr>
        <p:spPr>
          <a:xfrm rot="10800000">
            <a:off x="1519056" y="1644237"/>
            <a:ext cx="10575887" cy="142815"/>
          </a:xfrm>
          <a:prstGeom prst="leftArrow">
            <a:avLst/>
          </a:prstGeom>
          <a:solidFill>
            <a:schemeClr val="tx1">
              <a:lumMod val="10000"/>
              <a:lumOff val="90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endParaRPr lang="en-US" sz="2250"/>
          </a:p>
        </p:txBody>
      </p:sp>
      <p:sp>
        <p:nvSpPr>
          <p:cNvPr id="27" name="TextBox 110">
            <a:extLst>
              <a:ext uri="{FF2B5EF4-FFF2-40B4-BE49-F238E27FC236}">
                <a16:creationId xmlns:a16="http://schemas.microsoft.com/office/drawing/2014/main" id="{8B861D6B-968F-4A7E-BBC8-84D9C726A71C}"/>
              </a:ext>
            </a:extLst>
          </p:cNvPr>
          <p:cNvSpPr txBox="1"/>
          <p:nvPr/>
        </p:nvSpPr>
        <p:spPr>
          <a:xfrm>
            <a:off x="8694868" y="1984049"/>
            <a:ext cx="3165042" cy="46474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Segoe UI" panose="020B0502040204020203" pitchFamily="34" charset="0"/>
                <a:cs typeface="Segoe UI" panose="020B0502040204020203" pitchFamily="34" charset="0"/>
              </a:rPr>
              <a:t>Org-wide events listing</a:t>
            </a:r>
            <a:br>
              <a:rPr lang="en-US" sz="20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Find events across Teams and Engage</a:t>
            </a:r>
          </a:p>
          <a:p>
            <a:endParaRPr lang="en-US" sz="2000">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Event updates &amp; notifications</a:t>
            </a:r>
            <a:br>
              <a:rPr lang="en-US" sz="2000">
                <a:solidFill>
                  <a:srgbClr val="091F2C"/>
                </a:solidFill>
                <a:latin typeface="Segoe UI" panose="020B0502040204020203" pitchFamily="34" charset="0"/>
                <a:cs typeface="Segoe UI" panose="020B0502040204020203" pitchFamily="34" charset="0"/>
              </a:rPr>
            </a:br>
            <a:r>
              <a:rPr lang="en-US" sz="1400">
                <a:solidFill>
                  <a:srgbClr val="091F2C"/>
                </a:solidFill>
                <a:latin typeface="Segoe UI" panose="020B0502040204020203" pitchFamily="34" charset="0"/>
                <a:cs typeface="Segoe UI" panose="020B0502040204020203" pitchFamily="34" charset="0"/>
              </a:rPr>
              <a:t>Reach people in Teams &amp; Outlook</a:t>
            </a:r>
          </a:p>
          <a:p>
            <a:endParaRPr lang="en-US" sz="2000">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Event cover photos</a:t>
            </a:r>
          </a:p>
          <a:p>
            <a:endParaRPr lang="en-US" sz="2000">
              <a:solidFill>
                <a:srgbClr val="091F2C"/>
              </a:solidFill>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     Private event content </a:t>
            </a:r>
            <a:r>
              <a:rPr kumimoji="0" lang="en-US" sz="14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Available to Copilot</a:t>
            </a:r>
            <a:endParaRPr lang="en-US" sz="2000">
              <a:latin typeface="Segoe UI" panose="020B0502040204020203" pitchFamily="34" charset="0"/>
              <a:cs typeface="Segoe UI" panose="020B0502040204020203" pitchFamily="34" charset="0"/>
            </a:endParaRPr>
          </a:p>
          <a:p>
            <a:endParaRPr lang="en-US" sz="2000">
              <a:solidFill>
                <a:srgbClr val="091F2C"/>
              </a:solidFill>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     Event AI features</a:t>
            </a:r>
            <a:br>
              <a:rPr lang="en-US" sz="2000">
                <a:solidFill>
                  <a:srgbClr val="091F2C"/>
                </a:solidFill>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Accelerate organizer effectiveness</a:t>
            </a:r>
          </a:p>
          <a:p>
            <a:endParaRPr lang="en-US" sz="2000">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Even more!</a:t>
            </a:r>
            <a:endParaRPr lang="en-US" sz="2000">
              <a:latin typeface="Segoe UI"/>
              <a:cs typeface="Segoe UI"/>
            </a:endParaRPr>
          </a:p>
        </p:txBody>
      </p:sp>
      <p:pic>
        <p:nvPicPr>
          <p:cNvPr id="28" name="Picture 27" descr="Copilot Logo, symbol, meaning, history, PNG, brand">
            <a:extLst>
              <a:ext uri="{FF2B5EF4-FFF2-40B4-BE49-F238E27FC236}">
                <a16:creationId xmlns:a16="http://schemas.microsoft.com/office/drawing/2014/main" id="{ECE88ED9-162D-06A1-C620-599220254347}"/>
              </a:ext>
            </a:extLst>
          </p:cNvPr>
          <p:cNvPicPr>
            <a:picLocks noChangeAspect="1"/>
          </p:cNvPicPr>
          <p:nvPr/>
        </p:nvPicPr>
        <p:blipFill>
          <a:blip r:embed="rId5"/>
          <a:stretch>
            <a:fillRect/>
          </a:stretch>
        </p:blipFill>
        <p:spPr>
          <a:xfrm>
            <a:off x="8693809" y="5400638"/>
            <a:ext cx="497817" cy="284493"/>
          </a:xfrm>
          <a:prstGeom prst="rect">
            <a:avLst/>
          </a:prstGeom>
        </p:spPr>
      </p:pic>
      <p:pic>
        <p:nvPicPr>
          <p:cNvPr id="29" name="Picture 28" descr="Copilot Logo, symbol, meaning, history, PNG, brand">
            <a:extLst>
              <a:ext uri="{FF2B5EF4-FFF2-40B4-BE49-F238E27FC236}">
                <a16:creationId xmlns:a16="http://schemas.microsoft.com/office/drawing/2014/main" id="{2F22B59F-2FD6-AB19-BDFD-A27B8790F0CE}"/>
              </a:ext>
            </a:extLst>
          </p:cNvPr>
          <p:cNvPicPr>
            <a:picLocks noChangeAspect="1"/>
          </p:cNvPicPr>
          <p:nvPr/>
        </p:nvPicPr>
        <p:blipFill>
          <a:blip r:embed="rId5"/>
          <a:stretch>
            <a:fillRect/>
          </a:stretch>
        </p:blipFill>
        <p:spPr>
          <a:xfrm>
            <a:off x="8693809" y="4617107"/>
            <a:ext cx="497817" cy="284493"/>
          </a:xfrm>
          <a:prstGeom prst="rect">
            <a:avLst/>
          </a:prstGeom>
        </p:spPr>
      </p:pic>
    </p:spTree>
    <p:extLst>
      <p:ext uri="{BB962C8B-B14F-4D97-AF65-F5344CB8AC3E}">
        <p14:creationId xmlns:p14="http://schemas.microsoft.com/office/powerpoint/2010/main" val="726131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fade">
                                      <p:cBhvr>
                                        <p:cTn id="27" dur="500"/>
                                        <p:tgtEl>
                                          <p:spTgt spid="1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7" end="7"/>
                                            </p:txEl>
                                          </p:spTgt>
                                        </p:tgtEl>
                                        <p:attrNameLst>
                                          <p:attrName>style.visibility</p:attrName>
                                        </p:attrNameLst>
                                      </p:cBhvr>
                                      <p:to>
                                        <p:strVal val="visible"/>
                                      </p:to>
                                    </p:set>
                                    <p:animEffect transition="in" filter="fade">
                                      <p:cBhvr>
                                        <p:cTn id="32" dur="500"/>
                                        <p:tgtEl>
                                          <p:spTgt spid="1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8" end="8"/>
                                            </p:txEl>
                                          </p:spTgt>
                                        </p:tgtEl>
                                        <p:attrNameLst>
                                          <p:attrName>style.visibility</p:attrName>
                                        </p:attrNameLst>
                                      </p:cBhvr>
                                      <p:to>
                                        <p:strVal val="visible"/>
                                      </p:to>
                                    </p:set>
                                    <p:animEffect transition="in" filter="fade">
                                      <p:cBhvr>
                                        <p:cTn id="37" dur="500"/>
                                        <p:tgtEl>
                                          <p:spTgt spid="1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fade">
                                      <p:cBhvr>
                                        <p:cTn id="42" dur="500"/>
                                        <p:tgtEl>
                                          <p:spTgt spid="16">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fade">
                                      <p:cBhvr>
                                        <p:cTn id="50" dur="500"/>
                                        <p:tgtEl>
                                          <p:spTgt spid="2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xEl>
                                              <p:pRg st="2" end="2"/>
                                            </p:txEl>
                                          </p:spTgt>
                                        </p:tgtEl>
                                        <p:attrNameLst>
                                          <p:attrName>style.visibility</p:attrName>
                                        </p:attrNameLst>
                                      </p:cBhvr>
                                      <p:to>
                                        <p:strVal val="visible"/>
                                      </p:to>
                                    </p:set>
                                    <p:animEffect transition="in" filter="fade">
                                      <p:cBhvr>
                                        <p:cTn id="55" dur="500"/>
                                        <p:tgtEl>
                                          <p:spTgt spid="27">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7">
                                            <p:txEl>
                                              <p:pRg st="4" end="4"/>
                                            </p:txEl>
                                          </p:spTgt>
                                        </p:tgtEl>
                                        <p:attrNameLst>
                                          <p:attrName>style.visibility</p:attrName>
                                        </p:attrNameLst>
                                      </p:cBhvr>
                                      <p:to>
                                        <p:strVal val="visible"/>
                                      </p:to>
                                    </p:set>
                                    <p:animEffect transition="in" filter="fade">
                                      <p:cBhvr>
                                        <p:cTn id="60" dur="500"/>
                                        <p:tgtEl>
                                          <p:spTgt spid="27">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xEl>
                                              <p:pRg st="6" end="6"/>
                                            </p:txEl>
                                          </p:spTgt>
                                        </p:tgtEl>
                                        <p:attrNameLst>
                                          <p:attrName>style.visibility</p:attrName>
                                        </p:attrNameLst>
                                      </p:cBhvr>
                                      <p:to>
                                        <p:strVal val="visible"/>
                                      </p:to>
                                    </p:set>
                                    <p:animEffect transition="in" filter="fade">
                                      <p:cBhvr>
                                        <p:cTn id="65" dur="500"/>
                                        <p:tgtEl>
                                          <p:spTgt spid="27">
                                            <p:txEl>
                                              <p:pRg st="6" end="6"/>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
                                            <p:txEl>
                                              <p:pRg st="8" end="8"/>
                                            </p:txEl>
                                          </p:spTgt>
                                        </p:tgtEl>
                                        <p:attrNameLst>
                                          <p:attrName>style.visibility</p:attrName>
                                        </p:attrNameLst>
                                      </p:cBhvr>
                                      <p:to>
                                        <p:strVal val="visible"/>
                                      </p:to>
                                    </p:set>
                                    <p:animEffect transition="in" filter="fade">
                                      <p:cBhvr>
                                        <p:cTn id="73" dur="500"/>
                                        <p:tgtEl>
                                          <p:spTgt spid="27">
                                            <p:txEl>
                                              <p:pRg st="8" end="8"/>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7">
                                            <p:txEl>
                                              <p:pRg st="10" end="10"/>
                                            </p:txEl>
                                          </p:spTgt>
                                        </p:tgtEl>
                                        <p:attrNameLst>
                                          <p:attrName>style.visibility</p:attrName>
                                        </p:attrNameLst>
                                      </p:cBhvr>
                                      <p:to>
                                        <p:strVal val="visible"/>
                                      </p:to>
                                    </p:set>
                                    <p:animEffect transition="in" filter="fade">
                                      <p:cBhvr>
                                        <p:cTn id="81"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1" grpId="0"/>
      <p:bldP spid="27" grpId="0" uiExpand="1" build="p"/>
    </p:bldLst>
  </p:timing>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12070-7E91-E0CA-3584-E33D42F51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3F848-6F22-8434-BBDA-7E82B2D5A29A}"/>
              </a:ext>
            </a:extLst>
          </p:cNvPr>
          <p:cNvSpPr>
            <a:spLocks noGrp="1"/>
          </p:cNvSpPr>
          <p:nvPr>
            <p:ph type="title"/>
          </p:nvPr>
        </p:nvSpPr>
        <p:spPr/>
        <p:txBody>
          <a:bodyPr/>
          <a:lstStyle/>
          <a:p>
            <a:r>
              <a:rPr lang="en-US">
                <a:cs typeface="Segoe Sans Display"/>
              </a:rPr>
              <a:t>Questions! </a:t>
            </a:r>
            <a:endParaRPr lang="en-US"/>
          </a:p>
        </p:txBody>
      </p:sp>
    </p:spTree>
    <p:extLst>
      <p:ext uri="{BB962C8B-B14F-4D97-AF65-F5344CB8AC3E}">
        <p14:creationId xmlns:p14="http://schemas.microsoft.com/office/powerpoint/2010/main" val="141679501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2F6F-B896-3EDA-259F-9DA47B5BDE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94436-F1BA-AA1D-380B-C9BEC0164B0F}"/>
              </a:ext>
            </a:extLst>
          </p:cNvPr>
          <p:cNvSpPr>
            <a:spLocks noGrp="1"/>
          </p:cNvSpPr>
          <p:nvPr>
            <p:ph type="title"/>
          </p:nvPr>
        </p:nvSpPr>
        <p:spPr>
          <a:xfrm>
            <a:off x="869989" y="1117599"/>
            <a:ext cx="10363918" cy="553998"/>
          </a:xfrm>
        </p:spPr>
        <p:txBody>
          <a:bodyPr>
            <a:normAutofit/>
          </a:bodyPr>
          <a:lstStyle/>
          <a:p>
            <a:r>
              <a:rPr lang="en-US" b="1">
                <a:solidFill>
                  <a:srgbClr val="2A446F"/>
                </a:solidFill>
              </a:rPr>
              <a:t>Virtual Events Playbook</a:t>
            </a:r>
          </a:p>
        </p:txBody>
      </p:sp>
      <p:sp>
        <p:nvSpPr>
          <p:cNvPr id="3" name="Content Placeholder 2">
            <a:extLst>
              <a:ext uri="{FF2B5EF4-FFF2-40B4-BE49-F238E27FC236}">
                <a16:creationId xmlns:a16="http://schemas.microsoft.com/office/drawing/2014/main" id="{C57BC378-BCA2-9BDE-F463-977EECE1C01B}"/>
              </a:ext>
            </a:extLst>
          </p:cNvPr>
          <p:cNvSpPr>
            <a:spLocks noGrp="1"/>
          </p:cNvSpPr>
          <p:nvPr>
            <p:ph sz="quarter" idx="10"/>
          </p:nvPr>
        </p:nvSpPr>
        <p:spPr>
          <a:xfrm>
            <a:off x="869987" y="1945554"/>
            <a:ext cx="9819783" cy="1748171"/>
          </a:xfrm>
        </p:spPr>
        <p:txBody>
          <a:bodyPr vert="horz" wrap="square" lIns="0" tIns="0" rIns="0" bIns="0" rtlCol="0" anchor="t">
            <a:spAutoFit/>
          </a:bodyPr>
          <a:lstStyle/>
          <a:p>
            <a:pPr marL="0" indent="0">
              <a:buNone/>
            </a:pPr>
            <a:r>
              <a:rPr lang="en-US">
                <a:solidFill>
                  <a:srgbClr val="242424"/>
                </a:solidFill>
                <a:latin typeface="Segoe UI"/>
                <a:cs typeface="Segoe Sans Display"/>
              </a:rPr>
              <a:t>Learn how to leverage Teams Town Hall to produce live events, and more event scenarios</a:t>
            </a:r>
          </a:p>
          <a:p>
            <a:pPr marL="0" indent="0">
              <a:buNone/>
            </a:pPr>
            <a:endParaRPr lang="en-US"/>
          </a:p>
          <a:p>
            <a:pPr marL="0" indent="0">
              <a:buNone/>
            </a:pPr>
            <a:endParaRPr lang="en-US" sz="2000">
              <a:solidFill>
                <a:srgbClr val="242424"/>
              </a:solidFill>
              <a:latin typeface="Segoe UI"/>
              <a:cs typeface="Segoe UI"/>
            </a:endParaRPr>
          </a:p>
        </p:txBody>
      </p:sp>
      <p:sp>
        <p:nvSpPr>
          <p:cNvPr id="10" name="Text Placeholder 9">
            <a:extLst>
              <a:ext uri="{FF2B5EF4-FFF2-40B4-BE49-F238E27FC236}">
                <a16:creationId xmlns:a16="http://schemas.microsoft.com/office/drawing/2014/main" id="{3BC0BCD5-B801-E47E-DD5B-D965C2F9A257}"/>
              </a:ext>
            </a:extLst>
          </p:cNvPr>
          <p:cNvSpPr>
            <a:spLocks noGrp="1"/>
          </p:cNvSpPr>
          <p:nvPr>
            <p:ph type="body" sz="quarter" idx="11"/>
          </p:nvPr>
        </p:nvSpPr>
        <p:spPr>
          <a:xfrm>
            <a:off x="869988" y="843642"/>
            <a:ext cx="10363919" cy="337458"/>
          </a:xfrm>
        </p:spPr>
        <p:txBody>
          <a:bodyPr vert="horz" wrap="square" lIns="0" tIns="0" rIns="0" bIns="0" rtlCol="0" anchor="t">
            <a:normAutofit/>
          </a:bodyPr>
          <a:lstStyle/>
          <a:p>
            <a:r>
              <a:rPr lang="en-US" sz="2000">
                <a:cs typeface="Segoe Sans Display"/>
              </a:rPr>
              <a:t>DEEP DIVE GUIDANCE FOR BROADCAST PRODUCTION</a:t>
            </a:r>
            <a:endParaRPr lang="en-US" sz="2000"/>
          </a:p>
        </p:txBody>
      </p:sp>
      <p:sp>
        <p:nvSpPr>
          <p:cNvPr id="9" name="Rectangle: Rounded Corners 8">
            <a:extLst>
              <a:ext uri="{FF2B5EF4-FFF2-40B4-BE49-F238E27FC236}">
                <a16:creationId xmlns:a16="http://schemas.microsoft.com/office/drawing/2014/main" id="{EF6B75E5-F341-624C-EB8F-5AEAB20EB439}"/>
              </a:ext>
              <a:ext uri="{C183D7F6-B498-43B3-948B-1728B52AA6E4}">
                <adec:decorative xmlns:adec="http://schemas.microsoft.com/office/drawing/2017/decorative" val="1"/>
              </a:ext>
            </a:extLst>
          </p:cNvPr>
          <p:cNvSpPr/>
          <p:nvPr/>
        </p:nvSpPr>
        <p:spPr bwMode="auto">
          <a:xfrm>
            <a:off x="8808127" y="371674"/>
            <a:ext cx="2191596" cy="606117"/>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C9EDC9A6-0CF2-4934-EBD8-E3E1830E16C8}"/>
              </a:ext>
            </a:extLst>
          </p:cNvPr>
          <p:cNvSpPr/>
          <p:nvPr/>
        </p:nvSpPr>
        <p:spPr bwMode="auto">
          <a:xfrm>
            <a:off x="8942764" y="460479"/>
            <a:ext cx="1904702" cy="414227"/>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702573"/>
                </a:solidFill>
                <a:effectLst/>
                <a:latin typeface="Segoe UI Semibold" panose="020B0702040204020203" pitchFamily="34" charset="0"/>
              </a:rPr>
              <a:t>Playbook</a:t>
            </a:r>
            <a:endParaRPr kumimoji="0" lang="en-US" sz="1400" b="0" i="0" u="none" strike="noStrike" kern="1200" cap="none" spc="0" normalizeH="0" baseline="0" noProof="0">
              <a:ln>
                <a:noFill/>
              </a:ln>
              <a:solidFill>
                <a:srgbClr val="702573"/>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2DA13C77-FB40-5819-F810-05EE30895CE1}"/>
              </a:ext>
            </a:extLst>
          </p:cNvPr>
          <p:cNvSpPr txBox="1"/>
          <p:nvPr/>
        </p:nvSpPr>
        <p:spPr>
          <a:xfrm>
            <a:off x="869989" y="5740401"/>
            <a:ext cx="8709440" cy="461665"/>
          </a:xfrm>
          <a:prstGeom prst="rect">
            <a:avLst/>
          </a:prstGeom>
          <a:noFill/>
        </p:spPr>
        <p:txBody>
          <a:bodyPr wrap="square" lIns="91440" tIns="45720" rIns="91440" bIns="45720" anchor="t">
            <a:spAutoFit/>
          </a:bodyPr>
          <a:lstStyle/>
          <a:p>
            <a:r>
              <a:rPr lang="en-US" sz="2400">
                <a:hlinkClick r:id="rId2"/>
              </a:rPr>
              <a:t>https://adoption.microsoft.com/en-us/virtual-event-playbook/</a:t>
            </a:r>
            <a:r>
              <a:rPr lang="en-US" sz="2400"/>
              <a:t> </a:t>
            </a:r>
          </a:p>
        </p:txBody>
      </p:sp>
      <p:pic>
        <p:nvPicPr>
          <p:cNvPr id="6" name="Picture 5" descr="A person sitting at a desk with a computer">
            <a:extLst>
              <a:ext uri="{FF2B5EF4-FFF2-40B4-BE49-F238E27FC236}">
                <a16:creationId xmlns:a16="http://schemas.microsoft.com/office/drawing/2014/main" id="{008A5CD6-F422-EEEC-3233-E50CF6FBC1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32655" y="3256608"/>
            <a:ext cx="9526690" cy="1856963"/>
          </a:xfrm>
          <a:prstGeom prst="rect">
            <a:avLst/>
          </a:prstGeom>
        </p:spPr>
      </p:pic>
    </p:spTree>
    <p:extLst>
      <p:ext uri="{BB962C8B-B14F-4D97-AF65-F5344CB8AC3E}">
        <p14:creationId xmlns:p14="http://schemas.microsoft.com/office/powerpoint/2010/main" val="263844285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85E8C-1465-B2EB-D375-D435AE696D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DD826-7EF7-D034-C0AF-E861582C05A3}"/>
              </a:ext>
            </a:extLst>
          </p:cNvPr>
          <p:cNvSpPr>
            <a:spLocks noGrp="1"/>
          </p:cNvSpPr>
          <p:nvPr>
            <p:ph type="title"/>
          </p:nvPr>
        </p:nvSpPr>
        <p:spPr/>
        <p:txBody>
          <a:bodyPr/>
          <a:lstStyle/>
          <a:p>
            <a:endParaRPr lang="en-US"/>
          </a:p>
        </p:txBody>
      </p:sp>
      <p:pic>
        <p:nvPicPr>
          <p:cNvPr id="4" name="Picture 3" descr="A computer graphics with various objects">
            <a:extLst>
              <a:ext uri="{FF2B5EF4-FFF2-40B4-BE49-F238E27FC236}">
                <a16:creationId xmlns:a16="http://schemas.microsoft.com/office/drawing/2014/main" id="{D9A81F44-1AB9-F2F8-8B4B-6245EFB65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52D803B2-CE75-30CC-0586-D65FAA0C218F}"/>
              </a:ext>
              <a:ext uri="{C183D7F6-B498-43B3-948B-1728B52AA6E4}">
                <adec:decorative xmlns:adec="http://schemas.microsoft.com/office/drawing/2017/decorative" val="1"/>
              </a:ext>
            </a:extLst>
          </p:cNvPr>
          <p:cNvSpPr/>
          <p:nvPr/>
        </p:nvSpPr>
        <p:spPr bwMode="auto">
          <a:xfrm>
            <a:off x="588263" y="457200"/>
            <a:ext cx="11159789" cy="6142383"/>
          </a:xfrm>
          <a:prstGeom prst="roundRect">
            <a:avLst>
              <a:gd name="adj" fmla="val 4096"/>
            </a:avLst>
          </a:prstGeom>
          <a:solidFill>
            <a:schemeClr val="bg1">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CDA6B35C-AB2D-0BF9-5FA0-112D9367E9DE}"/>
              </a:ext>
            </a:extLst>
          </p:cNvPr>
          <p:cNvSpPr txBox="1">
            <a:spLocks/>
          </p:cNvSpPr>
          <p:nvPr/>
        </p:nvSpPr>
        <p:spPr>
          <a:xfrm>
            <a:off x="869989" y="1117599"/>
            <a:ext cx="10363918" cy="553998"/>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b="1" dirty="0">
                <a:solidFill>
                  <a:schemeClr val="accent5"/>
                </a:solidFill>
              </a:rPr>
              <a:t>AI for Communicators</a:t>
            </a:r>
          </a:p>
        </p:txBody>
      </p:sp>
      <p:sp>
        <p:nvSpPr>
          <p:cNvPr id="7" name="Content Placeholder 2">
            <a:extLst>
              <a:ext uri="{FF2B5EF4-FFF2-40B4-BE49-F238E27FC236}">
                <a16:creationId xmlns:a16="http://schemas.microsoft.com/office/drawing/2014/main" id="{051DF395-2979-921C-412C-1CF7362798FD}"/>
              </a:ext>
            </a:extLst>
          </p:cNvPr>
          <p:cNvSpPr txBox="1">
            <a:spLocks/>
          </p:cNvSpPr>
          <p:nvPr/>
        </p:nvSpPr>
        <p:spPr>
          <a:xfrm>
            <a:off x="912814" y="2017713"/>
            <a:ext cx="6805158" cy="4245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a:solidFill>
                  <a:srgbClr val="242424"/>
                </a:solidFill>
                <a:latin typeface="Segoe UI" panose="020B0502040204020203" pitchFamily="34" charset="0"/>
              </a:rPr>
              <a:t>Prompting for Communicators: </a:t>
            </a:r>
          </a:p>
          <a:p>
            <a:pPr marL="0" indent="0">
              <a:buFont typeface="Wingdings" panose="05000000000000000000" pitchFamily="2" charset="2"/>
              <a:buNone/>
            </a:pPr>
            <a:endParaRPr lang="en-US"/>
          </a:p>
          <a:p>
            <a:r>
              <a:rPr lang="en-US" sz="1800"/>
              <a:t>Improve how you prompt</a:t>
            </a:r>
          </a:p>
          <a:p>
            <a:r>
              <a:rPr lang="en-US" sz="1800"/>
              <a:t>Learn from Microsoft communicators</a:t>
            </a:r>
          </a:p>
          <a:p>
            <a:r>
              <a:rPr lang="en-US" sz="1800"/>
              <a:t>Utilize Copilot as your partner to improve comms processes</a:t>
            </a:r>
          </a:p>
          <a:p>
            <a:pPr marL="0" indent="0">
              <a:buFont typeface="Wingdings" panose="05000000000000000000" pitchFamily="2" charset="2"/>
              <a:buNone/>
            </a:pPr>
            <a:endParaRPr lang="en-US"/>
          </a:p>
        </p:txBody>
      </p:sp>
      <p:sp>
        <p:nvSpPr>
          <p:cNvPr id="8" name="Text Placeholder 9">
            <a:extLst>
              <a:ext uri="{FF2B5EF4-FFF2-40B4-BE49-F238E27FC236}">
                <a16:creationId xmlns:a16="http://schemas.microsoft.com/office/drawing/2014/main" id="{091C2D53-863F-4C60-CE49-872CE4AD9CDD}"/>
              </a:ext>
            </a:extLst>
          </p:cNvPr>
          <p:cNvSpPr txBox="1">
            <a:spLocks/>
          </p:cNvSpPr>
          <p:nvPr/>
        </p:nvSpPr>
        <p:spPr>
          <a:xfrm>
            <a:off x="912663" y="843642"/>
            <a:ext cx="10363919" cy="337458"/>
          </a:xfrm>
          <a:prstGeom prst="rect">
            <a:avLst/>
          </a:prstGeom>
        </p:spPr>
        <p:txBody>
          <a:bodyPr vert="horz" wrap="square" lIns="0" tIns="0" rIns="0" bIns="0" rtlCol="0" anchor="t">
            <a:normAutofit fontScale="92500" lnSpcReduction="200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cs typeface="Segoe Sans Display"/>
              </a:rPr>
              <a:t>First Fridays – April </a:t>
            </a:r>
            <a:endParaRPr lang="en-US"/>
          </a:p>
        </p:txBody>
      </p:sp>
      <p:pic>
        <p:nvPicPr>
          <p:cNvPr id="9" name="Graphic 8" descr="Daily calendar with solid fill">
            <a:extLst>
              <a:ext uri="{FF2B5EF4-FFF2-40B4-BE49-F238E27FC236}">
                <a16:creationId xmlns:a16="http://schemas.microsoft.com/office/drawing/2014/main" id="{F312CA16-DBEF-1688-A7F1-A99B65B660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848" y="4826001"/>
            <a:ext cx="914400" cy="914400"/>
          </a:xfrm>
          <a:prstGeom prst="rect">
            <a:avLst/>
          </a:prstGeom>
        </p:spPr>
      </p:pic>
      <p:sp>
        <p:nvSpPr>
          <p:cNvPr id="10" name="TextBox 9">
            <a:extLst>
              <a:ext uri="{FF2B5EF4-FFF2-40B4-BE49-F238E27FC236}">
                <a16:creationId xmlns:a16="http://schemas.microsoft.com/office/drawing/2014/main" id="{26C9A9F8-337B-7654-EA5A-3051B4BD3734}"/>
              </a:ext>
            </a:extLst>
          </p:cNvPr>
          <p:cNvSpPr txBox="1"/>
          <p:nvPr/>
        </p:nvSpPr>
        <p:spPr>
          <a:xfrm>
            <a:off x="1801297" y="4915652"/>
            <a:ext cx="6813664" cy="369332"/>
          </a:xfrm>
          <a:prstGeom prst="rect">
            <a:avLst/>
          </a:prstGeom>
          <a:noFill/>
        </p:spPr>
        <p:txBody>
          <a:bodyPr wrap="square" lIns="91440" tIns="45720" rIns="91440" bIns="45720" anchor="t">
            <a:spAutoFit/>
          </a:bodyPr>
          <a:lstStyle/>
          <a:p>
            <a:r>
              <a:rPr lang="en-US" sz="1800">
                <a:latin typeface="Segoe UI"/>
                <a:cs typeface="Segoe UI"/>
              </a:rPr>
              <a:t>Friday, April 4: 11 am – 12 pm ET</a:t>
            </a:r>
            <a:endParaRPr lang="en-US">
              <a:latin typeface="Segoe UI"/>
              <a:cs typeface="Segoe UI"/>
            </a:endParaRPr>
          </a:p>
        </p:txBody>
      </p:sp>
      <p:sp>
        <p:nvSpPr>
          <p:cNvPr id="11" name="TextBox 10">
            <a:extLst>
              <a:ext uri="{FF2B5EF4-FFF2-40B4-BE49-F238E27FC236}">
                <a16:creationId xmlns:a16="http://schemas.microsoft.com/office/drawing/2014/main" id="{D231BD13-E329-68DA-1019-70EDED99CF54}"/>
              </a:ext>
            </a:extLst>
          </p:cNvPr>
          <p:cNvSpPr txBox="1"/>
          <p:nvPr/>
        </p:nvSpPr>
        <p:spPr>
          <a:xfrm>
            <a:off x="1817750" y="5267154"/>
            <a:ext cx="6813664" cy="369332"/>
          </a:xfrm>
          <a:prstGeom prst="rect">
            <a:avLst/>
          </a:prstGeom>
          <a:noFill/>
        </p:spPr>
        <p:txBody>
          <a:bodyPr wrap="square">
            <a:spAutoFit/>
          </a:bodyPr>
          <a:lstStyle/>
          <a:p>
            <a:r>
              <a:rPr lang="en-US">
                <a:hlinkClick r:id="rId5" tooltip="https://aka.ms/comms/firstfridays"/>
              </a:rPr>
              <a:t>https://aka.ms/FirstFridaysApril</a:t>
            </a:r>
            <a:endParaRPr lang="en-US"/>
          </a:p>
        </p:txBody>
      </p:sp>
    </p:spTree>
    <p:extLst>
      <p:ext uri="{BB962C8B-B14F-4D97-AF65-F5344CB8AC3E}">
        <p14:creationId xmlns:p14="http://schemas.microsoft.com/office/powerpoint/2010/main" val="249396032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D0B49-AF9D-FB63-72BB-7AC6CA23F9E1}"/>
            </a:ext>
          </a:extLst>
        </p:cNvPr>
        <p:cNvGrpSpPr/>
        <p:nvPr/>
      </p:nvGrpSpPr>
      <p:grpSpPr>
        <a:xfrm>
          <a:off x="0" y="0"/>
          <a:ext cx="0" cy="0"/>
          <a:chOff x="0" y="0"/>
          <a:chExt cx="0" cy="0"/>
        </a:xfrm>
      </p:grpSpPr>
      <p:pic>
        <p:nvPicPr>
          <p:cNvPr id="3" name="Picture 2" descr="A screenshot of a computer">
            <a:extLst>
              <a:ext uri="{FF2B5EF4-FFF2-40B4-BE49-F238E27FC236}">
                <a16:creationId xmlns:a16="http://schemas.microsoft.com/office/drawing/2014/main" id="{318DFF69-E380-6A8E-CE93-AF7605240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8502" y="1307310"/>
            <a:ext cx="8727722" cy="4824831"/>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08241F74-9B2E-90E6-341E-13F6DFF5B0FD}"/>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CA" sz="1250" b="0" i="0" u="none" strike="noStrike" kern="1200" cap="none" spc="0" normalizeH="0" baseline="0" noProof="0" dirty="0">
                <a:ln>
                  <a:noFill/>
                </a:ln>
                <a:solidFill>
                  <a:schemeClr val="tx1"/>
                </a:solidFill>
                <a:effectLst/>
                <a:uLnTx/>
                <a:uFillTx/>
                <a:latin typeface="+mn-lt"/>
                <a:ea typeface="+mn-ea"/>
                <a:cs typeface="+mn-cs"/>
              </a:rPr>
              <a:t>Brand new! Modern Communications Microsite</a:t>
            </a:r>
          </a:p>
        </p:txBody>
      </p:sp>
      <p:sp>
        <p:nvSpPr>
          <p:cNvPr id="2" name="TextBox 1">
            <a:extLst>
              <a:ext uri="{FF2B5EF4-FFF2-40B4-BE49-F238E27FC236}">
                <a16:creationId xmlns:a16="http://schemas.microsoft.com/office/drawing/2014/main" id="{EEB248D3-27BD-DA29-F5CC-FF7CFA635F48}"/>
              </a:ext>
            </a:extLst>
          </p:cNvPr>
          <p:cNvSpPr txBox="1"/>
          <p:nvPr/>
        </p:nvSpPr>
        <p:spPr>
          <a:xfrm rot="10800000" flipH="1" flipV="1">
            <a:off x="731139" y="1539331"/>
            <a:ext cx="2797914" cy="4001095"/>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US" sz="2000"/>
              <a:t>A new resource </a:t>
            </a:r>
            <a:r>
              <a:rPr lang="en-CA" sz="2000" b="0" i="0">
                <a:solidFill>
                  <a:srgbClr val="424242"/>
                </a:solidFill>
                <a:effectLst/>
                <a:latin typeface="Segoe Sans"/>
              </a:rPr>
              <a:t>to assist </a:t>
            </a:r>
            <a:r>
              <a:rPr lang="en-CA" sz="2000" b="0" i="0">
                <a:solidFill>
                  <a:schemeClr val="accent1"/>
                </a:solidFill>
                <a:effectLst/>
                <a:latin typeface="Segoe Sans"/>
              </a:rPr>
              <a:t>corporate communicators </a:t>
            </a:r>
            <a:r>
              <a:rPr lang="en-CA" sz="2000" b="0" i="0">
                <a:solidFill>
                  <a:srgbClr val="424242"/>
                </a:solidFill>
                <a:effectLst/>
                <a:latin typeface="Segoe Sans"/>
              </a:rPr>
              <a:t>in driving AI business transformation. </a:t>
            </a:r>
          </a:p>
          <a:p>
            <a:pPr algn="l"/>
            <a:endParaRPr lang="en-CA" sz="2000">
              <a:solidFill>
                <a:srgbClr val="424242"/>
              </a:solidFill>
              <a:latin typeface="Segoe Sans"/>
            </a:endParaRPr>
          </a:p>
          <a:p>
            <a:pPr algn="l"/>
            <a:r>
              <a:rPr lang="en-CA" sz="2000" b="0" i="0">
                <a:solidFill>
                  <a:srgbClr val="424242"/>
                </a:solidFill>
                <a:effectLst/>
                <a:latin typeface="Segoe Sans"/>
              </a:rPr>
              <a:t>It provides resources and guides to help communicators connect employees, support leaders, reach audiences, share knowledge, and harness the power of AI.</a:t>
            </a:r>
            <a:endParaRPr lang="en-US" sz="2000" err="1"/>
          </a:p>
        </p:txBody>
      </p:sp>
      <p:sp>
        <p:nvSpPr>
          <p:cNvPr id="7" name="TextBox 6">
            <a:extLst>
              <a:ext uri="{FF2B5EF4-FFF2-40B4-BE49-F238E27FC236}">
                <a16:creationId xmlns:a16="http://schemas.microsoft.com/office/drawing/2014/main" id="{1B30C119-B0EE-C8D2-03BA-20AEADC061C3}"/>
              </a:ext>
            </a:extLst>
          </p:cNvPr>
          <p:cNvSpPr txBox="1"/>
          <p:nvPr/>
        </p:nvSpPr>
        <p:spPr>
          <a:xfrm>
            <a:off x="4165441" y="6292603"/>
            <a:ext cx="6362052" cy="256481"/>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CA" sz="1667">
                <a:hlinkClick r:id="rId3"/>
              </a:rPr>
              <a:t>http://adoption.microsoft.com/modern-employee-communications</a:t>
            </a:r>
            <a:endParaRPr lang="en-US" sz="1667"/>
          </a:p>
        </p:txBody>
      </p:sp>
    </p:spTree>
    <p:extLst>
      <p:ext uri="{BB962C8B-B14F-4D97-AF65-F5344CB8AC3E}">
        <p14:creationId xmlns:p14="http://schemas.microsoft.com/office/powerpoint/2010/main" val="289902125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4B46A-02EF-F937-C9D3-64BB1A684993}"/>
            </a:ext>
          </a:extLst>
        </p:cNvPr>
        <p:cNvGrpSpPr/>
        <p:nvPr/>
      </p:nvGrpSpPr>
      <p:grpSpPr>
        <a:xfrm>
          <a:off x="0" y="0"/>
          <a:ext cx="0" cy="0"/>
          <a:chOff x="0" y="0"/>
          <a:chExt cx="0" cy="0"/>
        </a:xfrm>
      </p:grpSpPr>
      <p:sp>
        <p:nvSpPr>
          <p:cNvPr id="7" name="Text 6">
            <a:extLst>
              <a:ext uri="{FF2B5EF4-FFF2-40B4-BE49-F238E27FC236}">
                <a16:creationId xmlns:a16="http://schemas.microsoft.com/office/drawing/2014/main" id="{65A7ED1B-D591-B137-1079-830E4B222E37}"/>
              </a:ext>
            </a:extLst>
          </p:cNvPr>
          <p:cNvSpPr>
            <a:spLocks noGrp="1"/>
          </p:cNvSpPr>
          <p:nvPr>
            <p:ph type="title" idx="4294967295"/>
          </p:nvPr>
        </p:nvSpPr>
        <p:spPr>
          <a:xfrm>
            <a:off x="675341" y="364797"/>
            <a:ext cx="716634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3200" b="1" i="0" u="none" strike="noStrike" kern="0" cap="none" spc="300" normalizeH="0" baseline="0" noProof="0" dirty="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COMMUNICATIONS TRACK</a:t>
            </a:r>
            <a:br>
              <a:rPr kumimoji="0" lang="en-US" sz="3200" b="1" i="0" u="none" strike="noStrike" kern="0" cap="none" spc="300" normalizeH="0" baseline="0" noProof="0" dirty="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br>
            <a:r>
              <a:rPr kumimoji="0" lang="en-US" sz="1800" b="1" i="0" u="none" strike="noStrike" kern="0" cap="none" spc="300" normalizeH="0" baseline="0" noProof="0" dirty="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at the Microsoft 365 Community Conference</a:t>
            </a:r>
            <a:endParaRPr kumimoji="0" lang="en-US" sz="3200" b="1" i="0" u="none" strike="noStrike" kern="0" cap="none" spc="300" normalizeH="0" baseline="0" noProof="0" dirty="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endParaRPr>
          </a:p>
        </p:txBody>
      </p:sp>
      <p:sp>
        <p:nvSpPr>
          <p:cNvPr id="8" name="TextBox 7">
            <a:extLst>
              <a:ext uri="{FF2B5EF4-FFF2-40B4-BE49-F238E27FC236}">
                <a16:creationId xmlns:a16="http://schemas.microsoft.com/office/drawing/2014/main" id="{2818D84B-59C5-7C26-1A63-0CF1AB6DEDB4}"/>
              </a:ext>
            </a:extLst>
          </p:cNvPr>
          <p:cNvSpPr txBox="1"/>
          <p:nvPr/>
        </p:nvSpPr>
        <p:spPr>
          <a:xfrm>
            <a:off x="675342" y="1309540"/>
            <a:ext cx="5296963" cy="646331"/>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The premier event for executive and employee communications </a:t>
            </a:r>
            <a:b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professionals using the Microsoft cloud</a:t>
            </a:r>
          </a:p>
        </p:txBody>
      </p:sp>
      <p:sp>
        <p:nvSpPr>
          <p:cNvPr id="2" name="TextBox 1">
            <a:extLst>
              <a:ext uri="{FF2B5EF4-FFF2-40B4-BE49-F238E27FC236}">
                <a16:creationId xmlns:a16="http://schemas.microsoft.com/office/drawing/2014/main" id="{15CB968F-96AE-3A56-F71E-427B9AB118B7}"/>
              </a:ext>
            </a:extLst>
          </p:cNvPr>
          <p:cNvSpPr txBox="1"/>
          <p:nvPr/>
        </p:nvSpPr>
        <p:spPr>
          <a:xfrm>
            <a:off x="675341" y="283424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Reimagine strategies to reach &amp; engage employees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Scale leadership, build culture and drive transformation</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Measure &amp; improve effectiveness with AI &amp; analytics</a:t>
            </a:r>
          </a:p>
        </p:txBody>
      </p:sp>
      <p:sp>
        <p:nvSpPr>
          <p:cNvPr id="21" name="TextBox 20">
            <a:extLst>
              <a:ext uri="{FF2B5EF4-FFF2-40B4-BE49-F238E27FC236}">
                <a16:creationId xmlns:a16="http://schemas.microsoft.com/office/drawing/2014/main" id="{1AFB4556-4293-D672-27AD-CF625302EAA6}"/>
              </a:ext>
            </a:extLst>
          </p:cNvPr>
          <p:cNvSpPr txBox="1"/>
          <p:nvPr/>
        </p:nvSpPr>
        <p:spPr>
          <a:xfrm>
            <a:off x="675341" y="462346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Strategy</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the impact of AI on the workforce, the workplace, communicators and communications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Product expertise</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modernize communications with Engage, SharePoint, Teams and Viva</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Best practices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drive effective comms across news, events, intranets, employee engagement and more</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Inspiration &amp; answers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learn from your peers with breakouts, panels, and AMAs with comms professionals</a:t>
            </a:r>
            <a:endParaRPr kumimoji="0" lang="en-US" sz="1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E50F361-E44A-1FE8-1DB1-7EE572EE307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32320" y="-179776"/>
            <a:ext cx="5640199" cy="5012811"/>
          </a:xfrm>
          <a:prstGeom prst="rect">
            <a:avLst/>
          </a:prstGeom>
        </p:spPr>
      </p:pic>
      <p:sp>
        <p:nvSpPr>
          <p:cNvPr id="4" name="Rectangle 3">
            <a:extLst>
              <a:ext uri="{FF2B5EF4-FFF2-40B4-BE49-F238E27FC236}">
                <a16:creationId xmlns:a16="http://schemas.microsoft.com/office/drawing/2014/main" id="{C155A2A0-457E-5A36-C8BD-8065BE32EC0E}"/>
              </a:ext>
            </a:extLst>
          </p:cNvPr>
          <p:cNvSpPr/>
          <p:nvPr/>
        </p:nvSpPr>
        <p:spPr bwMode="auto">
          <a:xfrm>
            <a:off x="1" y="6235582"/>
            <a:ext cx="12142381" cy="37118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kumimoji="0" lang="en-US" sz="1800" b="1" i="0" u="none" strike="noStrike" kern="0" cap="none" spc="300" normalizeH="0" baseline="0" noProof="0">
                <a:ln>
                  <a:noFill/>
                </a:ln>
                <a:solidFill>
                  <a:srgbClr val="FFFFFF"/>
                </a:solidFill>
                <a:effectLst/>
                <a:uLnTx/>
                <a:uFillTx/>
                <a:latin typeface="Segoe UI Variable Static Displa" pitchFamily="2" charset="0"/>
                <a:ea typeface="+mn-ea"/>
                <a:cs typeface="Segoe UI Semibold"/>
              </a:rPr>
              <a:t>REGISTER TODAY www.m365conf.com SAVE $150 with discount code SAVE150</a:t>
            </a:r>
            <a:r>
              <a:rPr lang="en-US" sz="1800">
                <a:solidFill>
                  <a:srgbClr val="FFFFFF"/>
                </a:solidFill>
              </a:rPr>
              <a:t> </a:t>
            </a:r>
            <a:endParaRPr lang="en-US" sz="1800">
              <a:solidFill>
                <a:srgbClr val="FFFFFF"/>
              </a:solidFill>
              <a:latin typeface="Aptos"/>
              <a:cs typeface="Segoe UI Semibold" panose="020B0702040204020203" pitchFamily="34" charset="0"/>
            </a:endParaRPr>
          </a:p>
        </p:txBody>
      </p:sp>
    </p:spTree>
    <p:extLst>
      <p:ext uri="{BB962C8B-B14F-4D97-AF65-F5344CB8AC3E}">
        <p14:creationId xmlns:p14="http://schemas.microsoft.com/office/powerpoint/2010/main" val="381429377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43664-D18B-39DA-7E52-6CCA6E5A7A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FDC64C5-81E4-38AE-D63C-9E0B4AD9769A}"/>
              </a:ext>
              <a:ext uri="{C183D7F6-B498-43B3-948B-1728B52AA6E4}">
                <adec:decorative xmlns:adec="http://schemas.microsoft.com/office/drawing/2017/decorative" val="1"/>
              </a:ext>
            </a:extLst>
          </p:cNvPr>
          <p:cNvSpPr/>
          <p:nvPr/>
        </p:nvSpPr>
        <p:spPr bwMode="auto">
          <a:xfrm>
            <a:off x="1" y="1"/>
            <a:ext cx="12148704" cy="6857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pPr>
            <a:endParaRPr lang="en-US" sz="2000">
              <a:solidFill>
                <a:schemeClr val="bg1"/>
              </a:solidFill>
              <a:cs typeface="Segoe UI" pitchFamily="34" charset="0"/>
            </a:endParaRPr>
          </a:p>
        </p:txBody>
      </p:sp>
      <p:sp>
        <p:nvSpPr>
          <p:cNvPr id="7" name="Title 6">
            <a:extLst>
              <a:ext uri="{FF2B5EF4-FFF2-40B4-BE49-F238E27FC236}">
                <a16:creationId xmlns:a16="http://schemas.microsoft.com/office/drawing/2014/main" id="{C84DE0F9-E29A-08E4-A480-A96FFEE09599}"/>
              </a:ext>
            </a:extLst>
          </p:cNvPr>
          <p:cNvSpPr>
            <a:spLocks noGrp="1"/>
          </p:cNvSpPr>
          <p:nvPr>
            <p:ph type="title"/>
          </p:nvPr>
        </p:nvSpPr>
        <p:spPr>
          <a:xfrm>
            <a:off x="3438400" y="5782642"/>
            <a:ext cx="7076017" cy="430887"/>
          </a:xfrm>
          <a:solidFill>
            <a:srgbClr val="FFFFFF">
              <a:shade val="85000"/>
              <a:alpha val="63000"/>
            </a:srgbClr>
          </a:solidFill>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800" b="1">
                <a:gradFill>
                  <a:gsLst>
                    <a:gs pos="54000">
                      <a:srgbClr val="FFFFFF"/>
                    </a:gs>
                    <a:gs pos="100000">
                      <a:srgbClr val="FFFFFF"/>
                    </a:gs>
                  </a:gsLst>
                  <a:lin ang="0" scaled="1"/>
                </a:gradFill>
                <a:cs typeface="Segoe UI"/>
                <a:hlinkClick r:id="rId3"/>
              </a:rPr>
              <a:t>https://aka.ms/VivaEngage/JoinUs</a:t>
            </a:r>
            <a:endParaRPr lang="en-US" sz="2800" b="1">
              <a:cs typeface="Segoe Sans Display"/>
            </a:endParaRPr>
          </a:p>
        </p:txBody>
      </p:sp>
      <p:pic>
        <p:nvPicPr>
          <p:cNvPr id="9" name="Picture 8" descr="A screenshot of a computer">
            <a:extLst>
              <a:ext uri="{FF2B5EF4-FFF2-40B4-BE49-F238E27FC236}">
                <a16:creationId xmlns:a16="http://schemas.microsoft.com/office/drawing/2014/main" id="{E63E19A5-BBF4-99D3-A135-05288B5F17C7}"/>
              </a:ext>
            </a:extLst>
          </p:cNvPr>
          <p:cNvPicPr>
            <a:picLocks noChangeAspect="1"/>
          </p:cNvPicPr>
          <p:nvPr/>
        </p:nvPicPr>
        <p:blipFill>
          <a:blip r:embed="rId4"/>
          <a:stretch>
            <a:fillRect/>
          </a:stretch>
        </p:blipFill>
        <p:spPr>
          <a:xfrm>
            <a:off x="1430763" y="334512"/>
            <a:ext cx="9089172" cy="4889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50607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A6359E-8AF7-60B2-BA39-7B162C85F0C4}"/>
              </a:ext>
            </a:extLst>
          </p:cNvPr>
          <p:cNvSpPr>
            <a:spLocks noGrp="1"/>
          </p:cNvSpPr>
          <p:nvPr>
            <p:ph type="title" idx="4294967295"/>
          </p:nvPr>
        </p:nvSpPr>
        <p:spPr>
          <a:xfrm>
            <a:off x="1172105" y="0"/>
            <a:ext cx="11019896" cy="738188"/>
          </a:xfrm>
        </p:spPr>
        <p:txBody>
          <a:bodyPr wrap="square">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200"/>
              <a:t>Monday Masterclass</a:t>
            </a:r>
            <a:br>
              <a:rPr lang="en-US" sz="3200"/>
            </a:br>
            <a:r>
              <a:rPr lang="en-US" sz="1600"/>
              <a:t>Your guide to the Engage essentials</a:t>
            </a:r>
          </a:p>
        </p:txBody>
      </p:sp>
      <p:sp>
        <p:nvSpPr>
          <p:cNvPr id="94" name="Round Same Side Corner Rectangle 93">
            <a:extLst>
              <a:ext uri="{FF2B5EF4-FFF2-40B4-BE49-F238E27FC236}">
                <a16:creationId xmlns:a16="http://schemas.microsoft.com/office/drawing/2014/main" id="{98FA24E9-DD1B-9CA9-6849-41C4B9B6A479}"/>
              </a:ext>
              <a:ext uri="{C183D7F6-B498-43B3-948B-1728B52AA6E4}">
                <adec:decorative xmlns:adec="http://schemas.microsoft.com/office/drawing/2017/decorative" val="1"/>
              </a:ext>
            </a:extLst>
          </p:cNvPr>
          <p:cNvSpPr>
            <a:spLocks/>
          </p:cNvSpPr>
          <p:nvPr/>
        </p:nvSpPr>
        <p:spPr bwMode="auto">
          <a:xfrm>
            <a:off x="969347" y="1092478"/>
            <a:ext cx="3200400" cy="840106"/>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95" name="TextBox 94">
            <a:extLst>
              <a:ext uri="{FF2B5EF4-FFF2-40B4-BE49-F238E27FC236}">
                <a16:creationId xmlns:a16="http://schemas.microsoft.com/office/drawing/2014/main" id="{B7F90365-0168-2CDE-E719-24B7C2ABD101}"/>
              </a:ext>
            </a:extLst>
          </p:cNvPr>
          <p:cNvSpPr txBox="1"/>
          <p:nvPr/>
        </p:nvSpPr>
        <p:spPr>
          <a:xfrm>
            <a:off x="1289889" y="1475851"/>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Admin/Governance</a:t>
            </a:r>
            <a:endParaRPr lang="en-US" sz="1800">
              <a:solidFill>
                <a:srgbClr val="000000"/>
              </a:solidFill>
              <a:latin typeface="Segoe UI Semibold"/>
            </a:endParaRPr>
          </a:p>
        </p:txBody>
      </p:sp>
      <p:sp>
        <p:nvSpPr>
          <p:cNvPr id="101" name="Rectangle 100">
            <a:extLst>
              <a:ext uri="{FF2B5EF4-FFF2-40B4-BE49-F238E27FC236}">
                <a16:creationId xmlns:a16="http://schemas.microsoft.com/office/drawing/2014/main" id="{BE6986DE-E820-EAE1-713A-8A07A6ACAA4C}"/>
              </a:ext>
            </a:extLst>
          </p:cNvPr>
          <p:cNvSpPr/>
          <p:nvPr/>
        </p:nvSpPr>
        <p:spPr bwMode="auto">
          <a:xfrm>
            <a:off x="1346880" y="2105147"/>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Assigning roles</a:t>
            </a:r>
          </a:p>
        </p:txBody>
      </p:sp>
      <p:sp>
        <p:nvSpPr>
          <p:cNvPr id="92" name="Rectangle 91">
            <a:extLst>
              <a:ext uri="{FF2B5EF4-FFF2-40B4-BE49-F238E27FC236}">
                <a16:creationId xmlns:a16="http://schemas.microsoft.com/office/drawing/2014/main" id="{1034A65C-13E8-3FD5-DCDC-9B18A9D1DE63}"/>
              </a:ext>
            </a:extLst>
          </p:cNvPr>
          <p:cNvSpPr/>
          <p:nvPr/>
        </p:nvSpPr>
        <p:spPr bwMode="auto">
          <a:xfrm>
            <a:off x="1390807" y="2434573"/>
            <a:ext cx="2461085"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Understanding moderation capabilities</a:t>
            </a:r>
          </a:p>
        </p:txBody>
      </p:sp>
      <p:sp>
        <p:nvSpPr>
          <p:cNvPr id="93" name="Rectangle 92">
            <a:extLst>
              <a:ext uri="{FF2B5EF4-FFF2-40B4-BE49-F238E27FC236}">
                <a16:creationId xmlns:a16="http://schemas.microsoft.com/office/drawing/2014/main" id="{AD4881C6-483E-BEB2-FF19-BAAEEC081AD0}"/>
              </a:ext>
              <a:ext uri="{C183D7F6-B498-43B3-948B-1728B52AA6E4}">
                <adec:decorative xmlns:adec="http://schemas.microsoft.com/office/drawing/2017/decorative" val="0"/>
              </a:ext>
            </a:extLst>
          </p:cNvPr>
          <p:cNvSpPr/>
          <p:nvPr/>
        </p:nvSpPr>
        <p:spPr bwMode="auto">
          <a:xfrm>
            <a:off x="1346880" y="2919702"/>
            <a:ext cx="2447739"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Community configuration (dynamic groups, expiration, etc.)</a:t>
            </a:r>
          </a:p>
        </p:txBody>
      </p:sp>
      <p:sp>
        <p:nvSpPr>
          <p:cNvPr id="121" name="Round Same Side Corner Rectangle 120">
            <a:extLst>
              <a:ext uri="{FF2B5EF4-FFF2-40B4-BE49-F238E27FC236}">
                <a16:creationId xmlns:a16="http://schemas.microsoft.com/office/drawing/2014/main" id="{38331A2A-EFF2-75E4-AAB4-24E4C0F2CBEF}"/>
              </a:ext>
              <a:ext uri="{C183D7F6-B498-43B3-948B-1728B52AA6E4}">
                <adec:decorative xmlns:adec="http://schemas.microsoft.com/office/drawing/2017/decorative" val="1"/>
              </a:ext>
            </a:extLst>
          </p:cNvPr>
          <p:cNvSpPr>
            <a:spLocks/>
          </p:cNvSpPr>
          <p:nvPr/>
        </p:nvSpPr>
        <p:spPr bwMode="auto">
          <a:xfrm>
            <a:off x="4495801" y="1092478"/>
            <a:ext cx="3200400" cy="840106"/>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123" name="TextBox 122">
            <a:extLst>
              <a:ext uri="{FF2B5EF4-FFF2-40B4-BE49-F238E27FC236}">
                <a16:creationId xmlns:a16="http://schemas.microsoft.com/office/drawing/2014/main" id="{5FDD6FFC-D166-3167-3810-2A5651889E4B}"/>
              </a:ext>
            </a:extLst>
          </p:cNvPr>
          <p:cNvSpPr txBox="1"/>
          <p:nvPr/>
        </p:nvSpPr>
        <p:spPr>
          <a:xfrm>
            <a:off x="4494054" y="1469939"/>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Community Management</a:t>
            </a:r>
            <a:endParaRPr lang="en-US" sz="1800">
              <a:solidFill>
                <a:srgbClr val="000000"/>
              </a:solidFill>
              <a:latin typeface="Segoe UI Semibold"/>
            </a:endParaRPr>
          </a:p>
        </p:txBody>
      </p:sp>
      <p:sp>
        <p:nvSpPr>
          <p:cNvPr id="113" name="Rectangle: Rounded Corners 43">
            <a:extLst>
              <a:ext uri="{FF2B5EF4-FFF2-40B4-BE49-F238E27FC236}">
                <a16:creationId xmlns:a16="http://schemas.microsoft.com/office/drawing/2014/main" id="{F8CD337B-15DF-92EB-3C87-5A0651CB0ADE}"/>
              </a:ext>
              <a:ext uri="{C183D7F6-B498-43B3-948B-1728B52AA6E4}">
                <adec:decorative xmlns:adec="http://schemas.microsoft.com/office/drawing/2017/decorative" val="1"/>
              </a:ext>
            </a:extLst>
          </p:cNvPr>
          <p:cNvSpPr>
            <a:spLocks/>
          </p:cNvSpPr>
          <p:nvPr/>
        </p:nvSpPr>
        <p:spPr bwMode="auto">
          <a:xfrm>
            <a:off x="4496676"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24" name="Rectangle 123">
            <a:extLst>
              <a:ext uri="{FF2B5EF4-FFF2-40B4-BE49-F238E27FC236}">
                <a16:creationId xmlns:a16="http://schemas.microsoft.com/office/drawing/2014/main" id="{17462F9C-73B1-DE50-0DAC-8BBF5DBEDC5C}"/>
              </a:ext>
            </a:extLst>
          </p:cNvPr>
          <p:cNvSpPr/>
          <p:nvPr/>
        </p:nvSpPr>
        <p:spPr bwMode="auto">
          <a:xfrm>
            <a:off x="4704165" y="2145034"/>
            <a:ext cx="2834640"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Community structures, types, roles </a:t>
            </a:r>
          </a:p>
        </p:txBody>
      </p:sp>
      <p:sp>
        <p:nvSpPr>
          <p:cNvPr id="118" name="Rectangle 117">
            <a:extLst>
              <a:ext uri="{FF2B5EF4-FFF2-40B4-BE49-F238E27FC236}">
                <a16:creationId xmlns:a16="http://schemas.microsoft.com/office/drawing/2014/main" id="{D3D11238-063E-4728-82D5-F9F7AB28BCD9}"/>
              </a:ext>
            </a:extLst>
          </p:cNvPr>
          <p:cNvSpPr/>
          <p:nvPr/>
        </p:nvSpPr>
        <p:spPr bwMode="auto">
          <a:xfrm>
            <a:off x="4888878" y="2477346"/>
            <a:ext cx="2465215"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Develop community guidelines, engagement plans </a:t>
            </a:r>
          </a:p>
        </p:txBody>
      </p:sp>
      <p:sp>
        <p:nvSpPr>
          <p:cNvPr id="109" name="Round Same Side Corner Rectangle 108">
            <a:extLst>
              <a:ext uri="{FF2B5EF4-FFF2-40B4-BE49-F238E27FC236}">
                <a16:creationId xmlns:a16="http://schemas.microsoft.com/office/drawing/2014/main" id="{57DBA2C2-9FF1-5FF4-824C-AB070231082F}"/>
              </a:ext>
              <a:ext uri="{C183D7F6-B498-43B3-948B-1728B52AA6E4}">
                <adec:decorative xmlns:adec="http://schemas.microsoft.com/office/drawing/2017/decorative" val="1"/>
              </a:ext>
            </a:extLst>
          </p:cNvPr>
          <p:cNvSpPr>
            <a:spLocks/>
          </p:cNvSpPr>
          <p:nvPr/>
        </p:nvSpPr>
        <p:spPr bwMode="auto">
          <a:xfrm>
            <a:off x="8022255" y="1092476"/>
            <a:ext cx="3200400" cy="838682"/>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89" name="Rectangle: Rounded Corners 43">
            <a:extLst>
              <a:ext uri="{FF2B5EF4-FFF2-40B4-BE49-F238E27FC236}">
                <a16:creationId xmlns:a16="http://schemas.microsoft.com/office/drawing/2014/main" id="{BC48E272-0F63-F0E2-6161-30EF61B40D34}"/>
              </a:ext>
              <a:ext uri="{C183D7F6-B498-43B3-948B-1728B52AA6E4}">
                <adec:decorative xmlns:adec="http://schemas.microsoft.com/office/drawing/2017/decorative" val="1"/>
              </a:ext>
            </a:extLst>
          </p:cNvPr>
          <p:cNvSpPr>
            <a:spLocks/>
          </p:cNvSpPr>
          <p:nvPr/>
        </p:nvSpPr>
        <p:spPr bwMode="auto">
          <a:xfrm>
            <a:off x="969347"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02" name="Rectangle: Rounded Corners 43">
            <a:extLst>
              <a:ext uri="{FF2B5EF4-FFF2-40B4-BE49-F238E27FC236}">
                <a16:creationId xmlns:a16="http://schemas.microsoft.com/office/drawing/2014/main" id="{059BA3AB-A77D-A162-ECD0-3BBAB93A6EBB}"/>
              </a:ext>
              <a:ext uri="{C183D7F6-B498-43B3-948B-1728B52AA6E4}">
                <adec:decorative xmlns:adec="http://schemas.microsoft.com/office/drawing/2017/decorative" val="1"/>
              </a:ext>
            </a:extLst>
          </p:cNvPr>
          <p:cNvSpPr>
            <a:spLocks/>
          </p:cNvSpPr>
          <p:nvPr/>
        </p:nvSpPr>
        <p:spPr bwMode="auto">
          <a:xfrm>
            <a:off x="8022255"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7" name="Rectangle 6">
            <a:extLst>
              <a:ext uri="{FF2B5EF4-FFF2-40B4-BE49-F238E27FC236}">
                <a16:creationId xmlns:a16="http://schemas.microsoft.com/office/drawing/2014/main" id="{56C01889-CC4A-A26D-8FF8-0E6A9E2A88EC}"/>
              </a:ext>
            </a:extLst>
          </p:cNvPr>
          <p:cNvSpPr/>
          <p:nvPr/>
        </p:nvSpPr>
        <p:spPr bwMode="auto">
          <a:xfrm>
            <a:off x="4888878" y="303271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Expertise and knowledge</a:t>
            </a:r>
          </a:p>
        </p:txBody>
      </p:sp>
      <p:sp>
        <p:nvSpPr>
          <p:cNvPr id="12" name="Round Same Side Corner Rectangle 93">
            <a:extLst>
              <a:ext uri="{FF2B5EF4-FFF2-40B4-BE49-F238E27FC236}">
                <a16:creationId xmlns:a16="http://schemas.microsoft.com/office/drawing/2014/main" id="{3B80ED3C-0D49-6603-979B-8A21E9D72AE9}"/>
              </a:ext>
              <a:ext uri="{C183D7F6-B498-43B3-948B-1728B52AA6E4}">
                <adec:decorative xmlns:adec="http://schemas.microsoft.com/office/drawing/2017/decorative" val="1"/>
              </a:ext>
            </a:extLst>
          </p:cNvPr>
          <p:cNvSpPr>
            <a:spLocks/>
          </p:cNvSpPr>
          <p:nvPr/>
        </p:nvSpPr>
        <p:spPr bwMode="auto">
          <a:xfrm>
            <a:off x="969347" y="3881151"/>
            <a:ext cx="3200400" cy="84809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17" name="Round Same Side Corner Rectangle 120">
            <a:extLst>
              <a:ext uri="{FF2B5EF4-FFF2-40B4-BE49-F238E27FC236}">
                <a16:creationId xmlns:a16="http://schemas.microsoft.com/office/drawing/2014/main" id="{3D8096E4-69A7-5173-00AC-8657D93D4E1C}"/>
              </a:ext>
              <a:ext uri="{C183D7F6-B498-43B3-948B-1728B52AA6E4}">
                <adec:decorative xmlns:adec="http://schemas.microsoft.com/office/drawing/2017/decorative" val="1"/>
              </a:ext>
            </a:extLst>
          </p:cNvPr>
          <p:cNvSpPr>
            <a:spLocks/>
          </p:cNvSpPr>
          <p:nvPr/>
        </p:nvSpPr>
        <p:spPr bwMode="auto">
          <a:xfrm>
            <a:off x="4495801" y="3881151"/>
            <a:ext cx="3200400" cy="84809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18" name="TextBox 17">
            <a:extLst>
              <a:ext uri="{FF2B5EF4-FFF2-40B4-BE49-F238E27FC236}">
                <a16:creationId xmlns:a16="http://schemas.microsoft.com/office/drawing/2014/main" id="{5BD3D707-D7C6-CF33-94D7-F1E7965DC326}"/>
              </a:ext>
            </a:extLst>
          </p:cNvPr>
          <p:cNvSpPr txBox="1"/>
          <p:nvPr/>
        </p:nvSpPr>
        <p:spPr>
          <a:xfrm>
            <a:off x="8020506" y="1459845"/>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For Corp Comms</a:t>
            </a:r>
            <a:endParaRPr lang="en-US" sz="1800">
              <a:solidFill>
                <a:srgbClr val="000000"/>
              </a:solidFill>
              <a:latin typeface="Segoe UI Semibold"/>
            </a:endParaRPr>
          </a:p>
        </p:txBody>
      </p:sp>
      <p:sp>
        <p:nvSpPr>
          <p:cNvPr id="19" name="Rectangle: Rounded Corners 43">
            <a:extLst>
              <a:ext uri="{FF2B5EF4-FFF2-40B4-BE49-F238E27FC236}">
                <a16:creationId xmlns:a16="http://schemas.microsoft.com/office/drawing/2014/main" id="{23C41DBA-4ACD-9D73-1B77-20EBB35CC23B}"/>
              </a:ext>
              <a:ext uri="{C183D7F6-B498-43B3-948B-1728B52AA6E4}">
                <adec:decorative xmlns:adec="http://schemas.microsoft.com/office/drawing/2017/decorative" val="1"/>
              </a:ext>
            </a:extLst>
          </p:cNvPr>
          <p:cNvSpPr>
            <a:spLocks/>
          </p:cNvSpPr>
          <p:nvPr/>
        </p:nvSpPr>
        <p:spPr bwMode="auto">
          <a:xfrm>
            <a:off x="4496676"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20" name="Rectangle 19">
            <a:extLst>
              <a:ext uri="{FF2B5EF4-FFF2-40B4-BE49-F238E27FC236}">
                <a16:creationId xmlns:a16="http://schemas.microsoft.com/office/drawing/2014/main" id="{DC6D4762-8CAC-01DB-8131-E3D481539A71}"/>
              </a:ext>
            </a:extLst>
          </p:cNvPr>
          <p:cNvSpPr/>
          <p:nvPr/>
        </p:nvSpPr>
        <p:spPr bwMode="auto">
          <a:xfrm>
            <a:off x="8230617" y="2125127"/>
            <a:ext cx="2834640"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Campaigns and AMAs</a:t>
            </a:r>
          </a:p>
        </p:txBody>
      </p:sp>
      <p:sp>
        <p:nvSpPr>
          <p:cNvPr id="21" name="Rectangle 20">
            <a:extLst>
              <a:ext uri="{FF2B5EF4-FFF2-40B4-BE49-F238E27FC236}">
                <a16:creationId xmlns:a16="http://schemas.microsoft.com/office/drawing/2014/main" id="{66495A20-88F9-750D-E6AA-A96852788165}"/>
              </a:ext>
            </a:extLst>
          </p:cNvPr>
          <p:cNvSpPr/>
          <p:nvPr/>
        </p:nvSpPr>
        <p:spPr bwMode="auto">
          <a:xfrm>
            <a:off x="8415331" y="254977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Tools to boost content</a:t>
            </a:r>
          </a:p>
        </p:txBody>
      </p:sp>
      <p:sp>
        <p:nvSpPr>
          <p:cNvPr id="22" name="Round Same Side Corner Rectangle 108">
            <a:extLst>
              <a:ext uri="{FF2B5EF4-FFF2-40B4-BE49-F238E27FC236}">
                <a16:creationId xmlns:a16="http://schemas.microsoft.com/office/drawing/2014/main" id="{B4197146-93C9-9919-7CAC-1807552931C8}"/>
              </a:ext>
              <a:ext uri="{C183D7F6-B498-43B3-948B-1728B52AA6E4}">
                <adec:decorative xmlns:adec="http://schemas.microsoft.com/office/drawing/2017/decorative" val="1"/>
              </a:ext>
            </a:extLst>
          </p:cNvPr>
          <p:cNvSpPr>
            <a:spLocks/>
          </p:cNvSpPr>
          <p:nvPr/>
        </p:nvSpPr>
        <p:spPr bwMode="auto">
          <a:xfrm>
            <a:off x="8022255" y="3881150"/>
            <a:ext cx="3200400" cy="846653"/>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23" name="TextBox 22">
            <a:extLst>
              <a:ext uri="{FF2B5EF4-FFF2-40B4-BE49-F238E27FC236}">
                <a16:creationId xmlns:a16="http://schemas.microsoft.com/office/drawing/2014/main" id="{8D4A2941-BF04-DDAC-866B-BD0AB22AB3FB}"/>
              </a:ext>
            </a:extLst>
          </p:cNvPr>
          <p:cNvSpPr txBox="1"/>
          <p:nvPr/>
        </p:nvSpPr>
        <p:spPr>
          <a:xfrm>
            <a:off x="8495640" y="4274110"/>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Analytics</a:t>
            </a:r>
            <a:endParaRPr lang="en-US" sz="1800">
              <a:solidFill>
                <a:srgbClr val="000000"/>
              </a:solidFill>
              <a:latin typeface="Segoe UI Semibold"/>
            </a:endParaRPr>
          </a:p>
        </p:txBody>
      </p:sp>
      <p:sp>
        <p:nvSpPr>
          <p:cNvPr id="24" name="Rectangle 23">
            <a:extLst>
              <a:ext uri="{FF2B5EF4-FFF2-40B4-BE49-F238E27FC236}">
                <a16:creationId xmlns:a16="http://schemas.microsoft.com/office/drawing/2014/main" id="{DE9E609C-6612-FBE0-012A-582274CF6A28}"/>
              </a:ext>
            </a:extLst>
          </p:cNvPr>
          <p:cNvSpPr/>
          <p:nvPr/>
        </p:nvSpPr>
        <p:spPr bwMode="auto">
          <a:xfrm>
            <a:off x="8398588" y="49214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Basic analytics</a:t>
            </a:r>
          </a:p>
        </p:txBody>
      </p:sp>
      <p:sp>
        <p:nvSpPr>
          <p:cNvPr id="25" name="Rectangle 24">
            <a:extLst>
              <a:ext uri="{FF2B5EF4-FFF2-40B4-BE49-F238E27FC236}">
                <a16:creationId xmlns:a16="http://schemas.microsoft.com/office/drawing/2014/main" id="{A31E3A84-2C53-84C6-81C8-12B343D27593}"/>
              </a:ext>
            </a:extLst>
          </p:cNvPr>
          <p:cNvSpPr/>
          <p:nvPr/>
        </p:nvSpPr>
        <p:spPr bwMode="auto">
          <a:xfrm>
            <a:off x="8431697" y="5298418"/>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Accessing advanced analytics</a:t>
            </a:r>
          </a:p>
        </p:txBody>
      </p:sp>
      <p:sp>
        <p:nvSpPr>
          <p:cNvPr id="26" name="Rectangle 25">
            <a:extLst>
              <a:ext uri="{FF2B5EF4-FFF2-40B4-BE49-F238E27FC236}">
                <a16:creationId xmlns:a16="http://schemas.microsoft.com/office/drawing/2014/main" id="{799E592C-BA7C-885B-7D10-2D83E61A53DB}"/>
              </a:ext>
              <a:ext uri="{C183D7F6-B498-43B3-948B-1728B52AA6E4}">
                <adec:decorative xmlns:adec="http://schemas.microsoft.com/office/drawing/2017/decorative" val="0"/>
              </a:ext>
            </a:extLst>
          </p:cNvPr>
          <p:cNvSpPr/>
          <p:nvPr/>
        </p:nvSpPr>
        <p:spPr bwMode="auto">
          <a:xfrm>
            <a:off x="8398588"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Using analytics to inform actions</a:t>
            </a:r>
          </a:p>
        </p:txBody>
      </p:sp>
      <p:sp>
        <p:nvSpPr>
          <p:cNvPr id="27" name="Rectangle: Rounded Corners 43">
            <a:extLst>
              <a:ext uri="{FF2B5EF4-FFF2-40B4-BE49-F238E27FC236}">
                <a16:creationId xmlns:a16="http://schemas.microsoft.com/office/drawing/2014/main" id="{08C2696A-C4BB-5986-AB07-B726D7ADE983}"/>
              </a:ext>
              <a:ext uri="{C183D7F6-B498-43B3-948B-1728B52AA6E4}">
                <adec:decorative xmlns:adec="http://schemas.microsoft.com/office/drawing/2017/decorative" val="1"/>
              </a:ext>
            </a:extLst>
          </p:cNvPr>
          <p:cNvSpPr>
            <a:spLocks/>
          </p:cNvSpPr>
          <p:nvPr/>
        </p:nvSpPr>
        <p:spPr bwMode="auto">
          <a:xfrm>
            <a:off x="969347"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28" name="Rectangle: Rounded Corners 43">
            <a:extLst>
              <a:ext uri="{FF2B5EF4-FFF2-40B4-BE49-F238E27FC236}">
                <a16:creationId xmlns:a16="http://schemas.microsoft.com/office/drawing/2014/main" id="{89F20D77-D0A9-3A51-DCB2-40555F6FFF2C}"/>
              </a:ext>
              <a:ext uri="{C183D7F6-B498-43B3-948B-1728B52AA6E4}">
                <adec:decorative xmlns:adec="http://schemas.microsoft.com/office/drawing/2017/decorative" val="1"/>
              </a:ext>
            </a:extLst>
          </p:cNvPr>
          <p:cNvSpPr>
            <a:spLocks/>
          </p:cNvSpPr>
          <p:nvPr/>
        </p:nvSpPr>
        <p:spPr bwMode="auto">
          <a:xfrm>
            <a:off x="8022255"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29" name="Rectangle 28">
            <a:extLst>
              <a:ext uri="{FF2B5EF4-FFF2-40B4-BE49-F238E27FC236}">
                <a16:creationId xmlns:a16="http://schemas.microsoft.com/office/drawing/2014/main" id="{2A2F1ED5-B1FD-A9DB-E668-13CF3819FA56}"/>
              </a:ext>
            </a:extLst>
          </p:cNvPr>
          <p:cNvSpPr/>
          <p:nvPr/>
        </p:nvSpPr>
        <p:spPr bwMode="auto">
          <a:xfrm>
            <a:off x="8415331" y="298318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Engage + Amplify + Connections</a:t>
            </a:r>
          </a:p>
        </p:txBody>
      </p:sp>
      <p:grpSp>
        <p:nvGrpSpPr>
          <p:cNvPr id="52" name="Group 51">
            <a:extLst>
              <a:ext uri="{FF2B5EF4-FFF2-40B4-BE49-F238E27FC236}">
                <a16:creationId xmlns:a16="http://schemas.microsoft.com/office/drawing/2014/main" id="{44D8AD32-E55F-9499-22BB-7E5F21E4120F}"/>
              </a:ext>
              <a:ext uri="{C183D7F6-B498-43B3-948B-1728B52AA6E4}">
                <adec:decorative xmlns:adec="http://schemas.microsoft.com/office/drawing/2017/decorative" val="1"/>
              </a:ext>
            </a:extLst>
          </p:cNvPr>
          <p:cNvGrpSpPr/>
          <p:nvPr/>
        </p:nvGrpSpPr>
        <p:grpSpPr>
          <a:xfrm>
            <a:off x="4986338" y="3735648"/>
            <a:ext cx="2219325" cy="370385"/>
            <a:chOff x="4736452" y="2301023"/>
            <a:chExt cx="2219325" cy="370385"/>
          </a:xfrm>
        </p:grpSpPr>
        <p:sp>
          <p:nvSpPr>
            <p:cNvPr id="53" name="Freeform: Shape 33">
              <a:extLst>
                <a:ext uri="{FF2B5EF4-FFF2-40B4-BE49-F238E27FC236}">
                  <a16:creationId xmlns:a16="http://schemas.microsoft.com/office/drawing/2014/main" id="{51DC2BD2-3991-F6B3-8A14-CE933272FCCD}"/>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54" name="Oval 1091_1">
              <a:extLst>
                <a:ext uri="{FF2B5EF4-FFF2-40B4-BE49-F238E27FC236}">
                  <a16:creationId xmlns:a16="http://schemas.microsoft.com/office/drawing/2014/main" id="{874B5A43-FF77-16AE-5A94-09A8BDD4AB90}"/>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55" name="TextBox 54">
            <a:extLst>
              <a:ext uri="{FF2B5EF4-FFF2-40B4-BE49-F238E27FC236}">
                <a16:creationId xmlns:a16="http://schemas.microsoft.com/office/drawing/2014/main" id="{E34F43DA-6053-42AD-6A77-DE5DBD4452DF}"/>
              </a:ext>
            </a:extLst>
          </p:cNvPr>
          <p:cNvSpPr txBox="1"/>
          <p:nvPr/>
        </p:nvSpPr>
        <p:spPr>
          <a:xfrm>
            <a:off x="5162168"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5</a:t>
            </a:r>
          </a:p>
        </p:txBody>
      </p:sp>
      <p:grpSp>
        <p:nvGrpSpPr>
          <p:cNvPr id="56" name="Group 55">
            <a:extLst>
              <a:ext uri="{FF2B5EF4-FFF2-40B4-BE49-F238E27FC236}">
                <a16:creationId xmlns:a16="http://schemas.microsoft.com/office/drawing/2014/main" id="{D91278C8-34AB-3E09-B3B0-44B67A2FD56C}"/>
              </a:ext>
              <a:ext uri="{C183D7F6-B498-43B3-948B-1728B52AA6E4}">
                <adec:decorative xmlns:adec="http://schemas.microsoft.com/office/drawing/2017/decorative" val="1"/>
              </a:ext>
            </a:extLst>
          </p:cNvPr>
          <p:cNvGrpSpPr/>
          <p:nvPr/>
        </p:nvGrpSpPr>
        <p:grpSpPr>
          <a:xfrm>
            <a:off x="8512793" y="3735648"/>
            <a:ext cx="2219325" cy="370385"/>
            <a:chOff x="4736452" y="2301023"/>
            <a:chExt cx="2219325" cy="370385"/>
          </a:xfrm>
        </p:grpSpPr>
        <p:sp>
          <p:nvSpPr>
            <p:cNvPr id="57" name="Freeform: Shape 33">
              <a:extLst>
                <a:ext uri="{FF2B5EF4-FFF2-40B4-BE49-F238E27FC236}">
                  <a16:creationId xmlns:a16="http://schemas.microsoft.com/office/drawing/2014/main" id="{3810464D-5A73-B9E5-4437-24C49E563A48}"/>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58" name="Oval 1091_1">
              <a:extLst>
                <a:ext uri="{FF2B5EF4-FFF2-40B4-BE49-F238E27FC236}">
                  <a16:creationId xmlns:a16="http://schemas.microsoft.com/office/drawing/2014/main" id="{4823CCB5-6583-6687-F12C-08D9C49F9A80}"/>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59" name="TextBox 58">
            <a:extLst>
              <a:ext uri="{FF2B5EF4-FFF2-40B4-BE49-F238E27FC236}">
                <a16:creationId xmlns:a16="http://schemas.microsoft.com/office/drawing/2014/main" id="{23A49888-24FE-D6BA-1407-3315DE60D085}"/>
              </a:ext>
            </a:extLst>
          </p:cNvPr>
          <p:cNvSpPr txBox="1"/>
          <p:nvPr/>
        </p:nvSpPr>
        <p:spPr>
          <a:xfrm>
            <a:off x="8688622"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6</a:t>
            </a:r>
          </a:p>
        </p:txBody>
      </p:sp>
      <p:sp>
        <p:nvSpPr>
          <p:cNvPr id="13" name="TextBox 12">
            <a:extLst>
              <a:ext uri="{FF2B5EF4-FFF2-40B4-BE49-F238E27FC236}">
                <a16:creationId xmlns:a16="http://schemas.microsoft.com/office/drawing/2014/main" id="{9D418E9F-E30A-5798-3E65-F0EB878DD021}"/>
              </a:ext>
            </a:extLst>
          </p:cNvPr>
          <p:cNvSpPr txBox="1"/>
          <p:nvPr/>
        </p:nvSpPr>
        <p:spPr>
          <a:xfrm>
            <a:off x="4847126" y="4274934"/>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Live Events/AMAs</a:t>
            </a:r>
            <a:endParaRPr lang="en-US" sz="1800">
              <a:solidFill>
                <a:srgbClr val="000000"/>
              </a:solidFill>
              <a:latin typeface="Segoe UI Semibold"/>
            </a:endParaRPr>
          </a:p>
        </p:txBody>
      </p:sp>
      <p:sp>
        <p:nvSpPr>
          <p:cNvPr id="14" name="Rectangle 13">
            <a:extLst>
              <a:ext uri="{FF2B5EF4-FFF2-40B4-BE49-F238E27FC236}">
                <a16:creationId xmlns:a16="http://schemas.microsoft.com/office/drawing/2014/main" id="{291331F5-AB73-FC3B-1EB7-4A74F9AD04C7}"/>
              </a:ext>
            </a:extLst>
          </p:cNvPr>
          <p:cNvSpPr/>
          <p:nvPr/>
        </p:nvSpPr>
        <p:spPr bwMode="auto">
          <a:xfrm>
            <a:off x="4893423" y="49214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Pre-event preparation</a:t>
            </a:r>
          </a:p>
        </p:txBody>
      </p:sp>
      <p:sp>
        <p:nvSpPr>
          <p:cNvPr id="15" name="Rectangle 14">
            <a:extLst>
              <a:ext uri="{FF2B5EF4-FFF2-40B4-BE49-F238E27FC236}">
                <a16:creationId xmlns:a16="http://schemas.microsoft.com/office/drawing/2014/main" id="{EF8241C8-89E7-0D85-4B9C-D34882488767}"/>
              </a:ext>
            </a:extLst>
          </p:cNvPr>
          <p:cNvSpPr/>
          <p:nvPr/>
        </p:nvSpPr>
        <p:spPr bwMode="auto">
          <a:xfrm>
            <a:off x="4875928" y="5298418"/>
            <a:ext cx="246108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Running a live event</a:t>
            </a:r>
          </a:p>
        </p:txBody>
      </p:sp>
      <p:sp>
        <p:nvSpPr>
          <p:cNvPr id="16" name="Rectangle 15">
            <a:extLst>
              <a:ext uri="{FF2B5EF4-FFF2-40B4-BE49-F238E27FC236}">
                <a16:creationId xmlns:a16="http://schemas.microsoft.com/office/drawing/2014/main" id="{A3D5B11F-BCE6-4A90-CF3B-B5932AD70CEF}"/>
              </a:ext>
              <a:ext uri="{C183D7F6-B498-43B3-948B-1728B52AA6E4}">
                <adec:decorative xmlns:adec="http://schemas.microsoft.com/office/drawing/2017/decorative" val="0"/>
              </a:ext>
            </a:extLst>
          </p:cNvPr>
          <p:cNvSpPr/>
          <p:nvPr/>
        </p:nvSpPr>
        <p:spPr bwMode="auto">
          <a:xfrm>
            <a:off x="4893423"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Post-event engagement</a:t>
            </a:r>
          </a:p>
        </p:txBody>
      </p:sp>
      <p:sp>
        <p:nvSpPr>
          <p:cNvPr id="111" name="TextBox 110">
            <a:extLst>
              <a:ext uri="{FF2B5EF4-FFF2-40B4-BE49-F238E27FC236}">
                <a16:creationId xmlns:a16="http://schemas.microsoft.com/office/drawing/2014/main" id="{E6ADDE11-36DB-23D3-CF59-3539C326899C}"/>
              </a:ext>
            </a:extLst>
          </p:cNvPr>
          <p:cNvSpPr txBox="1"/>
          <p:nvPr/>
        </p:nvSpPr>
        <p:spPr>
          <a:xfrm>
            <a:off x="1457324" y="4254488"/>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Training/Adoption</a:t>
            </a:r>
            <a:endParaRPr lang="en-US" sz="1800">
              <a:solidFill>
                <a:srgbClr val="000000"/>
              </a:solidFill>
              <a:latin typeface="Segoe UI Semibold"/>
            </a:endParaRPr>
          </a:p>
        </p:txBody>
      </p:sp>
      <p:sp>
        <p:nvSpPr>
          <p:cNvPr id="112" name="Rectangle 111">
            <a:extLst>
              <a:ext uri="{FF2B5EF4-FFF2-40B4-BE49-F238E27FC236}">
                <a16:creationId xmlns:a16="http://schemas.microsoft.com/office/drawing/2014/main" id="{B767266F-9CFF-0E94-C5C4-9928803B6300}"/>
              </a:ext>
            </a:extLst>
          </p:cNvPr>
          <p:cNvSpPr/>
          <p:nvPr/>
        </p:nvSpPr>
        <p:spPr bwMode="auto">
          <a:xfrm>
            <a:off x="1346880" y="48693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Prepare onboarding content</a:t>
            </a:r>
          </a:p>
        </p:txBody>
      </p:sp>
      <p:sp>
        <p:nvSpPr>
          <p:cNvPr id="106" name="Rectangle 105">
            <a:extLst>
              <a:ext uri="{FF2B5EF4-FFF2-40B4-BE49-F238E27FC236}">
                <a16:creationId xmlns:a16="http://schemas.microsoft.com/office/drawing/2014/main" id="{63FD9FA3-11ED-34E3-1396-1A7976C2DC4B}"/>
              </a:ext>
            </a:extLst>
          </p:cNvPr>
          <p:cNvSpPr/>
          <p:nvPr/>
        </p:nvSpPr>
        <p:spPr bwMode="auto">
          <a:xfrm>
            <a:off x="1336058" y="5298419"/>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Educate about notification settings</a:t>
            </a:r>
          </a:p>
        </p:txBody>
      </p:sp>
      <p:sp>
        <p:nvSpPr>
          <p:cNvPr id="107" name="Rectangle 106">
            <a:extLst>
              <a:ext uri="{FF2B5EF4-FFF2-40B4-BE49-F238E27FC236}">
                <a16:creationId xmlns:a16="http://schemas.microsoft.com/office/drawing/2014/main" id="{C70F2A88-8750-DD06-0E31-BD0A68E49846}"/>
              </a:ext>
              <a:ext uri="{C183D7F6-B498-43B3-948B-1728B52AA6E4}">
                <adec:decorative xmlns:adec="http://schemas.microsoft.com/office/drawing/2017/decorative" val="0"/>
              </a:ext>
            </a:extLst>
          </p:cNvPr>
          <p:cNvSpPr/>
          <p:nvPr/>
        </p:nvSpPr>
        <p:spPr bwMode="auto">
          <a:xfrm>
            <a:off x="1346880"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Ways to promote engagement</a:t>
            </a:r>
          </a:p>
        </p:txBody>
      </p:sp>
      <p:sp>
        <p:nvSpPr>
          <p:cNvPr id="2" name="TextBox 1">
            <a:extLst>
              <a:ext uri="{FF2B5EF4-FFF2-40B4-BE49-F238E27FC236}">
                <a16:creationId xmlns:a16="http://schemas.microsoft.com/office/drawing/2014/main" id="{27940901-A2F9-8D52-2CD4-BDC403779E80}"/>
              </a:ext>
            </a:extLst>
          </p:cNvPr>
          <p:cNvSpPr txBox="1"/>
          <p:nvPr/>
        </p:nvSpPr>
        <p:spPr>
          <a:xfrm>
            <a:off x="4495649" y="6485500"/>
            <a:ext cx="3519878" cy="276999"/>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US" sz="1800">
                <a:hlinkClick r:id="rId3"/>
              </a:rPr>
              <a:t>aka.ms/</a:t>
            </a:r>
            <a:r>
              <a:rPr lang="en-US" sz="1800" err="1">
                <a:hlinkClick r:id="rId3"/>
              </a:rPr>
              <a:t>vivaengage</a:t>
            </a:r>
            <a:r>
              <a:rPr lang="en-US" sz="1800">
                <a:hlinkClick r:id="rId3"/>
              </a:rPr>
              <a:t>/masterclass</a:t>
            </a:r>
            <a:endParaRPr lang="en-US" sz="1800"/>
          </a:p>
        </p:txBody>
      </p:sp>
      <p:sp>
        <p:nvSpPr>
          <p:cNvPr id="4" name="Rounded Rectangle 2">
            <a:extLst>
              <a:ext uri="{FF2B5EF4-FFF2-40B4-BE49-F238E27FC236}">
                <a16:creationId xmlns:a16="http://schemas.microsoft.com/office/drawing/2014/main" id="{D02840C0-D2FB-7C57-0E88-896005D7873B}"/>
              </a:ext>
              <a:ext uri="{C183D7F6-B498-43B3-948B-1728B52AA6E4}">
                <adec:decorative xmlns:adec="http://schemas.microsoft.com/office/drawing/2017/decorative" val="1"/>
              </a:ext>
            </a:extLst>
          </p:cNvPr>
          <p:cNvSpPr/>
          <p:nvPr/>
        </p:nvSpPr>
        <p:spPr bwMode="auto">
          <a:xfrm>
            <a:off x="974615" y="1111525"/>
            <a:ext cx="3202149" cy="2497174"/>
          </a:xfrm>
          <a:prstGeom prst="roundRect">
            <a:avLst>
              <a:gd name="adj" fmla="val 5788"/>
            </a:avLst>
          </a:prstGeom>
          <a:solidFill>
            <a:schemeClr val="bg1">
              <a:lumMod val="85000"/>
              <a:alpha val="5678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defTabSz="777029" fontAlgn="base">
              <a:spcBef>
                <a:spcPct val="0"/>
              </a:spcBef>
              <a:spcAft>
                <a:spcPct val="0"/>
              </a:spcAft>
            </a:pPr>
            <a:endParaRPr lang="en-US" sz="1667">
              <a:solidFill>
                <a:schemeClr val="bg1"/>
              </a:solidFill>
              <a:ea typeface="Segoe UI" pitchFamily="34" charset="0"/>
              <a:cs typeface="Segoe UI" pitchFamily="34" charset="0"/>
            </a:endParaRPr>
          </a:p>
        </p:txBody>
      </p:sp>
      <p:sp>
        <p:nvSpPr>
          <p:cNvPr id="72" name="TextBox 71">
            <a:extLst>
              <a:ext uri="{FF2B5EF4-FFF2-40B4-BE49-F238E27FC236}">
                <a16:creationId xmlns:a16="http://schemas.microsoft.com/office/drawing/2014/main" id="{26A2291A-1426-458F-274A-54F8CA5486AC}"/>
              </a:ext>
            </a:extLst>
          </p:cNvPr>
          <p:cNvSpPr txBox="1"/>
          <p:nvPr/>
        </p:nvSpPr>
        <p:spPr>
          <a:xfrm>
            <a:off x="4234392" y="3682545"/>
            <a:ext cx="1244054" cy="738664"/>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US" sz="4800"/>
              <a:t>👉</a:t>
            </a:r>
          </a:p>
        </p:txBody>
      </p:sp>
      <p:grpSp>
        <p:nvGrpSpPr>
          <p:cNvPr id="30" name="Group 29">
            <a:extLst>
              <a:ext uri="{FF2B5EF4-FFF2-40B4-BE49-F238E27FC236}">
                <a16:creationId xmlns:a16="http://schemas.microsoft.com/office/drawing/2014/main" id="{CADD4BBD-C0F0-D759-CBE0-CDB39593B4C0}"/>
              </a:ext>
              <a:ext uri="{C183D7F6-B498-43B3-948B-1728B52AA6E4}">
                <adec:decorative xmlns:adec="http://schemas.microsoft.com/office/drawing/2017/decorative" val="1"/>
              </a:ext>
            </a:extLst>
          </p:cNvPr>
          <p:cNvGrpSpPr/>
          <p:nvPr/>
        </p:nvGrpSpPr>
        <p:grpSpPr>
          <a:xfrm>
            <a:off x="1457324" y="949568"/>
            <a:ext cx="2219325" cy="370385"/>
            <a:chOff x="4736452" y="2301023"/>
            <a:chExt cx="2219325" cy="370385"/>
          </a:xfrm>
        </p:grpSpPr>
        <p:sp>
          <p:nvSpPr>
            <p:cNvPr id="31" name="Freeform: Shape 33">
              <a:extLst>
                <a:ext uri="{FF2B5EF4-FFF2-40B4-BE49-F238E27FC236}">
                  <a16:creationId xmlns:a16="http://schemas.microsoft.com/office/drawing/2014/main" id="{F3817D13-52E5-5EE1-7FCB-3E47A6972947}"/>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32" name="Oval 1091_1">
              <a:extLst>
                <a:ext uri="{FF2B5EF4-FFF2-40B4-BE49-F238E27FC236}">
                  <a16:creationId xmlns:a16="http://schemas.microsoft.com/office/drawing/2014/main" id="{EC916FDB-5926-11DF-B679-6206D2E12408}"/>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33" name="TextBox 32">
            <a:extLst>
              <a:ext uri="{FF2B5EF4-FFF2-40B4-BE49-F238E27FC236}">
                <a16:creationId xmlns:a16="http://schemas.microsoft.com/office/drawing/2014/main" id="{41BC7093-970A-6160-F912-86C6BD1FB194}"/>
              </a:ext>
            </a:extLst>
          </p:cNvPr>
          <p:cNvSpPr txBox="1"/>
          <p:nvPr/>
        </p:nvSpPr>
        <p:spPr>
          <a:xfrm>
            <a:off x="1633153" y="8984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1</a:t>
            </a:r>
          </a:p>
        </p:txBody>
      </p:sp>
      <p:sp>
        <p:nvSpPr>
          <p:cNvPr id="5" name="Rounded Rectangle 2">
            <a:extLst>
              <a:ext uri="{FF2B5EF4-FFF2-40B4-BE49-F238E27FC236}">
                <a16:creationId xmlns:a16="http://schemas.microsoft.com/office/drawing/2014/main" id="{D067DB34-0C15-111B-9235-48AC061D9697}"/>
              </a:ext>
              <a:ext uri="{C183D7F6-B498-43B3-948B-1728B52AA6E4}">
                <adec:decorative xmlns:adec="http://schemas.microsoft.com/office/drawing/2017/decorative" val="1"/>
              </a:ext>
            </a:extLst>
          </p:cNvPr>
          <p:cNvSpPr/>
          <p:nvPr/>
        </p:nvSpPr>
        <p:spPr bwMode="auto">
          <a:xfrm>
            <a:off x="4491417" y="1111525"/>
            <a:ext cx="3202149" cy="2497174"/>
          </a:xfrm>
          <a:prstGeom prst="roundRect">
            <a:avLst>
              <a:gd name="adj" fmla="val 5788"/>
            </a:avLst>
          </a:prstGeom>
          <a:solidFill>
            <a:schemeClr val="bg1">
              <a:lumMod val="85000"/>
              <a:alpha val="5678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defTabSz="777029" fontAlgn="base">
              <a:spcBef>
                <a:spcPct val="0"/>
              </a:spcBef>
              <a:spcAft>
                <a:spcPct val="0"/>
              </a:spcAft>
            </a:pPr>
            <a:endParaRPr lang="en-US" sz="1667">
              <a:solidFill>
                <a:schemeClr val="bg1"/>
              </a:solidFill>
              <a:ea typeface="Segoe UI" pitchFamily="34" charset="0"/>
              <a:cs typeface="Segoe UI" pitchFamily="34" charset="0"/>
            </a:endParaRPr>
          </a:p>
        </p:txBody>
      </p:sp>
      <p:sp>
        <p:nvSpPr>
          <p:cNvPr id="6" name="Rounded Rectangle 2">
            <a:extLst>
              <a:ext uri="{FF2B5EF4-FFF2-40B4-BE49-F238E27FC236}">
                <a16:creationId xmlns:a16="http://schemas.microsoft.com/office/drawing/2014/main" id="{8955E086-D791-1561-314C-056C41FE8CEC}"/>
              </a:ext>
              <a:ext uri="{C183D7F6-B498-43B3-948B-1728B52AA6E4}">
                <adec:decorative xmlns:adec="http://schemas.microsoft.com/office/drawing/2017/decorative" val="1"/>
              </a:ext>
            </a:extLst>
          </p:cNvPr>
          <p:cNvSpPr/>
          <p:nvPr/>
        </p:nvSpPr>
        <p:spPr bwMode="auto">
          <a:xfrm>
            <a:off x="8015238" y="1111525"/>
            <a:ext cx="3202149" cy="2497174"/>
          </a:xfrm>
          <a:prstGeom prst="roundRect">
            <a:avLst>
              <a:gd name="adj" fmla="val 5788"/>
            </a:avLst>
          </a:prstGeom>
          <a:solidFill>
            <a:schemeClr val="bg1">
              <a:lumMod val="85000"/>
              <a:alpha val="5678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defTabSz="777029" fontAlgn="base">
              <a:spcBef>
                <a:spcPct val="0"/>
              </a:spcBef>
              <a:spcAft>
                <a:spcPct val="0"/>
              </a:spcAft>
            </a:pPr>
            <a:endParaRPr lang="en-US" sz="1667">
              <a:solidFill>
                <a:schemeClr val="bg1"/>
              </a:solidFill>
              <a:ea typeface="Segoe UI" pitchFamily="34" charset="0"/>
              <a:cs typeface="Segoe UI" pitchFamily="34" charset="0"/>
            </a:endParaRPr>
          </a:p>
        </p:txBody>
      </p:sp>
      <p:sp>
        <p:nvSpPr>
          <p:cNvPr id="9" name="Rounded Rectangle 2">
            <a:extLst>
              <a:ext uri="{FF2B5EF4-FFF2-40B4-BE49-F238E27FC236}">
                <a16:creationId xmlns:a16="http://schemas.microsoft.com/office/drawing/2014/main" id="{C7545207-5644-792B-01D2-412B1ADF2792}"/>
              </a:ext>
              <a:ext uri="{C183D7F6-B498-43B3-948B-1728B52AA6E4}">
                <adec:decorative xmlns:adec="http://schemas.microsoft.com/office/drawing/2017/decorative" val="1"/>
              </a:ext>
            </a:extLst>
          </p:cNvPr>
          <p:cNvSpPr/>
          <p:nvPr/>
        </p:nvSpPr>
        <p:spPr bwMode="auto">
          <a:xfrm>
            <a:off x="974615" y="3891422"/>
            <a:ext cx="3202149" cy="2497174"/>
          </a:xfrm>
          <a:prstGeom prst="roundRect">
            <a:avLst>
              <a:gd name="adj" fmla="val 5788"/>
            </a:avLst>
          </a:prstGeom>
          <a:solidFill>
            <a:schemeClr val="bg1">
              <a:lumMod val="85000"/>
              <a:alpha val="5678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defTabSz="777029" fontAlgn="base">
              <a:spcBef>
                <a:spcPct val="0"/>
              </a:spcBef>
              <a:spcAft>
                <a:spcPct val="0"/>
              </a:spcAft>
            </a:pPr>
            <a:endParaRPr lang="en-US" sz="1667">
              <a:solidFill>
                <a:schemeClr val="bg1"/>
              </a:solidFill>
              <a:ea typeface="Segoe UI" pitchFamily="34" charset="0"/>
              <a:cs typeface="Segoe UI" pitchFamily="34" charset="0"/>
            </a:endParaRPr>
          </a:p>
        </p:txBody>
      </p:sp>
      <p:grpSp>
        <p:nvGrpSpPr>
          <p:cNvPr id="37" name="Group 36">
            <a:extLst>
              <a:ext uri="{FF2B5EF4-FFF2-40B4-BE49-F238E27FC236}">
                <a16:creationId xmlns:a16="http://schemas.microsoft.com/office/drawing/2014/main" id="{B7FC34F2-8BBC-AED7-F552-E17A2DE4D195}"/>
              </a:ext>
              <a:ext uri="{C183D7F6-B498-43B3-948B-1728B52AA6E4}">
                <adec:decorative xmlns:adec="http://schemas.microsoft.com/office/drawing/2017/decorative" val="1"/>
              </a:ext>
            </a:extLst>
          </p:cNvPr>
          <p:cNvGrpSpPr/>
          <p:nvPr/>
        </p:nvGrpSpPr>
        <p:grpSpPr>
          <a:xfrm>
            <a:off x="4986338" y="949568"/>
            <a:ext cx="2219325" cy="370385"/>
            <a:chOff x="4736452" y="2301023"/>
            <a:chExt cx="2219325" cy="370385"/>
          </a:xfrm>
        </p:grpSpPr>
        <p:sp>
          <p:nvSpPr>
            <p:cNvPr id="38" name="Freeform: Shape 33">
              <a:extLst>
                <a:ext uri="{FF2B5EF4-FFF2-40B4-BE49-F238E27FC236}">
                  <a16:creationId xmlns:a16="http://schemas.microsoft.com/office/drawing/2014/main" id="{5E6A4624-D189-900B-1A33-89BBC4BB9FFD}"/>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39" name="Oval 1091_1">
              <a:extLst>
                <a:ext uri="{FF2B5EF4-FFF2-40B4-BE49-F238E27FC236}">
                  <a16:creationId xmlns:a16="http://schemas.microsoft.com/office/drawing/2014/main" id="{D32F2917-4565-1B7B-1407-088B9A5E0908}"/>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40" name="TextBox 39">
            <a:extLst>
              <a:ext uri="{FF2B5EF4-FFF2-40B4-BE49-F238E27FC236}">
                <a16:creationId xmlns:a16="http://schemas.microsoft.com/office/drawing/2014/main" id="{39A53E18-D157-D62D-98CE-33407676AAB7}"/>
              </a:ext>
            </a:extLst>
          </p:cNvPr>
          <p:cNvSpPr txBox="1"/>
          <p:nvPr/>
        </p:nvSpPr>
        <p:spPr>
          <a:xfrm>
            <a:off x="5162168" y="8984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2</a:t>
            </a:r>
          </a:p>
        </p:txBody>
      </p:sp>
      <p:grpSp>
        <p:nvGrpSpPr>
          <p:cNvPr id="44" name="Group 43">
            <a:extLst>
              <a:ext uri="{FF2B5EF4-FFF2-40B4-BE49-F238E27FC236}">
                <a16:creationId xmlns:a16="http://schemas.microsoft.com/office/drawing/2014/main" id="{7B2ACD04-65E2-E844-4CF2-A3B0F62C9B95}"/>
              </a:ext>
              <a:ext uri="{C183D7F6-B498-43B3-948B-1728B52AA6E4}">
                <adec:decorative xmlns:adec="http://schemas.microsoft.com/office/drawing/2017/decorative" val="1"/>
              </a:ext>
            </a:extLst>
          </p:cNvPr>
          <p:cNvGrpSpPr/>
          <p:nvPr/>
        </p:nvGrpSpPr>
        <p:grpSpPr>
          <a:xfrm>
            <a:off x="8515353" y="949568"/>
            <a:ext cx="2219325" cy="370385"/>
            <a:chOff x="4736452" y="2301023"/>
            <a:chExt cx="2219325" cy="370385"/>
          </a:xfrm>
        </p:grpSpPr>
        <p:sp>
          <p:nvSpPr>
            <p:cNvPr id="45" name="Freeform: Shape 33">
              <a:extLst>
                <a:ext uri="{FF2B5EF4-FFF2-40B4-BE49-F238E27FC236}">
                  <a16:creationId xmlns:a16="http://schemas.microsoft.com/office/drawing/2014/main" id="{99DB20DD-7123-9720-5051-0555DDE5C412}"/>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46" name="Oval 1091_1">
              <a:extLst>
                <a:ext uri="{FF2B5EF4-FFF2-40B4-BE49-F238E27FC236}">
                  <a16:creationId xmlns:a16="http://schemas.microsoft.com/office/drawing/2014/main" id="{B44BB4B5-038E-21DD-EC86-41C201FBBB41}"/>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47" name="TextBox 46">
            <a:extLst>
              <a:ext uri="{FF2B5EF4-FFF2-40B4-BE49-F238E27FC236}">
                <a16:creationId xmlns:a16="http://schemas.microsoft.com/office/drawing/2014/main" id="{0402715E-F155-3C3E-31CE-3C2B411D3672}"/>
              </a:ext>
            </a:extLst>
          </p:cNvPr>
          <p:cNvSpPr txBox="1"/>
          <p:nvPr/>
        </p:nvSpPr>
        <p:spPr>
          <a:xfrm>
            <a:off x="8688622" y="9022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3</a:t>
            </a:r>
          </a:p>
        </p:txBody>
      </p:sp>
      <p:grpSp>
        <p:nvGrpSpPr>
          <p:cNvPr id="48" name="Group 47">
            <a:extLst>
              <a:ext uri="{FF2B5EF4-FFF2-40B4-BE49-F238E27FC236}">
                <a16:creationId xmlns:a16="http://schemas.microsoft.com/office/drawing/2014/main" id="{B5628576-7D3B-924D-59E1-A2B5CD3731DC}"/>
              </a:ext>
              <a:ext uri="{C183D7F6-B498-43B3-948B-1728B52AA6E4}">
                <adec:decorative xmlns:adec="http://schemas.microsoft.com/office/drawing/2017/decorative" val="1"/>
              </a:ext>
            </a:extLst>
          </p:cNvPr>
          <p:cNvGrpSpPr/>
          <p:nvPr/>
        </p:nvGrpSpPr>
        <p:grpSpPr>
          <a:xfrm>
            <a:off x="1457553" y="3735648"/>
            <a:ext cx="2219325" cy="370385"/>
            <a:chOff x="4736452" y="2301023"/>
            <a:chExt cx="2219325" cy="370385"/>
          </a:xfrm>
        </p:grpSpPr>
        <p:sp>
          <p:nvSpPr>
            <p:cNvPr id="49" name="Freeform: Shape 33">
              <a:extLst>
                <a:ext uri="{FF2B5EF4-FFF2-40B4-BE49-F238E27FC236}">
                  <a16:creationId xmlns:a16="http://schemas.microsoft.com/office/drawing/2014/main" id="{F5AC6ECD-6532-C269-54C4-4EB5327C3234}"/>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50" name="Oval 1091_1">
              <a:extLst>
                <a:ext uri="{FF2B5EF4-FFF2-40B4-BE49-F238E27FC236}">
                  <a16:creationId xmlns:a16="http://schemas.microsoft.com/office/drawing/2014/main" id="{172F04D9-0DD9-905D-1B3E-8B81CEFB7F67}"/>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51" name="TextBox 50">
            <a:extLst>
              <a:ext uri="{FF2B5EF4-FFF2-40B4-BE49-F238E27FC236}">
                <a16:creationId xmlns:a16="http://schemas.microsoft.com/office/drawing/2014/main" id="{FF008F14-8EEB-4494-2C19-AA6E408CC29D}"/>
              </a:ext>
            </a:extLst>
          </p:cNvPr>
          <p:cNvSpPr txBox="1"/>
          <p:nvPr/>
        </p:nvSpPr>
        <p:spPr>
          <a:xfrm>
            <a:off x="1633382"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4</a:t>
            </a:r>
          </a:p>
        </p:txBody>
      </p:sp>
    </p:spTree>
    <p:extLst>
      <p:ext uri="{BB962C8B-B14F-4D97-AF65-F5344CB8AC3E}">
        <p14:creationId xmlns:p14="http://schemas.microsoft.com/office/powerpoint/2010/main" val="6140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81DB-8636-AEF7-28A3-287EA68A4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625FD-2C8F-2A4C-F5AB-4155D11C058D}"/>
              </a:ext>
            </a:extLst>
          </p:cNvPr>
          <p:cNvSpPr>
            <a:spLocks noGrp="1"/>
          </p:cNvSpPr>
          <p:nvPr>
            <p:ph type="title"/>
          </p:nvPr>
        </p:nvSpPr>
        <p:spPr>
          <a:xfrm>
            <a:off x="588263" y="-230832"/>
            <a:ext cx="6583680" cy="230832"/>
          </a:xfrm>
        </p:spPr>
        <p:txBody>
          <a:bodyPr vert="horz" wrap="square" lIns="0" tIns="0" rIns="0" bIns="0" rtlCol="0" anchor="b">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err="1"/>
              <a:t>Ebook</a:t>
            </a:r>
            <a:endParaRPr lang="en-US"/>
          </a:p>
        </p:txBody>
      </p:sp>
      <p:pic>
        <p:nvPicPr>
          <p:cNvPr id="11" name="Content Placeholder 10" descr="A person and person looking at a computer">
            <a:extLst>
              <a:ext uri="{FF2B5EF4-FFF2-40B4-BE49-F238E27FC236}">
                <a16:creationId xmlns:a16="http://schemas.microsoft.com/office/drawing/2014/main" id="{FBCC020C-5259-E50A-805B-377247AE7A9A}"/>
              </a:ext>
            </a:extLst>
          </p:cNvPr>
          <p:cNvPicPr>
            <a:picLocks noGrp="1" noChangeAspect="1"/>
          </p:cNvPicPr>
          <p:nvPr>
            <p:ph sz="quarter" idx="10"/>
          </p:nvPr>
        </p:nvPicPr>
        <p:blipFill>
          <a:blip r:embed="rId3" cstate="screen">
            <a:extLst>
              <a:ext uri="{28A0092B-C50C-407E-A947-70E740481C1C}">
                <a14:useLocalDpi xmlns:a14="http://schemas.microsoft.com/office/drawing/2010/main" val="0"/>
              </a:ext>
            </a:extLst>
          </a:blip>
          <a:stretch>
            <a:fillRect/>
          </a:stretch>
        </p:blipFill>
        <p:spPr>
          <a:xfrm>
            <a:off x="694636" y="169383"/>
            <a:ext cx="4823219" cy="6441360"/>
          </a:xfrm>
        </p:spPr>
      </p:pic>
      <p:sp>
        <p:nvSpPr>
          <p:cNvPr id="4" name="Text Placeholder 3">
            <a:extLst>
              <a:ext uri="{FF2B5EF4-FFF2-40B4-BE49-F238E27FC236}">
                <a16:creationId xmlns:a16="http://schemas.microsoft.com/office/drawing/2014/main" id="{BA2F7ABB-F542-2CEC-5381-EA7FC51DD079}"/>
              </a:ext>
            </a:extLst>
          </p:cNvPr>
          <p:cNvSpPr>
            <a:spLocks noGrp="1"/>
          </p:cNvSpPr>
          <p:nvPr>
            <p:ph type="body" sz="quarter" idx="11"/>
          </p:nvPr>
        </p:nvSpPr>
        <p:spPr>
          <a:xfrm>
            <a:off x="7112000" y="6002800"/>
            <a:ext cx="4213177" cy="309100"/>
          </a:xfrm>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800" b="1">
                <a:latin typeface="Aptos" panose="020B0004020202020204" pitchFamily="34" charset="0"/>
                <a:hlinkClick r:id="rId4"/>
              </a:rPr>
              <a:t>https://aka.ms/VivaEngage/Ebook</a:t>
            </a:r>
            <a:r>
              <a:rPr lang="en-US" sz="1800" b="1">
                <a:latin typeface="Aptos" panose="020B0004020202020204" pitchFamily="34" charset="0"/>
              </a:rPr>
              <a:t> </a:t>
            </a:r>
          </a:p>
        </p:txBody>
      </p:sp>
      <p:pic>
        <p:nvPicPr>
          <p:cNvPr id="9" name="Picture Placeholder 8" descr="A screenshot of a guide">
            <a:extLst>
              <a:ext uri="{FF2B5EF4-FFF2-40B4-BE49-F238E27FC236}">
                <a16:creationId xmlns:a16="http://schemas.microsoft.com/office/drawing/2014/main" id="{6CFF0531-C125-6CD8-2DFC-9614758B4083}"/>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val="0"/>
              </a:ext>
            </a:extLst>
          </a:blip>
          <a:srcRect r="-159"/>
          <a:stretch/>
        </p:blipFill>
        <p:spPr>
          <a:xfrm>
            <a:off x="6634922" y="1196696"/>
            <a:ext cx="4959258" cy="4464609"/>
          </a:xfrm>
          <a:ln>
            <a:solidFill>
              <a:schemeClr val="bg1">
                <a:lumMod val="85000"/>
              </a:schemeClr>
            </a:solidFill>
          </a:ln>
        </p:spPr>
      </p:pic>
    </p:spTree>
    <p:extLst>
      <p:ext uri="{BB962C8B-B14F-4D97-AF65-F5344CB8AC3E}">
        <p14:creationId xmlns:p14="http://schemas.microsoft.com/office/powerpoint/2010/main" val="6468354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2BA85-7CAF-6492-7A30-4C251720A9D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DE14CB0-E89C-0554-711C-A96CEA1A04FC}"/>
              </a:ext>
            </a:extLst>
          </p:cNvPr>
          <p:cNvSpPr>
            <a:spLocks noGrp="1"/>
          </p:cNvSpPr>
          <p:nvPr>
            <p:ph type="title" idx="4294967295"/>
          </p:nvPr>
        </p:nvSpPr>
        <p:spPr>
          <a:xfrm>
            <a:off x="1172105" y="0"/>
            <a:ext cx="11019896" cy="738188"/>
          </a:xfrm>
        </p:spPr>
        <p:txBody>
          <a:bodyPr wrap="square">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200"/>
              <a:t>Monday Masterclass</a:t>
            </a:r>
            <a:br>
              <a:rPr lang="en-US" sz="3200"/>
            </a:br>
            <a:r>
              <a:rPr lang="en-US" sz="1600"/>
              <a:t>Your guide to the Engage essentials</a:t>
            </a:r>
          </a:p>
        </p:txBody>
      </p:sp>
      <p:sp>
        <p:nvSpPr>
          <p:cNvPr id="94" name="Round Same Side Corner Rectangle 93">
            <a:extLst>
              <a:ext uri="{FF2B5EF4-FFF2-40B4-BE49-F238E27FC236}">
                <a16:creationId xmlns:a16="http://schemas.microsoft.com/office/drawing/2014/main" id="{AAD88894-9307-9EDE-2B49-8D04FABBFF64}"/>
              </a:ext>
              <a:ext uri="{C183D7F6-B498-43B3-948B-1728B52AA6E4}">
                <adec:decorative xmlns:adec="http://schemas.microsoft.com/office/drawing/2017/decorative" val="1"/>
              </a:ext>
            </a:extLst>
          </p:cNvPr>
          <p:cNvSpPr>
            <a:spLocks/>
          </p:cNvSpPr>
          <p:nvPr/>
        </p:nvSpPr>
        <p:spPr bwMode="auto">
          <a:xfrm>
            <a:off x="969347" y="1092478"/>
            <a:ext cx="3200400" cy="840106"/>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95" name="TextBox 94">
            <a:extLst>
              <a:ext uri="{FF2B5EF4-FFF2-40B4-BE49-F238E27FC236}">
                <a16:creationId xmlns:a16="http://schemas.microsoft.com/office/drawing/2014/main" id="{2C912F77-B2EA-8124-3CE4-CA349641EE1F}"/>
              </a:ext>
            </a:extLst>
          </p:cNvPr>
          <p:cNvSpPr txBox="1"/>
          <p:nvPr/>
        </p:nvSpPr>
        <p:spPr>
          <a:xfrm>
            <a:off x="1289889" y="1475851"/>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Admin/Governance</a:t>
            </a:r>
            <a:endParaRPr lang="en-US" sz="1800">
              <a:solidFill>
                <a:srgbClr val="000000"/>
              </a:solidFill>
              <a:latin typeface="Segoe UI Semibold"/>
            </a:endParaRPr>
          </a:p>
        </p:txBody>
      </p:sp>
      <p:sp>
        <p:nvSpPr>
          <p:cNvPr id="101" name="Rectangle 100">
            <a:extLst>
              <a:ext uri="{FF2B5EF4-FFF2-40B4-BE49-F238E27FC236}">
                <a16:creationId xmlns:a16="http://schemas.microsoft.com/office/drawing/2014/main" id="{4DCB5D84-2662-003F-F8F6-17944E82D41F}"/>
              </a:ext>
            </a:extLst>
          </p:cNvPr>
          <p:cNvSpPr/>
          <p:nvPr/>
        </p:nvSpPr>
        <p:spPr bwMode="auto">
          <a:xfrm>
            <a:off x="1346880" y="2105147"/>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Assigning roles</a:t>
            </a:r>
          </a:p>
        </p:txBody>
      </p:sp>
      <p:sp>
        <p:nvSpPr>
          <p:cNvPr id="92" name="Rectangle 91">
            <a:extLst>
              <a:ext uri="{FF2B5EF4-FFF2-40B4-BE49-F238E27FC236}">
                <a16:creationId xmlns:a16="http://schemas.microsoft.com/office/drawing/2014/main" id="{DA8C9B68-C38A-EEC5-85DF-9A4A4986E56E}"/>
              </a:ext>
            </a:extLst>
          </p:cNvPr>
          <p:cNvSpPr/>
          <p:nvPr/>
        </p:nvSpPr>
        <p:spPr bwMode="auto">
          <a:xfrm>
            <a:off x="1390807" y="2434573"/>
            <a:ext cx="2461085"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Understanding moderation capabilities</a:t>
            </a:r>
          </a:p>
        </p:txBody>
      </p:sp>
      <p:sp>
        <p:nvSpPr>
          <p:cNvPr id="93" name="Rectangle 92">
            <a:extLst>
              <a:ext uri="{FF2B5EF4-FFF2-40B4-BE49-F238E27FC236}">
                <a16:creationId xmlns:a16="http://schemas.microsoft.com/office/drawing/2014/main" id="{7F3B4A97-B8A1-2267-F300-8B4582690833}"/>
              </a:ext>
              <a:ext uri="{C183D7F6-B498-43B3-948B-1728B52AA6E4}">
                <adec:decorative xmlns:adec="http://schemas.microsoft.com/office/drawing/2017/decorative" val="0"/>
              </a:ext>
            </a:extLst>
          </p:cNvPr>
          <p:cNvSpPr/>
          <p:nvPr/>
        </p:nvSpPr>
        <p:spPr bwMode="auto">
          <a:xfrm>
            <a:off x="1346880" y="2919702"/>
            <a:ext cx="2447739"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Community configuration (dynamic groups, expiration, etc.)</a:t>
            </a:r>
          </a:p>
        </p:txBody>
      </p:sp>
      <p:sp>
        <p:nvSpPr>
          <p:cNvPr id="121" name="Round Same Side Corner Rectangle 120">
            <a:extLst>
              <a:ext uri="{FF2B5EF4-FFF2-40B4-BE49-F238E27FC236}">
                <a16:creationId xmlns:a16="http://schemas.microsoft.com/office/drawing/2014/main" id="{D5421BE1-8A86-4B11-D6D5-830FA8A5F8E6}"/>
              </a:ext>
              <a:ext uri="{C183D7F6-B498-43B3-948B-1728B52AA6E4}">
                <adec:decorative xmlns:adec="http://schemas.microsoft.com/office/drawing/2017/decorative" val="1"/>
              </a:ext>
            </a:extLst>
          </p:cNvPr>
          <p:cNvSpPr>
            <a:spLocks/>
          </p:cNvSpPr>
          <p:nvPr/>
        </p:nvSpPr>
        <p:spPr bwMode="auto">
          <a:xfrm>
            <a:off x="4495801" y="1092478"/>
            <a:ext cx="3200400" cy="840106"/>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123" name="TextBox 122">
            <a:extLst>
              <a:ext uri="{FF2B5EF4-FFF2-40B4-BE49-F238E27FC236}">
                <a16:creationId xmlns:a16="http://schemas.microsoft.com/office/drawing/2014/main" id="{F0D601AA-D3BC-D05D-EF98-1B877614A9B1}"/>
              </a:ext>
            </a:extLst>
          </p:cNvPr>
          <p:cNvSpPr txBox="1"/>
          <p:nvPr/>
        </p:nvSpPr>
        <p:spPr>
          <a:xfrm>
            <a:off x="4494054" y="1469939"/>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Community Management</a:t>
            </a:r>
            <a:endParaRPr lang="en-US" sz="1800">
              <a:solidFill>
                <a:srgbClr val="000000"/>
              </a:solidFill>
              <a:latin typeface="Segoe UI Semibold"/>
            </a:endParaRPr>
          </a:p>
        </p:txBody>
      </p:sp>
      <p:sp>
        <p:nvSpPr>
          <p:cNvPr id="113" name="Rectangle: Rounded Corners 43">
            <a:extLst>
              <a:ext uri="{FF2B5EF4-FFF2-40B4-BE49-F238E27FC236}">
                <a16:creationId xmlns:a16="http://schemas.microsoft.com/office/drawing/2014/main" id="{ED27B69D-67D5-346A-F564-235D1C64AE78}"/>
              </a:ext>
              <a:ext uri="{C183D7F6-B498-43B3-948B-1728B52AA6E4}">
                <adec:decorative xmlns:adec="http://schemas.microsoft.com/office/drawing/2017/decorative" val="1"/>
              </a:ext>
            </a:extLst>
          </p:cNvPr>
          <p:cNvSpPr>
            <a:spLocks/>
          </p:cNvSpPr>
          <p:nvPr/>
        </p:nvSpPr>
        <p:spPr bwMode="auto">
          <a:xfrm>
            <a:off x="4496676"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24" name="Rectangle 123">
            <a:extLst>
              <a:ext uri="{FF2B5EF4-FFF2-40B4-BE49-F238E27FC236}">
                <a16:creationId xmlns:a16="http://schemas.microsoft.com/office/drawing/2014/main" id="{57BDDBF9-3B92-07C5-4341-596509C6A74F}"/>
              </a:ext>
            </a:extLst>
          </p:cNvPr>
          <p:cNvSpPr/>
          <p:nvPr/>
        </p:nvSpPr>
        <p:spPr bwMode="auto">
          <a:xfrm>
            <a:off x="4704165" y="2145034"/>
            <a:ext cx="2834640"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Community structures, types, roles </a:t>
            </a:r>
          </a:p>
        </p:txBody>
      </p:sp>
      <p:sp>
        <p:nvSpPr>
          <p:cNvPr id="118" name="Rectangle 117">
            <a:extLst>
              <a:ext uri="{FF2B5EF4-FFF2-40B4-BE49-F238E27FC236}">
                <a16:creationId xmlns:a16="http://schemas.microsoft.com/office/drawing/2014/main" id="{84EAC0FF-13DE-A856-8101-6BF8525CCB28}"/>
              </a:ext>
            </a:extLst>
          </p:cNvPr>
          <p:cNvSpPr/>
          <p:nvPr/>
        </p:nvSpPr>
        <p:spPr bwMode="auto">
          <a:xfrm>
            <a:off x="4888878" y="2477346"/>
            <a:ext cx="2465215"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Develop community guidelines, engagement plans </a:t>
            </a:r>
          </a:p>
        </p:txBody>
      </p:sp>
      <p:sp>
        <p:nvSpPr>
          <p:cNvPr id="109" name="Round Same Side Corner Rectangle 108">
            <a:extLst>
              <a:ext uri="{FF2B5EF4-FFF2-40B4-BE49-F238E27FC236}">
                <a16:creationId xmlns:a16="http://schemas.microsoft.com/office/drawing/2014/main" id="{FC9AC907-2F4C-F4AC-48E1-BECCAEB32C14}"/>
              </a:ext>
              <a:ext uri="{C183D7F6-B498-43B3-948B-1728B52AA6E4}">
                <adec:decorative xmlns:adec="http://schemas.microsoft.com/office/drawing/2017/decorative" val="1"/>
              </a:ext>
            </a:extLst>
          </p:cNvPr>
          <p:cNvSpPr>
            <a:spLocks/>
          </p:cNvSpPr>
          <p:nvPr/>
        </p:nvSpPr>
        <p:spPr bwMode="auto">
          <a:xfrm>
            <a:off x="8022255" y="1092476"/>
            <a:ext cx="3200400" cy="838682"/>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89" name="Rectangle: Rounded Corners 43">
            <a:extLst>
              <a:ext uri="{FF2B5EF4-FFF2-40B4-BE49-F238E27FC236}">
                <a16:creationId xmlns:a16="http://schemas.microsoft.com/office/drawing/2014/main" id="{C4F92802-91D5-AC1E-0A0C-BF6FFFF76B1D}"/>
              </a:ext>
              <a:ext uri="{C183D7F6-B498-43B3-948B-1728B52AA6E4}">
                <adec:decorative xmlns:adec="http://schemas.microsoft.com/office/drawing/2017/decorative" val="1"/>
              </a:ext>
            </a:extLst>
          </p:cNvPr>
          <p:cNvSpPr>
            <a:spLocks/>
          </p:cNvSpPr>
          <p:nvPr/>
        </p:nvSpPr>
        <p:spPr bwMode="auto">
          <a:xfrm>
            <a:off x="969347"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02" name="Rectangle: Rounded Corners 43">
            <a:extLst>
              <a:ext uri="{FF2B5EF4-FFF2-40B4-BE49-F238E27FC236}">
                <a16:creationId xmlns:a16="http://schemas.microsoft.com/office/drawing/2014/main" id="{5E68DDD7-89BE-7B8C-9374-31D1EAEB362C}"/>
              </a:ext>
              <a:ext uri="{C183D7F6-B498-43B3-948B-1728B52AA6E4}">
                <adec:decorative xmlns:adec="http://schemas.microsoft.com/office/drawing/2017/decorative" val="1"/>
              </a:ext>
            </a:extLst>
          </p:cNvPr>
          <p:cNvSpPr>
            <a:spLocks/>
          </p:cNvSpPr>
          <p:nvPr/>
        </p:nvSpPr>
        <p:spPr bwMode="auto">
          <a:xfrm>
            <a:off x="8022255"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7" name="Rectangle 6">
            <a:extLst>
              <a:ext uri="{FF2B5EF4-FFF2-40B4-BE49-F238E27FC236}">
                <a16:creationId xmlns:a16="http://schemas.microsoft.com/office/drawing/2014/main" id="{1AE5E2EA-CF35-FABE-D6FA-CC83561EA602}"/>
              </a:ext>
            </a:extLst>
          </p:cNvPr>
          <p:cNvSpPr/>
          <p:nvPr/>
        </p:nvSpPr>
        <p:spPr bwMode="auto">
          <a:xfrm>
            <a:off x="4888878" y="303271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Expertise and knowledge</a:t>
            </a:r>
          </a:p>
        </p:txBody>
      </p:sp>
      <p:sp>
        <p:nvSpPr>
          <p:cNvPr id="12" name="Round Same Side Corner Rectangle 93">
            <a:extLst>
              <a:ext uri="{FF2B5EF4-FFF2-40B4-BE49-F238E27FC236}">
                <a16:creationId xmlns:a16="http://schemas.microsoft.com/office/drawing/2014/main" id="{2A03FA8A-DA09-DE6C-66E7-0A36A7646B16}"/>
              </a:ext>
              <a:ext uri="{C183D7F6-B498-43B3-948B-1728B52AA6E4}">
                <adec:decorative xmlns:adec="http://schemas.microsoft.com/office/drawing/2017/decorative" val="1"/>
              </a:ext>
            </a:extLst>
          </p:cNvPr>
          <p:cNvSpPr>
            <a:spLocks/>
          </p:cNvSpPr>
          <p:nvPr/>
        </p:nvSpPr>
        <p:spPr bwMode="auto">
          <a:xfrm>
            <a:off x="969347" y="3881151"/>
            <a:ext cx="3200400" cy="84809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17" name="Round Same Side Corner Rectangle 120">
            <a:extLst>
              <a:ext uri="{FF2B5EF4-FFF2-40B4-BE49-F238E27FC236}">
                <a16:creationId xmlns:a16="http://schemas.microsoft.com/office/drawing/2014/main" id="{00F06180-074F-6F2A-014E-33A7315CF3CD}"/>
              </a:ext>
              <a:ext uri="{C183D7F6-B498-43B3-948B-1728B52AA6E4}">
                <adec:decorative xmlns:adec="http://schemas.microsoft.com/office/drawing/2017/decorative" val="1"/>
              </a:ext>
            </a:extLst>
          </p:cNvPr>
          <p:cNvSpPr>
            <a:spLocks/>
          </p:cNvSpPr>
          <p:nvPr/>
        </p:nvSpPr>
        <p:spPr bwMode="auto">
          <a:xfrm>
            <a:off x="4495801" y="3881151"/>
            <a:ext cx="3200400" cy="84809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18" name="TextBox 17">
            <a:extLst>
              <a:ext uri="{FF2B5EF4-FFF2-40B4-BE49-F238E27FC236}">
                <a16:creationId xmlns:a16="http://schemas.microsoft.com/office/drawing/2014/main" id="{B46AEDC9-2B73-8721-CBE5-EFA534C708CE}"/>
              </a:ext>
            </a:extLst>
          </p:cNvPr>
          <p:cNvSpPr txBox="1"/>
          <p:nvPr/>
        </p:nvSpPr>
        <p:spPr>
          <a:xfrm>
            <a:off x="8020506" y="1459845"/>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For Corp Comms</a:t>
            </a:r>
            <a:endParaRPr lang="en-US" sz="1800">
              <a:solidFill>
                <a:srgbClr val="000000"/>
              </a:solidFill>
              <a:latin typeface="Segoe UI Semibold"/>
            </a:endParaRPr>
          </a:p>
        </p:txBody>
      </p:sp>
      <p:sp>
        <p:nvSpPr>
          <p:cNvPr id="19" name="Rectangle: Rounded Corners 43">
            <a:extLst>
              <a:ext uri="{FF2B5EF4-FFF2-40B4-BE49-F238E27FC236}">
                <a16:creationId xmlns:a16="http://schemas.microsoft.com/office/drawing/2014/main" id="{ED313A7C-1D2C-5CC0-2A78-E69AEB5A2DF9}"/>
              </a:ext>
              <a:ext uri="{C183D7F6-B498-43B3-948B-1728B52AA6E4}">
                <adec:decorative xmlns:adec="http://schemas.microsoft.com/office/drawing/2017/decorative" val="1"/>
              </a:ext>
            </a:extLst>
          </p:cNvPr>
          <p:cNvSpPr>
            <a:spLocks/>
          </p:cNvSpPr>
          <p:nvPr/>
        </p:nvSpPr>
        <p:spPr bwMode="auto">
          <a:xfrm>
            <a:off x="4496676"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20" name="Rectangle 19">
            <a:extLst>
              <a:ext uri="{FF2B5EF4-FFF2-40B4-BE49-F238E27FC236}">
                <a16:creationId xmlns:a16="http://schemas.microsoft.com/office/drawing/2014/main" id="{742A13D2-EF40-6D4C-ABE9-5E36F164C56D}"/>
              </a:ext>
            </a:extLst>
          </p:cNvPr>
          <p:cNvSpPr/>
          <p:nvPr/>
        </p:nvSpPr>
        <p:spPr bwMode="auto">
          <a:xfrm>
            <a:off x="8230617" y="2125127"/>
            <a:ext cx="2834640"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Campaigns and AMAs</a:t>
            </a:r>
          </a:p>
        </p:txBody>
      </p:sp>
      <p:sp>
        <p:nvSpPr>
          <p:cNvPr id="21" name="Rectangle 20">
            <a:extLst>
              <a:ext uri="{FF2B5EF4-FFF2-40B4-BE49-F238E27FC236}">
                <a16:creationId xmlns:a16="http://schemas.microsoft.com/office/drawing/2014/main" id="{0D6B5476-B2D6-9497-5054-4E70B19A1BA4}"/>
              </a:ext>
            </a:extLst>
          </p:cNvPr>
          <p:cNvSpPr/>
          <p:nvPr/>
        </p:nvSpPr>
        <p:spPr bwMode="auto">
          <a:xfrm>
            <a:off x="8415331" y="254977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Tools to boost content</a:t>
            </a:r>
          </a:p>
        </p:txBody>
      </p:sp>
      <p:sp>
        <p:nvSpPr>
          <p:cNvPr id="22" name="Round Same Side Corner Rectangle 108">
            <a:extLst>
              <a:ext uri="{FF2B5EF4-FFF2-40B4-BE49-F238E27FC236}">
                <a16:creationId xmlns:a16="http://schemas.microsoft.com/office/drawing/2014/main" id="{CB0C5AE6-6FEC-5A72-DBCB-63923BB65D0F}"/>
              </a:ext>
              <a:ext uri="{C183D7F6-B498-43B3-948B-1728B52AA6E4}">
                <adec:decorative xmlns:adec="http://schemas.microsoft.com/office/drawing/2017/decorative" val="1"/>
              </a:ext>
            </a:extLst>
          </p:cNvPr>
          <p:cNvSpPr>
            <a:spLocks/>
          </p:cNvSpPr>
          <p:nvPr/>
        </p:nvSpPr>
        <p:spPr bwMode="auto">
          <a:xfrm>
            <a:off x="8022255" y="3881150"/>
            <a:ext cx="3200400" cy="846653"/>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23" name="TextBox 22">
            <a:extLst>
              <a:ext uri="{FF2B5EF4-FFF2-40B4-BE49-F238E27FC236}">
                <a16:creationId xmlns:a16="http://schemas.microsoft.com/office/drawing/2014/main" id="{1FAFE0AE-1139-34E5-5716-D52FC3C959C6}"/>
              </a:ext>
            </a:extLst>
          </p:cNvPr>
          <p:cNvSpPr txBox="1"/>
          <p:nvPr/>
        </p:nvSpPr>
        <p:spPr>
          <a:xfrm>
            <a:off x="8495640" y="4274110"/>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Analytics</a:t>
            </a:r>
            <a:endParaRPr lang="en-US" sz="1800">
              <a:solidFill>
                <a:srgbClr val="000000"/>
              </a:solidFill>
              <a:latin typeface="Segoe UI Semibold"/>
            </a:endParaRPr>
          </a:p>
        </p:txBody>
      </p:sp>
      <p:sp>
        <p:nvSpPr>
          <p:cNvPr id="24" name="Rectangle 23">
            <a:extLst>
              <a:ext uri="{FF2B5EF4-FFF2-40B4-BE49-F238E27FC236}">
                <a16:creationId xmlns:a16="http://schemas.microsoft.com/office/drawing/2014/main" id="{031353F7-1F25-5548-1460-E1E8BBC39EB9}"/>
              </a:ext>
            </a:extLst>
          </p:cNvPr>
          <p:cNvSpPr/>
          <p:nvPr/>
        </p:nvSpPr>
        <p:spPr bwMode="auto">
          <a:xfrm>
            <a:off x="8398588" y="49214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Basic analytics</a:t>
            </a:r>
          </a:p>
        </p:txBody>
      </p:sp>
      <p:sp>
        <p:nvSpPr>
          <p:cNvPr id="25" name="Rectangle 24">
            <a:extLst>
              <a:ext uri="{FF2B5EF4-FFF2-40B4-BE49-F238E27FC236}">
                <a16:creationId xmlns:a16="http://schemas.microsoft.com/office/drawing/2014/main" id="{4774F3AB-6F68-C08A-C4C5-F415B1CC596D}"/>
              </a:ext>
            </a:extLst>
          </p:cNvPr>
          <p:cNvSpPr/>
          <p:nvPr/>
        </p:nvSpPr>
        <p:spPr bwMode="auto">
          <a:xfrm>
            <a:off x="8431697" y="5298418"/>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Accessing advanced analytics</a:t>
            </a:r>
          </a:p>
        </p:txBody>
      </p:sp>
      <p:sp>
        <p:nvSpPr>
          <p:cNvPr id="26" name="Rectangle 25">
            <a:extLst>
              <a:ext uri="{FF2B5EF4-FFF2-40B4-BE49-F238E27FC236}">
                <a16:creationId xmlns:a16="http://schemas.microsoft.com/office/drawing/2014/main" id="{C0A761B0-B2F0-9107-7194-DE9687D80CE6}"/>
              </a:ext>
              <a:ext uri="{C183D7F6-B498-43B3-948B-1728B52AA6E4}">
                <adec:decorative xmlns:adec="http://schemas.microsoft.com/office/drawing/2017/decorative" val="0"/>
              </a:ext>
            </a:extLst>
          </p:cNvPr>
          <p:cNvSpPr/>
          <p:nvPr/>
        </p:nvSpPr>
        <p:spPr bwMode="auto">
          <a:xfrm>
            <a:off x="8398588"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Using analytics to inform actions</a:t>
            </a:r>
          </a:p>
        </p:txBody>
      </p:sp>
      <p:sp>
        <p:nvSpPr>
          <p:cNvPr id="27" name="Rectangle: Rounded Corners 43">
            <a:extLst>
              <a:ext uri="{FF2B5EF4-FFF2-40B4-BE49-F238E27FC236}">
                <a16:creationId xmlns:a16="http://schemas.microsoft.com/office/drawing/2014/main" id="{23A140B2-23F7-7374-3678-3F9AA0394B58}"/>
              </a:ext>
              <a:ext uri="{C183D7F6-B498-43B3-948B-1728B52AA6E4}">
                <adec:decorative xmlns:adec="http://schemas.microsoft.com/office/drawing/2017/decorative" val="1"/>
              </a:ext>
            </a:extLst>
          </p:cNvPr>
          <p:cNvSpPr>
            <a:spLocks/>
          </p:cNvSpPr>
          <p:nvPr/>
        </p:nvSpPr>
        <p:spPr bwMode="auto">
          <a:xfrm>
            <a:off x="969347"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28" name="Rectangle: Rounded Corners 43">
            <a:extLst>
              <a:ext uri="{FF2B5EF4-FFF2-40B4-BE49-F238E27FC236}">
                <a16:creationId xmlns:a16="http://schemas.microsoft.com/office/drawing/2014/main" id="{F2EC3FBA-F58A-B0D4-28EB-BCE5E1A1815C}"/>
              </a:ext>
              <a:ext uri="{C183D7F6-B498-43B3-948B-1728B52AA6E4}">
                <adec:decorative xmlns:adec="http://schemas.microsoft.com/office/drawing/2017/decorative" val="1"/>
              </a:ext>
            </a:extLst>
          </p:cNvPr>
          <p:cNvSpPr>
            <a:spLocks/>
          </p:cNvSpPr>
          <p:nvPr/>
        </p:nvSpPr>
        <p:spPr bwMode="auto">
          <a:xfrm>
            <a:off x="8022255"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29" name="Rectangle 28">
            <a:extLst>
              <a:ext uri="{FF2B5EF4-FFF2-40B4-BE49-F238E27FC236}">
                <a16:creationId xmlns:a16="http://schemas.microsoft.com/office/drawing/2014/main" id="{91266242-0047-0EC5-25A3-5D4301F9D0C9}"/>
              </a:ext>
            </a:extLst>
          </p:cNvPr>
          <p:cNvSpPr/>
          <p:nvPr/>
        </p:nvSpPr>
        <p:spPr bwMode="auto">
          <a:xfrm>
            <a:off x="8415331" y="298318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Engage + Amplify + Connections</a:t>
            </a:r>
          </a:p>
        </p:txBody>
      </p:sp>
      <p:grpSp>
        <p:nvGrpSpPr>
          <p:cNvPr id="52" name="Group 51">
            <a:extLst>
              <a:ext uri="{FF2B5EF4-FFF2-40B4-BE49-F238E27FC236}">
                <a16:creationId xmlns:a16="http://schemas.microsoft.com/office/drawing/2014/main" id="{0614DDC8-09F5-25EF-51F6-13B137F6E8EB}"/>
              </a:ext>
              <a:ext uri="{C183D7F6-B498-43B3-948B-1728B52AA6E4}">
                <adec:decorative xmlns:adec="http://schemas.microsoft.com/office/drawing/2017/decorative" val="1"/>
              </a:ext>
            </a:extLst>
          </p:cNvPr>
          <p:cNvGrpSpPr/>
          <p:nvPr/>
        </p:nvGrpSpPr>
        <p:grpSpPr>
          <a:xfrm>
            <a:off x="4986338" y="3735648"/>
            <a:ext cx="2219325" cy="370385"/>
            <a:chOff x="4736452" y="2301023"/>
            <a:chExt cx="2219325" cy="370385"/>
          </a:xfrm>
        </p:grpSpPr>
        <p:sp>
          <p:nvSpPr>
            <p:cNvPr id="53" name="Freeform: Shape 33">
              <a:extLst>
                <a:ext uri="{FF2B5EF4-FFF2-40B4-BE49-F238E27FC236}">
                  <a16:creationId xmlns:a16="http://schemas.microsoft.com/office/drawing/2014/main" id="{96EADF0A-25B1-211B-FCB6-87846591F1A7}"/>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54" name="Oval 1091_1">
              <a:extLst>
                <a:ext uri="{FF2B5EF4-FFF2-40B4-BE49-F238E27FC236}">
                  <a16:creationId xmlns:a16="http://schemas.microsoft.com/office/drawing/2014/main" id="{FB0A474B-841F-335E-9D2B-237E6CFF7ED0}"/>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55" name="TextBox 54">
            <a:extLst>
              <a:ext uri="{FF2B5EF4-FFF2-40B4-BE49-F238E27FC236}">
                <a16:creationId xmlns:a16="http://schemas.microsoft.com/office/drawing/2014/main" id="{E13A42E1-A95F-B40C-1BDC-45AE6300383E}"/>
              </a:ext>
            </a:extLst>
          </p:cNvPr>
          <p:cNvSpPr txBox="1"/>
          <p:nvPr/>
        </p:nvSpPr>
        <p:spPr>
          <a:xfrm>
            <a:off x="5162168"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5</a:t>
            </a:r>
          </a:p>
        </p:txBody>
      </p:sp>
      <p:grpSp>
        <p:nvGrpSpPr>
          <p:cNvPr id="56" name="Group 55">
            <a:extLst>
              <a:ext uri="{FF2B5EF4-FFF2-40B4-BE49-F238E27FC236}">
                <a16:creationId xmlns:a16="http://schemas.microsoft.com/office/drawing/2014/main" id="{D5B308BA-B7DB-F688-58AB-048026C7EFC2}"/>
              </a:ext>
              <a:ext uri="{C183D7F6-B498-43B3-948B-1728B52AA6E4}">
                <adec:decorative xmlns:adec="http://schemas.microsoft.com/office/drawing/2017/decorative" val="1"/>
              </a:ext>
            </a:extLst>
          </p:cNvPr>
          <p:cNvGrpSpPr/>
          <p:nvPr/>
        </p:nvGrpSpPr>
        <p:grpSpPr>
          <a:xfrm>
            <a:off x="8512793" y="3735648"/>
            <a:ext cx="2219325" cy="370385"/>
            <a:chOff x="4736452" y="2301023"/>
            <a:chExt cx="2219325" cy="370385"/>
          </a:xfrm>
        </p:grpSpPr>
        <p:sp>
          <p:nvSpPr>
            <p:cNvPr id="57" name="Freeform: Shape 33">
              <a:extLst>
                <a:ext uri="{FF2B5EF4-FFF2-40B4-BE49-F238E27FC236}">
                  <a16:creationId xmlns:a16="http://schemas.microsoft.com/office/drawing/2014/main" id="{F30F94AF-EBC2-BBC5-038B-E6DC8260600D}"/>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58" name="Oval 1091_1">
              <a:extLst>
                <a:ext uri="{FF2B5EF4-FFF2-40B4-BE49-F238E27FC236}">
                  <a16:creationId xmlns:a16="http://schemas.microsoft.com/office/drawing/2014/main" id="{41E5C5B1-3B1F-DC77-5587-142793EF200A}"/>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59" name="TextBox 58">
            <a:extLst>
              <a:ext uri="{FF2B5EF4-FFF2-40B4-BE49-F238E27FC236}">
                <a16:creationId xmlns:a16="http://schemas.microsoft.com/office/drawing/2014/main" id="{2DA98EF1-B5BE-6BF6-8819-C46DF5548A51}"/>
              </a:ext>
            </a:extLst>
          </p:cNvPr>
          <p:cNvSpPr txBox="1"/>
          <p:nvPr/>
        </p:nvSpPr>
        <p:spPr>
          <a:xfrm>
            <a:off x="8688622"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6</a:t>
            </a:r>
          </a:p>
        </p:txBody>
      </p:sp>
      <p:sp>
        <p:nvSpPr>
          <p:cNvPr id="13" name="TextBox 12">
            <a:extLst>
              <a:ext uri="{FF2B5EF4-FFF2-40B4-BE49-F238E27FC236}">
                <a16:creationId xmlns:a16="http://schemas.microsoft.com/office/drawing/2014/main" id="{8FD857FC-9CC5-E05F-35B0-D75AB83EE583}"/>
              </a:ext>
            </a:extLst>
          </p:cNvPr>
          <p:cNvSpPr txBox="1"/>
          <p:nvPr/>
        </p:nvSpPr>
        <p:spPr>
          <a:xfrm>
            <a:off x="4847126" y="4274934"/>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Live Events/AMAs</a:t>
            </a:r>
            <a:endParaRPr lang="en-US" sz="1800">
              <a:solidFill>
                <a:srgbClr val="000000"/>
              </a:solidFill>
              <a:latin typeface="Segoe UI Semibold"/>
            </a:endParaRPr>
          </a:p>
        </p:txBody>
      </p:sp>
      <p:sp>
        <p:nvSpPr>
          <p:cNvPr id="14" name="Rectangle 13">
            <a:extLst>
              <a:ext uri="{FF2B5EF4-FFF2-40B4-BE49-F238E27FC236}">
                <a16:creationId xmlns:a16="http://schemas.microsoft.com/office/drawing/2014/main" id="{6849C58E-6653-5C06-0C04-97B039DB7D79}"/>
              </a:ext>
            </a:extLst>
          </p:cNvPr>
          <p:cNvSpPr/>
          <p:nvPr/>
        </p:nvSpPr>
        <p:spPr bwMode="auto">
          <a:xfrm>
            <a:off x="4893423" y="49214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Pre-event preparation</a:t>
            </a:r>
          </a:p>
        </p:txBody>
      </p:sp>
      <p:sp>
        <p:nvSpPr>
          <p:cNvPr id="15" name="Rectangle 14">
            <a:extLst>
              <a:ext uri="{FF2B5EF4-FFF2-40B4-BE49-F238E27FC236}">
                <a16:creationId xmlns:a16="http://schemas.microsoft.com/office/drawing/2014/main" id="{985F9EF7-8B68-DB43-FA5B-3C4D5D57C113}"/>
              </a:ext>
            </a:extLst>
          </p:cNvPr>
          <p:cNvSpPr/>
          <p:nvPr/>
        </p:nvSpPr>
        <p:spPr bwMode="auto">
          <a:xfrm>
            <a:off x="4875928" y="5298418"/>
            <a:ext cx="246108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Running a live event</a:t>
            </a:r>
          </a:p>
        </p:txBody>
      </p:sp>
      <p:sp>
        <p:nvSpPr>
          <p:cNvPr id="16" name="Rectangle 15">
            <a:extLst>
              <a:ext uri="{FF2B5EF4-FFF2-40B4-BE49-F238E27FC236}">
                <a16:creationId xmlns:a16="http://schemas.microsoft.com/office/drawing/2014/main" id="{246FF71B-3769-BABF-C78C-3DA68E6ADF7B}"/>
              </a:ext>
              <a:ext uri="{C183D7F6-B498-43B3-948B-1728B52AA6E4}">
                <adec:decorative xmlns:adec="http://schemas.microsoft.com/office/drawing/2017/decorative" val="0"/>
              </a:ext>
            </a:extLst>
          </p:cNvPr>
          <p:cNvSpPr/>
          <p:nvPr/>
        </p:nvSpPr>
        <p:spPr bwMode="auto">
          <a:xfrm>
            <a:off x="4893423"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Post-event engagement</a:t>
            </a:r>
          </a:p>
        </p:txBody>
      </p:sp>
      <p:sp>
        <p:nvSpPr>
          <p:cNvPr id="111" name="TextBox 110">
            <a:extLst>
              <a:ext uri="{FF2B5EF4-FFF2-40B4-BE49-F238E27FC236}">
                <a16:creationId xmlns:a16="http://schemas.microsoft.com/office/drawing/2014/main" id="{8FA62838-66B2-3235-ABF9-ABBAE3B6DAD7}"/>
              </a:ext>
            </a:extLst>
          </p:cNvPr>
          <p:cNvSpPr txBox="1"/>
          <p:nvPr/>
        </p:nvSpPr>
        <p:spPr>
          <a:xfrm>
            <a:off x="1457324" y="4254488"/>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Training/Adoption</a:t>
            </a:r>
            <a:endParaRPr lang="en-US" sz="1800">
              <a:solidFill>
                <a:srgbClr val="000000"/>
              </a:solidFill>
              <a:latin typeface="Segoe UI Semibold"/>
            </a:endParaRPr>
          </a:p>
        </p:txBody>
      </p:sp>
      <p:sp>
        <p:nvSpPr>
          <p:cNvPr id="112" name="Rectangle 111">
            <a:extLst>
              <a:ext uri="{FF2B5EF4-FFF2-40B4-BE49-F238E27FC236}">
                <a16:creationId xmlns:a16="http://schemas.microsoft.com/office/drawing/2014/main" id="{FE1FF42E-BE71-6ECC-3D78-5A3706E30558}"/>
              </a:ext>
            </a:extLst>
          </p:cNvPr>
          <p:cNvSpPr/>
          <p:nvPr/>
        </p:nvSpPr>
        <p:spPr bwMode="auto">
          <a:xfrm>
            <a:off x="1346880" y="48693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Prepare onboarding content</a:t>
            </a:r>
          </a:p>
        </p:txBody>
      </p:sp>
      <p:sp>
        <p:nvSpPr>
          <p:cNvPr id="106" name="Rectangle 105">
            <a:extLst>
              <a:ext uri="{FF2B5EF4-FFF2-40B4-BE49-F238E27FC236}">
                <a16:creationId xmlns:a16="http://schemas.microsoft.com/office/drawing/2014/main" id="{5DA08623-397B-CFE3-BC1B-068DC45C6FFC}"/>
              </a:ext>
            </a:extLst>
          </p:cNvPr>
          <p:cNvSpPr/>
          <p:nvPr/>
        </p:nvSpPr>
        <p:spPr bwMode="auto">
          <a:xfrm>
            <a:off x="1336058" y="5298419"/>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Educate about notification settings</a:t>
            </a:r>
          </a:p>
        </p:txBody>
      </p:sp>
      <p:sp>
        <p:nvSpPr>
          <p:cNvPr id="107" name="Rectangle 106">
            <a:extLst>
              <a:ext uri="{FF2B5EF4-FFF2-40B4-BE49-F238E27FC236}">
                <a16:creationId xmlns:a16="http://schemas.microsoft.com/office/drawing/2014/main" id="{979750D9-8EF7-3518-EB37-9B6AA86AC0AA}"/>
              </a:ext>
              <a:ext uri="{C183D7F6-B498-43B3-948B-1728B52AA6E4}">
                <adec:decorative xmlns:adec="http://schemas.microsoft.com/office/drawing/2017/decorative" val="0"/>
              </a:ext>
            </a:extLst>
          </p:cNvPr>
          <p:cNvSpPr/>
          <p:nvPr/>
        </p:nvSpPr>
        <p:spPr bwMode="auto">
          <a:xfrm>
            <a:off x="1346880"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Ways to promote engagement</a:t>
            </a:r>
          </a:p>
        </p:txBody>
      </p:sp>
      <p:sp>
        <p:nvSpPr>
          <p:cNvPr id="2" name="TextBox 1">
            <a:extLst>
              <a:ext uri="{FF2B5EF4-FFF2-40B4-BE49-F238E27FC236}">
                <a16:creationId xmlns:a16="http://schemas.microsoft.com/office/drawing/2014/main" id="{5BB51994-A123-E249-568E-ACEE07CDFC69}"/>
              </a:ext>
            </a:extLst>
          </p:cNvPr>
          <p:cNvSpPr txBox="1"/>
          <p:nvPr/>
        </p:nvSpPr>
        <p:spPr>
          <a:xfrm>
            <a:off x="4495649" y="6485500"/>
            <a:ext cx="3519878" cy="276999"/>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US" sz="1800">
                <a:hlinkClick r:id="rId3"/>
              </a:rPr>
              <a:t>aka.ms/</a:t>
            </a:r>
            <a:r>
              <a:rPr lang="en-US" sz="1800" err="1">
                <a:hlinkClick r:id="rId3"/>
              </a:rPr>
              <a:t>vivaengage</a:t>
            </a:r>
            <a:r>
              <a:rPr lang="en-US" sz="1800">
                <a:hlinkClick r:id="rId3"/>
              </a:rPr>
              <a:t>/masterclass</a:t>
            </a:r>
            <a:endParaRPr lang="en-US" sz="1800"/>
          </a:p>
        </p:txBody>
      </p:sp>
      <p:sp>
        <p:nvSpPr>
          <p:cNvPr id="4" name="Rounded Rectangle 2">
            <a:extLst>
              <a:ext uri="{FF2B5EF4-FFF2-40B4-BE49-F238E27FC236}">
                <a16:creationId xmlns:a16="http://schemas.microsoft.com/office/drawing/2014/main" id="{CC323319-7057-70B8-C4C8-82C84C43B1B4}"/>
              </a:ext>
              <a:ext uri="{C183D7F6-B498-43B3-948B-1728B52AA6E4}">
                <adec:decorative xmlns:adec="http://schemas.microsoft.com/office/drawing/2017/decorative" val="1"/>
              </a:ext>
            </a:extLst>
          </p:cNvPr>
          <p:cNvSpPr/>
          <p:nvPr/>
        </p:nvSpPr>
        <p:spPr bwMode="auto">
          <a:xfrm>
            <a:off x="974615" y="1111525"/>
            <a:ext cx="3202149" cy="2497174"/>
          </a:xfrm>
          <a:prstGeom prst="roundRect">
            <a:avLst>
              <a:gd name="adj" fmla="val 5788"/>
            </a:avLst>
          </a:prstGeom>
          <a:solidFill>
            <a:schemeClr val="bg1">
              <a:lumMod val="85000"/>
              <a:alpha val="5678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defTabSz="777029" fontAlgn="base">
              <a:spcBef>
                <a:spcPct val="0"/>
              </a:spcBef>
              <a:spcAft>
                <a:spcPct val="0"/>
              </a:spcAft>
            </a:pPr>
            <a:endParaRPr lang="en-US" sz="1667">
              <a:solidFill>
                <a:schemeClr val="bg1"/>
              </a:solidFill>
              <a:ea typeface="Segoe UI" pitchFamily="34" charset="0"/>
              <a:cs typeface="Segoe UI" pitchFamily="34" charset="0"/>
            </a:endParaRPr>
          </a:p>
        </p:txBody>
      </p:sp>
      <p:sp>
        <p:nvSpPr>
          <p:cNvPr id="72" name="TextBox 71">
            <a:extLst>
              <a:ext uri="{FF2B5EF4-FFF2-40B4-BE49-F238E27FC236}">
                <a16:creationId xmlns:a16="http://schemas.microsoft.com/office/drawing/2014/main" id="{3C62BE81-FFBF-0259-0805-9F7BD45CB9B5}"/>
              </a:ext>
            </a:extLst>
          </p:cNvPr>
          <p:cNvSpPr txBox="1"/>
          <p:nvPr/>
        </p:nvSpPr>
        <p:spPr>
          <a:xfrm>
            <a:off x="7893997" y="3602334"/>
            <a:ext cx="1244054" cy="738664"/>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US" sz="4800"/>
              <a:t>👉</a:t>
            </a:r>
          </a:p>
        </p:txBody>
      </p:sp>
      <p:grpSp>
        <p:nvGrpSpPr>
          <p:cNvPr id="30" name="Group 29">
            <a:extLst>
              <a:ext uri="{FF2B5EF4-FFF2-40B4-BE49-F238E27FC236}">
                <a16:creationId xmlns:a16="http://schemas.microsoft.com/office/drawing/2014/main" id="{4BCA0CB2-75AE-74B3-AFFD-5B67FF9CBF6B}"/>
              </a:ext>
              <a:ext uri="{C183D7F6-B498-43B3-948B-1728B52AA6E4}">
                <adec:decorative xmlns:adec="http://schemas.microsoft.com/office/drawing/2017/decorative" val="1"/>
              </a:ext>
            </a:extLst>
          </p:cNvPr>
          <p:cNvGrpSpPr/>
          <p:nvPr/>
        </p:nvGrpSpPr>
        <p:grpSpPr>
          <a:xfrm>
            <a:off x="1457324" y="949568"/>
            <a:ext cx="2219325" cy="370385"/>
            <a:chOff x="4736452" y="2301023"/>
            <a:chExt cx="2219325" cy="370385"/>
          </a:xfrm>
        </p:grpSpPr>
        <p:sp>
          <p:nvSpPr>
            <p:cNvPr id="31" name="Freeform: Shape 33">
              <a:extLst>
                <a:ext uri="{FF2B5EF4-FFF2-40B4-BE49-F238E27FC236}">
                  <a16:creationId xmlns:a16="http://schemas.microsoft.com/office/drawing/2014/main" id="{95CFD5F8-8536-B290-617C-B9705CB62ABB}"/>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32" name="Oval 1091_1">
              <a:extLst>
                <a:ext uri="{FF2B5EF4-FFF2-40B4-BE49-F238E27FC236}">
                  <a16:creationId xmlns:a16="http://schemas.microsoft.com/office/drawing/2014/main" id="{AC976492-9C15-EB4F-729A-1604A4398FBD}"/>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33" name="TextBox 32">
            <a:extLst>
              <a:ext uri="{FF2B5EF4-FFF2-40B4-BE49-F238E27FC236}">
                <a16:creationId xmlns:a16="http://schemas.microsoft.com/office/drawing/2014/main" id="{B314D359-C991-35FF-4454-612284A6D896}"/>
              </a:ext>
            </a:extLst>
          </p:cNvPr>
          <p:cNvSpPr txBox="1"/>
          <p:nvPr/>
        </p:nvSpPr>
        <p:spPr>
          <a:xfrm>
            <a:off x="1633153" y="8984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1</a:t>
            </a:r>
          </a:p>
        </p:txBody>
      </p:sp>
      <p:sp>
        <p:nvSpPr>
          <p:cNvPr id="5" name="Rounded Rectangle 2">
            <a:extLst>
              <a:ext uri="{FF2B5EF4-FFF2-40B4-BE49-F238E27FC236}">
                <a16:creationId xmlns:a16="http://schemas.microsoft.com/office/drawing/2014/main" id="{CBCC40DF-B0F1-1B68-90D3-AE50EBF5F5B9}"/>
              </a:ext>
              <a:ext uri="{C183D7F6-B498-43B3-948B-1728B52AA6E4}">
                <adec:decorative xmlns:adec="http://schemas.microsoft.com/office/drawing/2017/decorative" val="1"/>
              </a:ext>
            </a:extLst>
          </p:cNvPr>
          <p:cNvSpPr/>
          <p:nvPr/>
        </p:nvSpPr>
        <p:spPr bwMode="auto">
          <a:xfrm>
            <a:off x="4491417" y="1111525"/>
            <a:ext cx="3202149" cy="2497174"/>
          </a:xfrm>
          <a:prstGeom prst="roundRect">
            <a:avLst>
              <a:gd name="adj" fmla="val 5788"/>
            </a:avLst>
          </a:prstGeom>
          <a:solidFill>
            <a:schemeClr val="bg1">
              <a:lumMod val="85000"/>
              <a:alpha val="5678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defTabSz="777029" fontAlgn="base">
              <a:spcBef>
                <a:spcPct val="0"/>
              </a:spcBef>
              <a:spcAft>
                <a:spcPct val="0"/>
              </a:spcAft>
            </a:pPr>
            <a:endParaRPr lang="en-US" sz="1667">
              <a:solidFill>
                <a:schemeClr val="bg1"/>
              </a:solidFill>
              <a:ea typeface="Segoe UI" pitchFamily="34" charset="0"/>
              <a:cs typeface="Segoe UI" pitchFamily="34" charset="0"/>
            </a:endParaRPr>
          </a:p>
        </p:txBody>
      </p:sp>
      <p:sp>
        <p:nvSpPr>
          <p:cNvPr id="6" name="Rounded Rectangle 2">
            <a:extLst>
              <a:ext uri="{FF2B5EF4-FFF2-40B4-BE49-F238E27FC236}">
                <a16:creationId xmlns:a16="http://schemas.microsoft.com/office/drawing/2014/main" id="{147217F7-AC63-1EE8-BCB0-02D9E4DE5415}"/>
              </a:ext>
              <a:ext uri="{C183D7F6-B498-43B3-948B-1728B52AA6E4}">
                <adec:decorative xmlns:adec="http://schemas.microsoft.com/office/drawing/2017/decorative" val="1"/>
              </a:ext>
            </a:extLst>
          </p:cNvPr>
          <p:cNvSpPr/>
          <p:nvPr/>
        </p:nvSpPr>
        <p:spPr bwMode="auto">
          <a:xfrm>
            <a:off x="8015238" y="1111525"/>
            <a:ext cx="3202149" cy="2497174"/>
          </a:xfrm>
          <a:prstGeom prst="roundRect">
            <a:avLst>
              <a:gd name="adj" fmla="val 5788"/>
            </a:avLst>
          </a:prstGeom>
          <a:solidFill>
            <a:schemeClr val="bg1">
              <a:lumMod val="85000"/>
              <a:alpha val="5678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defTabSz="777029" fontAlgn="base">
              <a:spcBef>
                <a:spcPct val="0"/>
              </a:spcBef>
              <a:spcAft>
                <a:spcPct val="0"/>
              </a:spcAft>
            </a:pPr>
            <a:endParaRPr lang="en-US" sz="1667">
              <a:solidFill>
                <a:schemeClr val="bg1"/>
              </a:solidFill>
              <a:ea typeface="Segoe UI" pitchFamily="34" charset="0"/>
              <a:cs typeface="Segoe UI" pitchFamily="34" charset="0"/>
            </a:endParaRPr>
          </a:p>
        </p:txBody>
      </p:sp>
      <p:sp>
        <p:nvSpPr>
          <p:cNvPr id="9" name="Rounded Rectangle 2">
            <a:extLst>
              <a:ext uri="{FF2B5EF4-FFF2-40B4-BE49-F238E27FC236}">
                <a16:creationId xmlns:a16="http://schemas.microsoft.com/office/drawing/2014/main" id="{5044746D-D97E-4D8D-1FBE-B3DBF362E811}"/>
              </a:ext>
              <a:ext uri="{C183D7F6-B498-43B3-948B-1728B52AA6E4}">
                <adec:decorative xmlns:adec="http://schemas.microsoft.com/office/drawing/2017/decorative" val="1"/>
              </a:ext>
            </a:extLst>
          </p:cNvPr>
          <p:cNvSpPr/>
          <p:nvPr/>
        </p:nvSpPr>
        <p:spPr bwMode="auto">
          <a:xfrm>
            <a:off x="964589" y="3881396"/>
            <a:ext cx="3192123" cy="2507200"/>
          </a:xfrm>
          <a:prstGeom prst="roundRect">
            <a:avLst>
              <a:gd name="adj" fmla="val 5788"/>
            </a:avLst>
          </a:prstGeom>
          <a:solidFill>
            <a:schemeClr val="bg1">
              <a:lumMod val="85000"/>
              <a:alpha val="5678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defTabSz="777029" fontAlgn="base">
              <a:spcBef>
                <a:spcPct val="0"/>
              </a:spcBef>
              <a:spcAft>
                <a:spcPct val="0"/>
              </a:spcAft>
            </a:pPr>
            <a:endParaRPr lang="en-US" sz="1667">
              <a:solidFill>
                <a:schemeClr val="bg1"/>
              </a:solidFill>
              <a:ea typeface="Segoe UI" pitchFamily="34" charset="0"/>
              <a:cs typeface="Segoe UI" pitchFamily="34" charset="0"/>
            </a:endParaRPr>
          </a:p>
        </p:txBody>
      </p:sp>
      <p:grpSp>
        <p:nvGrpSpPr>
          <p:cNvPr id="37" name="Group 36">
            <a:extLst>
              <a:ext uri="{FF2B5EF4-FFF2-40B4-BE49-F238E27FC236}">
                <a16:creationId xmlns:a16="http://schemas.microsoft.com/office/drawing/2014/main" id="{12409C67-1215-3EDB-0134-59BE07706F61}"/>
              </a:ext>
              <a:ext uri="{C183D7F6-B498-43B3-948B-1728B52AA6E4}">
                <adec:decorative xmlns:adec="http://schemas.microsoft.com/office/drawing/2017/decorative" val="1"/>
              </a:ext>
            </a:extLst>
          </p:cNvPr>
          <p:cNvGrpSpPr/>
          <p:nvPr/>
        </p:nvGrpSpPr>
        <p:grpSpPr>
          <a:xfrm>
            <a:off x="4986338" y="949568"/>
            <a:ext cx="2219325" cy="370385"/>
            <a:chOff x="4736452" y="2301023"/>
            <a:chExt cx="2219325" cy="370385"/>
          </a:xfrm>
        </p:grpSpPr>
        <p:sp>
          <p:nvSpPr>
            <p:cNvPr id="38" name="Freeform: Shape 33">
              <a:extLst>
                <a:ext uri="{FF2B5EF4-FFF2-40B4-BE49-F238E27FC236}">
                  <a16:creationId xmlns:a16="http://schemas.microsoft.com/office/drawing/2014/main" id="{6280CBF1-A56C-FC32-32A3-512E64681753}"/>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39" name="Oval 1091_1">
              <a:extLst>
                <a:ext uri="{FF2B5EF4-FFF2-40B4-BE49-F238E27FC236}">
                  <a16:creationId xmlns:a16="http://schemas.microsoft.com/office/drawing/2014/main" id="{7DA1BD8B-3FEE-8E5F-C2B1-121F5D87006D}"/>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40" name="TextBox 39">
            <a:extLst>
              <a:ext uri="{FF2B5EF4-FFF2-40B4-BE49-F238E27FC236}">
                <a16:creationId xmlns:a16="http://schemas.microsoft.com/office/drawing/2014/main" id="{864654FA-5EBC-BCE7-C3BF-A86F0861C351}"/>
              </a:ext>
            </a:extLst>
          </p:cNvPr>
          <p:cNvSpPr txBox="1"/>
          <p:nvPr/>
        </p:nvSpPr>
        <p:spPr>
          <a:xfrm>
            <a:off x="5162168" y="8984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2</a:t>
            </a:r>
          </a:p>
        </p:txBody>
      </p:sp>
      <p:grpSp>
        <p:nvGrpSpPr>
          <p:cNvPr id="44" name="Group 43">
            <a:extLst>
              <a:ext uri="{FF2B5EF4-FFF2-40B4-BE49-F238E27FC236}">
                <a16:creationId xmlns:a16="http://schemas.microsoft.com/office/drawing/2014/main" id="{D80CEA51-05BC-BCC7-D017-3D7E9E57978C}"/>
              </a:ext>
              <a:ext uri="{C183D7F6-B498-43B3-948B-1728B52AA6E4}">
                <adec:decorative xmlns:adec="http://schemas.microsoft.com/office/drawing/2017/decorative" val="1"/>
              </a:ext>
            </a:extLst>
          </p:cNvPr>
          <p:cNvGrpSpPr/>
          <p:nvPr/>
        </p:nvGrpSpPr>
        <p:grpSpPr>
          <a:xfrm>
            <a:off x="8515353" y="949568"/>
            <a:ext cx="2219325" cy="370385"/>
            <a:chOff x="4736452" y="2301023"/>
            <a:chExt cx="2219325" cy="370385"/>
          </a:xfrm>
        </p:grpSpPr>
        <p:sp>
          <p:nvSpPr>
            <p:cNvPr id="45" name="Freeform: Shape 33">
              <a:extLst>
                <a:ext uri="{FF2B5EF4-FFF2-40B4-BE49-F238E27FC236}">
                  <a16:creationId xmlns:a16="http://schemas.microsoft.com/office/drawing/2014/main" id="{750C92F9-5197-42E1-07A5-1FBA3A14082D}"/>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46" name="Oval 1091_1">
              <a:extLst>
                <a:ext uri="{FF2B5EF4-FFF2-40B4-BE49-F238E27FC236}">
                  <a16:creationId xmlns:a16="http://schemas.microsoft.com/office/drawing/2014/main" id="{BF230246-98C4-7B2A-9919-3F51F508A2E6}"/>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47" name="TextBox 46">
            <a:extLst>
              <a:ext uri="{FF2B5EF4-FFF2-40B4-BE49-F238E27FC236}">
                <a16:creationId xmlns:a16="http://schemas.microsoft.com/office/drawing/2014/main" id="{34DCF688-8BD0-1EF9-0EE9-037DE41012D1}"/>
              </a:ext>
            </a:extLst>
          </p:cNvPr>
          <p:cNvSpPr txBox="1"/>
          <p:nvPr/>
        </p:nvSpPr>
        <p:spPr>
          <a:xfrm>
            <a:off x="8688622" y="9022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3</a:t>
            </a:r>
          </a:p>
        </p:txBody>
      </p:sp>
      <p:grpSp>
        <p:nvGrpSpPr>
          <p:cNvPr id="48" name="Group 47">
            <a:extLst>
              <a:ext uri="{FF2B5EF4-FFF2-40B4-BE49-F238E27FC236}">
                <a16:creationId xmlns:a16="http://schemas.microsoft.com/office/drawing/2014/main" id="{36CD5994-9B4F-2986-4917-0B8560DCD033}"/>
              </a:ext>
              <a:ext uri="{C183D7F6-B498-43B3-948B-1728B52AA6E4}">
                <adec:decorative xmlns:adec="http://schemas.microsoft.com/office/drawing/2017/decorative" val="1"/>
              </a:ext>
            </a:extLst>
          </p:cNvPr>
          <p:cNvGrpSpPr/>
          <p:nvPr/>
        </p:nvGrpSpPr>
        <p:grpSpPr>
          <a:xfrm>
            <a:off x="1457553" y="3735648"/>
            <a:ext cx="2219325" cy="370385"/>
            <a:chOff x="4736452" y="2301023"/>
            <a:chExt cx="2219325" cy="370385"/>
          </a:xfrm>
        </p:grpSpPr>
        <p:sp>
          <p:nvSpPr>
            <p:cNvPr id="49" name="Freeform: Shape 33">
              <a:extLst>
                <a:ext uri="{FF2B5EF4-FFF2-40B4-BE49-F238E27FC236}">
                  <a16:creationId xmlns:a16="http://schemas.microsoft.com/office/drawing/2014/main" id="{30CEBD32-24F9-1210-6D16-7836129C0896}"/>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50" name="Oval 1091_1">
              <a:extLst>
                <a:ext uri="{FF2B5EF4-FFF2-40B4-BE49-F238E27FC236}">
                  <a16:creationId xmlns:a16="http://schemas.microsoft.com/office/drawing/2014/main" id="{09003053-937F-B76D-885F-907D4FFA175C}"/>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51" name="TextBox 50">
            <a:extLst>
              <a:ext uri="{FF2B5EF4-FFF2-40B4-BE49-F238E27FC236}">
                <a16:creationId xmlns:a16="http://schemas.microsoft.com/office/drawing/2014/main" id="{872B552A-1319-AE75-8269-5A019F009D05}"/>
              </a:ext>
            </a:extLst>
          </p:cNvPr>
          <p:cNvSpPr txBox="1"/>
          <p:nvPr/>
        </p:nvSpPr>
        <p:spPr>
          <a:xfrm>
            <a:off x="1633382"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400">
                <a:solidFill>
                  <a:schemeClr val="bg1"/>
                </a:solidFill>
                <a:latin typeface="Segoe UI" panose="020B0502040204020203" pitchFamily="34" charset="0"/>
                <a:cs typeface="Segoe UI" panose="020B0502040204020203" pitchFamily="34" charset="0"/>
              </a:rPr>
              <a:t>WEEK 4</a:t>
            </a:r>
          </a:p>
        </p:txBody>
      </p:sp>
    </p:spTree>
    <p:extLst>
      <p:ext uri="{BB962C8B-B14F-4D97-AF65-F5344CB8AC3E}">
        <p14:creationId xmlns:p14="http://schemas.microsoft.com/office/powerpoint/2010/main" val="121004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16628E-04B8-1144-F7E9-E56D2BCB527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2CBDDEB-E174-D131-1DE6-A1397E1DB671}"/>
              </a:ext>
            </a:extLst>
          </p:cNvPr>
          <p:cNvSpPr>
            <a:spLocks noGrp="1"/>
          </p:cNvSpPr>
          <p:nvPr>
            <p:ph type="title" idx="4294967295"/>
          </p:nvPr>
        </p:nvSpPr>
        <p:spPr>
          <a:xfrm>
            <a:off x="0" y="437886"/>
            <a:ext cx="8979958" cy="493448"/>
          </a:xfrm>
        </p:spPr>
        <p:txBody>
          <a:bodyPr wrap="square">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200">
                <a:cs typeface="Segoe Sans Display"/>
              </a:rPr>
              <a:t>🗓️Upcoming Events </a:t>
            </a:r>
            <a:r>
              <a:rPr lang="en-US" sz="3200">
                <a:cs typeface="Segoe Sans Display Semibold"/>
              </a:rPr>
              <a:t>🗓️</a:t>
            </a:r>
            <a:endParaRPr lang="en-US" b="1"/>
          </a:p>
        </p:txBody>
      </p:sp>
      <p:sp>
        <p:nvSpPr>
          <p:cNvPr id="94" name="Round Same Side Corner Rectangle 93">
            <a:extLst>
              <a:ext uri="{FF2B5EF4-FFF2-40B4-BE49-F238E27FC236}">
                <a16:creationId xmlns:a16="http://schemas.microsoft.com/office/drawing/2014/main" id="{4FAE6662-1FDD-7632-41B6-39D1DB9E787D}"/>
              </a:ext>
              <a:ext uri="{C183D7F6-B498-43B3-948B-1728B52AA6E4}">
                <adec:decorative xmlns:adec="http://schemas.microsoft.com/office/drawing/2017/decorative" val="1"/>
              </a:ext>
            </a:extLst>
          </p:cNvPr>
          <p:cNvSpPr>
            <a:spLocks/>
          </p:cNvSpPr>
          <p:nvPr/>
        </p:nvSpPr>
        <p:spPr bwMode="auto">
          <a:xfrm>
            <a:off x="915685" y="1712295"/>
            <a:ext cx="5121498" cy="66378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95" name="TextBox 94">
            <a:extLst>
              <a:ext uri="{FF2B5EF4-FFF2-40B4-BE49-F238E27FC236}">
                <a16:creationId xmlns:a16="http://schemas.microsoft.com/office/drawing/2014/main" id="{0D13452E-D45A-274F-CB0A-A1B41B8ED742}"/>
              </a:ext>
            </a:extLst>
          </p:cNvPr>
          <p:cNvSpPr txBox="1"/>
          <p:nvPr/>
        </p:nvSpPr>
        <p:spPr>
          <a:xfrm>
            <a:off x="860592" y="1932256"/>
            <a:ext cx="516359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a:gsLst>
                    <a:gs pos="0">
                      <a:srgbClr val="3E76D4"/>
                    </a:gs>
                    <a:gs pos="50000">
                      <a:srgbClr val="8661C5"/>
                    </a:gs>
                    <a:gs pos="100000">
                      <a:srgbClr val="C73ECC"/>
                    </a:gs>
                  </a:gsLst>
                  <a:lin ang="2700000" scaled="1"/>
                  <a:tileRect/>
                </a:gradFill>
                <a:latin typeface="Segoe UI Semibold"/>
                <a:cs typeface="Segoe UI Semibold"/>
              </a:rPr>
              <a:t>What's New and Next with Viva Engage </a:t>
            </a:r>
            <a:endParaRPr lang="en-US" sz="2160"/>
          </a:p>
        </p:txBody>
      </p:sp>
      <p:sp>
        <p:nvSpPr>
          <p:cNvPr id="93" name="Rectangle 92">
            <a:extLst>
              <a:ext uri="{FF2B5EF4-FFF2-40B4-BE49-F238E27FC236}">
                <a16:creationId xmlns:a16="http://schemas.microsoft.com/office/drawing/2014/main" id="{2B63E562-8BC7-5F3C-1982-00DC7D6A3AFB}"/>
              </a:ext>
              <a:ext uri="{C183D7F6-B498-43B3-948B-1728B52AA6E4}">
                <adec:decorative xmlns:adec="http://schemas.microsoft.com/office/drawing/2017/decorative" val="0"/>
              </a:ext>
            </a:extLst>
          </p:cNvPr>
          <p:cNvSpPr/>
          <p:nvPr/>
        </p:nvSpPr>
        <p:spPr bwMode="auto">
          <a:xfrm>
            <a:off x="1224531" y="2636947"/>
            <a:ext cx="4593174" cy="20331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a:defRPr/>
            </a:pPr>
            <a:r>
              <a:rPr lang="en-US" sz="1400">
                <a:solidFill>
                  <a:srgbClr val="242424"/>
                </a:solidFill>
                <a:latin typeface="Aptos"/>
                <a:cs typeface="Segoe UI"/>
              </a:rPr>
              <a:t>Discover the future of Viva Engage in our upcoming webinar, where our product experts will unveil the latest roadmap and demonstrate exciting new features. This session is designed to provide you with an in-depth understanding of what's coming next and how these updates can enhance your experience. If you missed this, watch the replay, you won’t want to miss the opportunity to stay ahead of the curve and learn how Viva Engage is evolving. </a:t>
            </a:r>
            <a:endParaRPr lang="en-US" sz="1400">
              <a:latin typeface="Aptos"/>
              <a:cs typeface="Segoe Sans Display"/>
            </a:endParaRPr>
          </a:p>
        </p:txBody>
      </p:sp>
      <p:sp>
        <p:nvSpPr>
          <p:cNvPr id="89" name="Rectangle: Rounded Corners 43">
            <a:extLst>
              <a:ext uri="{FF2B5EF4-FFF2-40B4-BE49-F238E27FC236}">
                <a16:creationId xmlns:a16="http://schemas.microsoft.com/office/drawing/2014/main" id="{3A96A042-9384-93C5-BAF3-2F5262ABECA5}"/>
              </a:ext>
              <a:ext uri="{C183D7F6-B498-43B3-948B-1728B52AA6E4}">
                <adec:decorative xmlns:adec="http://schemas.microsoft.com/office/drawing/2017/decorative" val="1"/>
              </a:ext>
            </a:extLst>
          </p:cNvPr>
          <p:cNvSpPr>
            <a:spLocks/>
          </p:cNvSpPr>
          <p:nvPr/>
        </p:nvSpPr>
        <p:spPr bwMode="auto">
          <a:xfrm>
            <a:off x="904954" y="1712295"/>
            <a:ext cx="5121499" cy="3815929"/>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grpSp>
        <p:nvGrpSpPr>
          <p:cNvPr id="30" name="Group 29">
            <a:extLst>
              <a:ext uri="{FF2B5EF4-FFF2-40B4-BE49-F238E27FC236}">
                <a16:creationId xmlns:a16="http://schemas.microsoft.com/office/drawing/2014/main" id="{C82022C8-8AAC-85F8-188D-39771FBCFCBB}"/>
              </a:ext>
              <a:ext uri="{C183D7F6-B498-43B3-948B-1728B52AA6E4}">
                <adec:decorative xmlns:adec="http://schemas.microsoft.com/office/drawing/2017/decorative" val="1"/>
              </a:ext>
            </a:extLst>
          </p:cNvPr>
          <p:cNvGrpSpPr/>
          <p:nvPr/>
        </p:nvGrpSpPr>
        <p:grpSpPr>
          <a:xfrm>
            <a:off x="426053" y="1482717"/>
            <a:ext cx="2219325" cy="420324"/>
            <a:chOff x="4735491" y="2246551"/>
            <a:chExt cx="2219325" cy="420324"/>
          </a:xfrm>
        </p:grpSpPr>
        <p:sp>
          <p:nvSpPr>
            <p:cNvPr id="31" name="Freeform: Shape 33">
              <a:extLst>
                <a:ext uri="{FF2B5EF4-FFF2-40B4-BE49-F238E27FC236}">
                  <a16:creationId xmlns:a16="http://schemas.microsoft.com/office/drawing/2014/main" id="{41638083-6822-41DC-1076-1C8F0E7B71FB}"/>
                </a:ext>
                <a:ext uri="{C183D7F6-B498-43B3-948B-1728B52AA6E4}">
                  <adec:decorative xmlns:adec="http://schemas.microsoft.com/office/drawing/2017/decorative" val="1"/>
                </a:ext>
              </a:extLst>
            </p:cNvPr>
            <p:cNvSpPr/>
            <p:nvPr/>
          </p:nvSpPr>
          <p:spPr bwMode="auto">
            <a:xfrm>
              <a:off x="4735491" y="2246551"/>
              <a:ext cx="2219325" cy="420324"/>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32" name="Oval 1091_1">
              <a:extLst>
                <a:ext uri="{FF2B5EF4-FFF2-40B4-BE49-F238E27FC236}">
                  <a16:creationId xmlns:a16="http://schemas.microsoft.com/office/drawing/2014/main" id="{6D4DAC17-7DB1-EC4C-0C7A-463251A935AE}"/>
                </a:ext>
                <a:ext uri="{C183D7F6-B498-43B3-948B-1728B52AA6E4}">
                  <adec:decorative xmlns:adec="http://schemas.microsoft.com/office/drawing/2017/decorative" val="1"/>
                </a:ext>
              </a:extLst>
            </p:cNvPr>
            <p:cNvSpPr/>
            <p:nvPr/>
          </p:nvSpPr>
          <p:spPr bwMode="auto">
            <a:xfrm>
              <a:off x="4771100" y="2287809"/>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2000" b="1" kern="0">
                  <a:solidFill>
                    <a:srgbClr val="FFFFFF"/>
                  </a:solidFill>
                  <a:latin typeface="Segoe UI Semibold"/>
                  <a:cs typeface="Segoe UI Semibold"/>
                </a:rPr>
                <a:t>Recording</a:t>
              </a:r>
            </a:p>
          </p:txBody>
        </p:sp>
      </p:grpSp>
      <p:sp>
        <p:nvSpPr>
          <p:cNvPr id="41" name="Round Same Side Corner Rectangle 93">
            <a:extLst>
              <a:ext uri="{FF2B5EF4-FFF2-40B4-BE49-F238E27FC236}">
                <a16:creationId xmlns:a16="http://schemas.microsoft.com/office/drawing/2014/main" id="{07F545A0-5720-CCE9-7399-F6C023225975}"/>
              </a:ext>
              <a:ext uri="{C183D7F6-B498-43B3-948B-1728B52AA6E4}">
                <adec:decorative xmlns:adec="http://schemas.microsoft.com/office/drawing/2017/decorative" val="1"/>
              </a:ext>
            </a:extLst>
          </p:cNvPr>
          <p:cNvSpPr>
            <a:spLocks/>
          </p:cNvSpPr>
          <p:nvPr/>
        </p:nvSpPr>
        <p:spPr bwMode="auto">
          <a:xfrm>
            <a:off x="6614587" y="1658633"/>
            <a:ext cx="5121498" cy="74964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42" name="TextBox 41">
            <a:extLst>
              <a:ext uri="{FF2B5EF4-FFF2-40B4-BE49-F238E27FC236}">
                <a16:creationId xmlns:a16="http://schemas.microsoft.com/office/drawing/2014/main" id="{09B57CD1-B5DD-3066-14A6-759811E497B1}"/>
              </a:ext>
            </a:extLst>
          </p:cNvPr>
          <p:cNvSpPr txBox="1"/>
          <p:nvPr/>
        </p:nvSpPr>
        <p:spPr>
          <a:xfrm>
            <a:off x="6591691" y="2028848"/>
            <a:ext cx="516359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a:gsLst>
                    <a:gs pos="0">
                      <a:srgbClr val="3E76D4"/>
                    </a:gs>
                    <a:gs pos="50000">
                      <a:srgbClr val="8661C5"/>
                    </a:gs>
                    <a:gs pos="100000">
                      <a:srgbClr val="C73ECC"/>
                    </a:gs>
                  </a:gsLst>
                  <a:lin ang="2700000" scaled="1"/>
                  <a:tileRect/>
                </a:gradFill>
                <a:latin typeface="Segoe UI Semibold"/>
                <a:cs typeface="Segoe UI Semibold"/>
              </a:rPr>
              <a:t>M365 Conference – Las Vegas, May 6 – 8  </a:t>
            </a:r>
            <a:endParaRPr lang="en-US" sz="2160"/>
          </a:p>
        </p:txBody>
      </p:sp>
      <p:sp>
        <p:nvSpPr>
          <p:cNvPr id="43" name="Rectangle 42">
            <a:extLst>
              <a:ext uri="{FF2B5EF4-FFF2-40B4-BE49-F238E27FC236}">
                <a16:creationId xmlns:a16="http://schemas.microsoft.com/office/drawing/2014/main" id="{1270B7BA-2918-23BF-DBD8-B167767D6417}"/>
              </a:ext>
            </a:extLst>
          </p:cNvPr>
          <p:cNvSpPr/>
          <p:nvPr/>
        </p:nvSpPr>
        <p:spPr bwMode="auto">
          <a:xfrm>
            <a:off x="6884798" y="4351660"/>
            <a:ext cx="4562019" cy="58662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600">
                <a:solidFill>
                  <a:schemeClr val="tx1"/>
                </a:solidFill>
                <a:latin typeface="Aptos"/>
                <a:cs typeface="Segoe UI Semibold"/>
              </a:rPr>
              <a:t>Learn more and sign up </a:t>
            </a:r>
            <a:endParaRPr lang="en-US" sz="1600">
              <a:solidFill>
                <a:schemeClr val="tx1"/>
              </a:solidFill>
              <a:latin typeface="Aptos"/>
              <a:cs typeface="Segoe UI Semibold" panose="020B0702040204020203" pitchFamily="34" charset="0"/>
            </a:endParaRPr>
          </a:p>
          <a:p>
            <a:pPr algn="ctr" defTabSz="932397">
              <a:spcBef>
                <a:spcPct val="0"/>
              </a:spcBef>
              <a:spcAft>
                <a:spcPct val="0"/>
              </a:spcAft>
              <a:defRPr/>
            </a:pPr>
            <a:r>
              <a:rPr lang="en-US" sz="1600">
                <a:solidFill>
                  <a:srgbClr val="000000"/>
                </a:solidFill>
                <a:latin typeface="Aptos"/>
                <a:ea typeface="+mn-lt"/>
                <a:cs typeface="Segoe UI"/>
              </a:rPr>
              <a:t> </a:t>
            </a:r>
            <a:r>
              <a:rPr lang="en-US" sz="1600" u="sng">
                <a:solidFill>
                  <a:srgbClr val="467886"/>
                </a:solidFill>
                <a:latin typeface="Aptos"/>
                <a:ea typeface="+mn-lt"/>
                <a:cs typeface="Segoe UI"/>
                <a:hlinkClick r:id="rId3"/>
              </a:rPr>
              <a:t>aka.ms/M365ConBlog</a:t>
            </a:r>
            <a:endParaRPr lang="en-US" sz="1600">
              <a:latin typeface="Aptos"/>
              <a:cs typeface="Segoe UI Semibold" panose="020B0702040204020203" pitchFamily="34" charset="0"/>
            </a:endParaRPr>
          </a:p>
        </p:txBody>
      </p:sp>
      <p:sp>
        <p:nvSpPr>
          <p:cNvPr id="61" name="Rectangle 60">
            <a:extLst>
              <a:ext uri="{FF2B5EF4-FFF2-40B4-BE49-F238E27FC236}">
                <a16:creationId xmlns:a16="http://schemas.microsoft.com/office/drawing/2014/main" id="{285C77E1-811D-99E3-BE94-66EF3CD316A5}"/>
              </a:ext>
              <a:ext uri="{C183D7F6-B498-43B3-948B-1728B52AA6E4}">
                <adec:decorative xmlns:adec="http://schemas.microsoft.com/office/drawing/2017/decorative" val="0"/>
              </a:ext>
            </a:extLst>
          </p:cNvPr>
          <p:cNvSpPr/>
          <p:nvPr/>
        </p:nvSpPr>
        <p:spPr bwMode="auto">
          <a:xfrm>
            <a:off x="6777471" y="2504785"/>
            <a:ext cx="4787400" cy="160229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a:defRPr/>
            </a:pPr>
            <a:r>
              <a:rPr lang="en-US" sz="1400">
                <a:solidFill>
                  <a:srgbClr val="242424"/>
                </a:solidFill>
                <a:latin typeface="Aptos"/>
                <a:cs typeface="Segoe UI"/>
              </a:rPr>
              <a:t>The brightest minds in tech, all in one place. Meet the innovators, trailblazers, and product makers who are driving transformation and fostering collaboration in the era of AI. Hear from the industry’s leading voices and gain exclusive insights, best practices, and strategies as we redefine what’s possible in the workplace. Plus, communicators can join us for an in-depth track just for you.</a:t>
            </a:r>
            <a:endParaRPr lang="en-US" sz="1400">
              <a:latin typeface="Aptos"/>
            </a:endParaRPr>
          </a:p>
        </p:txBody>
      </p:sp>
      <p:sp>
        <p:nvSpPr>
          <p:cNvPr id="62" name="Rectangle: Rounded Corners 43">
            <a:extLst>
              <a:ext uri="{FF2B5EF4-FFF2-40B4-BE49-F238E27FC236}">
                <a16:creationId xmlns:a16="http://schemas.microsoft.com/office/drawing/2014/main" id="{637A2F0D-4895-5A27-E56A-03F32591BF4D}"/>
              </a:ext>
              <a:ext uri="{C183D7F6-B498-43B3-948B-1728B52AA6E4}">
                <adec:decorative xmlns:adec="http://schemas.microsoft.com/office/drawing/2017/decorative" val="1"/>
              </a:ext>
            </a:extLst>
          </p:cNvPr>
          <p:cNvSpPr>
            <a:spLocks/>
          </p:cNvSpPr>
          <p:nvPr/>
        </p:nvSpPr>
        <p:spPr bwMode="auto">
          <a:xfrm>
            <a:off x="6614588" y="1669365"/>
            <a:ext cx="5121499" cy="3815929"/>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grpSp>
        <p:nvGrpSpPr>
          <p:cNvPr id="63" name="Group 62">
            <a:extLst>
              <a:ext uri="{FF2B5EF4-FFF2-40B4-BE49-F238E27FC236}">
                <a16:creationId xmlns:a16="http://schemas.microsoft.com/office/drawing/2014/main" id="{9411FB97-11D1-BC73-85A8-060FDAFC49E5}"/>
              </a:ext>
              <a:ext uri="{C183D7F6-B498-43B3-948B-1728B52AA6E4}">
                <adec:decorative xmlns:adec="http://schemas.microsoft.com/office/drawing/2017/decorative" val="1"/>
              </a:ext>
            </a:extLst>
          </p:cNvPr>
          <p:cNvGrpSpPr/>
          <p:nvPr/>
        </p:nvGrpSpPr>
        <p:grpSpPr>
          <a:xfrm>
            <a:off x="6179578" y="1472796"/>
            <a:ext cx="2219325" cy="380307"/>
            <a:chOff x="4736452" y="2301023"/>
            <a:chExt cx="2219325" cy="380307"/>
          </a:xfrm>
        </p:grpSpPr>
        <p:sp>
          <p:nvSpPr>
            <p:cNvPr id="64" name="Freeform: Shape 33">
              <a:extLst>
                <a:ext uri="{FF2B5EF4-FFF2-40B4-BE49-F238E27FC236}">
                  <a16:creationId xmlns:a16="http://schemas.microsoft.com/office/drawing/2014/main" id="{33D20E02-5519-8BBC-8074-4C480F3164F4}"/>
                </a:ext>
                <a:ext uri="{C183D7F6-B498-43B3-948B-1728B52AA6E4}">
                  <adec:decorative xmlns:adec="http://schemas.microsoft.com/office/drawing/2017/decorative" val="1"/>
                </a:ext>
              </a:extLst>
            </p:cNvPr>
            <p:cNvSpPr/>
            <p:nvPr/>
          </p:nvSpPr>
          <p:spPr bwMode="auto">
            <a:xfrm>
              <a:off x="4736452" y="2301023"/>
              <a:ext cx="2219325" cy="380307"/>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65" name="Oval 1091_1">
              <a:extLst>
                <a:ext uri="{FF2B5EF4-FFF2-40B4-BE49-F238E27FC236}">
                  <a16:creationId xmlns:a16="http://schemas.microsoft.com/office/drawing/2014/main" id="{F911ECFF-1051-EFE1-E1ED-584B672318C1}"/>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2000" b="1" kern="0">
                  <a:solidFill>
                    <a:srgbClr val="FFFFFF"/>
                  </a:solidFill>
                  <a:latin typeface="Segoe UI Semibold"/>
                  <a:cs typeface="Segoe UI Semibold"/>
                </a:rPr>
                <a:t>In person </a:t>
              </a:r>
              <a:endParaRPr lang="en-US" sz="2160"/>
            </a:p>
          </p:txBody>
        </p:sp>
      </p:grpSp>
      <p:sp>
        <p:nvSpPr>
          <p:cNvPr id="2" name="TextBox 1">
            <a:extLst>
              <a:ext uri="{FF2B5EF4-FFF2-40B4-BE49-F238E27FC236}">
                <a16:creationId xmlns:a16="http://schemas.microsoft.com/office/drawing/2014/main" id="{F5B46A05-B6AC-264E-0DF9-92CB908F1BF0}"/>
              </a:ext>
            </a:extLst>
          </p:cNvPr>
          <p:cNvSpPr txBox="1"/>
          <p:nvPr/>
        </p:nvSpPr>
        <p:spPr>
          <a:xfrm>
            <a:off x="1970155" y="4916797"/>
            <a:ext cx="2844800" cy="246221"/>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1600">
                <a:hlinkClick r:id="rId4"/>
              </a:rPr>
              <a:t>Watch the recording!</a:t>
            </a:r>
            <a:endParaRPr lang="en-US" sz="1600"/>
          </a:p>
        </p:txBody>
      </p:sp>
    </p:spTree>
    <p:extLst>
      <p:ext uri="{BB962C8B-B14F-4D97-AF65-F5344CB8AC3E}">
        <p14:creationId xmlns:p14="http://schemas.microsoft.com/office/powerpoint/2010/main" val="86290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7582F7-720D-191C-57C7-C204FD08692D}"/>
              </a:ext>
              <a:ext uri="{C183D7F6-B498-43B3-948B-1728B52AA6E4}">
                <adec:decorative xmlns:adec="http://schemas.microsoft.com/office/drawing/2017/decorative" val="1"/>
              </a:ext>
            </a:extLst>
          </p:cNvPr>
          <p:cNvSpPr/>
          <p:nvPr/>
        </p:nvSpPr>
        <p:spPr bwMode="auto">
          <a:xfrm>
            <a:off x="1" y="1"/>
            <a:ext cx="12148704" cy="6857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pPr>
            <a:endParaRPr lang="en-US" sz="2000">
              <a:solidFill>
                <a:schemeClr val="bg1"/>
              </a:solidFill>
              <a:cs typeface="Segoe UI" pitchFamily="34" charset="0"/>
            </a:endParaRPr>
          </a:p>
        </p:txBody>
      </p:sp>
      <p:sp>
        <p:nvSpPr>
          <p:cNvPr id="7" name="Title 6">
            <a:extLst>
              <a:ext uri="{FF2B5EF4-FFF2-40B4-BE49-F238E27FC236}">
                <a16:creationId xmlns:a16="http://schemas.microsoft.com/office/drawing/2014/main" id="{49FFB83B-FD1C-45CF-42B8-A22D54859F1B}"/>
              </a:ext>
            </a:extLst>
          </p:cNvPr>
          <p:cNvSpPr>
            <a:spLocks noGrp="1"/>
          </p:cNvSpPr>
          <p:nvPr>
            <p:ph type="title"/>
          </p:nvPr>
        </p:nvSpPr>
        <p:spPr>
          <a:xfrm>
            <a:off x="696007" y="822072"/>
            <a:ext cx="4178808" cy="637097"/>
          </a:xfrm>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4600" b="1">
                <a:cs typeface="Segoe UI"/>
              </a:rPr>
              <a:t>Learn more</a:t>
            </a:r>
            <a:endParaRPr lang="en-US" sz="4600" b="1">
              <a:cs typeface="Segoe Sans Display"/>
            </a:endParaRPr>
          </a:p>
        </p:txBody>
      </p:sp>
      <p:sp>
        <p:nvSpPr>
          <p:cNvPr id="16" name="TextBox 15">
            <a:extLst>
              <a:ext uri="{FF2B5EF4-FFF2-40B4-BE49-F238E27FC236}">
                <a16:creationId xmlns:a16="http://schemas.microsoft.com/office/drawing/2014/main" id="{DD9E5AB5-A8A3-C780-C1BB-7B362E21E4FD}"/>
              </a:ext>
            </a:extLst>
          </p:cNvPr>
          <p:cNvSpPr txBox="1"/>
          <p:nvPr/>
        </p:nvSpPr>
        <p:spPr>
          <a:xfrm>
            <a:off x="416825" y="1976672"/>
            <a:ext cx="4178808" cy="2687817"/>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lvl="1">
              <a:spcBef>
                <a:spcPts val="1800"/>
              </a:spcBef>
            </a:pPr>
            <a:r>
              <a:rPr lang="en-US" sz="2000" b="1">
                <a:ln>
                  <a:noFill/>
                </a:ln>
                <a:solidFill>
                  <a:srgbClr val="0077D4"/>
                </a:solidFill>
                <a:latin typeface="+mj-lt"/>
                <a:cs typeface="Segoe UI"/>
              </a:rPr>
              <a:t>Viva Engage blog </a:t>
            </a:r>
            <a:br>
              <a:rPr lang="en-US" sz="2000">
                <a:ln>
                  <a:noFill/>
                </a:ln>
                <a:latin typeface="Segoe UI Semibold"/>
                <a:cs typeface="Segoe UI"/>
              </a:rPr>
            </a:br>
            <a:r>
              <a:rPr lang="en-US" sz="1600">
                <a:gradFill>
                  <a:gsLst>
                    <a:gs pos="54000">
                      <a:srgbClr val="FFFFFF"/>
                    </a:gs>
                    <a:gs pos="100000">
                      <a:srgbClr val="FFFFFF"/>
                    </a:gs>
                  </a:gsLst>
                  <a:lin ang="0" scaled="1"/>
                </a:gradFill>
                <a:cs typeface="Segoe UI"/>
                <a:hlinkClick r:id="rId3"/>
              </a:rPr>
              <a:t>https://Aka.ms/VivaEngage/blog/</a:t>
            </a:r>
            <a:endParaRPr lang="en-US" sz="1600">
              <a:gradFill>
                <a:gsLst>
                  <a:gs pos="54000">
                    <a:srgbClr val="FFFFFF"/>
                  </a:gs>
                  <a:gs pos="100000">
                    <a:srgbClr val="FFFFFF"/>
                  </a:gs>
                </a:gsLst>
                <a:lin ang="0" scaled="1"/>
              </a:gradFill>
              <a:latin typeface="Segoe UI"/>
              <a:cs typeface="Segoe UI"/>
            </a:endParaRPr>
          </a:p>
          <a:p>
            <a:pPr lvl="1">
              <a:spcBef>
                <a:spcPts val="1800"/>
              </a:spcBef>
            </a:pPr>
            <a:r>
              <a:rPr lang="en-US" sz="2000" b="1">
                <a:ln>
                  <a:noFill/>
                </a:ln>
                <a:solidFill>
                  <a:srgbClr val="0077D4"/>
                </a:solidFill>
                <a:latin typeface="+mj-lt"/>
                <a:cs typeface="Segoe UI"/>
              </a:rPr>
              <a:t>Adoption resources </a:t>
            </a:r>
            <a:endParaRPr lang="en-US" sz="2000" b="1">
              <a:solidFill>
                <a:srgbClr val="0077D4"/>
              </a:solidFill>
              <a:cs typeface="Segoe UI"/>
            </a:endParaRPr>
          </a:p>
          <a:p>
            <a:pPr lvl="1">
              <a:spcBef>
                <a:spcPts val="300"/>
              </a:spcBef>
            </a:pPr>
            <a:r>
              <a:rPr lang="en-US" sz="1600">
                <a:gradFill>
                  <a:gsLst>
                    <a:gs pos="54000">
                      <a:srgbClr val="FFFFFF"/>
                    </a:gs>
                    <a:gs pos="100000">
                      <a:srgbClr val="FFFFFF"/>
                    </a:gs>
                  </a:gsLst>
                  <a:lin ang="0" scaled="1"/>
                </a:gradFill>
                <a:cs typeface="Segoe UI"/>
                <a:hlinkClick r:id="rId4"/>
              </a:rPr>
              <a:t>https://adoption.microsoft.com/viva/engage/</a:t>
            </a:r>
            <a:endParaRPr lang="en-US" sz="1600">
              <a:gradFill>
                <a:gsLst>
                  <a:gs pos="54000">
                    <a:srgbClr val="FFFFFF"/>
                  </a:gs>
                  <a:gs pos="100000">
                    <a:srgbClr val="FFFFFF"/>
                  </a:gs>
                </a:gsLst>
                <a:lin ang="0" scaled="1"/>
              </a:gradFill>
              <a:cs typeface="Segoe UI"/>
            </a:endParaRPr>
          </a:p>
          <a:p>
            <a:pPr lvl="1">
              <a:spcBef>
                <a:spcPts val="300"/>
              </a:spcBef>
            </a:pPr>
            <a:r>
              <a:rPr lang="en-US" sz="1600">
                <a:gradFill>
                  <a:gsLst>
                    <a:gs pos="54000">
                      <a:srgbClr val="FFFFFF"/>
                    </a:gs>
                    <a:gs pos="100000">
                      <a:srgbClr val="FFFFFF"/>
                    </a:gs>
                  </a:gsLst>
                  <a:lin ang="0" scaled="1"/>
                </a:gradFill>
                <a:cs typeface="Segoe UI"/>
                <a:hlinkClick r:id="rId5"/>
              </a:rPr>
              <a:t>https://adoption.microsoft.com/viva/</a:t>
            </a:r>
            <a:endParaRPr lang="en-US" sz="1600">
              <a:gradFill>
                <a:gsLst>
                  <a:gs pos="54000">
                    <a:srgbClr val="FFFFFF"/>
                  </a:gs>
                  <a:gs pos="100000">
                    <a:srgbClr val="FFFFFF"/>
                  </a:gs>
                </a:gsLst>
                <a:lin ang="0" scaled="1"/>
              </a:gradFill>
            </a:endParaRPr>
          </a:p>
          <a:p>
            <a:pPr lvl="1">
              <a:spcBef>
                <a:spcPts val="1800"/>
              </a:spcBef>
            </a:pPr>
            <a:r>
              <a:rPr lang="en-US" sz="2000" b="1">
                <a:ln>
                  <a:noFill/>
                </a:ln>
                <a:solidFill>
                  <a:srgbClr val="0077D4"/>
                </a:solidFill>
                <a:latin typeface="+mj-lt"/>
                <a:cs typeface="Segoe UI"/>
              </a:rPr>
              <a:t>Engage with our customer community </a:t>
            </a:r>
          </a:p>
          <a:p>
            <a:pPr lvl="1">
              <a:spcBef>
                <a:spcPts val="300"/>
              </a:spcBef>
            </a:pPr>
            <a:r>
              <a:rPr lang="en-US" sz="1600">
                <a:gradFill>
                  <a:gsLst>
                    <a:gs pos="54000">
                      <a:srgbClr val="FFFFFF"/>
                    </a:gs>
                    <a:gs pos="100000">
                      <a:srgbClr val="FFFFFF"/>
                    </a:gs>
                  </a:gsLst>
                  <a:lin ang="0" scaled="1"/>
                </a:gradFill>
                <a:cs typeface="Segoe UI"/>
                <a:hlinkClick r:id="rId6"/>
              </a:rPr>
              <a:t>https://aka.ms/VivaEngage/JoinUs</a:t>
            </a:r>
            <a:endParaRPr lang="en-US" sz="2160"/>
          </a:p>
          <a:p>
            <a:pPr lvl="1">
              <a:spcBef>
                <a:spcPts val="300"/>
              </a:spcBef>
            </a:pPr>
            <a:endParaRPr lang="en-US" sz="1600">
              <a:gradFill>
                <a:gsLst>
                  <a:gs pos="54000">
                    <a:srgbClr val="FFFFFF"/>
                  </a:gs>
                  <a:gs pos="100000">
                    <a:srgbClr val="FFFFFF"/>
                  </a:gs>
                </a:gsLst>
                <a:lin ang="0" scaled="1"/>
              </a:gradFill>
            </a:endParaRPr>
          </a:p>
          <a:p>
            <a:pPr lvl="1">
              <a:spcBef>
                <a:spcPts val="300"/>
              </a:spcBef>
            </a:pPr>
            <a:endParaRPr lang="en-US" sz="1600">
              <a:gradFill>
                <a:gsLst>
                  <a:gs pos="54000">
                    <a:srgbClr val="FFFFFF"/>
                  </a:gs>
                  <a:gs pos="100000">
                    <a:srgbClr val="FFFFFF"/>
                  </a:gs>
                </a:gsLst>
                <a:lin ang="0" scaled="1"/>
              </a:gradFill>
              <a:latin typeface="Segoe UI"/>
            </a:endParaRPr>
          </a:p>
          <a:p>
            <a:pPr lvl="1">
              <a:spcBef>
                <a:spcPts val="300"/>
              </a:spcBef>
            </a:pPr>
            <a:endParaRPr lang="en-US" sz="1600">
              <a:gradFill>
                <a:gsLst>
                  <a:gs pos="54000">
                    <a:srgbClr val="FFFFFF"/>
                  </a:gs>
                  <a:gs pos="100000">
                    <a:srgbClr val="FFFFFF"/>
                  </a:gs>
                </a:gsLst>
                <a:lin ang="0" scaled="1"/>
              </a:gradFill>
              <a:cs typeface="Segoe UI"/>
            </a:endParaRPr>
          </a:p>
          <a:p>
            <a:pPr lvl="1">
              <a:spcBef>
                <a:spcPts val="300"/>
              </a:spcBef>
            </a:pPr>
            <a:endParaRPr lang="en-US" sz="2000">
              <a:gradFill>
                <a:gsLst>
                  <a:gs pos="54000">
                    <a:srgbClr val="FFFFFF"/>
                  </a:gs>
                  <a:gs pos="100000">
                    <a:srgbClr val="FFFFFF"/>
                  </a:gs>
                </a:gsLst>
                <a:lin ang="0" scaled="1"/>
              </a:gradFill>
              <a:cs typeface="Segoe UI"/>
            </a:endParaRPr>
          </a:p>
        </p:txBody>
      </p:sp>
      <p:sp>
        <p:nvSpPr>
          <p:cNvPr id="2" name="Rectangle: Rounded Corners 1">
            <a:extLst>
              <a:ext uri="{FF2B5EF4-FFF2-40B4-BE49-F238E27FC236}">
                <a16:creationId xmlns:a16="http://schemas.microsoft.com/office/drawing/2014/main" id="{510FFE70-8DBC-04CF-7B78-C7BAC710346E}"/>
              </a:ext>
              <a:ext uri="{C183D7F6-B498-43B3-948B-1728B52AA6E4}">
                <adec:decorative xmlns:adec="http://schemas.microsoft.com/office/drawing/2017/decorative" val="1"/>
              </a:ext>
            </a:extLst>
          </p:cNvPr>
          <p:cNvSpPr/>
          <p:nvPr/>
        </p:nvSpPr>
        <p:spPr bwMode="auto">
          <a:xfrm>
            <a:off x="6321277" y="1869653"/>
            <a:ext cx="4768447" cy="2373789"/>
          </a:xfrm>
          <a:prstGeom prst="roundRect">
            <a:avLst>
              <a:gd name="adj" fmla="val 1956"/>
            </a:avLst>
          </a:prstGeom>
          <a:solidFill>
            <a:schemeClr val="bg1">
              <a:alpha val="80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defTabSz="932434"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3" name="Content Placeholder 4">
            <a:extLst>
              <a:ext uri="{FF2B5EF4-FFF2-40B4-BE49-F238E27FC236}">
                <a16:creationId xmlns:a16="http://schemas.microsoft.com/office/drawing/2014/main" id="{FD469607-5D8C-940D-7943-E8A91D6452FE}"/>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436337" y="1977655"/>
            <a:ext cx="4538325" cy="2157782"/>
          </a:xfrm>
          <a:prstGeom prst="rect">
            <a:avLst/>
          </a:prstGeom>
        </p:spPr>
      </p:pic>
    </p:spTree>
    <p:extLst>
      <p:ext uri="{BB962C8B-B14F-4D97-AF65-F5344CB8AC3E}">
        <p14:creationId xmlns:p14="http://schemas.microsoft.com/office/powerpoint/2010/main" val="114230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Arrow: Bent 17">
            <a:extLst>
              <a:ext uri="{FF2B5EF4-FFF2-40B4-BE49-F238E27FC236}">
                <a16:creationId xmlns:a16="http://schemas.microsoft.com/office/drawing/2014/main" id="{4374A37B-EA62-7BCC-ACE6-CE634E1B6F05}"/>
              </a:ext>
              <a:ext uri="{C183D7F6-B498-43B3-948B-1728B52AA6E4}">
                <adec:decorative xmlns:adec="http://schemas.microsoft.com/office/drawing/2017/decorative" val="1"/>
              </a:ext>
            </a:extLst>
          </p:cNvPr>
          <p:cNvSpPr/>
          <p:nvPr/>
        </p:nvSpPr>
        <p:spPr bwMode="auto">
          <a:xfrm rot="16200000" flipH="1">
            <a:off x="5502107" y="1584016"/>
            <a:ext cx="5711370" cy="4836602"/>
          </a:xfrm>
          <a:prstGeom prst="bentArrow">
            <a:avLst>
              <a:gd name="adj1" fmla="val 25000"/>
              <a:gd name="adj2" fmla="val 0"/>
              <a:gd name="adj3" fmla="val 25000"/>
              <a:gd name="adj4" fmla="val 2746"/>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77029" rtl="0" eaLnBrk="1" fontAlgn="base" latinLnBrk="0" hangingPunct="1">
              <a:lnSpc>
                <a:spcPct val="100000"/>
              </a:lnSpc>
              <a:spcBef>
                <a:spcPct val="0"/>
              </a:spcBef>
              <a:spcAft>
                <a:spcPct val="0"/>
              </a:spcAft>
              <a:buClrTx/>
              <a:buSzTx/>
              <a:buFontTx/>
              <a:buNone/>
              <a:tabLst/>
              <a:defRPr/>
            </a:pPr>
            <a:r>
              <a:rPr kumimoji="0" lang="en-US" sz="1667" b="0" i="0" u="none" strike="noStrike" kern="1200" cap="none" spc="0" normalizeH="0" baseline="0" noProof="0">
                <a:ln>
                  <a:noFill/>
                </a:ln>
                <a:solidFill>
                  <a:srgbClr val="FFFFFF"/>
                </a:solidFill>
                <a:effectLst/>
                <a:uLnTx/>
                <a:uFillTx/>
                <a:latin typeface="Segoe UI"/>
                <a:ea typeface="+mn-ea"/>
                <a:cs typeface="Segoe UI"/>
              </a:rPr>
              <a:t>M </a:t>
            </a:r>
            <a:endParaRPr kumimoji="0" lang="en-US" sz="1667" b="0" i="0" u="none" strike="noStrike" kern="1200" cap="none" spc="0" normalizeH="0" baseline="0" noProof="0" err="1">
              <a:ln>
                <a:noFill/>
              </a:ln>
              <a:solidFill>
                <a:srgbClr val="FFFFFF"/>
              </a:solidFill>
              <a:effectLst/>
              <a:uLnTx/>
              <a:uFillTx/>
              <a:latin typeface="Segoe UI"/>
              <a:ea typeface="+mn-ea"/>
              <a:cs typeface="Segoe UI"/>
            </a:endParaRPr>
          </a:p>
        </p:txBody>
      </p:sp>
      <p:sp>
        <p:nvSpPr>
          <p:cNvPr id="4" name="Title 3">
            <a:extLst>
              <a:ext uri="{FF2B5EF4-FFF2-40B4-BE49-F238E27FC236}">
                <a16:creationId xmlns:a16="http://schemas.microsoft.com/office/drawing/2014/main" id="{23718341-4ED8-CC7B-7084-8B5244A6EA5F}"/>
              </a:ext>
            </a:extLst>
          </p:cNvPr>
          <p:cNvSpPr>
            <a:spLocks noGrp="1"/>
          </p:cNvSpPr>
          <p:nvPr>
            <p:ph type="title"/>
          </p:nvPr>
        </p:nvSpPr>
        <p:spPr>
          <a:xfrm>
            <a:off x="588265" y="457200"/>
            <a:ext cx="11018521" cy="461665"/>
          </a:xfrm>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3000"/>
              <a:t>Additional Viva Engage resources</a:t>
            </a:r>
          </a:p>
        </p:txBody>
      </p:sp>
      <p:sp>
        <p:nvSpPr>
          <p:cNvPr id="6" name="Rectangle 5">
            <a:extLst>
              <a:ext uri="{FF2B5EF4-FFF2-40B4-BE49-F238E27FC236}">
                <a16:creationId xmlns:a16="http://schemas.microsoft.com/office/drawing/2014/main" id="{51E63F79-ED87-58DF-8D26-3BBB0CEC2D6A}"/>
              </a:ext>
              <a:ext uri="{C183D7F6-B498-43B3-948B-1728B52AA6E4}">
                <adec:decorative xmlns:adec="http://schemas.microsoft.com/office/drawing/2017/decorative" val="1"/>
              </a:ext>
            </a:extLst>
          </p:cNvPr>
          <p:cNvSpPr/>
          <p:nvPr/>
        </p:nvSpPr>
        <p:spPr bwMode="auto">
          <a:xfrm>
            <a:off x="535602" y="1250816"/>
            <a:ext cx="4895159" cy="5614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77029"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64041396-702F-84FC-B388-4A32AEBDB416}"/>
              </a:ext>
            </a:extLst>
          </p:cNvPr>
          <p:cNvSpPr/>
          <p:nvPr/>
        </p:nvSpPr>
        <p:spPr bwMode="auto">
          <a:xfrm>
            <a:off x="999937" y="1403300"/>
            <a:ext cx="3182323" cy="2564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667"/>
              </a:spcAft>
              <a:buClrTx/>
              <a:buSzTx/>
              <a:buFontTx/>
              <a:buNone/>
              <a:tabLst/>
              <a:defRPr/>
            </a:pPr>
            <a:r>
              <a:rPr kumimoji="0" lang="en-US" sz="1667" b="0" i="0" u="none" strike="noStrike" kern="1200" cap="none" spc="0" normalizeH="0" baseline="0" noProof="0">
                <a:ln>
                  <a:noFill/>
                </a:ln>
                <a:solidFill>
                  <a:srgbClr val="0078D4"/>
                </a:solidFill>
                <a:effectLst/>
                <a:uLnTx/>
                <a:uFillTx/>
                <a:latin typeface="Segoe UI Semibold"/>
                <a:ea typeface="+mn-ea"/>
                <a:cs typeface="+mn-cs"/>
              </a:rPr>
              <a:t>Microsoft adoption resources</a:t>
            </a:r>
          </a:p>
        </p:txBody>
      </p:sp>
      <p:sp>
        <p:nvSpPr>
          <p:cNvPr id="8" name="Arrow: Bent 7">
            <a:extLst>
              <a:ext uri="{FF2B5EF4-FFF2-40B4-BE49-F238E27FC236}">
                <a16:creationId xmlns:a16="http://schemas.microsoft.com/office/drawing/2014/main" id="{CAD19136-0A4E-0A35-4316-DEFF8EFF3271}"/>
              </a:ext>
              <a:ext uri="{C183D7F6-B498-43B3-948B-1728B52AA6E4}">
                <adec:decorative xmlns:adec="http://schemas.microsoft.com/office/drawing/2017/decorative" val="1"/>
              </a:ext>
            </a:extLst>
          </p:cNvPr>
          <p:cNvSpPr/>
          <p:nvPr/>
        </p:nvSpPr>
        <p:spPr bwMode="auto">
          <a:xfrm rot="16200000" flipH="1">
            <a:off x="-375706" y="2057940"/>
            <a:ext cx="5711370" cy="3888751"/>
          </a:xfrm>
          <a:prstGeom prst="bentArrow">
            <a:avLst>
              <a:gd name="adj1" fmla="val 25000"/>
              <a:gd name="adj2" fmla="val 0"/>
              <a:gd name="adj3" fmla="val 25000"/>
              <a:gd name="adj4" fmla="val 2746"/>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77029"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Arrow: Bent 8">
            <a:extLst>
              <a:ext uri="{FF2B5EF4-FFF2-40B4-BE49-F238E27FC236}">
                <a16:creationId xmlns:a16="http://schemas.microsoft.com/office/drawing/2014/main" id="{9FA3C033-23C2-15F3-6886-301F5BD976D7}"/>
              </a:ext>
              <a:ext uri="{C183D7F6-B498-43B3-948B-1728B52AA6E4}">
                <adec:decorative xmlns:adec="http://schemas.microsoft.com/office/drawing/2017/decorative" val="1"/>
              </a:ext>
            </a:extLst>
          </p:cNvPr>
          <p:cNvSpPr/>
          <p:nvPr/>
        </p:nvSpPr>
        <p:spPr bwMode="auto">
          <a:xfrm rot="5400000">
            <a:off x="1873320" y="3300559"/>
            <a:ext cx="5711373" cy="1403508"/>
          </a:xfrm>
          <a:prstGeom prst="bentArrow">
            <a:avLst>
              <a:gd name="adj1" fmla="val 25000"/>
              <a:gd name="adj2" fmla="val 0"/>
              <a:gd name="adj3" fmla="val 25000"/>
              <a:gd name="adj4" fmla="val 13158"/>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77029"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1DDB2DBD-52E0-B736-156F-635A837E1F14}"/>
              </a:ext>
              <a:ext uri="{C183D7F6-B498-43B3-948B-1728B52AA6E4}">
                <adec:decorative xmlns:adec="http://schemas.microsoft.com/office/drawing/2017/decorative" val="1"/>
              </a:ext>
            </a:extLst>
          </p:cNvPr>
          <p:cNvSpPr/>
          <p:nvPr/>
        </p:nvSpPr>
        <p:spPr bwMode="auto">
          <a:xfrm>
            <a:off x="325687" y="1267726"/>
            <a:ext cx="527630" cy="527628"/>
          </a:xfrm>
          <a:prstGeom prst="ellipse">
            <a:avLst/>
          </a:prstGeom>
          <a:solidFill>
            <a:schemeClr val="bg1"/>
          </a:solidFill>
          <a:ln w="12700" cap="sq">
            <a:solidFill>
              <a:schemeClr val="accent1"/>
            </a:solidFill>
            <a:prstDash val="solid"/>
            <a:miter lim="800000"/>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err="1">
              <a:ln>
                <a:noFill/>
              </a:ln>
              <a:gradFill>
                <a:gsLst>
                  <a:gs pos="0">
                    <a:srgbClr val="505050"/>
                  </a:gs>
                  <a:gs pos="100000">
                    <a:srgbClr val="505050"/>
                  </a:gs>
                </a:gsLst>
                <a:lin ang="5400000" scaled="1"/>
              </a:gradFill>
              <a:effectLst/>
              <a:uLnTx/>
              <a:uFillTx/>
              <a:latin typeface="Segoe UI"/>
              <a:ea typeface="+mn-ea"/>
              <a:cs typeface="+mn-cs"/>
            </a:endParaRPr>
          </a:p>
        </p:txBody>
      </p:sp>
      <p:sp>
        <p:nvSpPr>
          <p:cNvPr id="11" name="TextBox 10">
            <a:extLst>
              <a:ext uri="{FF2B5EF4-FFF2-40B4-BE49-F238E27FC236}">
                <a16:creationId xmlns:a16="http://schemas.microsoft.com/office/drawing/2014/main" id="{867048E6-6791-ADC6-FD7A-1F75E11C5D2A}"/>
              </a:ext>
            </a:extLst>
          </p:cNvPr>
          <p:cNvSpPr txBox="1"/>
          <p:nvPr/>
        </p:nvSpPr>
        <p:spPr>
          <a:xfrm>
            <a:off x="775249" y="1933363"/>
            <a:ext cx="4401513" cy="3366306"/>
          </a:xfrm>
          <a:prstGeom prst="rect">
            <a:avLst/>
          </a:prstGeom>
          <a:noFill/>
        </p:spPr>
        <p:txBody>
          <a:bodyPr wrap="square" lIns="0" tIns="38100" rIns="76200" bIns="3810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171972" marR="0" lvl="0" indent="-171972" algn="l" defTabSz="76197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Review and download </a:t>
            </a:r>
            <a:r>
              <a:rPr kumimoji="0" lang="en-US" sz="1500" b="0" i="0" u="none" strike="noStrike" kern="1200" cap="none" spc="0" normalizeH="0" baseline="0" noProof="0">
                <a:ln>
                  <a:noFill/>
                </a:ln>
                <a:solidFill>
                  <a:srgbClr val="000000"/>
                </a:solidFill>
                <a:effectLst/>
                <a:uLnTx/>
                <a:uFillTx/>
                <a:latin typeface="Segoe UI"/>
                <a:ea typeface="+mn-ea"/>
                <a:cs typeface="+mn-cs"/>
                <a:hlinkClick r:id="rId2"/>
              </a:rPr>
              <a:t>Viva Engage resources on adoption.microsoft.com</a:t>
            </a:r>
            <a:r>
              <a:rPr kumimoji="0" lang="en-US" sz="1500" b="0" i="0" u="none" strike="noStrike" kern="1200" cap="none" spc="0" normalizeH="0" baseline="0" noProof="0">
                <a:ln>
                  <a:noFill/>
                </a:ln>
                <a:solidFill>
                  <a:srgbClr val="000000"/>
                </a:solidFill>
                <a:effectLst/>
                <a:uLnTx/>
                <a:uFillTx/>
                <a:latin typeface="Segoe UI"/>
                <a:ea typeface="+mn-ea"/>
                <a:cs typeface="+mn-cs"/>
              </a:rPr>
              <a:t>, including Viva Engage training guide, FAQs, playbooks and templates, and more.</a:t>
            </a:r>
            <a:endParaRPr kumimoji="0" lang="en-US" sz="1500" b="0" i="0" u="none" strike="noStrike" kern="1200" cap="none" spc="0" normalizeH="0" baseline="0" noProof="0">
              <a:ln>
                <a:noFill/>
              </a:ln>
              <a:solidFill>
                <a:srgbClr val="000000"/>
              </a:solidFill>
              <a:effectLst/>
              <a:uLnTx/>
              <a:uFillTx/>
              <a:latin typeface="Segoe UI"/>
              <a:ea typeface="+mn-ea"/>
              <a:cs typeface="Segoe UI"/>
              <a:hlinkClick r:id="" action="ppaction://noaction">
                <a:extLst>
                  <a:ext uri="{A12FA001-AC4F-418D-AE19-62706E023703}">
                    <ahyp:hlinkClr xmlns:ahyp="http://schemas.microsoft.com/office/drawing/2018/hyperlinkcolor" val="tx"/>
                  </a:ext>
                </a:extLst>
              </a:hlinkClick>
            </a:endParaRPr>
          </a:p>
          <a:p>
            <a:pPr marL="171972" marR="0" lvl="0" indent="-171972" algn="l" defTabSz="76197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1500" b="0" i="0" strike="noStrike" kern="1200" cap="none" spc="0" normalizeH="0" baseline="0" noProof="0">
                <a:ln>
                  <a:noFill/>
                </a:ln>
                <a:solidFill>
                  <a:srgbClr val="000000"/>
                </a:solidFill>
                <a:effectLst/>
                <a:uLnTx/>
                <a:uFillTx/>
                <a:latin typeface="Segoe UI"/>
                <a:ea typeface="+mn-ea"/>
                <a:cs typeface="Segoe UI"/>
                <a:hlinkClick r:id="rId3"/>
              </a:rPr>
              <a:t>Microsoft FastTrack for Viva</a:t>
            </a:r>
            <a:r>
              <a:rPr kumimoji="0" lang="en-US" sz="1500" b="0" i="0" u="none" strike="noStrike" kern="1200" cap="none" spc="0" normalizeH="0" baseline="0" noProof="0">
                <a:ln>
                  <a:noFill/>
                </a:ln>
                <a:solidFill>
                  <a:srgbClr val="000000"/>
                </a:solidFill>
                <a:effectLst/>
                <a:uLnTx/>
                <a:uFillTx/>
                <a:latin typeface="Segoe UI"/>
                <a:ea typeface="+mn-ea"/>
                <a:cs typeface="Segoe UI"/>
              </a:rPr>
              <a:t>: Deployment assistance including support from Microsoft engineers with technical expertise on Microsoft Viva and other Microsoft tools.</a:t>
            </a:r>
          </a:p>
          <a:p>
            <a:pPr marL="171972" marR="0" lvl="0" indent="-171972" algn="l" defTabSz="76197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Viva Engage deployment guide and wizard: self-service help tool for admins to deploy Viva Learning.</a:t>
            </a:r>
            <a:endParaRPr kumimoji="0" lang="en-US" sz="1500" b="0" i="0" u="none" strike="noStrike" kern="1200" cap="none" spc="0" normalizeH="0" baseline="0" noProof="0">
              <a:ln>
                <a:noFill/>
              </a:ln>
              <a:solidFill>
                <a:srgbClr val="000000"/>
              </a:solidFill>
              <a:effectLst/>
              <a:uLnTx/>
              <a:uFillTx/>
              <a:latin typeface="Segoe UI"/>
              <a:ea typeface="+mn-ea"/>
              <a:cs typeface="Segoe UI"/>
            </a:endParaRPr>
          </a:p>
          <a:p>
            <a:pPr marL="171972" marR="0" lvl="0" indent="-171972" algn="l" defTabSz="76197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Ask your question by posting to the Viva Engage Customer Community. </a:t>
            </a:r>
            <a:endParaRPr kumimoji="0" lang="en-US" sz="1500" b="0" i="0" u="none" strike="noStrike" kern="1200" cap="none" spc="0" normalizeH="0" baseline="0" noProof="0">
              <a:ln>
                <a:noFill/>
              </a:ln>
              <a:solidFill>
                <a:srgbClr val="000000"/>
              </a:solidFill>
              <a:effectLst/>
              <a:uLnTx/>
              <a:uFillTx/>
              <a:latin typeface="Segoe UI"/>
              <a:ea typeface="+mn-ea"/>
              <a:cs typeface="Segoe UI"/>
            </a:endParaRPr>
          </a:p>
        </p:txBody>
      </p:sp>
      <p:sp>
        <p:nvSpPr>
          <p:cNvPr id="12" name="Rectangle 11">
            <a:extLst>
              <a:ext uri="{FF2B5EF4-FFF2-40B4-BE49-F238E27FC236}">
                <a16:creationId xmlns:a16="http://schemas.microsoft.com/office/drawing/2014/main" id="{07E534D4-EA09-8524-593D-B0575025B1BB}"/>
              </a:ext>
              <a:ext uri="{C183D7F6-B498-43B3-948B-1728B52AA6E4}">
                <adec:decorative xmlns:adec="http://schemas.microsoft.com/office/drawing/2017/decorative" val="1"/>
              </a:ext>
            </a:extLst>
          </p:cNvPr>
          <p:cNvSpPr/>
          <p:nvPr/>
        </p:nvSpPr>
        <p:spPr bwMode="auto">
          <a:xfrm>
            <a:off x="5939492" y="1267727"/>
            <a:ext cx="4929720" cy="5276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77029"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C2C99024-8750-7FAC-A14B-8BE8A58EAE7E}"/>
              </a:ext>
            </a:extLst>
          </p:cNvPr>
          <p:cNvSpPr/>
          <p:nvPr/>
        </p:nvSpPr>
        <p:spPr bwMode="auto">
          <a:xfrm>
            <a:off x="6353895" y="1403301"/>
            <a:ext cx="4360644" cy="2564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667"/>
              </a:spcAft>
              <a:buClrTx/>
              <a:buSzTx/>
              <a:buFontTx/>
              <a:buNone/>
              <a:tabLst/>
              <a:defRPr/>
            </a:pPr>
            <a:r>
              <a:rPr kumimoji="0" lang="en-US" sz="1667" b="0" i="0" u="none" strike="noStrike" kern="1200" cap="none" spc="0" normalizeH="0" baseline="0" noProof="0">
                <a:ln>
                  <a:noFill/>
                </a:ln>
                <a:solidFill>
                  <a:srgbClr val="0078D4"/>
                </a:solidFill>
                <a:effectLst/>
                <a:uLnTx/>
                <a:uFillTx/>
                <a:latin typeface="Segoe UI Semibold"/>
                <a:ea typeface="+mn-ea"/>
                <a:cs typeface="+mn-cs"/>
              </a:rPr>
              <a:t>Learn more about Viva Engage</a:t>
            </a:r>
            <a:endParaRPr kumimoji="0" lang="en-US" sz="1667" b="0" i="0" u="none" strike="noStrike" kern="1200" cap="none" spc="0" normalizeH="0" baseline="0" noProof="0">
              <a:ln>
                <a:noFill/>
              </a:ln>
              <a:solidFill>
                <a:srgbClr val="0078D4"/>
              </a:solidFill>
              <a:effectLst/>
              <a:highlight>
                <a:srgbClr val="FFFF00"/>
              </a:highlight>
              <a:uLnTx/>
              <a:uFillTx/>
              <a:latin typeface="Segoe UI Semibold"/>
              <a:ea typeface="+mn-ea"/>
              <a:cs typeface="+mn-cs"/>
            </a:endParaRPr>
          </a:p>
        </p:txBody>
      </p:sp>
      <p:sp>
        <p:nvSpPr>
          <p:cNvPr id="14" name="TextBox 13">
            <a:extLst>
              <a:ext uri="{FF2B5EF4-FFF2-40B4-BE49-F238E27FC236}">
                <a16:creationId xmlns:a16="http://schemas.microsoft.com/office/drawing/2014/main" id="{FAF64469-8C69-B1D2-185F-D5E45FA89130}"/>
              </a:ext>
            </a:extLst>
          </p:cNvPr>
          <p:cNvSpPr txBox="1"/>
          <p:nvPr/>
        </p:nvSpPr>
        <p:spPr>
          <a:xfrm>
            <a:off x="6028851" y="1933363"/>
            <a:ext cx="4685688" cy="2673809"/>
          </a:xfrm>
          <a:prstGeom prst="rect">
            <a:avLst/>
          </a:prstGeom>
          <a:noFill/>
        </p:spPr>
        <p:txBody>
          <a:bodyPr wrap="square" lIns="0" tIns="38100" rIns="0" bIns="3810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171972" marR="0" lvl="0" indent="-171972" algn="l" defTabSz="76197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Segoe UI"/>
                <a:ea typeface="+mn-ea"/>
                <a:cs typeface="Segoe UI"/>
              </a:rPr>
              <a:t>Watch the </a:t>
            </a:r>
            <a:r>
              <a:rPr kumimoji="0" lang="en-US" sz="1500" b="0" i="0" u="none" strike="noStrike" kern="1200" cap="none" spc="0" normalizeH="0" baseline="0" noProof="0">
                <a:ln>
                  <a:noFill/>
                </a:ln>
                <a:solidFill>
                  <a:srgbClr val="000000"/>
                </a:solidFill>
                <a:effectLst/>
                <a:uLnTx/>
                <a:uFillTx/>
                <a:latin typeface="Segoe UI"/>
                <a:ea typeface="+mn-ea"/>
                <a:cs typeface="Segoe UI"/>
                <a:hlinkClick r:id="rId4"/>
              </a:rPr>
              <a:t>Viva Engage Demo Video</a:t>
            </a:r>
            <a:r>
              <a:rPr kumimoji="0" lang="en-US" sz="1500" b="0" i="0" u="none" strike="noStrike" kern="1200" cap="none" spc="0" normalizeH="0" baseline="0" noProof="0">
                <a:ln>
                  <a:noFill/>
                </a:ln>
                <a:solidFill>
                  <a:srgbClr val="000000"/>
                </a:solidFill>
                <a:effectLst/>
                <a:uLnTx/>
                <a:uFillTx/>
                <a:latin typeface="Segoe UI"/>
                <a:ea typeface="+mn-ea"/>
                <a:cs typeface="Segoe UI"/>
              </a:rPr>
              <a:t>.</a:t>
            </a:r>
          </a:p>
          <a:p>
            <a:pPr marL="171972" marR="0" lvl="0" indent="-171972" algn="l" defTabSz="76197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Segoe UI"/>
                <a:ea typeface="+mn-ea"/>
                <a:cs typeface="Segoe UI"/>
              </a:rPr>
              <a:t>Catch the </a:t>
            </a:r>
            <a:r>
              <a:rPr kumimoji="0" lang="en-US" sz="1500" b="0" i="0" u="none" strike="noStrike" kern="1200" cap="none" spc="0" normalizeH="0" baseline="0" noProof="0">
                <a:ln>
                  <a:noFill/>
                </a:ln>
                <a:solidFill>
                  <a:srgbClr val="000000"/>
                </a:solidFill>
                <a:effectLst/>
                <a:uLnTx/>
                <a:uFillTx/>
                <a:latin typeface="Segoe UI"/>
                <a:ea typeface="+mn-ea"/>
                <a:cs typeface="Segoe UI"/>
                <a:hlinkClick r:id="rId5"/>
              </a:rPr>
              <a:t>Viva Engage Microsoft Mechanics</a:t>
            </a:r>
            <a:r>
              <a:rPr kumimoji="0" lang="en-US" sz="1500" b="0" i="0" u="none" strike="noStrike" kern="1200" cap="none" spc="0" normalizeH="0" baseline="0" noProof="0">
                <a:ln>
                  <a:noFill/>
                </a:ln>
                <a:solidFill>
                  <a:srgbClr val="000000"/>
                </a:solidFill>
                <a:effectLst/>
                <a:uLnTx/>
                <a:uFillTx/>
                <a:latin typeface="Segoe UI"/>
                <a:ea typeface="+mn-ea"/>
                <a:cs typeface="Segoe UI"/>
              </a:rPr>
              <a:t> video for a more in-depth walkthrough including additional capabilities. </a:t>
            </a:r>
          </a:p>
          <a:p>
            <a:pPr marL="171972" marR="0" lvl="0" indent="-171972" algn="l" defTabSz="76197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Segoe UI"/>
                <a:ea typeface="+mn-ea"/>
                <a:cs typeface="Segoe UI"/>
              </a:rPr>
              <a:t>Read the </a:t>
            </a:r>
            <a:r>
              <a:rPr kumimoji="0" lang="en-US" sz="1500" b="0" i="0" u="none" strike="noStrike" kern="1200" cap="none" spc="0" normalizeH="0" baseline="0" noProof="0">
                <a:ln>
                  <a:noFill/>
                </a:ln>
                <a:solidFill>
                  <a:srgbClr val="000000"/>
                </a:solidFill>
                <a:effectLst/>
                <a:uLnTx/>
                <a:uFillTx/>
                <a:latin typeface="Segoe UI"/>
                <a:ea typeface="+mn-ea"/>
                <a:cs typeface="Segoe UI"/>
                <a:hlinkClick r:id="rId6"/>
              </a:rPr>
              <a:t>Viva Engage technical documentation </a:t>
            </a:r>
            <a:r>
              <a:rPr kumimoji="0" lang="en-US" sz="1500" b="0" i="0" u="none" strike="noStrike" kern="1200" cap="none" spc="0" normalizeH="0" baseline="0" noProof="0">
                <a:ln>
                  <a:noFill/>
                </a:ln>
                <a:solidFill>
                  <a:srgbClr val="000000"/>
                </a:solidFill>
                <a:effectLst/>
                <a:uLnTx/>
                <a:uFillTx/>
                <a:latin typeface="Segoe UI"/>
                <a:ea typeface="+mn-ea"/>
                <a:cs typeface="Segoe UI"/>
              </a:rPr>
              <a:t>articles for detailed instructions on technical deployment and admin setup.</a:t>
            </a:r>
          </a:p>
          <a:p>
            <a:pPr marL="171972" marR="0" lvl="0" indent="-171972" algn="l" defTabSz="76197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Segoe UI"/>
                <a:ea typeface="+mn-ea"/>
                <a:cs typeface="Segoe UI"/>
              </a:rPr>
              <a:t>Need more background or guidance on the rebrand and positioning? Listen to the </a:t>
            </a:r>
            <a:r>
              <a:rPr kumimoji="0" lang="en-US" sz="1500" b="0" i="0" u="none" strike="noStrike" kern="1200" cap="none" spc="0" normalizeH="0" baseline="0" noProof="0" err="1">
                <a:ln>
                  <a:noFill/>
                </a:ln>
                <a:solidFill>
                  <a:srgbClr val="000000"/>
                </a:solidFill>
                <a:effectLst/>
                <a:uLnTx/>
                <a:uFillTx/>
                <a:latin typeface="Segoe UI"/>
                <a:ea typeface="+mn-ea"/>
                <a:cs typeface="Segoe UI"/>
                <a:hlinkClick r:id="rId7"/>
              </a:rPr>
              <a:t>Intrazone</a:t>
            </a:r>
            <a:r>
              <a:rPr kumimoji="0" lang="en-US" sz="1500" b="0" i="0" u="none" strike="noStrike" kern="1200" cap="none" spc="0" normalizeH="0" baseline="0" noProof="0">
                <a:ln>
                  <a:noFill/>
                </a:ln>
                <a:solidFill>
                  <a:srgbClr val="000000"/>
                </a:solidFill>
                <a:effectLst/>
                <a:uLnTx/>
                <a:uFillTx/>
                <a:latin typeface="Segoe UI"/>
                <a:ea typeface="+mn-ea"/>
                <a:cs typeface="Segoe UI"/>
                <a:hlinkClick r:id="rId7"/>
              </a:rPr>
              <a:t> podcast episode</a:t>
            </a:r>
            <a:r>
              <a:rPr kumimoji="0" lang="en-US" sz="1500" b="0" i="0" u="none" strike="noStrike" kern="1200" cap="none" spc="0" normalizeH="0" baseline="0" noProof="0">
                <a:ln>
                  <a:noFill/>
                </a:ln>
                <a:solidFill>
                  <a:srgbClr val="000000"/>
                </a:solidFill>
                <a:effectLst/>
                <a:uLnTx/>
                <a:uFillTx/>
                <a:latin typeface="Segoe UI"/>
                <a:ea typeface="+mn-ea"/>
                <a:cs typeface="Segoe UI"/>
              </a:rPr>
              <a:t>.</a:t>
            </a:r>
          </a:p>
        </p:txBody>
      </p:sp>
      <p:sp>
        <p:nvSpPr>
          <p:cNvPr id="15" name="Browser">
            <a:extLst>
              <a:ext uri="{FF2B5EF4-FFF2-40B4-BE49-F238E27FC236}">
                <a16:creationId xmlns:a16="http://schemas.microsoft.com/office/drawing/2014/main" id="{8A740E89-918E-78F0-73F9-0E343BCD1812}"/>
              </a:ext>
              <a:ext uri="{C183D7F6-B498-43B3-948B-1728B52AA6E4}">
                <adec:decorative xmlns:adec="http://schemas.microsoft.com/office/drawing/2017/decorative" val="1"/>
              </a:ext>
            </a:extLst>
          </p:cNvPr>
          <p:cNvSpPr>
            <a:spLocks noChangeAspect="1" noEditPoints="1"/>
          </p:cNvSpPr>
          <p:nvPr/>
        </p:nvSpPr>
        <p:spPr bwMode="auto">
          <a:xfrm>
            <a:off x="427004" y="1401490"/>
            <a:ext cx="324998" cy="260100"/>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9" name="Arrow: Bent 18">
            <a:extLst>
              <a:ext uri="{FF2B5EF4-FFF2-40B4-BE49-F238E27FC236}">
                <a16:creationId xmlns:a16="http://schemas.microsoft.com/office/drawing/2014/main" id="{D08C57DC-0480-B0A6-4BE3-EE2DA32565A2}"/>
              </a:ext>
              <a:ext uri="{C183D7F6-B498-43B3-948B-1728B52AA6E4}">
                <adec:decorative xmlns:adec="http://schemas.microsoft.com/office/drawing/2017/decorative" val="1"/>
              </a:ext>
            </a:extLst>
          </p:cNvPr>
          <p:cNvSpPr/>
          <p:nvPr/>
        </p:nvSpPr>
        <p:spPr bwMode="auto">
          <a:xfrm rot="5400000">
            <a:off x="7696887" y="3685678"/>
            <a:ext cx="5711372" cy="633274"/>
          </a:xfrm>
          <a:prstGeom prst="bentArrow">
            <a:avLst>
              <a:gd name="adj1" fmla="val 25000"/>
              <a:gd name="adj2" fmla="val 0"/>
              <a:gd name="adj3" fmla="val 25000"/>
              <a:gd name="adj4" fmla="val 13158"/>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77029"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0" name="Oval 19">
            <a:extLst>
              <a:ext uri="{FF2B5EF4-FFF2-40B4-BE49-F238E27FC236}">
                <a16:creationId xmlns:a16="http://schemas.microsoft.com/office/drawing/2014/main" id="{D1F79F8A-C5F3-50D8-7EE1-E28EAB2A4382}"/>
              </a:ext>
              <a:ext uri="{C183D7F6-B498-43B3-948B-1728B52AA6E4}">
                <adec:decorative xmlns:adec="http://schemas.microsoft.com/office/drawing/2017/decorative" val="1"/>
              </a:ext>
            </a:extLst>
          </p:cNvPr>
          <p:cNvSpPr/>
          <p:nvPr/>
        </p:nvSpPr>
        <p:spPr bwMode="auto">
          <a:xfrm>
            <a:off x="5679645" y="1267727"/>
            <a:ext cx="527630" cy="527628"/>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77029"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1" name="graduate">
            <a:extLst>
              <a:ext uri="{FF2B5EF4-FFF2-40B4-BE49-F238E27FC236}">
                <a16:creationId xmlns:a16="http://schemas.microsoft.com/office/drawing/2014/main" id="{C784D9D4-146D-D489-3DF6-7499D73EA7CD}"/>
              </a:ext>
              <a:ext uri="{C183D7F6-B498-43B3-948B-1728B52AA6E4}">
                <adec:decorative xmlns:adec="http://schemas.microsoft.com/office/drawing/2017/decorative" val="1"/>
              </a:ext>
            </a:extLst>
          </p:cNvPr>
          <p:cNvSpPr>
            <a:spLocks noChangeAspect="1" noEditPoints="1"/>
          </p:cNvSpPr>
          <p:nvPr/>
        </p:nvSpPr>
        <p:spPr bwMode="auto">
          <a:xfrm>
            <a:off x="5784819" y="1395457"/>
            <a:ext cx="317282" cy="272167"/>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Tree>
    <p:extLst>
      <p:ext uri="{BB962C8B-B14F-4D97-AF65-F5344CB8AC3E}">
        <p14:creationId xmlns:p14="http://schemas.microsoft.com/office/powerpoint/2010/main" val="39772899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13BD-7C27-F593-40FE-11D64E430C7E}"/>
              </a:ext>
            </a:extLst>
          </p:cNvPr>
          <p:cNvSpPr>
            <a:spLocks noGrp="1"/>
          </p:cNvSpPr>
          <p:nvPr>
            <p:ph type="title"/>
          </p:nvPr>
        </p:nvSpPr>
        <p:spPr/>
        <p:txBody>
          <a:bodyPr/>
          <a:lstStyle/>
          <a:p>
            <a:r>
              <a:rPr lang="en-US">
                <a:cs typeface="Segoe Sans Display"/>
              </a:rPr>
              <a:t>Thank you! </a:t>
            </a:r>
            <a:endParaRPr lang="en-US"/>
          </a:p>
        </p:txBody>
      </p:sp>
    </p:spTree>
    <p:extLst>
      <p:ext uri="{BB962C8B-B14F-4D97-AF65-F5344CB8AC3E}">
        <p14:creationId xmlns:p14="http://schemas.microsoft.com/office/powerpoint/2010/main" val="332088776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6D1D5-A5EA-0090-F790-EA5E9C6C451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AC8165D-C7A1-66FA-F81A-496987D20680}"/>
              </a:ext>
            </a:extLst>
          </p:cNvPr>
          <p:cNvSpPr>
            <a:spLocks noGrp="1"/>
          </p:cNvSpPr>
          <p:nvPr>
            <p:ph type="title" idx="4294967295"/>
          </p:nvPr>
        </p:nvSpPr>
        <p:spPr>
          <a:xfrm>
            <a:off x="489184" y="640562"/>
            <a:ext cx="11018573" cy="492125"/>
          </a:xfrm>
        </p:spPr>
        <p:txBody>
          <a:bodyPr wrap="square">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200">
                <a:solidFill>
                  <a:schemeClr val="accent1">
                    <a:lumMod val="75000"/>
                  </a:schemeClr>
                </a:solidFill>
              </a:rPr>
              <a:t>Agenda</a:t>
            </a:r>
            <a:endParaRPr lang="en-US" sz="1600">
              <a:solidFill>
                <a:schemeClr val="accent1">
                  <a:lumMod val="75000"/>
                </a:schemeClr>
              </a:solidFill>
            </a:endParaRPr>
          </a:p>
        </p:txBody>
      </p:sp>
      <p:sp>
        <p:nvSpPr>
          <p:cNvPr id="94" name="Round Same Side Corner Rectangle 93">
            <a:extLst>
              <a:ext uri="{FF2B5EF4-FFF2-40B4-BE49-F238E27FC236}">
                <a16:creationId xmlns:a16="http://schemas.microsoft.com/office/drawing/2014/main" id="{31F2E026-0472-2B2F-8391-4498F745018B}"/>
              </a:ext>
              <a:ext uri="{C183D7F6-B498-43B3-948B-1728B52AA6E4}">
                <adec:decorative xmlns:adec="http://schemas.microsoft.com/office/drawing/2017/decorative" val="1"/>
              </a:ext>
            </a:extLst>
          </p:cNvPr>
          <p:cNvSpPr>
            <a:spLocks/>
          </p:cNvSpPr>
          <p:nvPr/>
        </p:nvSpPr>
        <p:spPr bwMode="auto">
          <a:xfrm>
            <a:off x="414725" y="2221542"/>
            <a:ext cx="2700866" cy="1017949"/>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95" name="TextBox 94">
            <a:extLst>
              <a:ext uri="{FF2B5EF4-FFF2-40B4-BE49-F238E27FC236}">
                <a16:creationId xmlns:a16="http://schemas.microsoft.com/office/drawing/2014/main" id="{715E6ECA-9F86-C513-9696-0C21F5A01BC6}"/>
              </a:ext>
            </a:extLst>
          </p:cNvPr>
          <p:cNvSpPr txBox="1"/>
          <p:nvPr/>
        </p:nvSpPr>
        <p:spPr>
          <a:xfrm>
            <a:off x="471795" y="2726641"/>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a:gsLst>
                    <a:gs pos="0">
                      <a:srgbClr val="3E76D4"/>
                    </a:gs>
                    <a:gs pos="50000">
                      <a:srgbClr val="8661C5"/>
                    </a:gs>
                    <a:gs pos="100000">
                      <a:srgbClr val="C73ECC"/>
                    </a:gs>
                  </a:gsLst>
                  <a:lin ang="2700000" scaled="1"/>
                  <a:tileRect/>
                </a:gradFill>
                <a:latin typeface="Segoe UI Semibold"/>
                <a:cs typeface="Segoe UI Semibold"/>
              </a:rPr>
              <a:t>Live Events at Microsoft</a:t>
            </a:r>
            <a:endParaRPr lang="en-US"/>
          </a:p>
        </p:txBody>
      </p:sp>
      <p:sp>
        <p:nvSpPr>
          <p:cNvPr id="101" name="Rectangle 100">
            <a:extLst>
              <a:ext uri="{FF2B5EF4-FFF2-40B4-BE49-F238E27FC236}">
                <a16:creationId xmlns:a16="http://schemas.microsoft.com/office/drawing/2014/main" id="{30C6E3B8-4B20-66A9-960C-E40DBAAE9A06}"/>
              </a:ext>
            </a:extLst>
          </p:cNvPr>
          <p:cNvSpPr/>
          <p:nvPr/>
        </p:nvSpPr>
        <p:spPr bwMode="auto">
          <a:xfrm>
            <a:off x="549926" y="3622584"/>
            <a:ext cx="2447739" cy="46351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latin typeface="Segoe UI Semibold"/>
                <a:cs typeface="Segoe UI Semibold"/>
              </a:rPr>
              <a:t>How Microsoft runs AMAs and Town Halls</a:t>
            </a:r>
            <a:endParaRPr lang="en-US"/>
          </a:p>
        </p:txBody>
      </p:sp>
      <p:sp>
        <p:nvSpPr>
          <p:cNvPr id="121" name="Round Same Side Corner Rectangle 120">
            <a:extLst>
              <a:ext uri="{FF2B5EF4-FFF2-40B4-BE49-F238E27FC236}">
                <a16:creationId xmlns:a16="http://schemas.microsoft.com/office/drawing/2014/main" id="{F67DCC94-65FD-0E64-68FD-821021360CDA}"/>
              </a:ext>
              <a:ext uri="{C183D7F6-B498-43B3-948B-1728B52AA6E4}">
                <adec:decorative xmlns:adec="http://schemas.microsoft.com/office/drawing/2017/decorative" val="1"/>
              </a:ext>
            </a:extLst>
          </p:cNvPr>
          <p:cNvSpPr>
            <a:spLocks/>
          </p:cNvSpPr>
          <p:nvPr/>
        </p:nvSpPr>
        <p:spPr bwMode="auto">
          <a:xfrm>
            <a:off x="3304753" y="2221542"/>
            <a:ext cx="2654678" cy="1017949"/>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123" name="TextBox 122">
            <a:extLst>
              <a:ext uri="{FF2B5EF4-FFF2-40B4-BE49-F238E27FC236}">
                <a16:creationId xmlns:a16="http://schemas.microsoft.com/office/drawing/2014/main" id="{54A0A1A1-1B57-4D8C-4823-1F42A2380404}"/>
              </a:ext>
            </a:extLst>
          </p:cNvPr>
          <p:cNvSpPr txBox="1"/>
          <p:nvPr/>
        </p:nvSpPr>
        <p:spPr>
          <a:xfrm>
            <a:off x="3057107" y="2723013"/>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a:gsLst>
                    <a:gs pos="0">
                      <a:srgbClr val="3E76D4"/>
                    </a:gs>
                    <a:gs pos="50000">
                      <a:srgbClr val="8661C5"/>
                    </a:gs>
                    <a:gs pos="100000">
                      <a:srgbClr val="C73ECC"/>
                    </a:gs>
                  </a:gsLst>
                  <a:lin ang="2700000" scaled="1"/>
                  <a:tileRect/>
                </a:gradFill>
                <a:latin typeface="Segoe UI Semibold"/>
                <a:cs typeface="Segoe UI Semibold"/>
              </a:rPr>
              <a:t>AMAs &amp; Live Events</a:t>
            </a:r>
            <a:endParaRPr lang="en-US"/>
          </a:p>
        </p:txBody>
      </p:sp>
      <p:sp>
        <p:nvSpPr>
          <p:cNvPr id="113" name="Rectangle: Rounded Corners 43">
            <a:extLst>
              <a:ext uri="{FF2B5EF4-FFF2-40B4-BE49-F238E27FC236}">
                <a16:creationId xmlns:a16="http://schemas.microsoft.com/office/drawing/2014/main" id="{6DA38710-93CE-C21F-118B-DE212136E6CB}"/>
              </a:ext>
              <a:ext uri="{C183D7F6-B498-43B3-948B-1728B52AA6E4}">
                <adec:decorative xmlns:adec="http://schemas.microsoft.com/office/drawing/2017/decorative" val="1"/>
              </a:ext>
            </a:extLst>
          </p:cNvPr>
          <p:cNvSpPr>
            <a:spLocks/>
          </p:cNvSpPr>
          <p:nvPr/>
        </p:nvSpPr>
        <p:spPr bwMode="auto">
          <a:xfrm>
            <a:off x="3305627" y="2221542"/>
            <a:ext cx="2641692"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24" name="Rectangle 123">
            <a:extLst>
              <a:ext uri="{FF2B5EF4-FFF2-40B4-BE49-F238E27FC236}">
                <a16:creationId xmlns:a16="http://schemas.microsoft.com/office/drawing/2014/main" id="{67E98A65-BBB5-5F12-892B-7CFA48D05510}"/>
              </a:ext>
            </a:extLst>
          </p:cNvPr>
          <p:cNvSpPr/>
          <p:nvPr/>
        </p:nvSpPr>
        <p:spPr bwMode="auto">
          <a:xfrm>
            <a:off x="3512174" y="3509232"/>
            <a:ext cx="2129880" cy="64818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latin typeface="Segoe UI Semibold"/>
                <a:cs typeface="Segoe UI Semibold"/>
              </a:rPr>
              <a:t>A detailed walkthrough on how to create and run AMAs and Live Events in Engage</a:t>
            </a:r>
            <a:endParaRPr lang="en-US"/>
          </a:p>
        </p:txBody>
      </p:sp>
      <p:sp>
        <p:nvSpPr>
          <p:cNvPr id="109" name="Round Same Side Corner Rectangle 108">
            <a:extLst>
              <a:ext uri="{FF2B5EF4-FFF2-40B4-BE49-F238E27FC236}">
                <a16:creationId xmlns:a16="http://schemas.microsoft.com/office/drawing/2014/main" id="{FA7C4354-9F4D-18C2-D24C-DAB5EEE74643}"/>
              </a:ext>
              <a:ext uri="{C183D7F6-B498-43B3-948B-1728B52AA6E4}">
                <adec:decorative xmlns:adec="http://schemas.microsoft.com/office/drawing/2017/decorative" val="1"/>
              </a:ext>
            </a:extLst>
          </p:cNvPr>
          <p:cNvSpPr>
            <a:spLocks/>
          </p:cNvSpPr>
          <p:nvPr/>
        </p:nvSpPr>
        <p:spPr bwMode="auto">
          <a:xfrm>
            <a:off x="6132249" y="2218530"/>
            <a:ext cx="2715768" cy="1016224"/>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89" name="Rectangle: Rounded Corners 43">
            <a:extLst>
              <a:ext uri="{FF2B5EF4-FFF2-40B4-BE49-F238E27FC236}">
                <a16:creationId xmlns:a16="http://schemas.microsoft.com/office/drawing/2014/main" id="{FEE592F3-F002-2FDA-23E4-4A0B11E9ACD3}"/>
              </a:ext>
              <a:ext uri="{C183D7F6-B498-43B3-948B-1728B52AA6E4}">
                <adec:decorative xmlns:adec="http://schemas.microsoft.com/office/drawing/2017/decorative" val="1"/>
              </a:ext>
            </a:extLst>
          </p:cNvPr>
          <p:cNvSpPr>
            <a:spLocks/>
          </p:cNvSpPr>
          <p:nvPr/>
        </p:nvSpPr>
        <p:spPr bwMode="auto">
          <a:xfrm>
            <a:off x="414724" y="2221542"/>
            <a:ext cx="2715122"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02" name="Rectangle: Rounded Corners 43">
            <a:extLst>
              <a:ext uri="{FF2B5EF4-FFF2-40B4-BE49-F238E27FC236}">
                <a16:creationId xmlns:a16="http://schemas.microsoft.com/office/drawing/2014/main" id="{50498BA6-58C2-90DF-32A6-E3C367622F06}"/>
              </a:ext>
              <a:ext uri="{C183D7F6-B498-43B3-948B-1728B52AA6E4}">
                <adec:decorative xmlns:adec="http://schemas.microsoft.com/office/drawing/2017/decorative" val="1"/>
              </a:ext>
            </a:extLst>
          </p:cNvPr>
          <p:cNvSpPr>
            <a:spLocks/>
          </p:cNvSpPr>
          <p:nvPr/>
        </p:nvSpPr>
        <p:spPr bwMode="auto">
          <a:xfrm>
            <a:off x="6132249" y="2218530"/>
            <a:ext cx="2715768"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11" name="TextBox 110">
            <a:extLst>
              <a:ext uri="{FF2B5EF4-FFF2-40B4-BE49-F238E27FC236}">
                <a16:creationId xmlns:a16="http://schemas.microsoft.com/office/drawing/2014/main" id="{1697BD2A-6168-523B-64C8-65BF7AC2EA9B}"/>
              </a:ext>
            </a:extLst>
          </p:cNvPr>
          <p:cNvSpPr txBox="1"/>
          <p:nvPr/>
        </p:nvSpPr>
        <p:spPr>
          <a:xfrm>
            <a:off x="6322038" y="2703403"/>
            <a:ext cx="2409617"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a:gsLst>
                    <a:gs pos="0">
                      <a:srgbClr val="3E76D4"/>
                    </a:gs>
                    <a:gs pos="50000">
                      <a:srgbClr val="8661C5"/>
                    </a:gs>
                    <a:gs pos="100000">
                      <a:srgbClr val="C73ECC"/>
                    </a:gs>
                  </a:gsLst>
                  <a:lin ang="2700000" scaled="1"/>
                  <a:tileRect/>
                </a:gradFill>
                <a:latin typeface="Segoe UI Semibold"/>
                <a:cs typeface="Segoe UI Semibold"/>
              </a:rPr>
              <a:t>The Future of Events</a:t>
            </a:r>
            <a:endParaRPr lang="en-US"/>
          </a:p>
        </p:txBody>
      </p:sp>
      <p:sp>
        <p:nvSpPr>
          <p:cNvPr id="112" name="Rectangle 111">
            <a:extLst>
              <a:ext uri="{FF2B5EF4-FFF2-40B4-BE49-F238E27FC236}">
                <a16:creationId xmlns:a16="http://schemas.microsoft.com/office/drawing/2014/main" id="{B619EC5A-AE47-5C8E-A9E8-39856AE7DE66}"/>
              </a:ext>
            </a:extLst>
          </p:cNvPr>
          <p:cNvSpPr/>
          <p:nvPr/>
        </p:nvSpPr>
        <p:spPr bwMode="auto">
          <a:xfrm>
            <a:off x="6304307" y="3516927"/>
            <a:ext cx="2447739" cy="8174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150">
                <a:latin typeface="Segoe UI Semibold"/>
                <a:cs typeface="Segoe UI Semibold"/>
              </a:rPr>
              <a:t>Event discovery, notifications, Copilot and more! </a:t>
            </a:r>
            <a:endParaRPr lang="en-US" sz="1150">
              <a:solidFill>
                <a:schemeClr val="tx1"/>
              </a:solidFill>
              <a:latin typeface="Segoe UI Semibold" panose="020B0702040204020203" pitchFamily="34" charset="0"/>
              <a:cs typeface="Segoe UI Semibold" panose="020B0702040204020203" pitchFamily="34" charset="0"/>
            </a:endParaRPr>
          </a:p>
          <a:p>
            <a:pPr algn="ctr" defTabSz="932397">
              <a:spcBef>
                <a:spcPct val="0"/>
              </a:spcBef>
              <a:spcAft>
                <a:spcPct val="0"/>
              </a:spcAft>
              <a:defRPr/>
            </a:pPr>
            <a:endParaRPr lang="en-US" sz="1200">
              <a:latin typeface="Segoe UI Semibold" panose="020B0702040204020203" pitchFamily="34" charset="0"/>
              <a:cs typeface="Segoe UI Semibold" panose="020B0702040204020203" pitchFamily="34" charset="0"/>
            </a:endParaRPr>
          </a:p>
          <a:p>
            <a:pPr algn="ctr" defTabSz="932397" fontAlgn="base">
              <a:spcBef>
                <a:spcPct val="0"/>
              </a:spcBef>
              <a:spcAft>
                <a:spcPct val="0"/>
              </a:spcAft>
              <a:defRPr/>
            </a:pPr>
            <a:endParaRPr lang="en-US" sz="1200">
              <a:latin typeface="Segoe UI Semibold" panose="020B0702040204020203" pitchFamily="34" charset="0"/>
              <a:cs typeface="Segoe UI Semibold" panose="020B0702040204020203" pitchFamily="34" charset="0"/>
            </a:endParaRPr>
          </a:p>
        </p:txBody>
      </p:sp>
      <p:grpSp>
        <p:nvGrpSpPr>
          <p:cNvPr id="9" name="Group 8">
            <a:extLst>
              <a:ext uri="{FF2B5EF4-FFF2-40B4-BE49-F238E27FC236}">
                <a16:creationId xmlns:a16="http://schemas.microsoft.com/office/drawing/2014/main" id="{5CD9705F-CF36-805D-F950-1940A1FA53EF}"/>
              </a:ext>
              <a:ext uri="{C183D7F6-B498-43B3-948B-1728B52AA6E4}">
                <adec:decorative xmlns:adec="http://schemas.microsoft.com/office/drawing/2017/decorative" val="1"/>
              </a:ext>
            </a:extLst>
          </p:cNvPr>
          <p:cNvGrpSpPr/>
          <p:nvPr/>
        </p:nvGrpSpPr>
        <p:grpSpPr>
          <a:xfrm>
            <a:off x="1457347" y="1841249"/>
            <a:ext cx="731520" cy="731520"/>
            <a:chOff x="2219400" y="682259"/>
            <a:chExt cx="731520" cy="731520"/>
          </a:xfrm>
        </p:grpSpPr>
        <p:grpSp>
          <p:nvGrpSpPr>
            <p:cNvPr id="2" name="Group 1">
              <a:extLst>
                <a:ext uri="{FF2B5EF4-FFF2-40B4-BE49-F238E27FC236}">
                  <a16:creationId xmlns:a16="http://schemas.microsoft.com/office/drawing/2014/main" id="{EA4BD81B-A48B-B8F0-8DC8-2F51E9AFAB07}"/>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3" name="Freeform: Shape 33">
                <a:extLst>
                  <a:ext uri="{FF2B5EF4-FFF2-40B4-BE49-F238E27FC236}">
                    <a16:creationId xmlns:a16="http://schemas.microsoft.com/office/drawing/2014/main" id="{07459DBF-7800-D346-6058-CFF920CAB83C}"/>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4" name="Oval 1091_1">
                <a:extLst>
                  <a:ext uri="{FF2B5EF4-FFF2-40B4-BE49-F238E27FC236}">
                    <a16:creationId xmlns:a16="http://schemas.microsoft.com/office/drawing/2014/main" id="{A0978FE8-046A-2517-6226-67A9622B12EB}"/>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6" name="TextBox 5">
              <a:extLst>
                <a:ext uri="{FF2B5EF4-FFF2-40B4-BE49-F238E27FC236}">
                  <a16:creationId xmlns:a16="http://schemas.microsoft.com/office/drawing/2014/main" id="{9FB0741D-D75B-A532-677C-37A7EE165BC3}"/>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1</a:t>
              </a:r>
            </a:p>
          </p:txBody>
        </p:sp>
      </p:grpSp>
      <p:grpSp>
        <p:nvGrpSpPr>
          <p:cNvPr id="10" name="Group 9">
            <a:extLst>
              <a:ext uri="{FF2B5EF4-FFF2-40B4-BE49-F238E27FC236}">
                <a16:creationId xmlns:a16="http://schemas.microsoft.com/office/drawing/2014/main" id="{4C18D68B-D049-2820-3564-D525B8117035}"/>
              </a:ext>
              <a:ext uri="{C183D7F6-B498-43B3-948B-1728B52AA6E4}">
                <adec:decorative xmlns:adec="http://schemas.microsoft.com/office/drawing/2017/decorative" val="1"/>
              </a:ext>
            </a:extLst>
          </p:cNvPr>
          <p:cNvGrpSpPr/>
          <p:nvPr/>
        </p:nvGrpSpPr>
        <p:grpSpPr>
          <a:xfrm>
            <a:off x="4290687" y="1839394"/>
            <a:ext cx="731520" cy="731520"/>
            <a:chOff x="2219400" y="682259"/>
            <a:chExt cx="731520" cy="731520"/>
          </a:xfrm>
        </p:grpSpPr>
        <p:grpSp>
          <p:nvGrpSpPr>
            <p:cNvPr id="11" name="Group 10">
              <a:extLst>
                <a:ext uri="{FF2B5EF4-FFF2-40B4-BE49-F238E27FC236}">
                  <a16:creationId xmlns:a16="http://schemas.microsoft.com/office/drawing/2014/main" id="{7159D87B-309E-0D68-7925-87CAC7D6451D}"/>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35" name="Freeform: Shape 33">
                <a:extLst>
                  <a:ext uri="{FF2B5EF4-FFF2-40B4-BE49-F238E27FC236}">
                    <a16:creationId xmlns:a16="http://schemas.microsoft.com/office/drawing/2014/main" id="{65CE2852-3992-834B-7D88-016A8A504450}"/>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36" name="Oval 1091_1">
                <a:extLst>
                  <a:ext uri="{FF2B5EF4-FFF2-40B4-BE49-F238E27FC236}">
                    <a16:creationId xmlns:a16="http://schemas.microsoft.com/office/drawing/2014/main" id="{808D5468-8820-7AC8-85C6-8261CBEE110C}"/>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34" name="TextBox 33">
              <a:extLst>
                <a:ext uri="{FF2B5EF4-FFF2-40B4-BE49-F238E27FC236}">
                  <a16:creationId xmlns:a16="http://schemas.microsoft.com/office/drawing/2014/main" id="{CF05D3F3-9BC0-C418-A6D1-B8945E2649EB}"/>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2</a:t>
              </a:r>
            </a:p>
          </p:txBody>
        </p:sp>
      </p:grpSp>
      <p:grpSp>
        <p:nvGrpSpPr>
          <p:cNvPr id="41" name="Group 40">
            <a:extLst>
              <a:ext uri="{FF2B5EF4-FFF2-40B4-BE49-F238E27FC236}">
                <a16:creationId xmlns:a16="http://schemas.microsoft.com/office/drawing/2014/main" id="{BCA4AC73-483A-9DC7-AD34-A5214D47CF9C}"/>
              </a:ext>
              <a:ext uri="{C183D7F6-B498-43B3-948B-1728B52AA6E4}">
                <adec:decorative xmlns:adec="http://schemas.microsoft.com/office/drawing/2017/decorative" val="1"/>
              </a:ext>
            </a:extLst>
          </p:cNvPr>
          <p:cNvGrpSpPr/>
          <p:nvPr/>
        </p:nvGrpSpPr>
        <p:grpSpPr>
          <a:xfrm>
            <a:off x="7059511" y="1899533"/>
            <a:ext cx="731520" cy="731520"/>
            <a:chOff x="2219400" y="682259"/>
            <a:chExt cx="731520" cy="731520"/>
          </a:xfrm>
        </p:grpSpPr>
        <p:grpSp>
          <p:nvGrpSpPr>
            <p:cNvPr id="42" name="Group 41">
              <a:extLst>
                <a:ext uri="{FF2B5EF4-FFF2-40B4-BE49-F238E27FC236}">
                  <a16:creationId xmlns:a16="http://schemas.microsoft.com/office/drawing/2014/main" id="{4337493C-36F2-0A5D-2F8B-3C07EAB4C4C6}"/>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60" name="Freeform: Shape 33">
                <a:extLst>
                  <a:ext uri="{FF2B5EF4-FFF2-40B4-BE49-F238E27FC236}">
                    <a16:creationId xmlns:a16="http://schemas.microsoft.com/office/drawing/2014/main" id="{83F08F39-5B47-595B-DF19-1F992C8C0CDB}"/>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61" name="Oval 1091_1">
                <a:extLst>
                  <a:ext uri="{FF2B5EF4-FFF2-40B4-BE49-F238E27FC236}">
                    <a16:creationId xmlns:a16="http://schemas.microsoft.com/office/drawing/2014/main" id="{29ED6EC7-E55D-B1F9-5B56-DA7417320C90}"/>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43" name="TextBox 42">
              <a:extLst>
                <a:ext uri="{FF2B5EF4-FFF2-40B4-BE49-F238E27FC236}">
                  <a16:creationId xmlns:a16="http://schemas.microsoft.com/office/drawing/2014/main" id="{1FCE6AF0-0251-47B7-9654-BDF4D577BD12}"/>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3</a:t>
              </a:r>
            </a:p>
          </p:txBody>
        </p:sp>
      </p:grpSp>
      <p:sp>
        <p:nvSpPr>
          <p:cNvPr id="5" name="TextBox 4">
            <a:extLst>
              <a:ext uri="{FF2B5EF4-FFF2-40B4-BE49-F238E27FC236}">
                <a16:creationId xmlns:a16="http://schemas.microsoft.com/office/drawing/2014/main" id="{0F2803B3-42E8-C06F-68EA-61EE8396D8CF}"/>
              </a:ext>
            </a:extLst>
          </p:cNvPr>
          <p:cNvSpPr txBox="1"/>
          <p:nvPr/>
        </p:nvSpPr>
        <p:spPr>
          <a:xfrm>
            <a:off x="1176618" y="4412611"/>
            <a:ext cx="1134633" cy="307777"/>
          </a:xfrm>
          <a:prstGeom prst="rect">
            <a:avLst/>
          </a:prstGeom>
          <a:noFill/>
        </p:spPr>
        <p:txBody>
          <a:bodyPr wrap="square" lIns="0" tIns="0" rIns="0" bIns="0" rtlCol="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2000"/>
              <a:t>⏰ </a:t>
            </a:r>
            <a:r>
              <a:rPr lang="en-US" sz="1200" b="1"/>
              <a:t>15m</a:t>
            </a:r>
          </a:p>
        </p:txBody>
      </p:sp>
      <p:sp>
        <p:nvSpPr>
          <p:cNvPr id="7" name="TextBox 6">
            <a:extLst>
              <a:ext uri="{FF2B5EF4-FFF2-40B4-BE49-F238E27FC236}">
                <a16:creationId xmlns:a16="http://schemas.microsoft.com/office/drawing/2014/main" id="{81831535-69FF-D055-5686-610E4E62766C}"/>
              </a:ext>
            </a:extLst>
          </p:cNvPr>
          <p:cNvSpPr txBox="1"/>
          <p:nvPr/>
        </p:nvSpPr>
        <p:spPr>
          <a:xfrm>
            <a:off x="4009799" y="4450643"/>
            <a:ext cx="1134633" cy="307777"/>
          </a:xfrm>
          <a:prstGeom prst="rect">
            <a:avLst/>
          </a:prstGeom>
          <a:noFill/>
        </p:spPr>
        <p:txBody>
          <a:bodyPr wrap="square" lIns="0" tIns="0" rIns="0" bIns="0" rtlCol="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2000"/>
              <a:t>⏰ </a:t>
            </a:r>
            <a:r>
              <a:rPr lang="en-US" sz="1200" b="1"/>
              <a:t>30m</a:t>
            </a:r>
          </a:p>
        </p:txBody>
      </p:sp>
      <p:sp>
        <p:nvSpPr>
          <p:cNvPr id="15" name="TextBox 14">
            <a:extLst>
              <a:ext uri="{FF2B5EF4-FFF2-40B4-BE49-F238E27FC236}">
                <a16:creationId xmlns:a16="http://schemas.microsoft.com/office/drawing/2014/main" id="{4C40F76B-B621-9E9C-DF44-493C24442C68}"/>
              </a:ext>
            </a:extLst>
          </p:cNvPr>
          <p:cNvSpPr txBox="1"/>
          <p:nvPr/>
        </p:nvSpPr>
        <p:spPr>
          <a:xfrm>
            <a:off x="6871279" y="4447632"/>
            <a:ext cx="1134633" cy="307777"/>
          </a:xfrm>
          <a:prstGeom prst="rect">
            <a:avLst/>
          </a:prstGeom>
          <a:noFill/>
        </p:spPr>
        <p:txBody>
          <a:bodyPr wrap="square" lIns="0" tIns="0" rIns="0" bIns="0" rtlCol="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2000"/>
              <a:t>⏰ </a:t>
            </a:r>
            <a:r>
              <a:rPr lang="en-US" sz="1200" b="1"/>
              <a:t>30m</a:t>
            </a:r>
          </a:p>
        </p:txBody>
      </p:sp>
      <p:sp>
        <p:nvSpPr>
          <p:cNvPr id="55" name="Round Same Side Corner Rectangle 120">
            <a:extLst>
              <a:ext uri="{FF2B5EF4-FFF2-40B4-BE49-F238E27FC236}">
                <a16:creationId xmlns:a16="http://schemas.microsoft.com/office/drawing/2014/main" id="{19B0968E-F4A8-31BB-37DA-9E3F97FC094C}"/>
              </a:ext>
              <a:ext uri="{C183D7F6-B498-43B3-948B-1728B52AA6E4}">
                <adec:decorative xmlns:adec="http://schemas.microsoft.com/office/drawing/2017/decorative" val="1"/>
              </a:ext>
            </a:extLst>
          </p:cNvPr>
          <p:cNvSpPr>
            <a:spLocks/>
          </p:cNvSpPr>
          <p:nvPr/>
        </p:nvSpPr>
        <p:spPr bwMode="auto">
          <a:xfrm>
            <a:off x="9014350" y="2218529"/>
            <a:ext cx="2590196" cy="1016224"/>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a:solidFill>
                <a:srgbClr val="FFFFFF"/>
              </a:solidFill>
              <a:latin typeface="Segoe UI"/>
              <a:cs typeface="Segoe UI" pitchFamily="34" charset="0"/>
            </a:endParaRPr>
          </a:p>
        </p:txBody>
      </p:sp>
      <p:sp>
        <p:nvSpPr>
          <p:cNvPr id="56" name="Rectangle: Rounded Corners 43">
            <a:extLst>
              <a:ext uri="{FF2B5EF4-FFF2-40B4-BE49-F238E27FC236}">
                <a16:creationId xmlns:a16="http://schemas.microsoft.com/office/drawing/2014/main" id="{AA309F02-E207-8971-0235-C1735FAEFE60}"/>
              </a:ext>
              <a:ext uri="{C183D7F6-B498-43B3-948B-1728B52AA6E4}">
                <adec:decorative xmlns:adec="http://schemas.microsoft.com/office/drawing/2017/decorative" val="1"/>
              </a:ext>
            </a:extLst>
          </p:cNvPr>
          <p:cNvSpPr>
            <a:spLocks/>
          </p:cNvSpPr>
          <p:nvPr/>
        </p:nvSpPr>
        <p:spPr bwMode="auto">
          <a:xfrm>
            <a:off x="9014350" y="2191113"/>
            <a:ext cx="2576947"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57" name="TextBox 56">
            <a:extLst>
              <a:ext uri="{FF2B5EF4-FFF2-40B4-BE49-F238E27FC236}">
                <a16:creationId xmlns:a16="http://schemas.microsoft.com/office/drawing/2014/main" id="{A29F7F6D-1125-8FE5-BC07-93567B742102}"/>
              </a:ext>
            </a:extLst>
          </p:cNvPr>
          <p:cNvSpPr txBox="1"/>
          <p:nvPr/>
        </p:nvSpPr>
        <p:spPr>
          <a:xfrm>
            <a:off x="9206873" y="2697733"/>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Roadmap</a:t>
            </a:r>
          </a:p>
        </p:txBody>
      </p:sp>
      <p:grpSp>
        <p:nvGrpSpPr>
          <p:cNvPr id="72" name="Group 71">
            <a:extLst>
              <a:ext uri="{FF2B5EF4-FFF2-40B4-BE49-F238E27FC236}">
                <a16:creationId xmlns:a16="http://schemas.microsoft.com/office/drawing/2014/main" id="{DD6D8EDF-87DC-E3D4-6828-2BAB80E1A986}"/>
              </a:ext>
              <a:ext uri="{C183D7F6-B498-43B3-948B-1728B52AA6E4}">
                <adec:decorative xmlns:adec="http://schemas.microsoft.com/office/drawing/2017/decorative" val="1"/>
              </a:ext>
            </a:extLst>
          </p:cNvPr>
          <p:cNvGrpSpPr/>
          <p:nvPr/>
        </p:nvGrpSpPr>
        <p:grpSpPr>
          <a:xfrm>
            <a:off x="9966178" y="1837724"/>
            <a:ext cx="731520" cy="731520"/>
            <a:chOff x="2219400" y="682259"/>
            <a:chExt cx="731520" cy="731520"/>
          </a:xfrm>
        </p:grpSpPr>
        <p:grpSp>
          <p:nvGrpSpPr>
            <p:cNvPr id="73" name="Group 72">
              <a:extLst>
                <a:ext uri="{FF2B5EF4-FFF2-40B4-BE49-F238E27FC236}">
                  <a16:creationId xmlns:a16="http://schemas.microsoft.com/office/drawing/2014/main" id="{277FAD5D-A533-E335-E0A7-BF3E3FCD0033}"/>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75" name="Freeform: Shape 33">
                <a:extLst>
                  <a:ext uri="{FF2B5EF4-FFF2-40B4-BE49-F238E27FC236}">
                    <a16:creationId xmlns:a16="http://schemas.microsoft.com/office/drawing/2014/main" id="{115A0FB0-4D11-123A-9A16-00EA25E3791E}"/>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76" name="Oval 1091_1">
                <a:extLst>
                  <a:ext uri="{FF2B5EF4-FFF2-40B4-BE49-F238E27FC236}">
                    <a16:creationId xmlns:a16="http://schemas.microsoft.com/office/drawing/2014/main" id="{9B61369F-E98A-339E-236A-C6B112970D17}"/>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74" name="TextBox 73">
              <a:extLst>
                <a:ext uri="{FF2B5EF4-FFF2-40B4-BE49-F238E27FC236}">
                  <a16:creationId xmlns:a16="http://schemas.microsoft.com/office/drawing/2014/main" id="{39285C6A-2257-66C3-8AEC-C4D804271963}"/>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4</a:t>
              </a:r>
            </a:p>
          </p:txBody>
        </p:sp>
      </p:grpSp>
      <p:sp>
        <p:nvSpPr>
          <p:cNvPr id="28" name="Round Same Side Corner Rectangle 120">
            <a:extLst>
              <a:ext uri="{FF2B5EF4-FFF2-40B4-BE49-F238E27FC236}">
                <a16:creationId xmlns:a16="http://schemas.microsoft.com/office/drawing/2014/main" id="{89933EE4-BA78-C86B-C1C2-0D53EEECCD26}"/>
              </a:ext>
              <a:ext uri="{C183D7F6-B498-43B3-948B-1728B52AA6E4}">
                <adec:decorative xmlns:adec="http://schemas.microsoft.com/office/drawing/2017/decorative" val="1"/>
              </a:ext>
            </a:extLst>
          </p:cNvPr>
          <p:cNvSpPr>
            <a:spLocks/>
          </p:cNvSpPr>
          <p:nvPr/>
        </p:nvSpPr>
        <p:spPr bwMode="auto">
          <a:xfrm>
            <a:off x="12835235" y="2218529"/>
            <a:ext cx="2590196" cy="1016224"/>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a:solidFill>
                <a:srgbClr val="FFFFFF"/>
              </a:solidFill>
              <a:latin typeface="Segoe UI"/>
              <a:cs typeface="Segoe UI" pitchFamily="34" charset="0"/>
            </a:endParaRPr>
          </a:p>
        </p:txBody>
      </p:sp>
      <p:sp>
        <p:nvSpPr>
          <p:cNvPr id="29" name="Rectangle: Rounded Corners 43">
            <a:extLst>
              <a:ext uri="{FF2B5EF4-FFF2-40B4-BE49-F238E27FC236}">
                <a16:creationId xmlns:a16="http://schemas.microsoft.com/office/drawing/2014/main" id="{908C49A3-25BC-A39D-A0E6-07AB01BCED45}"/>
              </a:ext>
              <a:ext uri="{C183D7F6-B498-43B3-948B-1728B52AA6E4}">
                <adec:decorative xmlns:adec="http://schemas.microsoft.com/office/drawing/2017/decorative" val="1"/>
              </a:ext>
            </a:extLst>
          </p:cNvPr>
          <p:cNvSpPr>
            <a:spLocks/>
          </p:cNvSpPr>
          <p:nvPr/>
        </p:nvSpPr>
        <p:spPr bwMode="auto">
          <a:xfrm>
            <a:off x="12835235" y="2191113"/>
            <a:ext cx="2576947"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30" name="TextBox 29">
            <a:extLst>
              <a:ext uri="{FF2B5EF4-FFF2-40B4-BE49-F238E27FC236}">
                <a16:creationId xmlns:a16="http://schemas.microsoft.com/office/drawing/2014/main" id="{19BF4416-F485-7610-57D2-1C62E955B067}"/>
              </a:ext>
            </a:extLst>
          </p:cNvPr>
          <p:cNvSpPr txBox="1"/>
          <p:nvPr/>
        </p:nvSpPr>
        <p:spPr>
          <a:xfrm>
            <a:off x="13027758" y="2697733"/>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Licensing Key</a:t>
            </a:r>
          </a:p>
        </p:txBody>
      </p:sp>
      <p:pic>
        <p:nvPicPr>
          <p:cNvPr id="31" name="Graphic 30">
            <a:extLst>
              <a:ext uri="{FF2B5EF4-FFF2-40B4-BE49-F238E27FC236}">
                <a16:creationId xmlns:a16="http://schemas.microsoft.com/office/drawing/2014/main" id="{00738C82-5D82-C4A7-195C-D1774E38D3C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76763" y="3351693"/>
            <a:ext cx="543110" cy="543110"/>
          </a:xfrm>
          <a:prstGeom prst="rect">
            <a:avLst/>
          </a:prstGeom>
        </p:spPr>
      </p:pic>
      <p:sp>
        <p:nvSpPr>
          <p:cNvPr id="32" name="Rectangle 31">
            <a:extLst>
              <a:ext uri="{FF2B5EF4-FFF2-40B4-BE49-F238E27FC236}">
                <a16:creationId xmlns:a16="http://schemas.microsoft.com/office/drawing/2014/main" id="{8AB43C0C-84E9-DA14-F0BA-B7B4610D981B}"/>
              </a:ext>
            </a:extLst>
          </p:cNvPr>
          <p:cNvSpPr/>
          <p:nvPr/>
        </p:nvSpPr>
        <p:spPr bwMode="auto">
          <a:xfrm>
            <a:off x="12755900" y="4118136"/>
            <a:ext cx="1415212"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Microsoft 365</a:t>
            </a:r>
          </a:p>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E3, E5, F1, F3</a:t>
            </a:r>
          </a:p>
        </p:txBody>
      </p:sp>
      <p:sp>
        <p:nvSpPr>
          <p:cNvPr id="33" name="Rectangle 32">
            <a:extLst>
              <a:ext uri="{FF2B5EF4-FFF2-40B4-BE49-F238E27FC236}">
                <a16:creationId xmlns:a16="http://schemas.microsoft.com/office/drawing/2014/main" id="{57D5C0AE-AFD0-2B40-3F3D-14C2D1996135}"/>
              </a:ext>
            </a:extLst>
          </p:cNvPr>
          <p:cNvSpPr/>
          <p:nvPr/>
        </p:nvSpPr>
        <p:spPr bwMode="auto">
          <a:xfrm>
            <a:off x="13988134" y="3938244"/>
            <a:ext cx="1415212" cy="83284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Viva Suite or Communications and Communities (C&amp;C)</a:t>
            </a:r>
          </a:p>
        </p:txBody>
      </p:sp>
      <p:pic>
        <p:nvPicPr>
          <p:cNvPr id="37" name="Picture 36" descr="A picture containing screenshot, circle, colorfulness, graphics">
            <a:extLst>
              <a:ext uri="{FF2B5EF4-FFF2-40B4-BE49-F238E27FC236}">
                <a16:creationId xmlns:a16="http://schemas.microsoft.com/office/drawing/2014/main" id="{FB1E29EB-F8CF-E6E9-8FC4-9B606B9B4C55}"/>
              </a:ext>
            </a:extLst>
          </p:cNvPr>
          <p:cNvPicPr>
            <a:picLocks noChangeAspect="1"/>
          </p:cNvPicPr>
          <p:nvPr/>
        </p:nvPicPr>
        <p:blipFill>
          <a:blip r:embed="rId6"/>
          <a:stretch>
            <a:fillRect/>
          </a:stretch>
        </p:blipFill>
        <p:spPr>
          <a:xfrm>
            <a:off x="14424516" y="3343915"/>
            <a:ext cx="558669" cy="558669"/>
          </a:xfrm>
          <a:prstGeom prst="rect">
            <a:avLst/>
          </a:prstGeom>
        </p:spPr>
      </p:pic>
      <p:grpSp>
        <p:nvGrpSpPr>
          <p:cNvPr id="38" name="Group 37">
            <a:extLst>
              <a:ext uri="{FF2B5EF4-FFF2-40B4-BE49-F238E27FC236}">
                <a16:creationId xmlns:a16="http://schemas.microsoft.com/office/drawing/2014/main" id="{07801BDC-0E34-60A7-9551-A615883BCF69}"/>
              </a:ext>
              <a:ext uri="{C183D7F6-B498-43B3-948B-1728B52AA6E4}">
                <adec:decorative xmlns:adec="http://schemas.microsoft.com/office/drawing/2017/decorative" val="1"/>
              </a:ext>
            </a:extLst>
          </p:cNvPr>
          <p:cNvGrpSpPr/>
          <p:nvPr/>
        </p:nvGrpSpPr>
        <p:grpSpPr>
          <a:xfrm>
            <a:off x="13787063" y="1837724"/>
            <a:ext cx="731520" cy="731520"/>
            <a:chOff x="2219400" y="682259"/>
            <a:chExt cx="731520" cy="731520"/>
          </a:xfrm>
        </p:grpSpPr>
        <p:grpSp>
          <p:nvGrpSpPr>
            <p:cNvPr id="39" name="Group 38">
              <a:extLst>
                <a:ext uri="{FF2B5EF4-FFF2-40B4-BE49-F238E27FC236}">
                  <a16:creationId xmlns:a16="http://schemas.microsoft.com/office/drawing/2014/main" id="{F6A4D176-44F1-B7DC-F99B-58EAA285BB38}"/>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44" name="Freeform: Shape 33">
                <a:extLst>
                  <a:ext uri="{FF2B5EF4-FFF2-40B4-BE49-F238E27FC236}">
                    <a16:creationId xmlns:a16="http://schemas.microsoft.com/office/drawing/2014/main" id="{4ACE461C-11EF-355E-C57C-A5A710DB2E75}"/>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45" name="Oval 1091_1">
                <a:extLst>
                  <a:ext uri="{FF2B5EF4-FFF2-40B4-BE49-F238E27FC236}">
                    <a16:creationId xmlns:a16="http://schemas.microsoft.com/office/drawing/2014/main" id="{D62C7CB2-1018-9D78-1CEA-B8DE7C7E8DB3}"/>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40" name="TextBox 39">
              <a:extLst>
                <a:ext uri="{FF2B5EF4-FFF2-40B4-BE49-F238E27FC236}">
                  <a16:creationId xmlns:a16="http://schemas.microsoft.com/office/drawing/2014/main" id="{C7156FCD-59E2-73D0-AE5D-A1779020146A}"/>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4</a:t>
              </a:r>
            </a:p>
          </p:txBody>
        </p:sp>
      </p:grpSp>
      <p:sp>
        <p:nvSpPr>
          <p:cNvPr id="46" name="Rectangle 45">
            <a:extLst>
              <a:ext uri="{FF2B5EF4-FFF2-40B4-BE49-F238E27FC236}">
                <a16:creationId xmlns:a16="http://schemas.microsoft.com/office/drawing/2014/main" id="{4EB693D9-4233-1AC2-DB79-0D81CB36B2D9}"/>
              </a:ext>
            </a:extLst>
          </p:cNvPr>
          <p:cNvSpPr/>
          <p:nvPr/>
        </p:nvSpPr>
        <p:spPr bwMode="auto">
          <a:xfrm>
            <a:off x="9080165" y="3516927"/>
            <a:ext cx="2447739" cy="8174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150">
                <a:latin typeface="Segoe UI Semibold"/>
                <a:cs typeface="Segoe UI Semibold"/>
              </a:rPr>
              <a:t>What’s new, what’s next </a:t>
            </a:r>
            <a:br>
              <a:rPr lang="en-US" sz="1150">
                <a:latin typeface="Segoe UI Semibold"/>
                <a:cs typeface="Segoe UI Semibold"/>
              </a:rPr>
            </a:br>
            <a:r>
              <a:rPr lang="en-US" sz="1150">
                <a:latin typeface="Segoe UI Semibold"/>
                <a:cs typeface="Segoe UI Semibold"/>
              </a:rPr>
              <a:t>and what’s top-of-mind</a:t>
            </a:r>
            <a:endParaRPr lang="en-US" sz="1150">
              <a:solidFill>
                <a:schemeClr val="tx1"/>
              </a:solidFill>
              <a:latin typeface="Segoe UI Semibold" panose="020B0702040204020203" pitchFamily="34" charset="0"/>
              <a:cs typeface="Segoe UI Semibold" panose="020B0702040204020203" pitchFamily="34" charset="0"/>
            </a:endParaRPr>
          </a:p>
          <a:p>
            <a:pPr algn="ctr" defTabSz="932397">
              <a:spcBef>
                <a:spcPct val="0"/>
              </a:spcBef>
              <a:spcAft>
                <a:spcPct val="0"/>
              </a:spcAft>
              <a:defRPr/>
            </a:pPr>
            <a:endParaRPr lang="en-US" sz="1200">
              <a:latin typeface="Segoe UI Semibold" panose="020B0702040204020203" pitchFamily="34" charset="0"/>
              <a:cs typeface="Segoe UI Semibold" panose="020B0702040204020203" pitchFamily="34" charset="0"/>
            </a:endParaRPr>
          </a:p>
          <a:p>
            <a:pPr algn="ctr" defTabSz="932397" fontAlgn="base">
              <a:spcBef>
                <a:spcPct val="0"/>
              </a:spcBef>
              <a:spcAft>
                <a:spcPct val="0"/>
              </a:spcAft>
              <a:defRPr/>
            </a:pPr>
            <a:endParaRPr lang="en-US" sz="1200">
              <a:latin typeface="Segoe UI Semibold" panose="020B0702040204020203" pitchFamily="34" charset="0"/>
              <a:cs typeface="Segoe UI Semibold" panose="020B0702040204020203" pitchFamily="34" charset="0"/>
            </a:endParaRPr>
          </a:p>
        </p:txBody>
      </p:sp>
      <p:sp>
        <p:nvSpPr>
          <p:cNvPr id="47" name="TextBox 46">
            <a:extLst>
              <a:ext uri="{FF2B5EF4-FFF2-40B4-BE49-F238E27FC236}">
                <a16:creationId xmlns:a16="http://schemas.microsoft.com/office/drawing/2014/main" id="{E6ADBA71-0F54-9078-DB1F-C4FFD99EB831}"/>
              </a:ext>
            </a:extLst>
          </p:cNvPr>
          <p:cNvSpPr txBox="1"/>
          <p:nvPr/>
        </p:nvSpPr>
        <p:spPr>
          <a:xfrm>
            <a:off x="9647137" y="4447632"/>
            <a:ext cx="1134633" cy="307777"/>
          </a:xfrm>
          <a:prstGeom prst="rect">
            <a:avLst/>
          </a:prstGeom>
          <a:noFill/>
        </p:spPr>
        <p:txBody>
          <a:bodyPr wrap="square" lIns="0" tIns="0" rIns="0" bIns="0" rtlCol="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2000"/>
              <a:t>⏰ </a:t>
            </a:r>
            <a:r>
              <a:rPr lang="en-US" sz="1200" b="1"/>
              <a:t>5m</a:t>
            </a:r>
          </a:p>
        </p:txBody>
      </p:sp>
    </p:spTree>
    <p:extLst>
      <p:ext uri="{BB962C8B-B14F-4D97-AF65-F5344CB8AC3E}">
        <p14:creationId xmlns:p14="http://schemas.microsoft.com/office/powerpoint/2010/main" val="13394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3B824-0739-060C-0E9C-866E902EC7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58D4D4-4525-B686-442E-136BCB69A4C6}"/>
              </a:ext>
            </a:extLst>
          </p:cNvPr>
          <p:cNvSpPr>
            <a:spLocks noGrp="1"/>
          </p:cNvSpPr>
          <p:nvPr>
            <p:ph type="title"/>
          </p:nvPr>
        </p:nvSpPr>
        <p:spPr>
          <a:xfrm>
            <a:off x="1392464" y="757792"/>
            <a:ext cx="9840962" cy="1292662"/>
          </a:xfrm>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800">
                <a:latin typeface="Aptos" panose="020B0004020202020204" pitchFamily="34" charset="0"/>
              </a:rPr>
              <a:t>Post a </a:t>
            </a:r>
            <a:r>
              <a:rPr lang="en-US" sz="2800" b="1">
                <a:solidFill>
                  <a:schemeClr val="accent1"/>
                </a:solidFill>
                <a:latin typeface="Aptos" panose="020B0004020202020204" pitchFamily="34" charset="0"/>
              </a:rPr>
              <a:t>#</a:t>
            </a:r>
            <a:r>
              <a:rPr lang="en-US" sz="2800" b="1" err="1">
                <a:solidFill>
                  <a:schemeClr val="accent1"/>
                </a:solidFill>
                <a:latin typeface="Aptos" panose="020B0004020202020204" pitchFamily="34" charset="0"/>
              </a:rPr>
              <a:t>VivaEngage</a:t>
            </a:r>
            <a:r>
              <a:rPr lang="en-US" sz="2800" b="1">
                <a:solidFill>
                  <a:schemeClr val="accent1"/>
                </a:solidFill>
                <a:latin typeface="Aptos" panose="020B0004020202020204" pitchFamily="34" charset="0"/>
              </a:rPr>
              <a:t> </a:t>
            </a:r>
            <a:r>
              <a:rPr lang="en-US" sz="2800">
                <a:latin typeface="Aptos" panose="020B0004020202020204" pitchFamily="34" charset="0"/>
              </a:rPr>
              <a:t>take away on LinkedIn or in our Viva Engage Customer community and tag  Allison Michels or James Tyer *</a:t>
            </a:r>
            <a:br>
              <a:rPr lang="en-US" sz="2800">
                <a:latin typeface="Aptos" panose="020B0004020202020204" pitchFamily="34" charset="0"/>
              </a:rPr>
            </a:br>
            <a:endParaRPr lang="en-US" sz="2800"/>
          </a:p>
        </p:txBody>
      </p:sp>
      <p:sp>
        <p:nvSpPr>
          <p:cNvPr id="6" name="Text Placeholder 5">
            <a:extLst>
              <a:ext uri="{FF2B5EF4-FFF2-40B4-BE49-F238E27FC236}">
                <a16:creationId xmlns:a16="http://schemas.microsoft.com/office/drawing/2014/main" id="{829E96B3-A982-FC7B-7D70-B1F482757256}"/>
              </a:ext>
            </a:extLst>
          </p:cNvPr>
          <p:cNvSpPr>
            <a:spLocks noGrp="1"/>
          </p:cNvSpPr>
          <p:nvPr>
            <p:ph type="body" sz="quarter" idx="10"/>
          </p:nvPr>
        </p:nvSpPr>
        <p:spPr>
          <a:xfrm>
            <a:off x="486210" y="2271382"/>
            <a:ext cx="6253026" cy="2579232"/>
          </a:xfrm>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US" sz="1600" i="1">
                <a:latin typeface="Aptos" panose="020B0004020202020204" pitchFamily="34" charset="0"/>
              </a:rPr>
              <a:t>Start by filling in the blanks…</a:t>
            </a:r>
          </a:p>
          <a:p>
            <a:pPr algn="l"/>
            <a:endParaRPr lang="en-US" sz="1600">
              <a:latin typeface="Aptos" panose="020B0004020202020204" pitchFamily="34" charset="0"/>
            </a:endParaRPr>
          </a:p>
          <a:p>
            <a:r>
              <a:rPr lang="en-US">
                <a:latin typeface="Aptos" panose="020B0004020202020204" pitchFamily="34" charset="0"/>
              </a:rPr>
              <a:t>I didn’t know this about #</a:t>
            </a:r>
            <a:r>
              <a:rPr lang="en-US" err="1">
                <a:latin typeface="Aptos" panose="020B0004020202020204" pitchFamily="34" charset="0"/>
              </a:rPr>
              <a:t>VivaEngage</a:t>
            </a:r>
            <a:r>
              <a:rPr lang="en-US">
                <a:latin typeface="Aptos" panose="020B0004020202020204" pitchFamily="34" charset="0"/>
              </a:rPr>
              <a:t>….! </a:t>
            </a:r>
            <a:r>
              <a:rPr lang="en-US" sz="2333">
                <a:latin typeface="Aptos" panose="020B0004020202020204" pitchFamily="34" charset="0"/>
              </a:rPr>
              <a:t> </a:t>
            </a:r>
            <a:br>
              <a:rPr lang="en-US" sz="1800">
                <a:latin typeface="Aptos" panose="020B0004020202020204" pitchFamily="34" charset="0"/>
              </a:rPr>
            </a:br>
            <a:r>
              <a:rPr lang="en-US" sz="1800">
                <a:latin typeface="Aptos" panose="020B0004020202020204" pitchFamily="34" charset="0"/>
              </a:rPr>
              <a:t>Learning a few new things in the masterclass, for example…</a:t>
            </a:r>
          </a:p>
          <a:p>
            <a:pPr algn="l"/>
            <a:r>
              <a:rPr lang="en-US" sz="1800">
                <a:latin typeface="Aptos" panose="020B0004020202020204" pitchFamily="34" charset="0"/>
              </a:rPr>
              <a:t>Going to try this in my community this coming week/month ….</a:t>
            </a:r>
          </a:p>
          <a:p>
            <a:pPr algn="l"/>
            <a:r>
              <a:rPr lang="en-US" sz="1800">
                <a:latin typeface="Aptos" panose="020B0004020202020204" pitchFamily="34" charset="0"/>
              </a:rPr>
              <a:t>Here’s something I didn’t know before…</a:t>
            </a:r>
          </a:p>
          <a:p>
            <a:pPr algn="l"/>
            <a:r>
              <a:rPr lang="en-US" sz="1800">
                <a:latin typeface="Aptos" panose="020B0004020202020204" pitchFamily="34" charset="0"/>
              </a:rPr>
              <a:t>My one idea I am going to take away is… </a:t>
            </a:r>
          </a:p>
          <a:p>
            <a:endParaRPr lang="en-US"/>
          </a:p>
        </p:txBody>
      </p:sp>
      <p:pic>
        <p:nvPicPr>
          <p:cNvPr id="8" name="Picture 7" descr="A screenshot of a computer">
            <a:extLst>
              <a:ext uri="{FF2B5EF4-FFF2-40B4-BE49-F238E27FC236}">
                <a16:creationId xmlns:a16="http://schemas.microsoft.com/office/drawing/2014/main" id="{A638303C-9379-4024-8AB3-FB451D6D6E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9235" y="1704654"/>
            <a:ext cx="5260253" cy="439555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537ACB9-29AF-829C-A161-36E196791B72}"/>
              </a:ext>
            </a:extLst>
          </p:cNvPr>
          <p:cNvSpPr txBox="1"/>
          <p:nvPr/>
        </p:nvSpPr>
        <p:spPr>
          <a:xfrm>
            <a:off x="390610" y="5367852"/>
            <a:ext cx="4794196" cy="757130"/>
          </a:xfrm>
          <a:prstGeom prst="rect">
            <a:avLst/>
          </a:prstGeom>
          <a:noFill/>
        </p:spPr>
        <p:txBody>
          <a:bodyPr wrap="square">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2160" b="1">
                <a:solidFill>
                  <a:schemeClr val="accent1"/>
                </a:solidFill>
                <a:cs typeface="Segoe UI"/>
              </a:rPr>
              <a:t>👋Not in our community? </a:t>
            </a:r>
            <a:endParaRPr lang="en-US" sz="2160" b="1">
              <a:solidFill>
                <a:schemeClr val="accent1"/>
              </a:solidFill>
              <a:cs typeface="Segoe UI"/>
              <a:hlinkClick r:id="rId3">
                <a:extLst>
                  <a:ext uri="{A12FA001-AC4F-418D-AE19-62706E023703}">
                    <ahyp:hlinkClr xmlns:ahyp="http://schemas.microsoft.com/office/drawing/2018/hyperlinkcolor" val="tx"/>
                  </a:ext>
                </a:extLst>
              </a:hlinkClick>
            </a:endParaRPr>
          </a:p>
          <a:p>
            <a:pPr algn="ctr"/>
            <a:r>
              <a:rPr lang="en-US" sz="2160" b="1">
                <a:solidFill>
                  <a:srgbClr val="0078D4"/>
                </a:solidFill>
                <a:cs typeface="Segoe UI"/>
                <a:hlinkClick r:id="rId3">
                  <a:extLst>
                    <a:ext uri="{A12FA001-AC4F-418D-AE19-62706E023703}">
                      <ahyp:hlinkClr xmlns:ahyp="http://schemas.microsoft.com/office/drawing/2018/hyperlinkcolor" val="tx"/>
                    </a:ext>
                  </a:extLst>
                </a:hlinkClick>
              </a:rPr>
              <a:t>https://aka.ms/VivaEngage/JoinUs</a:t>
            </a:r>
            <a:endParaRPr lang="en-US" sz="2160"/>
          </a:p>
        </p:txBody>
      </p:sp>
      <p:sp>
        <p:nvSpPr>
          <p:cNvPr id="11" name="Title 4">
            <a:extLst>
              <a:ext uri="{FF2B5EF4-FFF2-40B4-BE49-F238E27FC236}">
                <a16:creationId xmlns:a16="http://schemas.microsoft.com/office/drawing/2014/main" id="{04D92EC6-8F27-E863-7799-BEA666DD2E23}"/>
              </a:ext>
            </a:extLst>
          </p:cNvPr>
          <p:cNvSpPr txBox="1">
            <a:spLocks/>
          </p:cNvSpPr>
          <p:nvPr/>
        </p:nvSpPr>
        <p:spPr>
          <a:xfrm>
            <a:off x="390386" y="6327290"/>
            <a:ext cx="6218032" cy="338554"/>
          </a:xfrm>
          <a:prstGeom prst="rect">
            <a:avLst/>
          </a:prstGeom>
        </p:spPr>
        <p:txBody>
          <a:bodyPr vert="horz" wrap="square" lIns="0" tIns="0" rIns="0" bIns="0" rtlCol="0" anchor="b" anchorCtr="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1100">
                <a:latin typeface="Aptos" panose="020B0004020202020204" pitchFamily="34" charset="0"/>
              </a:rPr>
              <a:t>*Winners picked at random by the end of the week and will get 1:1 Engage health check with the product group! </a:t>
            </a:r>
            <a:endParaRPr lang="en-US" sz="1100"/>
          </a:p>
        </p:txBody>
      </p:sp>
    </p:spTree>
    <p:extLst>
      <p:ext uri="{BB962C8B-B14F-4D97-AF65-F5344CB8AC3E}">
        <p14:creationId xmlns:p14="http://schemas.microsoft.com/office/powerpoint/2010/main" val="4925219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CEF2-C681-6D4F-08A7-E424AB859D6E}"/>
              </a:ext>
            </a:extLst>
          </p:cNvPr>
          <p:cNvSpPr>
            <a:spLocks noGrp="1"/>
          </p:cNvSpPr>
          <p:nvPr>
            <p:ph type="title"/>
          </p:nvPr>
        </p:nvSpPr>
        <p:spPr/>
        <p:txBody>
          <a:bodyPr/>
          <a:lstStyle/>
          <a:p>
            <a:r>
              <a:rPr lang="en-US">
                <a:cs typeface="Segoe Sans Display"/>
              </a:rPr>
              <a:t>Yes, this session is being recorded 👍 🎥</a:t>
            </a:r>
          </a:p>
        </p:txBody>
      </p:sp>
      <p:sp>
        <p:nvSpPr>
          <p:cNvPr id="3" name="Content Placeholder 2">
            <a:extLst>
              <a:ext uri="{FF2B5EF4-FFF2-40B4-BE49-F238E27FC236}">
                <a16:creationId xmlns:a16="http://schemas.microsoft.com/office/drawing/2014/main" id="{943FA7C5-DE46-7425-5B8E-392163C44CDE}"/>
              </a:ext>
            </a:extLst>
          </p:cNvPr>
          <p:cNvSpPr>
            <a:spLocks noGrp="1"/>
          </p:cNvSpPr>
          <p:nvPr>
            <p:ph sz="quarter" idx="10"/>
          </p:nvPr>
        </p:nvSpPr>
        <p:spPr>
          <a:xfrm>
            <a:off x="913382" y="2192766"/>
            <a:ext cx="5010166" cy="2585323"/>
          </a:xfrm>
        </p:spPr>
        <p:txBody>
          <a:bodyPr vert="horz" wrap="square" lIns="0" tIns="0" rIns="0" bIns="0" rtlCol="0" anchor="t">
            <a:spAutoFit/>
          </a:bodyPr>
          <a:lstStyle/>
          <a:p>
            <a:pPr marL="0" indent="0">
              <a:buNone/>
            </a:pPr>
            <a:r>
              <a:rPr lang="en-US" sz="2400">
                <a:cs typeface="Segoe Sans Display"/>
              </a:rPr>
              <a:t>Recording will be available here later this week. Slides to come afterwards. </a:t>
            </a:r>
            <a:br>
              <a:rPr lang="en-US" sz="2400">
                <a:cs typeface="Segoe Sans Display"/>
              </a:rPr>
            </a:br>
            <a:br>
              <a:rPr lang="en-US" sz="2400"/>
            </a:br>
            <a:r>
              <a:rPr lang="en-US" sz="2400">
                <a:ea typeface="+mn-lt"/>
                <a:cs typeface="+mn-lt"/>
                <a:hlinkClick r:id="rId2"/>
              </a:rPr>
              <a:t>Monday Masterclass Week 5: Mastering Live Events and AMAs in Viva Engage | Microsoft Community Hub</a:t>
            </a:r>
            <a:endParaRPr lang="en-US" sz="2400">
              <a:ea typeface="+mn-lt"/>
              <a:cs typeface="+mn-lt"/>
            </a:endParaRPr>
          </a:p>
        </p:txBody>
      </p:sp>
      <p:pic>
        <p:nvPicPr>
          <p:cNvPr id="5" name="Picture 4" descr="A group of people sitting around a table">
            <a:extLst>
              <a:ext uri="{FF2B5EF4-FFF2-40B4-BE49-F238E27FC236}">
                <a16:creationId xmlns:a16="http://schemas.microsoft.com/office/drawing/2014/main" id="{0427B199-30E2-8879-B839-906926AE8F0B}"/>
              </a:ext>
            </a:extLst>
          </p:cNvPr>
          <p:cNvPicPr>
            <a:picLocks noChangeAspect="1"/>
          </p:cNvPicPr>
          <p:nvPr/>
        </p:nvPicPr>
        <p:blipFill>
          <a:blip r:embed="rId3"/>
          <a:stretch>
            <a:fillRect/>
          </a:stretch>
        </p:blipFill>
        <p:spPr>
          <a:xfrm>
            <a:off x="6095531" y="2195763"/>
            <a:ext cx="5184544"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3649044"/>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M Powerpoint Template" id="{A13276C4-17DB-4663-B8F0-2F25DDEBA5A4}" vid="{0A044A14-E628-471A-BC22-383109EC4B8A}"/>
    </a:ext>
  </a:extLst>
</a:theme>
</file>

<file path=ppt/theme/theme3.xml><?xml version="1.0" encoding="utf-8"?>
<a:theme xmlns:a="http://schemas.openxmlformats.org/drawingml/2006/main" name="5_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2.potx" id="{9DE343BB-684C-4E39-9ABE-CA20EBB6B8E9}" vid="{9935AA06-83FC-4F49-986F-263BF3DDCCF2}"/>
    </a:ext>
  </a:extLst>
</a:theme>
</file>

<file path=ppt/theme/theme4.xml><?xml version="1.0" encoding="utf-8"?>
<a:theme xmlns:a="http://schemas.openxmlformats.org/drawingml/2006/main" name="4_White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5.xml><?xml version="1.0" encoding="utf-8"?>
<a:theme xmlns:a="http://schemas.openxmlformats.org/drawingml/2006/main" name="Comms deck">
  <a:themeElements>
    <a:clrScheme name="Custom 2">
      <a:dk1>
        <a:srgbClr val="000000"/>
      </a:dk1>
      <a:lt1>
        <a:srgbClr val="FFFFFF"/>
      </a:lt1>
      <a:dk2>
        <a:srgbClr val="463668"/>
      </a:dk2>
      <a:lt2>
        <a:srgbClr val="FFF8F3"/>
      </a:lt2>
      <a:accent1>
        <a:srgbClr val="8661C5"/>
      </a:accent1>
      <a:accent2>
        <a:srgbClr val="243A5E"/>
      </a:accent2>
      <a:accent3>
        <a:srgbClr val="C03BC4"/>
      </a:accent3>
      <a:accent4>
        <a:srgbClr val="F4364C"/>
      </a:accent4>
      <a:accent5>
        <a:srgbClr val="0078D4"/>
      </a:accent5>
      <a:accent6>
        <a:srgbClr val="49C5B1"/>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omms deck" id="{1041BBC0-CEDD-4000-A9AC-81B9FD07C51D}" vid="{11D45FEE-3664-46AA-8BAD-01EF30FAE8D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5AA8983AFF044B15CFFE6B905BDF4" ma:contentTypeVersion="24" ma:contentTypeDescription="Create a new document." ma:contentTypeScope="" ma:versionID="57a05c424df011d07cd69647715fa011">
  <xsd:schema xmlns:xsd="http://www.w3.org/2001/XMLSchema" xmlns:xs="http://www.w3.org/2001/XMLSchema" xmlns:p="http://schemas.microsoft.com/office/2006/metadata/properties" xmlns:ns1="http://schemas.microsoft.com/sharepoint/v3" xmlns:ns2="08163df0-2e4c-4a5d-85aa-1de43dcddd76" xmlns:ns3="c71bdab7-0865-40b1-8ee5-2d89c7c5dfdb" xmlns:ns4="230e9df3-be65-4c73-a93b-d1236ebd677e" targetNamespace="http://schemas.microsoft.com/office/2006/metadata/properties" ma:root="true" ma:fieldsID="e15a9ba11e08f2644de7445bb1f96115" ns1:_="" ns2:_="" ns3:_="" ns4:_="">
    <xsd:import namespace="http://schemas.microsoft.com/sharepoint/v3"/>
    <xsd:import namespace="08163df0-2e4c-4a5d-85aa-1de43dcddd76"/>
    <xsd:import namespace="c71bdab7-0865-40b1-8ee5-2d89c7c5dfdb"/>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SearchProperties" minOccurs="0"/>
                <xsd:element ref="ns3:MediaServiceDocTag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163df0-2e4c-4a5d-85aa-1de43dcdd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71bdab7-0865-40b1-8ee5-2d89c7c5dfd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description=""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DocTags" ma:index="29" nillable="true" ma:displayName="MediaServiceDocTags" ma:hidden="true" ma:internalName="MediaServiceDocTag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BillingMetadata" ma:index="31"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859bfd0f-07a4-41cc-990a-967aa85b145c}" ma:internalName="TaxCatchAll" ma:showField="CatchAllData" ma:web="08163df0-2e4c-4a5d-85aa-1de43dcdd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c71bdab7-0865-40b1-8ee5-2d89c7c5dfdb" xsi:nil="true"/>
    <_ip_UnifiedCompliancePolicyUIAction xmlns="http://schemas.microsoft.com/sharepoint/v3" xsi:nil="true"/>
    <_ip_UnifiedCompliancePolicyProperties xmlns="http://schemas.microsoft.com/sharepoint/v3" xsi:nil="true"/>
    <lcf76f155ced4ddcb4097134ff3c332f xmlns="c71bdab7-0865-40b1-8ee5-2d89c7c5dfdb">
      <Terms xmlns="http://schemas.microsoft.com/office/infopath/2007/PartnerControls"/>
    </lcf76f155ced4ddcb4097134ff3c332f>
    <TaxCatchAll xmlns="230e9df3-be65-4c73-a93b-d1236ebd677e" xsi:nil="true"/>
  </documentManagement>
</p:properties>
</file>

<file path=customXml/itemProps1.xml><?xml version="1.0" encoding="utf-8"?>
<ds:datastoreItem xmlns:ds="http://schemas.openxmlformats.org/officeDocument/2006/customXml" ds:itemID="{C9A9615E-A2AD-48EE-8E37-D53458472525}">
  <ds:schemaRefs>
    <ds:schemaRef ds:uri="08163df0-2e4c-4a5d-85aa-1de43dcddd76"/>
    <ds:schemaRef ds:uri="230e9df3-be65-4c73-a93b-d1236ebd677e"/>
    <ds:schemaRef ds:uri="c71bdab7-0865-40b1-8ee5-2d89c7c5df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5776C1-0DE5-4CE1-A6F0-DC975D0924F5}">
  <ds:schemaRefs>
    <ds:schemaRef ds:uri="http://schemas.microsoft.com/sharepoint/v3/contenttype/forms"/>
  </ds:schemaRefs>
</ds:datastoreItem>
</file>

<file path=customXml/itemProps3.xml><?xml version="1.0" encoding="utf-8"?>
<ds:datastoreItem xmlns:ds="http://schemas.openxmlformats.org/officeDocument/2006/customXml" ds:itemID="{51E933BC-0B53-4736-B5FD-F6F68BCDB37D}">
  <ds:schemaRefs>
    <ds:schemaRef ds:uri="230e9df3-be65-4c73-a93b-d1236ebd677e"/>
    <ds:schemaRef ds:uri="http://purl.org/dc/elements/1.1/"/>
    <ds:schemaRef ds:uri="http://schemas.microsoft.com/office/2006/metadata/properties"/>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schemas.microsoft.com/sharepoint/v3"/>
    <ds:schemaRef ds:uri="c71bdab7-0865-40b1-8ee5-2d89c7c5dfdb"/>
    <ds:schemaRef ds:uri="08163df0-2e4c-4a5d-85aa-1de43dcddd76"/>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Template>
  <TotalTime>18</TotalTime>
  <Words>4043</Words>
  <Application>Microsoft Macintosh PowerPoint</Application>
  <PresentationFormat>Widescreen</PresentationFormat>
  <Paragraphs>740</Paragraphs>
  <Slides>65</Slides>
  <Notes>28</Notes>
  <HiddenSlides>5</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65</vt:i4>
      </vt:variant>
    </vt:vector>
  </HeadingPairs>
  <TitlesOfParts>
    <vt:vector size="83" baseType="lpstr">
      <vt:lpstr>Aptos</vt:lpstr>
      <vt:lpstr>Arial</vt:lpstr>
      <vt:lpstr>Calibri</vt:lpstr>
      <vt:lpstr>Consolas</vt:lpstr>
      <vt:lpstr>Segoe Sans</vt:lpstr>
      <vt:lpstr>Segoe Sans Display</vt:lpstr>
      <vt:lpstr>Segoe Sans Display Semibold</vt:lpstr>
      <vt:lpstr>Segoe UI</vt:lpstr>
      <vt:lpstr>Segoe UI Light</vt:lpstr>
      <vt:lpstr>Segoe UI Semibold</vt:lpstr>
      <vt:lpstr>Segoe UI Variable Display Semib</vt:lpstr>
      <vt:lpstr>Segoe UI Variable Static Displa</vt:lpstr>
      <vt:lpstr>Wingdings</vt:lpstr>
      <vt:lpstr>Microsoft 365 Copilot Template</vt:lpstr>
      <vt:lpstr>Microsoft 365 Copilot Template</vt:lpstr>
      <vt:lpstr>5_Light 16x9</vt:lpstr>
      <vt:lpstr>4_White Template</vt:lpstr>
      <vt:lpstr>Comms deck</vt:lpstr>
      <vt:lpstr>MONDAY</vt:lpstr>
      <vt:lpstr>Monday Masterclass</vt:lpstr>
      <vt:lpstr>Brand new! Modern Communications Microsite</vt:lpstr>
      <vt:lpstr>PowerPoint Presentation</vt:lpstr>
      <vt:lpstr>COMMUNICATIONS TRACK at the Microsoft 365 Community Conference</vt:lpstr>
      <vt:lpstr>Monday Masterclass Your guide to the Engage essentials</vt:lpstr>
      <vt:lpstr>Agenda</vt:lpstr>
      <vt:lpstr>Post a #VivaEngage take away on LinkedIn or in our Viva Engage Customer community and tag  Allison Michels or James Tyer * </vt:lpstr>
      <vt:lpstr>Yes, this session is being recorded 👍 🎥</vt:lpstr>
      <vt:lpstr>The role of large scale events in corporate employee communications</vt:lpstr>
      <vt:lpstr>Examples of Large-Scale Events</vt:lpstr>
      <vt:lpstr>What are employees looking for in their leader’s comms?*</vt:lpstr>
      <vt:lpstr>Two-way dialogue builds trust </vt:lpstr>
      <vt:lpstr>Elevating the most impactful voices through the most impactful channels</vt:lpstr>
      <vt:lpstr>Comms | AMA best practices</vt:lpstr>
      <vt:lpstr>Internal events in Microsoft 365</vt:lpstr>
      <vt:lpstr>Internal events</vt:lpstr>
      <vt:lpstr>Internal events</vt:lpstr>
      <vt:lpstr>PowerPoint Presentation</vt:lpstr>
      <vt:lpstr>PowerPoint Presentation</vt:lpstr>
      <vt:lpstr>PowerPoint Presentation</vt:lpstr>
      <vt:lpstr>PowerPoint Presentation</vt:lpstr>
      <vt:lpstr>Internal events</vt:lpstr>
      <vt:lpstr>Internal events</vt:lpstr>
      <vt:lpstr>Internal events</vt:lpstr>
      <vt:lpstr>Internal events</vt:lpstr>
      <vt:lpstr>PowerPoint Presentation</vt:lpstr>
      <vt:lpstr>Internal events</vt:lpstr>
      <vt:lpstr>Internal events</vt:lpstr>
      <vt:lpstr>Events in Engage</vt:lpstr>
      <vt:lpstr>Events options today</vt:lpstr>
      <vt:lpstr>Events options tomorrow</vt:lpstr>
      <vt:lpstr>Ask me anything (AMA)</vt:lpstr>
      <vt:lpstr>DEMO: Creating and Moderating an AMA  Learn how to host an Engage AMA from storyline</vt:lpstr>
      <vt:lpstr>Live events</vt:lpstr>
      <vt:lpstr>Demo: Running a large broadcast event on Engage</vt:lpstr>
      <vt:lpstr>Recap: Steps for running a large broadcast on Engage </vt:lpstr>
      <vt:lpstr>The future of events in Engage</vt:lpstr>
      <vt:lpstr>What’s Next</vt:lpstr>
      <vt:lpstr>EVENT ROLES AND JOBS TO BE DONE</vt:lpstr>
      <vt:lpstr>WHAT WE HAVE TODAY</vt:lpstr>
      <vt:lpstr>EVENTS SCENARIOS COMING SOON</vt:lpstr>
      <vt:lpstr>PROTOTYPE</vt:lpstr>
      <vt:lpstr>EVENTS DISCOVERY </vt:lpstr>
      <vt:lpstr>EVENT DISCOVERY</vt:lpstr>
      <vt:lpstr>PowerPoint Presentation</vt:lpstr>
      <vt:lpstr>EVENT NOTIFICATIONS</vt:lpstr>
      <vt:lpstr>EVENT KNOWLEDGE IN COPILOT</vt:lpstr>
      <vt:lpstr>EVENT KNOWLEDGE IN COPILOT</vt:lpstr>
      <vt:lpstr>AI and AGENTS</vt:lpstr>
      <vt:lpstr>Looking ahead</vt:lpstr>
      <vt:lpstr>Events in Engage</vt:lpstr>
      <vt:lpstr>LOOKING AHEAD</vt:lpstr>
      <vt:lpstr>Questions! </vt:lpstr>
      <vt:lpstr>Virtual Events Playbook</vt:lpstr>
      <vt:lpstr>PowerPoint Presentation</vt:lpstr>
      <vt:lpstr>Brand new! Modern Communications Microsite</vt:lpstr>
      <vt:lpstr>COMMUNICATIONS TRACK at the Microsoft 365 Community Conference</vt:lpstr>
      <vt:lpstr>https://aka.ms/VivaEngage/JoinUs</vt:lpstr>
      <vt:lpstr>Ebook</vt:lpstr>
      <vt:lpstr>Monday Masterclass Your guide to the Engage essentials</vt:lpstr>
      <vt:lpstr>🗓️Upcoming Events 🗓️</vt:lpstr>
      <vt:lpstr>Learn more</vt:lpstr>
      <vt:lpstr>Additional Viva Engage resources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Laurel Dzneladze (Unify Consulting LLC)</dc:creator>
  <cp:lastModifiedBy>James Tyer</cp:lastModifiedBy>
  <cp:revision>1</cp:revision>
  <dcterms:created xsi:type="dcterms:W3CDTF">2024-12-18T16:07:03Z</dcterms:created>
  <dcterms:modified xsi:type="dcterms:W3CDTF">2025-04-02T21:57:27Z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0x0101003185AA8983AFF044B15CFFE6B905BDF4</vt:lpwstr>
  </property>
</Properties>
</file>