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ags/tag2.xml" ContentType="application/vnd.openxmlformats-officedocument.presentationml.tags+xml"/>
  <Override PartName="/ppt/notesSlides/notesSlide8.xml" ContentType="application/vnd.openxmlformats-officedocument.presentationml.notesSlide+xml"/>
  <Override PartName="/ppt/tags/tag3.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87" r:id="rId5"/>
  </p:sldMasterIdLst>
  <p:notesMasterIdLst>
    <p:notesMasterId r:id="rId38"/>
  </p:notesMasterIdLst>
  <p:sldIdLst>
    <p:sldId id="261" r:id="rId6"/>
    <p:sldId id="291" r:id="rId7"/>
    <p:sldId id="280" r:id="rId8"/>
    <p:sldId id="263" r:id="rId9"/>
    <p:sldId id="260" r:id="rId10"/>
    <p:sldId id="267" r:id="rId11"/>
    <p:sldId id="316" r:id="rId12"/>
    <p:sldId id="277" r:id="rId13"/>
    <p:sldId id="259" r:id="rId14"/>
    <p:sldId id="257" r:id="rId15"/>
    <p:sldId id="272" r:id="rId16"/>
    <p:sldId id="298" r:id="rId17"/>
    <p:sldId id="306" r:id="rId18"/>
    <p:sldId id="304" r:id="rId19"/>
    <p:sldId id="305" r:id="rId20"/>
    <p:sldId id="303" r:id="rId21"/>
    <p:sldId id="307" r:id="rId22"/>
    <p:sldId id="274" r:id="rId23"/>
    <p:sldId id="289" r:id="rId24"/>
    <p:sldId id="2147481840" r:id="rId25"/>
    <p:sldId id="2147481844" r:id="rId26"/>
    <p:sldId id="2147481842" r:id="rId27"/>
    <p:sldId id="273" r:id="rId28"/>
    <p:sldId id="256" r:id="rId29"/>
    <p:sldId id="281" r:id="rId30"/>
    <p:sldId id="285" r:id="rId31"/>
    <p:sldId id="287" r:id="rId32"/>
    <p:sldId id="286" r:id="rId33"/>
    <p:sldId id="269" r:id="rId34"/>
    <p:sldId id="284" r:id="rId35"/>
    <p:sldId id="300" r:id="rId36"/>
    <p:sldId id="27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DE34B8D-B326-B035-F8F4-216D85E793DE}" name="Bridget Bedford" initials="BB" userId="S::brbedford@microsoft.com::ec48509c-f8bd-4344-8047-2a7de63b3cf4" providerId="AD"/>
  <p188:author id="{62CC3FE6-E6C4-B319-5B89-EEE495F95078}" name="Vinishaa Shashi Kumar" initials="VS" userId="S::vshashikumar@microsoft.com::e8f2cbf5-a38a-4d8b-9852-0e7ee8082fa9"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99" y="4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8/10/relationships/authors" Target="author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gradFill>
              <a:gsLst>
                <a:gs pos="29000">
                  <a:srgbClr val="0078D4"/>
                </a:gs>
                <a:gs pos="100000">
                  <a:srgbClr val="C73ECC"/>
                </a:gs>
              </a:gsLst>
              <a:lin ang="0" scaled="1"/>
            </a:gradFill>
            <a:ln>
              <a:noFill/>
            </a:ln>
          </c:spPr>
          <c:dPt>
            <c:idx val="0"/>
            <c:bubble3D val="0"/>
            <c:spPr>
              <a:gradFill>
                <a:gsLst>
                  <a:gs pos="29000">
                    <a:srgbClr val="0078D4"/>
                  </a:gs>
                  <a:gs pos="100000">
                    <a:srgbClr val="C73ECC"/>
                  </a:gs>
                </a:gsLst>
                <a:lin ang="0" scaled="1"/>
              </a:gradFill>
              <a:ln w="19050">
                <a:noFill/>
              </a:ln>
              <a:effectLst/>
            </c:spPr>
            <c:extLst>
              <c:ext xmlns:c16="http://schemas.microsoft.com/office/drawing/2014/chart" uri="{C3380CC4-5D6E-409C-BE32-E72D297353CC}">
                <c16:uniqueId val="{00000001-B382-4B25-8A54-4CBBAB887EA9}"/>
              </c:ext>
            </c:extLst>
          </c:dPt>
          <c:dPt>
            <c:idx val="1"/>
            <c:bubble3D val="0"/>
            <c:spPr>
              <a:solidFill>
                <a:schemeClr val="bg1">
                  <a:lumMod val="95000"/>
                </a:schemeClr>
              </a:solidFill>
              <a:ln w="19050">
                <a:noFill/>
              </a:ln>
              <a:effectLst/>
            </c:spPr>
            <c:extLst>
              <c:ext xmlns:c16="http://schemas.microsoft.com/office/drawing/2014/chart" uri="{C3380CC4-5D6E-409C-BE32-E72D297353CC}">
                <c16:uniqueId val="{00000003-B382-4B25-8A54-4CBBAB887EA9}"/>
              </c:ext>
            </c:extLst>
          </c:dPt>
          <c:cat>
            <c:strRef>
              <c:f>Sheet1!$A$2:$A$3</c:f>
              <c:strCache>
                <c:ptCount val="2"/>
                <c:pt idx="0">
                  <c:v>1st Qtr</c:v>
                </c:pt>
                <c:pt idx="1">
                  <c:v>2nd Qtr</c:v>
                </c:pt>
              </c:strCache>
            </c:strRef>
          </c:cat>
          <c:val>
            <c:numRef>
              <c:f>Sheet1!$B$2:$B$3</c:f>
              <c:numCache>
                <c:formatCode>General</c:formatCode>
                <c:ptCount val="2"/>
                <c:pt idx="0">
                  <c:v>80</c:v>
                </c:pt>
                <c:pt idx="1">
                  <c:v>20</c:v>
                </c:pt>
              </c:numCache>
            </c:numRef>
          </c:val>
          <c:extLst>
            <c:ext xmlns:c16="http://schemas.microsoft.com/office/drawing/2014/chart" uri="{C3380CC4-5D6E-409C-BE32-E72D297353CC}">
              <c16:uniqueId val="{00000004-B382-4B25-8A54-4CBBAB887EA9}"/>
            </c:ext>
          </c:extLst>
        </c:ser>
        <c:dLbls>
          <c:showLegendKey val="0"/>
          <c:showVal val="0"/>
          <c:showCatName val="0"/>
          <c:showSerName val="0"/>
          <c:showPercent val="0"/>
          <c:showBubbleSize val="0"/>
          <c:showLeaderLines val="1"/>
        </c:dLbls>
        <c:firstSliceAng val="0"/>
        <c:holeSize val="80"/>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gradFill>
              <a:gsLst>
                <a:gs pos="29000">
                  <a:srgbClr val="0078D4"/>
                </a:gs>
                <a:gs pos="100000">
                  <a:srgbClr val="C73ECC"/>
                </a:gs>
              </a:gsLst>
              <a:lin ang="0" scaled="1"/>
            </a:gradFill>
            <a:ln>
              <a:noFill/>
            </a:ln>
          </c:spPr>
          <c:dPt>
            <c:idx val="0"/>
            <c:bubble3D val="0"/>
            <c:spPr>
              <a:gradFill>
                <a:gsLst>
                  <a:gs pos="29000">
                    <a:srgbClr val="0078D4"/>
                  </a:gs>
                  <a:gs pos="100000">
                    <a:srgbClr val="C73ECC"/>
                  </a:gs>
                </a:gsLst>
                <a:lin ang="0" scaled="1"/>
              </a:gradFill>
              <a:ln w="19050">
                <a:noFill/>
              </a:ln>
              <a:effectLst/>
            </c:spPr>
            <c:extLst>
              <c:ext xmlns:c16="http://schemas.microsoft.com/office/drawing/2014/chart" uri="{C3380CC4-5D6E-409C-BE32-E72D297353CC}">
                <c16:uniqueId val="{00000001-5AA2-4847-A9F5-AEEB7886944B}"/>
              </c:ext>
            </c:extLst>
          </c:dPt>
          <c:dPt>
            <c:idx val="1"/>
            <c:bubble3D val="0"/>
            <c:spPr>
              <a:solidFill>
                <a:schemeClr val="bg1">
                  <a:lumMod val="95000"/>
                </a:schemeClr>
              </a:solidFill>
              <a:ln w="19050">
                <a:noFill/>
              </a:ln>
              <a:effectLst/>
            </c:spPr>
            <c:extLst>
              <c:ext xmlns:c16="http://schemas.microsoft.com/office/drawing/2014/chart" uri="{C3380CC4-5D6E-409C-BE32-E72D297353CC}">
                <c16:uniqueId val="{00000003-5AA2-4847-A9F5-AEEB7886944B}"/>
              </c:ext>
            </c:extLst>
          </c:dPt>
          <c:cat>
            <c:strRef>
              <c:f>Sheet1!$A$2:$A$3</c:f>
              <c:strCache>
                <c:ptCount val="2"/>
                <c:pt idx="0">
                  <c:v>1st Qtr</c:v>
                </c:pt>
                <c:pt idx="1">
                  <c:v>2nd Qtr</c:v>
                </c:pt>
              </c:strCache>
            </c:strRef>
          </c:cat>
          <c:val>
            <c:numRef>
              <c:f>Sheet1!$B$2:$B$3</c:f>
              <c:numCache>
                <c:formatCode>General</c:formatCode>
                <c:ptCount val="2"/>
                <c:pt idx="0">
                  <c:v>53</c:v>
                </c:pt>
                <c:pt idx="1">
                  <c:v>47</c:v>
                </c:pt>
              </c:numCache>
            </c:numRef>
          </c:val>
          <c:extLst>
            <c:ext xmlns:c16="http://schemas.microsoft.com/office/drawing/2014/chart" uri="{C3380CC4-5D6E-409C-BE32-E72D297353CC}">
              <c16:uniqueId val="{00000004-5AA2-4847-A9F5-AEEB7886944B}"/>
            </c:ext>
          </c:extLst>
        </c:ser>
        <c:dLbls>
          <c:showLegendKey val="0"/>
          <c:showVal val="0"/>
          <c:showCatName val="0"/>
          <c:showSerName val="0"/>
          <c:showPercent val="0"/>
          <c:showBubbleSize val="0"/>
          <c:showLeaderLines val="1"/>
        </c:dLbls>
        <c:firstSliceAng val="0"/>
        <c:holeSize val="80"/>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gradFill>
              <a:gsLst>
                <a:gs pos="29000">
                  <a:srgbClr val="0078D4"/>
                </a:gs>
                <a:gs pos="100000">
                  <a:srgbClr val="C73ECC"/>
                </a:gs>
              </a:gsLst>
              <a:lin ang="0" scaled="1"/>
            </a:gradFill>
            <a:ln>
              <a:noFill/>
            </a:ln>
          </c:spPr>
          <c:dPt>
            <c:idx val="0"/>
            <c:bubble3D val="0"/>
            <c:spPr>
              <a:gradFill>
                <a:gsLst>
                  <a:gs pos="29000">
                    <a:srgbClr val="0078D4"/>
                  </a:gs>
                  <a:gs pos="100000">
                    <a:srgbClr val="C73ECC"/>
                  </a:gs>
                </a:gsLst>
                <a:lin ang="0" scaled="1"/>
              </a:gradFill>
              <a:ln w="19050">
                <a:noFill/>
              </a:ln>
              <a:effectLst/>
            </c:spPr>
            <c:extLst>
              <c:ext xmlns:c16="http://schemas.microsoft.com/office/drawing/2014/chart" uri="{C3380CC4-5D6E-409C-BE32-E72D297353CC}">
                <c16:uniqueId val="{00000001-A8BE-497A-933B-015FF37F5A46}"/>
              </c:ext>
            </c:extLst>
          </c:dPt>
          <c:dPt>
            <c:idx val="1"/>
            <c:bubble3D val="0"/>
            <c:spPr>
              <a:solidFill>
                <a:schemeClr val="bg1">
                  <a:lumMod val="95000"/>
                </a:schemeClr>
              </a:solidFill>
              <a:ln w="19050">
                <a:noFill/>
              </a:ln>
              <a:effectLst/>
            </c:spPr>
            <c:extLst>
              <c:ext xmlns:c16="http://schemas.microsoft.com/office/drawing/2014/chart" uri="{C3380CC4-5D6E-409C-BE32-E72D297353CC}">
                <c16:uniqueId val="{00000003-A8BE-497A-933B-015FF37F5A46}"/>
              </c:ext>
            </c:extLst>
          </c:dPt>
          <c:cat>
            <c:strRef>
              <c:f>Sheet1!$A$2:$A$3</c:f>
              <c:strCache>
                <c:ptCount val="2"/>
                <c:pt idx="0">
                  <c:v>1st Qtr</c:v>
                </c:pt>
                <c:pt idx="1">
                  <c:v>2nd Qtr</c:v>
                </c:pt>
              </c:strCache>
            </c:strRef>
          </c:cat>
          <c:val>
            <c:numRef>
              <c:f>Sheet1!$B$2:$B$3</c:f>
              <c:numCache>
                <c:formatCode>General</c:formatCode>
                <c:ptCount val="2"/>
                <c:pt idx="0">
                  <c:v>82</c:v>
                </c:pt>
                <c:pt idx="1">
                  <c:v>18</c:v>
                </c:pt>
              </c:numCache>
            </c:numRef>
          </c:val>
          <c:extLst>
            <c:ext xmlns:c16="http://schemas.microsoft.com/office/drawing/2014/chart" uri="{C3380CC4-5D6E-409C-BE32-E72D297353CC}">
              <c16:uniqueId val="{00000004-A8BE-497A-933B-015FF37F5A46}"/>
            </c:ext>
          </c:extLst>
        </c:ser>
        <c:dLbls>
          <c:showLegendKey val="0"/>
          <c:showVal val="0"/>
          <c:showCatName val="0"/>
          <c:showSerName val="0"/>
          <c:showPercent val="0"/>
          <c:showBubbleSize val="0"/>
          <c:showLeaderLines val="1"/>
        </c:dLbls>
        <c:firstSliceAng val="0"/>
        <c:holeSize val="80"/>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55BDB6-8CA2-4D4C-A020-E65C48D44E96}" type="datetimeFigureOut">
              <a:rPr lang="en-US" smtClean="0"/>
              <a:t>6/26/2026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61315D-976C-4BC6-9B5E-CA1362E8944E}" type="slidenum">
              <a:rPr lang="en-US" smtClean="0"/>
              <a:t>‹#›</a:t>
            </a:fld>
            <a:endParaRPr lang="en-US"/>
          </a:p>
        </p:txBody>
      </p:sp>
    </p:spTree>
    <p:extLst>
      <p:ext uri="{BB962C8B-B14F-4D97-AF65-F5344CB8AC3E}">
        <p14:creationId xmlns:p14="http://schemas.microsoft.com/office/powerpoint/2010/main" val="2142487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Hey everyone, welcome to AgentRx! We're thrilled you're here today. We know your calendars are jam-packed, and you could be doing a hundred other things right now — so the fact that you chose to spend this hour with us really means a lot.</a:t>
            </a:r>
          </a:p>
          <a:p>
            <a:endParaRPr lang="en-US"/>
          </a:p>
          <a:p>
            <a:r>
              <a:rPr lang="en-US"/>
              <a:t>Today we're going to demystify the world of AI agents, show you how they extend what Copilot can do, and even build one together live. We've got both Maria and Neelanjana presenting, plus our awesome chat moderators keeping the conversation going. So buckle up — it's going to be a fun ride!</a:t>
            </a:r>
          </a:p>
        </p:txBody>
      </p:sp>
      <p:sp>
        <p:nvSpPr>
          <p:cNvPr id="4" name="Slide Number Placeholder 3"/>
          <p:cNvSpPr>
            <a:spLocks noGrp="1"/>
          </p:cNvSpPr>
          <p:nvPr>
            <p:ph type="sldNum" sz="quarter" idx="5"/>
          </p:nvPr>
        </p:nvSpPr>
        <p:spPr/>
        <p:txBody>
          <a:bodyPr/>
          <a:lstStyle/>
          <a:p>
            <a:fld id="{3A5B5191-5681-4F1E-BDEC-010A1F2D14B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Let's introduce the team behind today's session. We always say it takes a village to keep up with AI changes, and that's no joke — our team meets weekly to prep new content and stay current.</a:t>
            </a:r>
          </a:p>
          <a:p>
            <a:endParaRPr lang="en-US"/>
          </a:p>
          <a:p>
            <a:r>
              <a:rPr lang="en-US"/>
              <a:t>We've got Bridget and Maria as your presenters today. Maria is a Principal Cloud Solution Architect out of Sacramento, California, and fun fact — she grew up in three different countries! Bridget is a Senior Cloud Solutions Architect based in Atlanta. Between the two of them, you're in great hands.</a:t>
            </a:r>
          </a:p>
        </p:txBody>
      </p:sp>
      <p:sp>
        <p:nvSpPr>
          <p:cNvPr id="4" name="Slide Number Placeholder 3"/>
          <p:cNvSpPr>
            <a:spLocks noGrp="1"/>
          </p:cNvSpPr>
          <p:nvPr>
            <p:ph type="sldNum" sz="quarter" idx="5"/>
          </p:nvPr>
        </p:nvSpPr>
        <p:spPr/>
        <p:txBody>
          <a:bodyPr/>
          <a:lstStyle/>
          <a:p>
            <a:fld id="{6161315D-976C-4BC6-9B5E-CA1362E8944E}" type="slidenum">
              <a:rPr lang="en-US" smtClean="0"/>
              <a:t>2</a:t>
            </a:fld>
            <a:endParaRPr lang="en-US"/>
          </a:p>
        </p:txBody>
      </p:sp>
    </p:spTree>
    <p:extLst>
      <p:ext uri="{BB962C8B-B14F-4D97-AF65-F5344CB8AC3E}">
        <p14:creationId xmlns:p14="http://schemas.microsoft.com/office/powerpoint/2010/main" val="1419937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And we can't forget our amazing chat moderators! Neelanjana Panda joins us from New Jersey — she's a Senior Cloud Solutions Architect and a weekend woodworker, so she's talented in more ways than one. Gabriela Farias is based out of New York, and she loves having Central Park as her backyard.</a:t>
            </a:r>
          </a:p>
          <a:p>
            <a:endParaRPr lang="en-US"/>
          </a:p>
          <a:p>
            <a:r>
              <a:rPr lang="en-US"/>
              <a:t>Between our presenters and moderators, we've got you covered coast to coast. So please drop your questions in the chat — they're here to help!</a:t>
            </a:r>
          </a:p>
        </p:txBody>
      </p:sp>
      <p:sp>
        <p:nvSpPr>
          <p:cNvPr id="4" name="Slide Number Placeholder 3"/>
          <p:cNvSpPr>
            <a:spLocks noGrp="1"/>
          </p:cNvSpPr>
          <p:nvPr>
            <p:ph type="sldNum" sz="quarter" idx="5"/>
          </p:nvPr>
        </p:nvSpPr>
        <p:spPr/>
        <p:txBody>
          <a:bodyPr/>
          <a:lstStyle/>
          <a:p>
            <a:fld id="{6161315D-976C-4BC6-9B5E-CA1362E8944E}" type="slidenum">
              <a:rPr lang="en-US" smtClean="0"/>
              <a:t>3</a:t>
            </a:fld>
            <a:endParaRPr lang="en-US"/>
          </a:p>
        </p:txBody>
      </p:sp>
    </p:spTree>
    <p:extLst>
      <p:ext uri="{BB962C8B-B14F-4D97-AF65-F5344CB8AC3E}">
        <p14:creationId xmlns:p14="http://schemas.microsoft.com/office/powerpoint/2010/main" val="2037426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32F3FE-DF37-15DF-C474-22E7CB5D06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C838A7-EBB1-1162-F52A-28BADB90FE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D45100-FF03-0C2F-488B-7E43E471645A}"/>
              </a:ext>
            </a:extLst>
          </p:cNvPr>
          <p:cNvSpPr>
            <a:spLocks noGrp="1"/>
          </p:cNvSpPr>
          <p:nvPr>
            <p:ph type="body" idx="1"/>
          </p:nvPr>
        </p:nvSpPr>
        <p:spPr/>
        <p:txBody>
          <a:bodyPr/>
          <a:lstStyle/>
          <a:p>
            <a:r>
              <a:rPr lang="en-US"/>
              <a:t>Here's a quick roadmap of what we'll cover today. We'll start with the fundamentals — what agents are, why they matter, and honestly, when NOT to build one. Then we'll do a live build-along where you'll create your own agent right alongside us.</a:t>
            </a:r>
          </a:p>
          <a:p>
            <a:endParaRPr lang="en-US"/>
          </a:p>
          <a:p>
            <a:r>
              <a:rPr lang="en-US"/>
              <a:t>After that, we'll dive into real-world, high-impact scenarios in healthcare and life sciences. What we won't cover today is deep architecture, admin configurations, or governance — those deserve their own dedicated sessions, and we've linked some great webinars on those topics.</a:t>
            </a:r>
          </a:p>
          <a:p>
            <a:endParaRPr lang="en-US"/>
          </a:p>
          <a:p>
            <a:r>
              <a:rPr lang="en-US"/>
              <a:t>We'll have content for both Copilot Chat basic users and premium M365 Copilot users, so everyone will find something useful here.</a:t>
            </a:r>
          </a:p>
        </p:txBody>
      </p:sp>
      <p:sp>
        <p:nvSpPr>
          <p:cNvPr id="4" name="Slide Number Placeholder 3">
            <a:extLst>
              <a:ext uri="{FF2B5EF4-FFF2-40B4-BE49-F238E27FC236}">
                <a16:creationId xmlns:a16="http://schemas.microsoft.com/office/drawing/2014/main" id="{9984F0E2-D588-B9FB-6DBB-73819371DD4A}"/>
              </a:ext>
            </a:extLst>
          </p:cNvPr>
          <p:cNvSpPr>
            <a:spLocks noGrp="1"/>
          </p:cNvSpPr>
          <p:nvPr>
            <p:ph type="sldNum" sz="quarter" idx="5"/>
          </p:nvPr>
        </p:nvSpPr>
        <p:spPr/>
        <p:txBody>
          <a:bodyPr/>
          <a:lstStyle/>
          <a:p>
            <a:fld id="{3A5B5191-5681-4F1E-BDEC-010A1F2D14BE}" type="slidenum">
              <a:rPr lang="en-US" smtClean="0"/>
              <a:t>4</a:t>
            </a:fld>
            <a:endParaRPr lang="en-US"/>
          </a:p>
        </p:txBody>
      </p:sp>
    </p:spTree>
    <p:extLst>
      <p:ext uri="{BB962C8B-B14F-4D97-AF65-F5344CB8AC3E}">
        <p14:creationId xmlns:p14="http://schemas.microsoft.com/office/powerpoint/2010/main" val="2928654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827250-A2AA-5EDF-7D2B-8512D87C9D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E544BE-1D2B-7BE3-A421-8C4BA836B7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B41121-2095-A5D6-3467-B09FE27F3EE9}"/>
              </a:ext>
            </a:extLst>
          </p:cNvPr>
          <p:cNvSpPr>
            <a:spLocks noGrp="1"/>
          </p:cNvSpPr>
          <p:nvPr>
            <p:ph type="body" idx="1"/>
          </p:nvPr>
        </p:nvSpPr>
        <p:spPr/>
        <p:txBody>
          <a:bodyPr/>
          <a:lstStyle/>
          <a:p>
            <a:r>
              <a:rPr lang="en-US"/>
              <a:t>Alright, before we dive in, we'd love to learn a bit about you! We've got a quick poll coming up — let us know where you're based, what your role looks like, where your organization is on the AI agent journey, and what you're hoping agents can unlock for your team.</a:t>
            </a:r>
          </a:p>
          <a:p>
            <a:endParaRPr lang="en-US"/>
          </a:p>
          <a:p>
            <a:r>
              <a:rPr lang="en-US"/>
              <a:t>Your answers help us tailor the session to what matters most to you, so please take a moment to respond. We can see the results coming in live!</a:t>
            </a:r>
          </a:p>
        </p:txBody>
      </p:sp>
      <p:sp>
        <p:nvSpPr>
          <p:cNvPr id="4" name="Slide Number Placeholder 3">
            <a:extLst>
              <a:ext uri="{FF2B5EF4-FFF2-40B4-BE49-F238E27FC236}">
                <a16:creationId xmlns:a16="http://schemas.microsoft.com/office/drawing/2014/main" id="{7CB9F0CB-AD4E-2358-6C6F-31F6B854A3D0}"/>
              </a:ext>
            </a:extLst>
          </p:cNvPr>
          <p:cNvSpPr>
            <a:spLocks noGrp="1"/>
          </p:cNvSpPr>
          <p:nvPr>
            <p:ph type="sldNum" sz="quarter" idx="5"/>
          </p:nvPr>
        </p:nvSpPr>
        <p:spPr/>
        <p:txBody>
          <a:bodyPr/>
          <a:lstStyle/>
          <a:p>
            <a:fld id="{3A5B5191-5681-4F1E-BDEC-010A1F2D14BE}" type="slidenum">
              <a:rPr lang="en-US" smtClean="0"/>
              <a:t>5</a:t>
            </a:fld>
            <a:endParaRPr lang="en-US"/>
          </a:p>
        </p:txBody>
      </p:sp>
    </p:spTree>
    <p:extLst>
      <p:ext uri="{BB962C8B-B14F-4D97-AF65-F5344CB8AC3E}">
        <p14:creationId xmlns:p14="http://schemas.microsoft.com/office/powerpoint/2010/main" val="919122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OK, let's jump into the fundamentals! This is our foundation section where we'll break down what agents actually are, why organizations are so excited about them, and how they fit into the broader Copilot ecosystem.</a:t>
            </a:r>
          </a:p>
          <a:p>
            <a:endParaRPr lang="en-US"/>
          </a:p>
          <a:p>
            <a:r>
              <a:rPr lang="en-US"/>
              <a:t>Even if you've attended a previous AgentRx session, we've refreshed the content based on what we've been seeing with customers and the latest product updates. So there's definitely new stuff in here for returning attendees too.</a:t>
            </a:r>
          </a:p>
        </p:txBody>
      </p:sp>
      <p:sp>
        <p:nvSpPr>
          <p:cNvPr id="4" name="Slide Number Placeholder 3"/>
          <p:cNvSpPr>
            <a:spLocks noGrp="1"/>
          </p:cNvSpPr>
          <p:nvPr>
            <p:ph type="sldNum" sz="quarter" idx="5"/>
          </p:nvPr>
        </p:nvSpPr>
        <p:spPr/>
        <p:txBody>
          <a:bodyPr/>
          <a:lstStyle/>
          <a:p>
            <a:fld id="{590E30E2-A240-4D2C-9815-EF958153D7C3}"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CA559-C9E4-3FF7-D0F4-6C27D902CE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8124D3-2081-15DE-94D1-FA28F085EBAD}"/>
              </a:ext>
            </a:extLst>
          </p:cNvPr>
          <p:cNvSpPr>
            <a:spLocks noGrp="1" noRot="1" noChangeAspect="1"/>
          </p:cNvSpPr>
          <p:nvPr>
            <p:ph type="sldImg"/>
          </p:nvPr>
        </p:nvSpPr>
        <p:spPr>
          <a:xfrm>
            <a:off x="747713" y="1181100"/>
            <a:ext cx="5667375" cy="3189288"/>
          </a:xfrm>
        </p:spPr>
        <p:txBody>
          <a:bodyPr/>
          <a:lstStyle/>
          <a:p>
            <a:endParaRPr lang="en-US"/>
          </a:p>
        </p:txBody>
      </p:sp>
      <p:sp>
        <p:nvSpPr>
          <p:cNvPr id="3" name="Notes Placeholder 2">
            <a:extLst>
              <a:ext uri="{FF2B5EF4-FFF2-40B4-BE49-F238E27FC236}">
                <a16:creationId xmlns:a16="http://schemas.microsoft.com/office/drawing/2014/main" id="{6EF33857-85E3-0818-9C3F-0E16C8296A06}"/>
              </a:ext>
            </a:extLst>
          </p:cNvPr>
          <p:cNvSpPr>
            <a:spLocks noGrp="1"/>
          </p:cNvSpPr>
          <p:nvPr>
            <p:ph type="body" idx="1"/>
          </p:nvPr>
        </p:nvSpPr>
        <p:spPr/>
        <p:txBody>
          <a:bodyPr/>
          <a:lstStyle/>
          <a:p>
            <a:r>
              <a:rPr lang="en-US"/>
              <a:t>So here's the big picture, and the numbers really speak for themselves. This data comes from the Work Trend Index — a global research report from Microsoft that looks at how work is changing, especially with AI.</a:t>
            </a:r>
          </a:p>
          <a:p>
            <a:endParaRPr lang="en-US"/>
          </a:p>
          <a:p>
            <a:r>
              <a:rPr lang="en-US"/>
              <a:t>80% of employees and leaders say they don't have enough time or energy to do their jobs. 53% of leaders say productivity must increase. And 82% of those leaders expect to use digital labor — meaning agents — to expand their workforce capacity. The takeaway here is clear: agents aren't about replacing people. They're about reclaiming time so you can tackle the work that really matters.</a:t>
            </a:r>
          </a:p>
        </p:txBody>
      </p:sp>
      <p:sp>
        <p:nvSpPr>
          <p:cNvPr id="4" name="Slide Number Placeholder 3">
            <a:extLst>
              <a:ext uri="{FF2B5EF4-FFF2-40B4-BE49-F238E27FC236}">
                <a16:creationId xmlns:a16="http://schemas.microsoft.com/office/drawing/2014/main" id="{155AE3D1-B48D-2A73-929B-AE791CC8BA6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0CD717-BA3E-410B-AAE6-2C9310D382A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806992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I love the smartphone analogy for explaining this. Think of Copilot as your smartphone — it's your everyday AI assistant that does a lot out of the box. Agents are like the apps on that phone — each one tailored for a specific task.</a:t>
            </a:r>
          </a:p>
          <a:p>
            <a:endParaRPr lang="en-US"/>
          </a:p>
          <a:p>
            <a:r>
              <a:rPr lang="en-US"/>
              <a:t>Just like you might have a dedicated app for your kids' school notifications so they don't get buried in your texts, agents tailor the Copilot experience to specific use cases. They can focus on data inside or outside of M365 — whether that's Epic, Sonar, or other industry systems — and they can be equipped with skills like sending emails, updating records, or creating tickets.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BD4B5-4679-43FF-8EBE-09D12C93027F}"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20227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92264-199B-517D-B4DB-03647FDBA9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7BC722-413D-720F-1C50-FBBC89451D4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1961255-E552-3C82-3514-E8C8457DB9B9}"/>
              </a:ext>
            </a:extLst>
          </p:cNvPr>
          <p:cNvSpPr>
            <a:spLocks noGrp="1"/>
          </p:cNvSpPr>
          <p:nvPr>
            <p:ph type="body" idx="1"/>
          </p:nvPr>
        </p:nvSpPr>
        <p:spPr/>
        <p:txBody>
          <a:bodyPr/>
          <a:lstStyle/>
          <a:p>
            <a:r>
              <a:rPr lang="en-US"/>
              <a:t>This visual captures our whole vision for Copilot and agents, and it starts with people and human ingenuity. That's why it's called Copilot, not autopilot — everything needs a human to kick off the process and review the output.</a:t>
            </a:r>
          </a:p>
          <a:p>
            <a:endParaRPr lang="en-US"/>
          </a:p>
          <a:p>
            <a:r>
              <a:rPr lang="en-US"/>
              <a:t>We envision every employee having a Copilot as their trusted AI assistant that understands their work context and provides a consistent experience. Agents augment that by adding specialized skills and knowledge to automate tasks and business processes. Just like everyone today has a smartphone with many apps, we see a future where everyone will have a Copilot with many agents.</a:t>
            </a:r>
          </a:p>
        </p:txBody>
      </p:sp>
      <p:sp>
        <p:nvSpPr>
          <p:cNvPr id="4" name="Slide Number Placeholder 3">
            <a:extLst>
              <a:ext uri="{FF2B5EF4-FFF2-40B4-BE49-F238E27FC236}">
                <a16:creationId xmlns:a16="http://schemas.microsoft.com/office/drawing/2014/main" id="{1F1A1DCB-601E-A61B-239D-AD257A0B8F6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8E3547-CAB1-462B-A8FF-F2E85A8C2A1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20705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77D3A-3BE7-E60D-C863-DD26E80D36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2A1684-BAFD-EDF7-EBC2-38CD5D26F7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6EBCED-5490-D664-1F82-F09995F0B312}"/>
              </a:ext>
            </a:extLst>
          </p:cNvPr>
          <p:cNvSpPr>
            <a:spLocks noGrp="1"/>
          </p:cNvSpPr>
          <p:nvPr>
            <p:ph type="body" idx="1"/>
          </p:nvPr>
        </p:nvSpPr>
        <p:spPr/>
        <p:txBody>
          <a:bodyPr/>
          <a:lstStyle/>
          <a:p>
            <a:r>
              <a:rPr lang="en-US"/>
              <a:t>Agents exist on a spectrum, and different organizations are at different stages of their AI journey. On the simpler end, we have retrieval agents — they follow predefined rules and instructions to find and present information. Think of them as prompt-and-response style agents.</a:t>
            </a:r>
          </a:p>
          <a:p>
            <a:endParaRPr lang="en-US"/>
          </a:p>
          <a:p>
            <a:r>
              <a:rPr lang="en-US"/>
              <a:t>In the middle, task-based agents connect to specific workflows and automate repetitive work — this is where process automation folks really thrive. And on the advanced end, autonomous agents can plan dynamically, learn from processes, and make decisions without human intervention. Most organizations are currently on the retrieval side, but we're rapidly expanding into task and autonomous capabilities.</a:t>
            </a:r>
          </a:p>
        </p:txBody>
      </p:sp>
      <p:sp>
        <p:nvSpPr>
          <p:cNvPr id="4" name="Slide Number Placeholder 3">
            <a:extLst>
              <a:ext uri="{FF2B5EF4-FFF2-40B4-BE49-F238E27FC236}">
                <a16:creationId xmlns:a16="http://schemas.microsoft.com/office/drawing/2014/main" id="{8504B587-BD73-7940-3595-38826BEB82B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A15276-9AB5-4C50-942A-C010AD768EEB}" type="slidenum">
              <a:rPr kumimoji="0" lang="en-US" sz="13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3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378987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let's talk about discovery, because here's an important point: not every use case requires you to build an agent from scratch. Many of the most common scenarios already have pre-built agents ready to go.</a:t>
            </a:r>
          </a:p>
          <a:p>
            <a:endParaRPr lang="en-US"/>
          </a:p>
          <a:p>
            <a:r>
              <a:rPr lang="en-US"/>
              <a:t>Microsoft has been listening to the signals from customers and building first-party agents for heavily leveraged use cases. These follow the same security, governance, and compliance principles you expect. Let's take a look at what's available.</a:t>
            </a:r>
          </a:p>
        </p:txBody>
      </p:sp>
      <p:sp>
        <p:nvSpPr>
          <p:cNvPr id="4" name="Slide Number Placeholder 3"/>
          <p:cNvSpPr>
            <a:spLocks noGrp="1"/>
          </p:cNvSpPr>
          <p:nvPr>
            <p:ph type="sldNum" sz="quarter" idx="5"/>
          </p:nvPr>
        </p:nvSpPr>
        <p:spPr/>
        <p:txBody>
          <a:bodyPr/>
          <a:lstStyle/>
          <a:p>
            <a:fld id="{5EAB12DF-FFDB-4686-BB17-EFB8350010E2}" type="slidenum">
              <a:rPr lang="en-US" smtClean="0"/>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7EE1B-0AD3-D435-2E92-DC6E7D4AA7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2B4550-4952-897F-9C47-D4A143825C2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73EA41C-F488-6FE3-BD86-F1B60BA8E8E0}"/>
              </a:ext>
            </a:extLst>
          </p:cNvPr>
          <p:cNvSpPr>
            <a:spLocks noGrp="1"/>
          </p:cNvSpPr>
          <p:nvPr>
            <p:ph type="body" idx="1"/>
          </p:nvPr>
        </p:nvSpPr>
        <p:spPr/>
        <p:txBody>
          <a:bodyPr/>
          <a:lstStyle/>
          <a:p>
            <a:r>
              <a:rPr lang="en-US"/>
              <a:t>Here's the full lineup of pre-built Microsoft agents. You've got the Researcher for advanced reasoning and deep research, the Facilitator for running efficient meetings in Teams, the Analyst for sophisticated data insights, and Office agents for Word, Excel, and PowerPoint.</a:t>
            </a:r>
          </a:p>
          <a:p>
            <a:endParaRPr lang="en-US"/>
          </a:p>
          <a:p>
            <a:r>
              <a:rPr lang="en-US"/>
              <a:t>Not all of these require a premium license — the Office agents, for example, are available to everyone. Some like Workforce Insights are in the Frontier program for early adopters. Before you invest time building something custom, check the Agent Store first — you might find exactly what you need already built and ready to go.</a:t>
            </a:r>
          </a:p>
        </p:txBody>
      </p:sp>
      <p:sp>
        <p:nvSpPr>
          <p:cNvPr id="4" name="Slide Number Placeholder 3">
            <a:extLst>
              <a:ext uri="{FF2B5EF4-FFF2-40B4-BE49-F238E27FC236}">
                <a16:creationId xmlns:a16="http://schemas.microsoft.com/office/drawing/2014/main" id="{41449BB4-B57D-737A-AEE4-193E796C456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781624-BC54-4363-BF42-C5F2781AA858}"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57034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Alright, let's spotlight a few agents that are really making waves. These showcase the cutting-edge capabilities now available in the Copilot ecosystem, and they represent where the product is heading.</a:t>
            </a:r>
          </a:p>
          <a:p>
            <a:endParaRPr lang="en-US"/>
          </a:p>
          <a:p>
            <a:r>
              <a:rPr lang="en-US"/>
              <a:t>If you haven't explored these yet, definitely give them a try. We'll walk through Critique, Council, Cowork, and the Office agents — each solving different problems in powerful ways.</a:t>
            </a:r>
          </a:p>
        </p:txBody>
      </p:sp>
      <p:sp>
        <p:nvSpPr>
          <p:cNvPr id="4" name="Slide Number Placeholder 3"/>
          <p:cNvSpPr>
            <a:spLocks noGrp="1"/>
          </p:cNvSpPr>
          <p:nvPr>
            <p:ph type="sldNum" sz="quarter" idx="5"/>
          </p:nvPr>
        </p:nvSpPr>
        <p:spPr/>
        <p:txBody>
          <a:bodyPr/>
          <a:lstStyle/>
          <a:p>
            <a:fld id="{401EFDA9-598E-4008-9A37-83AACE2AEE9E}" type="slidenum">
              <a:rPr lang="en-US" smtClean="0"/>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DF822-9933-FD6D-E214-8316F7A69E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B5489B-38E7-4D3F-71EA-8F6EBE2FA7E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3A301DF-060E-B170-59F9-BEEDCA749D79}"/>
              </a:ext>
            </a:extLst>
          </p:cNvPr>
          <p:cNvSpPr>
            <a:spLocks noGrp="1"/>
          </p:cNvSpPr>
          <p:nvPr>
            <p:ph type="body" idx="1"/>
          </p:nvPr>
        </p:nvSpPr>
        <p:spPr/>
        <p:txBody>
          <a:bodyPr/>
          <a:lstStyle/>
          <a:p>
            <a:r>
              <a:rPr lang="en-US"/>
              <a:t>Critique is a game-changer for research quality. Here's how it works: the GPT model drafts an initial response, and then Claude — the Anthropic model — reviews it for accuracy, completeness, and citation integrity. So what you get has essentially been peer-reviewed by two different AI models before you even see it.</a:t>
            </a:r>
          </a:p>
          <a:p>
            <a:endParaRPr lang="en-US"/>
          </a:p>
          <a:p>
            <a:r>
              <a:rPr lang="en-US"/>
              <a:t>Because it's natively built into M365 Copilot, it leverages your work graph — your emails, Teams chats, meetings — to ground responses in your actual work context, not just the prompt. It fully adheres to your existing privacy and permission settings. Important note: this requires Anthropic models to be enabled, which means it may not be available for EU data boundary customers where those models are disabled by default.</a:t>
            </a:r>
          </a:p>
        </p:txBody>
      </p:sp>
      <p:sp>
        <p:nvSpPr>
          <p:cNvPr id="4" name="Slide Number Placeholder 3">
            <a:extLst>
              <a:ext uri="{FF2B5EF4-FFF2-40B4-BE49-F238E27FC236}">
                <a16:creationId xmlns:a16="http://schemas.microsoft.com/office/drawing/2014/main" id="{8B087B5F-D20F-7A48-53D6-607E4D3B18EF}"/>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E11CC45C-D7C9-4A6A-8340-6B905AD04DA9}"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28410539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DF822-9933-FD6D-E214-8316F7A69E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B5489B-38E7-4D3F-71EA-8F6EBE2FA7E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3A301DF-060E-B170-59F9-BEEDCA749D79}"/>
              </a:ext>
            </a:extLst>
          </p:cNvPr>
          <p:cNvSpPr>
            <a:spLocks noGrp="1"/>
          </p:cNvSpPr>
          <p:nvPr>
            <p:ph type="body" idx="1"/>
          </p:nvPr>
        </p:nvSpPr>
        <p:spPr/>
        <p:txBody>
          <a:bodyPr/>
          <a:lstStyle/>
          <a:p>
            <a:r>
              <a:rPr lang="en-US"/>
              <a:t>Council takes a different approach — instead of one model checking another's work, it runs your prompt across two AI models in parallel and lets you compare the results side by side. You can see where the answers agree, where they diverge, and what each model uniquely adds.</a:t>
            </a:r>
          </a:p>
          <a:p>
            <a:endParaRPr lang="en-US"/>
          </a:p>
          <a:p>
            <a:r>
              <a:rPr lang="en-US"/>
              <a:t>It's perfect for exploration, comparison, and pressure-testing decisions when the answer isn't obvious. Think of it as getting a second opinion built right into your workflow. Like Critique, this is available through the Frontier program and requires Anthropic models to be enabled in your organization.</a:t>
            </a:r>
          </a:p>
        </p:txBody>
      </p:sp>
      <p:sp>
        <p:nvSpPr>
          <p:cNvPr id="4" name="Slide Number Placeholder 3">
            <a:extLst>
              <a:ext uri="{FF2B5EF4-FFF2-40B4-BE49-F238E27FC236}">
                <a16:creationId xmlns:a16="http://schemas.microsoft.com/office/drawing/2014/main" id="{8B087B5F-D20F-7A48-53D6-607E4D3B18EF}"/>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E11CC45C-D7C9-4A6A-8340-6B905AD04DA9}"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16122753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CFDF11-F580-0559-6DE9-1C5B0376F9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D4A518-3A7E-C458-F7E5-E2E8FC86B06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99E5427-48FB-EC3B-2079-A8EEEDB9603D}"/>
              </a:ext>
            </a:extLst>
          </p:cNvPr>
          <p:cNvSpPr>
            <a:spLocks noGrp="1"/>
          </p:cNvSpPr>
          <p:nvPr>
            <p:ph type="body" idx="1"/>
          </p:nvPr>
        </p:nvSpPr>
        <p:spPr/>
        <p:txBody>
          <a:bodyPr/>
          <a:lstStyle/>
          <a:p>
            <a:r>
              <a:rPr lang="en-US"/>
              <a:t>Copilot Cowork is where things get really exciting. It moves beyond the typical prompt-and-response pattern into actual multi-step execution that unfolds over time. You can delegate real work — like organizing your inbox, preparing for meetings, or building weekly summaries — and Cowork breaks it down into steps.</a:t>
            </a:r>
          </a:p>
          <a:p>
            <a:endParaRPr lang="en-US"/>
          </a:p>
          <a:p>
            <a:r>
              <a:rPr lang="en-US"/>
              <a:t>It reasons across your tools and files, carries work forward with visible progress, and you can review, guide, or stop it at any point. It's built with enterprise needs front and center — everything is observable, transparent, and operates within Microsoft's security and governance framework. This is a real glimpse into where AI collaboration is heading.</a:t>
            </a:r>
          </a:p>
        </p:txBody>
      </p:sp>
      <p:sp>
        <p:nvSpPr>
          <p:cNvPr id="4" name="Slide Number Placeholder 3">
            <a:extLst>
              <a:ext uri="{FF2B5EF4-FFF2-40B4-BE49-F238E27FC236}">
                <a16:creationId xmlns:a16="http://schemas.microsoft.com/office/drawing/2014/main" id="{751B14D2-77E2-02C4-2377-E9A8DF468EA2}"/>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E11CC45C-D7C9-4A6A-8340-6B905AD04DA9}"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23181566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212E63-400D-1908-2DC0-598E17B5E9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83C872-0F03-2332-209F-31809B4B9B5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70EA150-4953-699B-C3BB-E17C9986C58B}"/>
              </a:ext>
            </a:extLst>
          </p:cNvPr>
          <p:cNvSpPr>
            <a:spLocks noGrp="1"/>
          </p:cNvSpPr>
          <p:nvPr>
            <p:ph type="body" idx="1"/>
          </p:nvPr>
        </p:nvSpPr>
        <p:spPr/>
        <p:txBody>
          <a:bodyPr/>
          <a:lstStyle/>
          <a:p>
            <a:r>
              <a:rPr lang="en-US"/>
              <a:t>The Office agents are a big deal because they're available to both basic and premium Copilot users. Word agent can draft, summarize, and rewrite polished documents in seconds. PowerPoint agent turns data into compelling presentations with auto-generated visuals and narrative. And Excel agent analyzes complex data using natural language.</a:t>
            </a:r>
          </a:p>
          <a:p>
            <a:endParaRPr lang="en-US"/>
          </a:p>
          <a:p>
            <a:r>
              <a:rPr lang="en-US"/>
              <a:t>I want to especially highlight the PowerPoint agent — early on, there was a real gap in quality for AI-generated presentations. But with recent model enhancements, especially the Anthropic integration, the content quality has taken a huge step forward. We're also adding a branding kit feature so these agents can work with your organization's corporate templates.</a:t>
            </a:r>
          </a:p>
        </p:txBody>
      </p:sp>
      <p:sp>
        <p:nvSpPr>
          <p:cNvPr id="4" name="Slide Number Placeholder 3">
            <a:extLst>
              <a:ext uri="{FF2B5EF4-FFF2-40B4-BE49-F238E27FC236}">
                <a16:creationId xmlns:a16="http://schemas.microsoft.com/office/drawing/2014/main" id="{F690F385-0940-AB81-137F-5396463D244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1BD4B5-4679-43FF-8EBE-09D12C93027F}" type="slidenum">
              <a:rPr kumimoji="0" lang="en-AU"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AU"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068178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Even if you're on the basic Copilot Chat license, you still have access to some really powerful agents. Word agent transforms ideas into polished, executive-ready documents with intelligent drafting and context-aware rewriting. PowerPoint agent turns insights into compelling storytelling with auto-generated slides and visuals.</a:t>
            </a:r>
          </a:p>
          <a:p>
            <a:endParaRPr lang="en-US"/>
          </a:p>
          <a:p>
            <a:r>
              <a:rPr lang="en-US"/>
              <a:t>And Excel agent unlocks actionable insights from complex data using natural language. All of these are accessible through your Copilot Chat experience — no premium license required. So there's no barrier to getting started.</a:t>
            </a:r>
          </a:p>
        </p:txBody>
      </p:sp>
      <p:sp>
        <p:nvSpPr>
          <p:cNvPr id="4" name="Slide Number Placeholder 3"/>
          <p:cNvSpPr>
            <a:spLocks noGrp="1"/>
          </p:cNvSpPr>
          <p:nvPr>
            <p:ph type="sldNum" sz="quarter" idx="5"/>
          </p:nvPr>
        </p:nvSpPr>
        <p:spPr/>
        <p:txBody>
          <a:bodyPr/>
          <a:lstStyle/>
          <a:p>
            <a:fld id="{1A3B515F-5901-4DB5-AB1F-A75D1A2239E1}" type="slidenum">
              <a:rPr lang="en-US" smtClean="0"/>
              <a:t>18</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let's shift gears to the building part of today's session. We've covered what agents are, we've explored the pre-built options — now it's time to learn how you can create your own.</a:t>
            </a:r>
          </a:p>
          <a:p>
            <a:endParaRPr lang="en-US"/>
          </a:p>
          <a:p>
            <a:r>
              <a:rPr lang="en-US"/>
              <a:t>The great news is that you don't need to be a developer to build agents. The tools are designed so that business users who know their workflows best can design agents using plain language. That's exactly what we'll demonstrate in the build-along.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D692CB-032E-47A0-B4B5-8AE273A0ABC1}"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768960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Creating agents is designed to meet you where you are skill-wise. For end users, Agent Builder is a no-code solution — just describe what you want in plain English and it generates the agent for you. For makers who need more customization, Copilot Studio gives you a low-code environment with more flexibility.</a:t>
            </a:r>
          </a:p>
          <a:p>
            <a:endParaRPr lang="en-US"/>
          </a:p>
          <a:p>
            <a:r>
              <a:rPr lang="en-US"/>
              <a:t>And for developers who need full control, Azure AI Foundry provides pro-code tools. Think of it like Legos — the simple blocks and the complex sets are both powerful, just suited for different builders. My recommendation: give Agent Builder an honest try before jumping into more complex tools. You'll be surprised how much it can do.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07FFD8-5E29-435D-B59A-1BEAF0E889D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950025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84E84-064C-B366-A92C-E054D9D9A1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A50441-1715-2860-6F8D-5D7EFC485E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5CA678-1AEC-28F7-1C5D-DB56DB25634D}"/>
              </a:ext>
            </a:extLst>
          </p:cNvPr>
          <p:cNvSpPr>
            <a:spLocks noGrp="1"/>
          </p:cNvSpPr>
          <p:nvPr>
            <p:ph type="body" idx="1"/>
          </p:nvPr>
        </p:nvSpPr>
        <p:spPr/>
        <p:txBody>
          <a:bodyPr/>
          <a:lstStyle/>
          <a:p>
            <a:r>
              <a:rPr lang="en-US"/>
              <a:t>Let's watch a quick overview that shows the agent-building experience in action. This will give you a visual sense of how straightforward the process is before we jump into the live build-along together.</a:t>
            </a:r>
          </a:p>
          <a:p>
            <a:endParaRPr lang="en-US"/>
          </a:p>
          <a:p>
            <a:r>
              <a:rPr lang="en-US"/>
              <a:t>Pay attention to how simple the workflow is — from describing your agent's purpose to having a working agent in just a few minutes.</a:t>
            </a:r>
          </a:p>
        </p:txBody>
      </p:sp>
      <p:sp>
        <p:nvSpPr>
          <p:cNvPr id="4" name="Slide Number Placeholder 3">
            <a:extLst>
              <a:ext uri="{FF2B5EF4-FFF2-40B4-BE49-F238E27FC236}">
                <a16:creationId xmlns:a16="http://schemas.microsoft.com/office/drawing/2014/main" id="{D3A7812C-44F2-AE74-1874-A0A1B6F7DD1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07FFD8-5E29-435D-B59A-1BEAF0E889D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804765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5A87E9-C605-CFF5-6C7F-EAA25A3AC3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98F4A2-FB1A-018C-5825-FF014F2782F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96CB94C-5440-C239-5684-DB034813D899}"/>
              </a:ext>
            </a:extLst>
          </p:cNvPr>
          <p:cNvSpPr>
            <a:spLocks noGrp="1"/>
          </p:cNvSpPr>
          <p:nvPr>
            <p:ph type="body" idx="1"/>
          </p:nvPr>
        </p:nvSpPr>
        <p:spPr/>
        <p:txBody>
          <a:bodyPr/>
          <a:lstStyle/>
          <a:p>
            <a:pPr>
              <a:defRPr/>
            </a:pPr>
            <a:r>
              <a:rPr lang="en-US"/>
              <a:t>Here are the three simple steps to build your agent. First, open Copilot Chat in Teams or at m365copilot.com and navigate to 'New agent' in the left pane. Second, describe what your agent should do — the more detail you provide, the better the result.</a:t>
            </a:r>
          </a:p>
          <a:p>
            <a:pPr>
              <a:defRPr/>
            </a:pPr>
            <a:endParaRPr lang="en-US"/>
          </a:p>
          <a:p>
            <a:r>
              <a:rPr lang="en-US"/>
              <a:t>For example, we're building a drug recall watch agent today that monitors FDA recall data from specific public websites. Third, review the configuration it generates and iterate until you're happy. If you're a person of few words, you can even use Copilot Chat first to help you write a more detailed description!</a:t>
            </a:r>
          </a:p>
        </p:txBody>
      </p:sp>
      <p:sp>
        <p:nvSpPr>
          <p:cNvPr id="4" name="Slide Number Placeholder 3">
            <a:extLst>
              <a:ext uri="{FF2B5EF4-FFF2-40B4-BE49-F238E27FC236}">
                <a16:creationId xmlns:a16="http://schemas.microsoft.com/office/drawing/2014/main" id="{8D0344F1-1896-0037-FF1F-5E0B9BAF357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07FFD8-5E29-435D-B59A-1BEAF0E889D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560013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Once you've described your agent, the configure tab is where you fine-tune everything. You can edit the name, description, instructions, and knowledge sources. The system will auto-populate a lot of this based on your description, but you have full control to adjust.</a:t>
            </a:r>
          </a:p>
          <a:p>
            <a:endParaRPr lang="en-US"/>
          </a:p>
          <a:p>
            <a:r>
              <a:rPr lang="en-US"/>
              <a:t>I'd especially recommend adding starter prompts — these are like quick-access buttons that make your agent easier to use day-to-day. You can also enable Code Interpreter for data analysis tasks or Image Generator for creating visuals. Premium users will see more knowledge source options like SharePoint and Teams.</a:t>
            </a:r>
          </a:p>
        </p:txBody>
      </p:sp>
      <p:sp>
        <p:nvSpPr>
          <p:cNvPr id="4" name="Slide Number Placeholder 3"/>
          <p:cNvSpPr>
            <a:spLocks noGrp="1"/>
          </p:cNvSpPr>
          <p:nvPr>
            <p:ph type="sldNum" sz="quarter" idx="5"/>
          </p:nvPr>
        </p:nvSpPr>
        <p:spPr/>
        <p:txBody>
          <a:bodyPr/>
          <a:lstStyle/>
          <a:p>
            <a:fld id="{3A5B5191-5681-4F1E-BDEC-010A1F2D14BE}" type="slidenum">
              <a:rPr lang="en-US" smtClean="0"/>
              <a:t>23</a:t>
            </a:fld>
            <a:endParaRPr lang="en-US"/>
          </a:p>
        </p:txBody>
      </p:sp>
    </p:spTree>
    <p:extLst>
      <p:ext uri="{BB962C8B-B14F-4D97-AF65-F5344CB8AC3E}">
        <p14:creationId xmlns:p14="http://schemas.microsoft.com/office/powerpoint/2010/main" val="4191915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7FC60-4DBB-D62F-5909-02DF7FC8B0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F98B1D-0A17-438E-9EC5-2E9533945F3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FE595AF-4BC4-FB7F-AADE-96C33C00AC71}"/>
              </a:ext>
            </a:extLst>
          </p:cNvPr>
          <p:cNvSpPr>
            <a:spLocks noGrp="1"/>
          </p:cNvSpPr>
          <p:nvPr>
            <p:ph type="body" idx="1"/>
          </p:nvPr>
        </p:nvSpPr>
        <p:spPr/>
        <p:txBody>
          <a:bodyPr/>
          <a:lstStyle/>
          <a:p>
            <a:r>
              <a:rPr lang="en-US"/>
              <a:t>Knowledge sources are really the backbone of your agent — they tell it where to find information. If you're a basic Copilot Chat user, you can add public websites as sources, which is still incredibly powerful. Premium users get access to SharePoint, Teams, and the broader M365 work graph.</a:t>
            </a:r>
          </a:p>
          <a:p>
            <a:endParaRPr lang="en-US"/>
          </a:p>
          <a:p>
            <a:r>
              <a:rPr lang="en-US"/>
              <a:t>For our drug recall watch agent, we're using two public FDA websites as our knowledge sources. This keeps everything PHI-free and accessible to any user. The agent will look at targeted lookups within these sources and always cite the source URL — which is a great best practice to build into your agents.</a:t>
            </a:r>
          </a:p>
        </p:txBody>
      </p:sp>
      <p:sp>
        <p:nvSpPr>
          <p:cNvPr id="4" name="Slide Number Placeholder 3">
            <a:extLst>
              <a:ext uri="{FF2B5EF4-FFF2-40B4-BE49-F238E27FC236}">
                <a16:creationId xmlns:a16="http://schemas.microsoft.com/office/drawing/2014/main" id="{413A58ED-2B9B-5EEE-DA1E-5B9A41B09CD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501081-E19D-419D-B0AB-F3E63179501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186134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DBB04-7071-6317-958C-6A4DBA6383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B1F027-9769-B9F4-9B36-E073561B72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CC332C-04D6-7A8C-DEE3-602A1B5B00B4}"/>
              </a:ext>
            </a:extLst>
          </p:cNvPr>
          <p:cNvSpPr>
            <a:spLocks noGrp="1"/>
          </p:cNvSpPr>
          <p:nvPr>
            <p:ph type="body" idx="1"/>
          </p:nvPr>
        </p:nvSpPr>
        <p:spPr/>
        <p:txBody>
          <a:bodyPr/>
          <a:lstStyle/>
          <a:p>
            <a:r>
              <a:rPr lang="en-US"/>
              <a:t>That wraps up the agent-building walkthrough. As you saw, the whole process from description to deployment takes just a few minutes. You can share your agent with colleagues, and if you're a premium user, you can add internal data sources to make it even more powerful.</a:t>
            </a:r>
          </a:p>
          <a:p>
            <a:endParaRPr lang="en-US"/>
          </a:p>
          <a:p>
            <a:r>
              <a:rPr lang="en-US"/>
              <a:t>Now let's see how agents come to life in real healthcare and life sciences scenarios. This is where the rubber meets the road.</a:t>
            </a:r>
          </a:p>
        </p:txBody>
      </p:sp>
      <p:sp>
        <p:nvSpPr>
          <p:cNvPr id="4" name="Slide Number Placeholder 3">
            <a:extLst>
              <a:ext uri="{FF2B5EF4-FFF2-40B4-BE49-F238E27FC236}">
                <a16:creationId xmlns:a16="http://schemas.microsoft.com/office/drawing/2014/main" id="{BF88627F-314A-AE74-0CA3-710E4C44EA5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501081-E19D-419D-B0AB-F3E63179501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217419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let's shift into the part many of you have been waiting for — real-world healthcare and life sciences use cases. Remember that key idea: Copilot is your generalist, and agents are your specialists.</a:t>
            </a:r>
          </a:p>
          <a:p>
            <a:endParaRPr lang="en-US"/>
          </a:p>
          <a:p>
            <a:r>
              <a:rPr lang="en-US"/>
              <a:t>In healthcare and life sciences, that specialization becomes incredibly powerful. We've refreshed some of these based on what we've been seeing with customers, and added a couple of new scenarios. We'll start with basic Copilot Chat use cases and then move into premium and advanced agent scenarios.</a:t>
            </a:r>
          </a:p>
        </p:txBody>
      </p:sp>
      <p:sp>
        <p:nvSpPr>
          <p:cNvPr id="4" name="Slide Number Placeholder 3"/>
          <p:cNvSpPr>
            <a:spLocks noGrp="1"/>
          </p:cNvSpPr>
          <p:nvPr>
            <p:ph type="sldNum" sz="quarter" idx="5"/>
          </p:nvPr>
        </p:nvSpPr>
        <p:spPr/>
        <p:txBody>
          <a:bodyPr/>
          <a:lstStyle/>
          <a:p>
            <a:fld id="{6161315D-976C-4BC6-9B5E-CA1362E8944E}" type="slidenum">
              <a:rPr lang="en-US" smtClean="0"/>
              <a:t>26</a:t>
            </a:fld>
            <a:endParaRPr lang="en-US"/>
          </a:p>
        </p:txBody>
      </p:sp>
    </p:spTree>
    <p:extLst>
      <p:ext uri="{BB962C8B-B14F-4D97-AF65-F5344CB8AC3E}">
        <p14:creationId xmlns:p14="http://schemas.microsoft.com/office/powerpoint/2010/main" val="4119838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0A876C-C93E-3264-4CBB-454783833B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1F5475-FF18-C226-35E9-4B76F670D6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4D7EB4-CB76-FC51-A088-7FF994A5E835}"/>
              </a:ext>
            </a:extLst>
          </p:cNvPr>
          <p:cNvSpPr>
            <a:spLocks noGrp="1"/>
          </p:cNvSpPr>
          <p:nvPr>
            <p:ph type="body" idx="1"/>
          </p:nvPr>
        </p:nvSpPr>
        <p:spPr/>
        <p:txBody>
          <a:bodyPr/>
          <a:lstStyle/>
          <a:p>
            <a:r>
              <a:rPr lang="en-US"/>
              <a:t>We'll start with use cases that work right out of the box with the basic Copilot Chat license — no premium required, no complex integrations needed. These are especially helpful for clinical, research, and operations teams.</a:t>
            </a:r>
          </a:p>
          <a:p>
            <a:endParaRPr lang="en-US"/>
          </a:p>
          <a:p>
            <a:r>
              <a:rPr lang="en-US"/>
              <a:t>Whether you're dealing with documents, datasets, or repetitive workflows, these scenarios show how you can start getting value from agents today without any additional cost or setup.</a:t>
            </a:r>
          </a:p>
        </p:txBody>
      </p:sp>
      <p:sp>
        <p:nvSpPr>
          <p:cNvPr id="4" name="Slide Number Placeholder 3">
            <a:extLst>
              <a:ext uri="{FF2B5EF4-FFF2-40B4-BE49-F238E27FC236}">
                <a16:creationId xmlns:a16="http://schemas.microsoft.com/office/drawing/2014/main" id="{4D8208FC-BE8B-56CE-B811-B6CDA207012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501081-E19D-419D-B0AB-F3E63179501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46067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are two great examples of agents built with Agent Builder using just public knowledge sources. The Disease Control Coach pulls real-time updates from the CDC for frontline staff like nurses, doctors, and hospital admins — giving them concise, reliable disease information right when they need it.</a:t>
            </a:r>
          </a:p>
          <a:p>
            <a:endParaRPr lang="en-US"/>
          </a:p>
          <a:p>
            <a:r>
              <a:rPr lang="en-US"/>
              <a:t>The Clinical Research Coach taps into NIH and PubMed to deliver structured, peer-reviewed biomedical insights for researchers and medical students. Both agents use only public websites as their knowledge source, so they're accessible to any Copilot user. These show how much value you can unlock with just a well-described agent and the right public data sources.</a:t>
            </a:r>
          </a:p>
        </p:txBody>
      </p:sp>
      <p:sp>
        <p:nvSpPr>
          <p:cNvPr id="4" name="Slide Number Placeholder 3"/>
          <p:cNvSpPr>
            <a:spLocks noGrp="1"/>
          </p:cNvSpPr>
          <p:nvPr>
            <p:ph type="sldNum" sz="quarter" idx="5"/>
          </p:nvPr>
        </p:nvSpPr>
        <p:spPr/>
        <p:txBody>
          <a:bodyPr/>
          <a:lstStyle/>
          <a:p>
            <a:fld id="{6161315D-976C-4BC6-9B5E-CA1362E8944E}" type="slidenum">
              <a:rPr lang="en-US" smtClean="0"/>
              <a:t>28</a:t>
            </a:fld>
            <a:endParaRPr lang="en-US"/>
          </a:p>
        </p:txBody>
      </p:sp>
    </p:spTree>
    <p:extLst>
      <p:ext uri="{BB962C8B-B14F-4D97-AF65-F5344CB8AC3E}">
        <p14:creationId xmlns:p14="http://schemas.microsoft.com/office/powerpoint/2010/main" val="39384257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C8C22F-88AA-74BF-4B82-4A2FD4DDEA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4F7F1F-DE3E-E25E-98DC-8473A1A646E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0451B79-45DE-CD80-FFDC-B6DF80AE5329}"/>
              </a:ext>
            </a:extLst>
          </p:cNvPr>
          <p:cNvSpPr>
            <a:spLocks noGrp="1"/>
          </p:cNvSpPr>
          <p:nvPr>
            <p:ph type="body" idx="1"/>
          </p:nvPr>
        </p:nvSpPr>
        <p:spPr/>
        <p:txBody>
          <a:bodyPr/>
          <a:lstStyle/>
          <a:p>
            <a:r>
              <a:rPr lang="en-US"/>
              <a:t>Here's a great example for oncology R&amp;D teams. Leadership typically needs a portfolio-level view of treatment response and safety trends across ongoing trials — but pulling that together usually means hours, sometimes days, of manual analysis across large patient-level datasets.</a:t>
            </a:r>
          </a:p>
          <a:p>
            <a:endParaRPr lang="en-US"/>
          </a:p>
          <a:p>
            <a:r>
              <a:rPr lang="en-US"/>
              <a:t>With the PowerPoint Agent, you simply provide a data file and ask it to create a presentation. It analyzes the data — diagnosis details, biomarkers, treatment regimens, clinical responses, adverse events — identifies trends, and organizes everything into an executive-ready deck. Teams can go from raw data to portfolio-level insights without the manual grind.</a:t>
            </a:r>
          </a:p>
        </p:txBody>
      </p:sp>
      <p:sp>
        <p:nvSpPr>
          <p:cNvPr id="4" name="Slide Number Placeholder 3">
            <a:extLst>
              <a:ext uri="{FF2B5EF4-FFF2-40B4-BE49-F238E27FC236}">
                <a16:creationId xmlns:a16="http://schemas.microsoft.com/office/drawing/2014/main" id="{86E42801-9F08-EAC0-E1B8-BD0815F8D0E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501081-E19D-419D-B0AB-F3E63179501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251941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Another common pain point we hear from clinical teams: once a study plan is finalized, someone still has to manually translate that 15-to-20-page document into an operational tracker with tasks, owners, timelines, risk levels, and budget tracking.</a:t>
            </a:r>
          </a:p>
          <a:p>
            <a:endParaRPr lang="en-US"/>
          </a:p>
          <a:p>
            <a:r>
              <a:rPr lang="en-US"/>
              <a:t>The Excel Agent reads through the entire clinical trial plan, identifies phases, activities, timelines, and risks, and builds a structured project tracker automatically. You get tasks, owners, milestones, budgets, and risk ratings — all in minutes instead of hours. Remember, Copilot is not autopilot. You still review and refine, but you're editing a solid starting point instead of building from scratch.</a:t>
            </a:r>
          </a:p>
        </p:txBody>
      </p:sp>
      <p:sp>
        <p:nvSpPr>
          <p:cNvPr id="4" name="Slide Number Placeholder 3"/>
          <p:cNvSpPr>
            <a:spLocks noGrp="1"/>
          </p:cNvSpPr>
          <p:nvPr>
            <p:ph type="sldNum" sz="quarter" idx="5"/>
          </p:nvPr>
        </p:nvSpPr>
        <p:spPr/>
        <p:txBody>
          <a:bodyPr/>
          <a:lstStyle/>
          <a:p>
            <a:fld id="{3A5B5191-5681-4F1E-BDEC-010A1F2D14BE}" type="slidenum">
              <a:rPr lang="en-US" smtClean="0"/>
              <a:t>30</a:t>
            </a:fld>
            <a:endParaRPr lang="en-US"/>
          </a:p>
        </p:txBody>
      </p:sp>
    </p:spTree>
    <p:extLst>
      <p:ext uri="{BB962C8B-B14F-4D97-AF65-F5344CB8AC3E}">
        <p14:creationId xmlns:p14="http://schemas.microsoft.com/office/powerpoint/2010/main" val="38049244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E42254-F890-D8FC-371B-7BDEFE20C7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CC5274-D9A7-D058-BA13-DCE9ED3042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4D4BA6-A801-E9D4-199B-0EE575190C52}"/>
              </a:ext>
            </a:extLst>
          </p:cNvPr>
          <p:cNvSpPr>
            <a:spLocks noGrp="1"/>
          </p:cNvSpPr>
          <p:nvPr>
            <p:ph type="body" idx="1"/>
          </p:nvPr>
        </p:nvSpPr>
        <p:spPr/>
        <p:txBody>
          <a:bodyPr/>
          <a:lstStyle/>
          <a:p>
            <a:r>
              <a:rPr lang="en-US"/>
              <a:t>For the Cowork use case, imagine automating your daily briefs and weekly newsletters for leadership. Cowork understands your meetings, calendar, and Teams conversations through the work graph, and surfaces the action items that matter most.</a:t>
            </a:r>
          </a:p>
          <a:p>
            <a:endParaRPr lang="en-US"/>
          </a:p>
          <a:p>
            <a:r>
              <a:rPr lang="en-US"/>
              <a:t>What's really powerful is the automation with control — you can reuse templates, define skills using content in OneDrive, and save reusable prompts as runbooks for repeat workflows. When something needs to be sent or scheduled, Cowork asks for your approval first. The result is fewer context switches, less manual work, and more time focused on what matters most — better outcomes in healthcare.</a:t>
            </a:r>
          </a:p>
        </p:txBody>
      </p:sp>
      <p:sp>
        <p:nvSpPr>
          <p:cNvPr id="4" name="Slide Number Placeholder 3">
            <a:extLst>
              <a:ext uri="{FF2B5EF4-FFF2-40B4-BE49-F238E27FC236}">
                <a16:creationId xmlns:a16="http://schemas.microsoft.com/office/drawing/2014/main" id="{C0176DE0-60B1-EFE8-83F2-04ABC167733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501081-E19D-419D-B0AB-F3E631795016}"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260038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DBB73-D914-504B-0D2E-58C45EA3A7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98FB45-14D3-532A-76CE-71DF28B262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4494AB-DDAB-6D3B-6B2D-D14A1D64309E}"/>
              </a:ext>
            </a:extLst>
          </p:cNvPr>
          <p:cNvSpPr>
            <a:spLocks noGrp="1"/>
          </p:cNvSpPr>
          <p:nvPr>
            <p:ph type="body" idx="1"/>
          </p:nvPr>
        </p:nvSpPr>
        <p:spPr/>
        <p:txBody>
          <a:bodyPr/>
          <a:lstStyle/>
          <a:p>
            <a:r>
              <a:rPr lang="en-US"/>
              <a:t>That's a wrap for today! We'd really love to hear your feedback — it directly shapes what we bring to future AgentRx sessions. Take a moment to respond to the poll and let us know if the pace was right, how comfortable you feel with agents now, and what you'd like to see more of.</a:t>
            </a:r>
          </a:p>
          <a:p>
            <a:endParaRPr lang="en-US"/>
          </a:p>
          <a:p>
            <a:r>
              <a:rPr lang="en-US"/>
              <a:t>Whether it's more real-world use cases, hands-on build sessions, or governance and best practices — we want to hear it. And the biggest takeaway from today: you don't need to be a developer to start building agents. You just need to understand your workflow and describe it. Thanks so much for joining, and we'll be sending out the slide deck by next week!</a:t>
            </a:r>
          </a:p>
        </p:txBody>
      </p:sp>
      <p:sp>
        <p:nvSpPr>
          <p:cNvPr id="4" name="Slide Number Placeholder 3">
            <a:extLst>
              <a:ext uri="{FF2B5EF4-FFF2-40B4-BE49-F238E27FC236}">
                <a16:creationId xmlns:a16="http://schemas.microsoft.com/office/drawing/2014/main" id="{841AF4D7-D59F-10D3-E050-B5A41939832C}"/>
              </a:ext>
            </a:extLst>
          </p:cNvPr>
          <p:cNvSpPr>
            <a:spLocks noGrp="1"/>
          </p:cNvSpPr>
          <p:nvPr>
            <p:ph type="sldNum" sz="quarter" idx="5"/>
          </p:nvPr>
        </p:nvSpPr>
        <p:spPr/>
        <p:txBody>
          <a:bodyPr/>
          <a:lstStyle/>
          <a:p>
            <a:fld id="{3A5B5191-5681-4F1E-BDEC-010A1F2D14BE}" type="slidenum">
              <a:rPr lang="en-US" smtClean="0"/>
              <a:t>32</a:t>
            </a:fld>
            <a:endParaRPr lang="en-US"/>
          </a:p>
        </p:txBody>
      </p:sp>
    </p:spTree>
    <p:extLst>
      <p:ext uri="{BB962C8B-B14F-4D97-AF65-F5344CB8AC3E}">
        <p14:creationId xmlns:p14="http://schemas.microsoft.com/office/powerpoint/2010/main" val="1269763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Master" Target="../slideMasters/slideMaster2.xml"/><Relationship Id="rId4" Type="http://schemas.openxmlformats.org/officeDocument/2006/relationships/image" Target="../media/image10.jpe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3.png"/><Relationship Id="rId1" Type="http://schemas.openxmlformats.org/officeDocument/2006/relationships/slideMaster" Target="../slideMasters/slideMaster2.xml"/><Relationship Id="rId4" Type="http://schemas.openxmlformats.org/officeDocument/2006/relationships/image" Target="../media/image12.pn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Master" Target="../slideMasters/slideMaster2.xml"/><Relationship Id="rId4" Type="http://schemas.openxmlformats.org/officeDocument/2006/relationships/image" Target="../media/image15.png"/></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2.xml"/><Relationship Id="rId6" Type="http://schemas.openxmlformats.org/officeDocument/2006/relationships/image" Target="../media/image20.png"/><Relationship Id="rId5" Type="http://schemas.openxmlformats.org/officeDocument/2006/relationships/image" Target="../media/image11.jpeg"/><Relationship Id="rId4" Type="http://schemas.microsoft.com/office/2007/relationships/hdphoto" Target="../media/hdphoto1.wdp"/></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Master" Target="../slideMasters/slideMaster2.xml"/><Relationship Id="rId4" Type="http://schemas.openxmlformats.org/officeDocument/2006/relationships/image" Target="../media/image28.pn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Master" Target="../slideMasters/slideMaster2.xml"/><Relationship Id="rId5" Type="http://schemas.openxmlformats.org/officeDocument/2006/relationships/image" Target="../media/image32.jpeg"/><Relationship Id="rId4" Type="http://schemas.openxmlformats.org/officeDocument/2006/relationships/image" Target="../media/image31.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Master" Target="../slideMasters/slideMaster2.xml"/><Relationship Id="rId4" Type="http://schemas.openxmlformats.org/officeDocument/2006/relationships/image" Target="../media/image37.png"/></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Master" Target="../slideMasters/slideMaster2.xml"/><Relationship Id="rId5" Type="http://schemas.openxmlformats.org/officeDocument/2006/relationships/image" Target="../media/image41.jpeg"/><Relationship Id="rId4" Type="http://schemas.openxmlformats.org/officeDocument/2006/relationships/image" Target="../media/image40.png"/></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Master" Target="../slideMasters/slideMaster2.xml"/><Relationship Id="rId6" Type="http://schemas.openxmlformats.org/officeDocument/2006/relationships/image" Target="../media/image46.jpeg"/><Relationship Id="rId5" Type="http://schemas.openxmlformats.org/officeDocument/2006/relationships/image" Target="../media/image45.jpeg"/><Relationship Id="rId4" Type="http://schemas.openxmlformats.org/officeDocument/2006/relationships/image" Target="../media/image44.png"/></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Master" Target="../slideMasters/slideMaster2.xml"/><Relationship Id="rId4" Type="http://schemas.openxmlformats.org/officeDocument/2006/relationships/image" Target="../media/image49.pn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Master" Target="../slideMasters/slideMaster2.xml"/><Relationship Id="rId5" Type="http://schemas.openxmlformats.org/officeDocument/2006/relationships/image" Target="../media/image50.jpeg"/><Relationship Id="rId4" Type="http://schemas.openxmlformats.org/officeDocument/2006/relationships/image" Target="../media/image49.png"/></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Master" Target="../slideMasters/slideMaster2.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png"/></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Master" Target="../slideMasters/slideMaster2.xml"/><Relationship Id="rId4" Type="http://schemas.microsoft.com/office/2007/relationships/hdphoto" Target="../media/hdphoto2.wdp"/></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72.svg"/><Relationship Id="rId2" Type="http://schemas.openxmlformats.org/officeDocument/2006/relationships/image" Target="../media/image71.png"/><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76.svg"/><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8.png"/><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540D1-0438-4795-6177-0DEB87ABD3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0983EF0-886B-8D22-A286-9F40D1FA5E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3E40630-925D-E3AA-2866-C16235460B6F}"/>
              </a:ext>
            </a:extLst>
          </p:cNvPr>
          <p:cNvSpPr>
            <a:spLocks noGrp="1"/>
          </p:cNvSpPr>
          <p:nvPr>
            <p:ph type="dt" sz="half" idx="10"/>
          </p:nvPr>
        </p:nvSpPr>
        <p:spPr/>
        <p:txBody>
          <a:bodyPr/>
          <a:lstStyle/>
          <a:p>
            <a:fld id="{093375B1-D354-41CE-B001-2F5F39866653}" type="datetimeFigureOut">
              <a:rPr lang="en-US" smtClean="0"/>
              <a:t>6/26/2026</a:t>
            </a:fld>
            <a:endParaRPr lang="en-US"/>
          </a:p>
        </p:txBody>
      </p:sp>
      <p:sp>
        <p:nvSpPr>
          <p:cNvPr id="5" name="Footer Placeholder 4">
            <a:extLst>
              <a:ext uri="{FF2B5EF4-FFF2-40B4-BE49-F238E27FC236}">
                <a16:creationId xmlns:a16="http://schemas.microsoft.com/office/drawing/2014/main" id="{B68CBBD8-B619-732A-A8A8-EAF312E573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4389B-225F-A7F4-C78F-B96F64840A75}"/>
              </a:ext>
            </a:extLst>
          </p:cNvPr>
          <p:cNvSpPr>
            <a:spLocks noGrp="1"/>
          </p:cNvSpPr>
          <p:nvPr>
            <p:ph type="sldNum" sz="quarter" idx="12"/>
          </p:nvPr>
        </p:nvSpPr>
        <p:spPr/>
        <p:txBody>
          <a:bodyPr/>
          <a:lstStyle/>
          <a:p>
            <a:fld id="{19A9B171-C253-489D-AC13-79FAFD519503}" type="slidenum">
              <a:rPr lang="en-US" smtClean="0"/>
              <a:t>‹#›</a:t>
            </a:fld>
            <a:endParaRPr lang="en-US"/>
          </a:p>
        </p:txBody>
      </p:sp>
    </p:spTree>
    <p:extLst>
      <p:ext uri="{BB962C8B-B14F-4D97-AF65-F5344CB8AC3E}">
        <p14:creationId xmlns:p14="http://schemas.microsoft.com/office/powerpoint/2010/main" val="512476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55F90-2BEB-B145-E1C5-4458AAABD58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56D86AE-AB9C-B51C-E2E8-ABBD8BCBDF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9ADBE6-E296-5A34-75A4-AC115E3736BF}"/>
              </a:ext>
            </a:extLst>
          </p:cNvPr>
          <p:cNvSpPr>
            <a:spLocks noGrp="1"/>
          </p:cNvSpPr>
          <p:nvPr>
            <p:ph type="dt" sz="half" idx="10"/>
          </p:nvPr>
        </p:nvSpPr>
        <p:spPr/>
        <p:txBody>
          <a:bodyPr/>
          <a:lstStyle/>
          <a:p>
            <a:fld id="{093375B1-D354-41CE-B001-2F5F39866653}" type="datetimeFigureOut">
              <a:rPr lang="en-US" smtClean="0"/>
              <a:t>6/26/2026</a:t>
            </a:fld>
            <a:endParaRPr lang="en-US"/>
          </a:p>
        </p:txBody>
      </p:sp>
      <p:sp>
        <p:nvSpPr>
          <p:cNvPr id="5" name="Footer Placeholder 4">
            <a:extLst>
              <a:ext uri="{FF2B5EF4-FFF2-40B4-BE49-F238E27FC236}">
                <a16:creationId xmlns:a16="http://schemas.microsoft.com/office/drawing/2014/main" id="{A1FF4BB6-3763-787C-8FBD-FAA89208E0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B23FC-27BD-02E7-D559-429B5C8815E3}"/>
              </a:ext>
            </a:extLst>
          </p:cNvPr>
          <p:cNvSpPr>
            <a:spLocks noGrp="1"/>
          </p:cNvSpPr>
          <p:nvPr>
            <p:ph type="sldNum" sz="quarter" idx="12"/>
          </p:nvPr>
        </p:nvSpPr>
        <p:spPr/>
        <p:txBody>
          <a:bodyPr/>
          <a:lstStyle/>
          <a:p>
            <a:fld id="{19A9B171-C253-489D-AC13-79FAFD519503}" type="slidenum">
              <a:rPr lang="en-US" smtClean="0"/>
              <a:t>‹#›</a:t>
            </a:fld>
            <a:endParaRPr lang="en-US"/>
          </a:p>
        </p:txBody>
      </p:sp>
    </p:spTree>
    <p:extLst>
      <p:ext uri="{BB962C8B-B14F-4D97-AF65-F5344CB8AC3E}">
        <p14:creationId xmlns:p14="http://schemas.microsoft.com/office/powerpoint/2010/main" val="3282796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97FA1-34A9-7DB0-99D0-F984DF4D43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23E5653-5232-9DFE-AA8E-268482FC309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7727A3-1CB6-2053-2E3D-5B8CD139633D}"/>
              </a:ext>
            </a:extLst>
          </p:cNvPr>
          <p:cNvSpPr>
            <a:spLocks noGrp="1"/>
          </p:cNvSpPr>
          <p:nvPr>
            <p:ph type="dt" sz="half" idx="10"/>
          </p:nvPr>
        </p:nvSpPr>
        <p:spPr/>
        <p:txBody>
          <a:bodyPr/>
          <a:lstStyle/>
          <a:p>
            <a:fld id="{093375B1-D354-41CE-B001-2F5F39866653}" type="datetimeFigureOut">
              <a:rPr lang="en-US" smtClean="0"/>
              <a:t>6/26/2026</a:t>
            </a:fld>
            <a:endParaRPr lang="en-US"/>
          </a:p>
        </p:txBody>
      </p:sp>
      <p:sp>
        <p:nvSpPr>
          <p:cNvPr id="5" name="Footer Placeholder 4">
            <a:extLst>
              <a:ext uri="{FF2B5EF4-FFF2-40B4-BE49-F238E27FC236}">
                <a16:creationId xmlns:a16="http://schemas.microsoft.com/office/drawing/2014/main" id="{E55B0734-18F9-1524-709D-0F7F344C89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0E57BC-A98F-977C-DF96-01335B870ACD}"/>
              </a:ext>
            </a:extLst>
          </p:cNvPr>
          <p:cNvSpPr>
            <a:spLocks noGrp="1"/>
          </p:cNvSpPr>
          <p:nvPr>
            <p:ph type="sldNum" sz="quarter" idx="12"/>
          </p:nvPr>
        </p:nvSpPr>
        <p:spPr/>
        <p:txBody>
          <a:bodyPr/>
          <a:lstStyle/>
          <a:p>
            <a:fld id="{19A9B171-C253-489D-AC13-79FAFD519503}" type="slidenum">
              <a:rPr lang="en-US" smtClean="0"/>
              <a:t>‹#›</a:t>
            </a:fld>
            <a:endParaRPr lang="en-US"/>
          </a:p>
        </p:txBody>
      </p:sp>
    </p:spTree>
    <p:extLst>
      <p:ext uri="{BB962C8B-B14F-4D97-AF65-F5344CB8AC3E}">
        <p14:creationId xmlns:p14="http://schemas.microsoft.com/office/powerpoint/2010/main" val="2412750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5A127-0D76-8BB7-8960-BAFB2FCE8DE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F171EEF-4500-37AB-7C24-583B5B6AB8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F6960A9-B992-2230-EA52-4BC72C36C0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4FDB486-2D99-FF63-F4E7-B0332F408DAF}"/>
              </a:ext>
            </a:extLst>
          </p:cNvPr>
          <p:cNvSpPr>
            <a:spLocks noGrp="1"/>
          </p:cNvSpPr>
          <p:nvPr>
            <p:ph type="dt" sz="half" idx="10"/>
          </p:nvPr>
        </p:nvSpPr>
        <p:spPr/>
        <p:txBody>
          <a:bodyPr/>
          <a:lstStyle/>
          <a:p>
            <a:fld id="{093375B1-D354-41CE-B001-2F5F39866653}" type="datetimeFigureOut">
              <a:rPr lang="en-US" smtClean="0"/>
              <a:t>6/26/2026</a:t>
            </a:fld>
            <a:endParaRPr lang="en-US"/>
          </a:p>
        </p:txBody>
      </p:sp>
      <p:sp>
        <p:nvSpPr>
          <p:cNvPr id="6" name="Footer Placeholder 5">
            <a:extLst>
              <a:ext uri="{FF2B5EF4-FFF2-40B4-BE49-F238E27FC236}">
                <a16:creationId xmlns:a16="http://schemas.microsoft.com/office/drawing/2014/main" id="{80FC89F2-AD58-6EA8-CC3B-AD5580A5A9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6BD10B8-3312-26F1-5B8F-21299CEE1F30}"/>
              </a:ext>
            </a:extLst>
          </p:cNvPr>
          <p:cNvSpPr>
            <a:spLocks noGrp="1"/>
          </p:cNvSpPr>
          <p:nvPr>
            <p:ph type="sldNum" sz="quarter" idx="12"/>
          </p:nvPr>
        </p:nvSpPr>
        <p:spPr/>
        <p:txBody>
          <a:bodyPr/>
          <a:lstStyle/>
          <a:p>
            <a:fld id="{19A9B171-C253-489D-AC13-79FAFD519503}" type="slidenum">
              <a:rPr lang="en-US" smtClean="0"/>
              <a:t>‹#›</a:t>
            </a:fld>
            <a:endParaRPr lang="en-US"/>
          </a:p>
        </p:txBody>
      </p:sp>
    </p:spTree>
    <p:extLst>
      <p:ext uri="{BB962C8B-B14F-4D97-AF65-F5344CB8AC3E}">
        <p14:creationId xmlns:p14="http://schemas.microsoft.com/office/powerpoint/2010/main" val="3381063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CF167-6CA7-2F94-D1E0-102427DF366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398119D-0241-4FF9-92FA-0AEF6FCE95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0A32B4-B1C7-1439-615B-59CFF6A0BD5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4C02937-0571-48A8-B8F4-DDBD844BD7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188E87-0FA1-A383-76E4-6C09D64390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B0F2FA7-06DF-3774-41E5-697B9D3AAFEB}"/>
              </a:ext>
            </a:extLst>
          </p:cNvPr>
          <p:cNvSpPr>
            <a:spLocks noGrp="1"/>
          </p:cNvSpPr>
          <p:nvPr>
            <p:ph type="dt" sz="half" idx="10"/>
          </p:nvPr>
        </p:nvSpPr>
        <p:spPr/>
        <p:txBody>
          <a:bodyPr/>
          <a:lstStyle/>
          <a:p>
            <a:fld id="{093375B1-D354-41CE-B001-2F5F39866653}" type="datetimeFigureOut">
              <a:rPr lang="en-US" smtClean="0"/>
              <a:t>6/26/2026</a:t>
            </a:fld>
            <a:endParaRPr lang="en-US"/>
          </a:p>
        </p:txBody>
      </p:sp>
      <p:sp>
        <p:nvSpPr>
          <p:cNvPr id="8" name="Footer Placeholder 7">
            <a:extLst>
              <a:ext uri="{FF2B5EF4-FFF2-40B4-BE49-F238E27FC236}">
                <a16:creationId xmlns:a16="http://schemas.microsoft.com/office/drawing/2014/main" id="{212FB318-9C7D-BC0E-3A9C-F7C457EA8D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50BA9B-995F-A5F8-4AB8-660C49A71987}"/>
              </a:ext>
            </a:extLst>
          </p:cNvPr>
          <p:cNvSpPr>
            <a:spLocks noGrp="1"/>
          </p:cNvSpPr>
          <p:nvPr>
            <p:ph type="sldNum" sz="quarter" idx="12"/>
          </p:nvPr>
        </p:nvSpPr>
        <p:spPr/>
        <p:txBody>
          <a:bodyPr/>
          <a:lstStyle/>
          <a:p>
            <a:fld id="{19A9B171-C253-489D-AC13-79FAFD519503}" type="slidenum">
              <a:rPr lang="en-US" smtClean="0"/>
              <a:t>‹#›</a:t>
            </a:fld>
            <a:endParaRPr lang="en-US"/>
          </a:p>
        </p:txBody>
      </p:sp>
    </p:spTree>
    <p:extLst>
      <p:ext uri="{BB962C8B-B14F-4D97-AF65-F5344CB8AC3E}">
        <p14:creationId xmlns:p14="http://schemas.microsoft.com/office/powerpoint/2010/main" val="3017553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CA49-6105-2654-0075-EC3BD6B1DD6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05CDC5D-7AA3-9DE7-8FAC-BBDA1444BB5F}"/>
              </a:ext>
            </a:extLst>
          </p:cNvPr>
          <p:cNvSpPr>
            <a:spLocks noGrp="1"/>
          </p:cNvSpPr>
          <p:nvPr>
            <p:ph type="dt" sz="half" idx="10"/>
          </p:nvPr>
        </p:nvSpPr>
        <p:spPr/>
        <p:txBody>
          <a:bodyPr/>
          <a:lstStyle/>
          <a:p>
            <a:fld id="{093375B1-D354-41CE-B001-2F5F39866653}" type="datetimeFigureOut">
              <a:rPr lang="en-US" smtClean="0"/>
              <a:t>6/26/2026</a:t>
            </a:fld>
            <a:endParaRPr lang="en-US"/>
          </a:p>
        </p:txBody>
      </p:sp>
      <p:sp>
        <p:nvSpPr>
          <p:cNvPr id="4" name="Footer Placeholder 3">
            <a:extLst>
              <a:ext uri="{FF2B5EF4-FFF2-40B4-BE49-F238E27FC236}">
                <a16:creationId xmlns:a16="http://schemas.microsoft.com/office/drawing/2014/main" id="{01932A09-E3F2-CC0A-A743-7BAB691A355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8E2A4EA-4D8E-0727-80C3-BB9181CBAEBA}"/>
              </a:ext>
            </a:extLst>
          </p:cNvPr>
          <p:cNvSpPr>
            <a:spLocks noGrp="1"/>
          </p:cNvSpPr>
          <p:nvPr>
            <p:ph type="sldNum" sz="quarter" idx="12"/>
          </p:nvPr>
        </p:nvSpPr>
        <p:spPr/>
        <p:txBody>
          <a:bodyPr/>
          <a:lstStyle/>
          <a:p>
            <a:fld id="{19A9B171-C253-489D-AC13-79FAFD519503}" type="slidenum">
              <a:rPr lang="en-US" smtClean="0"/>
              <a:t>‹#›</a:t>
            </a:fld>
            <a:endParaRPr lang="en-US"/>
          </a:p>
        </p:txBody>
      </p:sp>
    </p:spTree>
    <p:extLst>
      <p:ext uri="{BB962C8B-B14F-4D97-AF65-F5344CB8AC3E}">
        <p14:creationId xmlns:p14="http://schemas.microsoft.com/office/powerpoint/2010/main" val="2522837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719E5B-49D7-DD56-683A-A4EC4D512C3F}"/>
              </a:ext>
            </a:extLst>
          </p:cNvPr>
          <p:cNvSpPr>
            <a:spLocks noGrp="1"/>
          </p:cNvSpPr>
          <p:nvPr>
            <p:ph type="dt" sz="half" idx="10"/>
          </p:nvPr>
        </p:nvSpPr>
        <p:spPr/>
        <p:txBody>
          <a:bodyPr/>
          <a:lstStyle/>
          <a:p>
            <a:fld id="{093375B1-D354-41CE-B001-2F5F39866653}" type="datetimeFigureOut">
              <a:rPr lang="en-US" smtClean="0"/>
              <a:t>6/26/2026</a:t>
            </a:fld>
            <a:endParaRPr lang="en-US"/>
          </a:p>
        </p:txBody>
      </p:sp>
      <p:sp>
        <p:nvSpPr>
          <p:cNvPr id="3" name="Footer Placeholder 2">
            <a:extLst>
              <a:ext uri="{FF2B5EF4-FFF2-40B4-BE49-F238E27FC236}">
                <a16:creationId xmlns:a16="http://schemas.microsoft.com/office/drawing/2014/main" id="{2B2621FA-D427-0A4C-6220-8ABA1B46714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707F82-2B7C-3087-3B1E-8EEA02EAF99C}"/>
              </a:ext>
            </a:extLst>
          </p:cNvPr>
          <p:cNvSpPr>
            <a:spLocks noGrp="1"/>
          </p:cNvSpPr>
          <p:nvPr>
            <p:ph type="sldNum" sz="quarter" idx="12"/>
          </p:nvPr>
        </p:nvSpPr>
        <p:spPr/>
        <p:txBody>
          <a:bodyPr/>
          <a:lstStyle/>
          <a:p>
            <a:fld id="{19A9B171-C253-489D-AC13-79FAFD519503}" type="slidenum">
              <a:rPr lang="en-US" smtClean="0"/>
              <a:t>‹#›</a:t>
            </a:fld>
            <a:endParaRPr lang="en-US"/>
          </a:p>
        </p:txBody>
      </p:sp>
    </p:spTree>
    <p:extLst>
      <p:ext uri="{BB962C8B-B14F-4D97-AF65-F5344CB8AC3E}">
        <p14:creationId xmlns:p14="http://schemas.microsoft.com/office/powerpoint/2010/main" val="441766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C195F-60B3-C3F1-FABE-6AF1913862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C8D361E-9FCB-5FD9-047E-D7E74809B1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5E5767-2B8A-CFA9-16D9-A0EA95A099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3CCC47-AB4C-720A-8A31-9E94CE4E74FC}"/>
              </a:ext>
            </a:extLst>
          </p:cNvPr>
          <p:cNvSpPr>
            <a:spLocks noGrp="1"/>
          </p:cNvSpPr>
          <p:nvPr>
            <p:ph type="dt" sz="half" idx="10"/>
          </p:nvPr>
        </p:nvSpPr>
        <p:spPr/>
        <p:txBody>
          <a:bodyPr/>
          <a:lstStyle/>
          <a:p>
            <a:fld id="{093375B1-D354-41CE-B001-2F5F39866653}" type="datetimeFigureOut">
              <a:rPr lang="en-US" smtClean="0"/>
              <a:t>6/26/2026</a:t>
            </a:fld>
            <a:endParaRPr lang="en-US"/>
          </a:p>
        </p:txBody>
      </p:sp>
      <p:sp>
        <p:nvSpPr>
          <p:cNvPr id="6" name="Footer Placeholder 5">
            <a:extLst>
              <a:ext uri="{FF2B5EF4-FFF2-40B4-BE49-F238E27FC236}">
                <a16:creationId xmlns:a16="http://schemas.microsoft.com/office/drawing/2014/main" id="{A4D43559-8673-19BE-22E8-C7C1EF9F91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D89C83-AE2E-AA9E-B1DB-09403C2B6627}"/>
              </a:ext>
            </a:extLst>
          </p:cNvPr>
          <p:cNvSpPr>
            <a:spLocks noGrp="1"/>
          </p:cNvSpPr>
          <p:nvPr>
            <p:ph type="sldNum" sz="quarter" idx="12"/>
          </p:nvPr>
        </p:nvSpPr>
        <p:spPr/>
        <p:txBody>
          <a:bodyPr/>
          <a:lstStyle/>
          <a:p>
            <a:fld id="{19A9B171-C253-489D-AC13-79FAFD519503}" type="slidenum">
              <a:rPr lang="en-US" smtClean="0"/>
              <a:t>‹#›</a:t>
            </a:fld>
            <a:endParaRPr lang="en-US"/>
          </a:p>
        </p:txBody>
      </p:sp>
    </p:spTree>
    <p:extLst>
      <p:ext uri="{BB962C8B-B14F-4D97-AF65-F5344CB8AC3E}">
        <p14:creationId xmlns:p14="http://schemas.microsoft.com/office/powerpoint/2010/main" val="2802084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166F6-5FC3-265E-A248-D67FCA085D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0F8442-C717-4884-82B1-84093F05F5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7F146FA-EF8A-CFFC-F83C-219A396C0B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7210DD-8B97-235C-B31B-1E6876D3A6E6}"/>
              </a:ext>
            </a:extLst>
          </p:cNvPr>
          <p:cNvSpPr>
            <a:spLocks noGrp="1"/>
          </p:cNvSpPr>
          <p:nvPr>
            <p:ph type="dt" sz="half" idx="10"/>
          </p:nvPr>
        </p:nvSpPr>
        <p:spPr/>
        <p:txBody>
          <a:bodyPr/>
          <a:lstStyle/>
          <a:p>
            <a:fld id="{093375B1-D354-41CE-B001-2F5F39866653}" type="datetimeFigureOut">
              <a:rPr lang="en-US" smtClean="0"/>
              <a:t>6/26/2026</a:t>
            </a:fld>
            <a:endParaRPr lang="en-US"/>
          </a:p>
        </p:txBody>
      </p:sp>
      <p:sp>
        <p:nvSpPr>
          <p:cNvPr id="6" name="Footer Placeholder 5">
            <a:extLst>
              <a:ext uri="{FF2B5EF4-FFF2-40B4-BE49-F238E27FC236}">
                <a16:creationId xmlns:a16="http://schemas.microsoft.com/office/drawing/2014/main" id="{FF9F4F03-011D-6AC2-7C73-E6738CAEC3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E7ED33-9570-52F1-B077-0C019838532D}"/>
              </a:ext>
            </a:extLst>
          </p:cNvPr>
          <p:cNvSpPr>
            <a:spLocks noGrp="1"/>
          </p:cNvSpPr>
          <p:nvPr>
            <p:ph type="sldNum" sz="quarter" idx="12"/>
          </p:nvPr>
        </p:nvSpPr>
        <p:spPr/>
        <p:txBody>
          <a:bodyPr/>
          <a:lstStyle/>
          <a:p>
            <a:fld id="{19A9B171-C253-489D-AC13-79FAFD519503}" type="slidenum">
              <a:rPr lang="en-US" smtClean="0"/>
              <a:t>‹#›</a:t>
            </a:fld>
            <a:endParaRPr lang="en-US"/>
          </a:p>
        </p:txBody>
      </p:sp>
    </p:spTree>
    <p:extLst>
      <p:ext uri="{BB962C8B-B14F-4D97-AF65-F5344CB8AC3E}">
        <p14:creationId xmlns:p14="http://schemas.microsoft.com/office/powerpoint/2010/main" val="2520723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893AE-3BAD-C7DB-D652-EC3BECA7D6B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95666CA-3BCA-5897-F3C5-FE47E22E219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CB3E8E-E070-FBF2-D85E-5D234A09497D}"/>
              </a:ext>
            </a:extLst>
          </p:cNvPr>
          <p:cNvSpPr>
            <a:spLocks noGrp="1"/>
          </p:cNvSpPr>
          <p:nvPr>
            <p:ph type="dt" sz="half" idx="10"/>
          </p:nvPr>
        </p:nvSpPr>
        <p:spPr/>
        <p:txBody>
          <a:bodyPr/>
          <a:lstStyle/>
          <a:p>
            <a:fld id="{093375B1-D354-41CE-B001-2F5F39866653}" type="datetimeFigureOut">
              <a:rPr lang="en-US" smtClean="0"/>
              <a:t>6/26/2026</a:t>
            </a:fld>
            <a:endParaRPr lang="en-US"/>
          </a:p>
        </p:txBody>
      </p:sp>
      <p:sp>
        <p:nvSpPr>
          <p:cNvPr id="5" name="Footer Placeholder 4">
            <a:extLst>
              <a:ext uri="{FF2B5EF4-FFF2-40B4-BE49-F238E27FC236}">
                <a16:creationId xmlns:a16="http://schemas.microsoft.com/office/drawing/2014/main" id="{29F58B2D-16F0-61D8-C0A3-78CDE80EAC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79446D-E5B8-6CE5-6819-47B76C8DC908}"/>
              </a:ext>
            </a:extLst>
          </p:cNvPr>
          <p:cNvSpPr>
            <a:spLocks noGrp="1"/>
          </p:cNvSpPr>
          <p:nvPr>
            <p:ph type="sldNum" sz="quarter" idx="12"/>
          </p:nvPr>
        </p:nvSpPr>
        <p:spPr/>
        <p:txBody>
          <a:bodyPr/>
          <a:lstStyle/>
          <a:p>
            <a:fld id="{19A9B171-C253-489D-AC13-79FAFD519503}" type="slidenum">
              <a:rPr lang="en-US" smtClean="0"/>
              <a:t>‹#›</a:t>
            </a:fld>
            <a:endParaRPr lang="en-US"/>
          </a:p>
        </p:txBody>
      </p:sp>
    </p:spTree>
    <p:extLst>
      <p:ext uri="{BB962C8B-B14F-4D97-AF65-F5344CB8AC3E}">
        <p14:creationId xmlns:p14="http://schemas.microsoft.com/office/powerpoint/2010/main" val="2915738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C8CD50-8157-35CE-2839-7F5F2619015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7AEF0D7-2B33-4E44-450A-BA29D247DF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E41A8C-99B8-E9B7-73E4-9E333AF065AA}"/>
              </a:ext>
            </a:extLst>
          </p:cNvPr>
          <p:cNvSpPr>
            <a:spLocks noGrp="1"/>
          </p:cNvSpPr>
          <p:nvPr>
            <p:ph type="dt" sz="half" idx="10"/>
          </p:nvPr>
        </p:nvSpPr>
        <p:spPr/>
        <p:txBody>
          <a:bodyPr/>
          <a:lstStyle/>
          <a:p>
            <a:fld id="{093375B1-D354-41CE-B001-2F5F39866653}" type="datetimeFigureOut">
              <a:rPr lang="en-US" smtClean="0"/>
              <a:t>6/26/2026</a:t>
            </a:fld>
            <a:endParaRPr lang="en-US"/>
          </a:p>
        </p:txBody>
      </p:sp>
      <p:sp>
        <p:nvSpPr>
          <p:cNvPr id="5" name="Footer Placeholder 4">
            <a:extLst>
              <a:ext uri="{FF2B5EF4-FFF2-40B4-BE49-F238E27FC236}">
                <a16:creationId xmlns:a16="http://schemas.microsoft.com/office/drawing/2014/main" id="{E869A827-C151-E136-6476-0799473FAF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B61314-44AF-D730-4E53-72A03CF0FBB5}"/>
              </a:ext>
            </a:extLst>
          </p:cNvPr>
          <p:cNvSpPr>
            <a:spLocks noGrp="1"/>
          </p:cNvSpPr>
          <p:nvPr>
            <p:ph type="sldNum" sz="quarter" idx="12"/>
          </p:nvPr>
        </p:nvSpPr>
        <p:spPr/>
        <p:txBody>
          <a:bodyPr/>
          <a:lstStyle/>
          <a:p>
            <a:fld id="{19A9B171-C253-489D-AC13-79FAFD519503}" type="slidenum">
              <a:rPr lang="en-US" smtClean="0"/>
              <a:t>‹#›</a:t>
            </a:fld>
            <a:endParaRPr lang="en-US"/>
          </a:p>
        </p:txBody>
      </p:sp>
    </p:spTree>
    <p:extLst>
      <p:ext uri="{BB962C8B-B14F-4D97-AF65-F5344CB8AC3E}">
        <p14:creationId xmlns:p14="http://schemas.microsoft.com/office/powerpoint/2010/main" val="31883434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080397"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080397"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2" name="Picture 1">
            <a:extLst>
              <a:ext uri="{FF2B5EF4-FFF2-40B4-BE49-F238E27FC236}">
                <a16:creationId xmlns:a16="http://schemas.microsoft.com/office/drawing/2014/main" id="{D8673B2D-1183-CCEF-0916-B4B3BF19129A}"/>
              </a:ext>
            </a:extLst>
          </p:cNvPr>
          <p:cNvPicPr>
            <a:picLocks noChangeAspect="1"/>
          </p:cNvPicPr>
          <p:nvPr userDrawn="1"/>
        </p:nvPicPr>
        <p:blipFill>
          <a:blip r:embed="rId3"/>
          <a:stretch>
            <a:fillRect/>
          </a:stretch>
        </p:blipFill>
        <p:spPr>
          <a:xfrm>
            <a:off x="-198521" y="-124326"/>
            <a:ext cx="2167690" cy="1445126"/>
          </a:xfrm>
          <a:prstGeom prst="rect">
            <a:avLst/>
          </a:prstGeom>
        </p:spPr>
      </p:pic>
    </p:spTree>
    <p:extLst>
      <p:ext uri="{BB962C8B-B14F-4D97-AF65-F5344CB8AC3E}">
        <p14:creationId xmlns:p14="http://schemas.microsoft.com/office/powerpoint/2010/main" val="111431579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Rectangle 2">
            <a:extLst>
              <a:ext uri="{FF2B5EF4-FFF2-40B4-BE49-F238E27FC236}">
                <a16:creationId xmlns:a16="http://schemas.microsoft.com/office/drawing/2014/main" id="{0DFE0CCE-AF81-D964-81E3-986A81CA7CD6}"/>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1268802"/>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pic>
        <p:nvPicPr>
          <p:cNvPr id="8" name="Picture 7" descr="A close up of a colorful object&#10;&#10;Description automatically generated">
            <a:extLst>
              <a:ext uri="{FF2B5EF4-FFF2-40B4-BE49-F238E27FC236}">
                <a16:creationId xmlns:a16="http://schemas.microsoft.com/office/drawing/2014/main" id="{8FA3090A-C743-6442-6B26-85597FDE3AA7}"/>
              </a:ext>
            </a:extLst>
          </p:cNvPr>
          <p:cNvPicPr>
            <a:picLocks noChangeAspect="1"/>
          </p:cNvPicPr>
          <p:nvPr userDrawn="1"/>
        </p:nvPicPr>
        <p:blipFill rotWithShape="1">
          <a:blip r:embed="rId2" cstate="hqprint">
            <a:extLst>
              <a:ext uri="{28A0092B-C50C-407E-A947-70E740481C1C}">
                <a14:useLocalDpi xmlns:a14="http://schemas.microsoft.com/office/drawing/2010/main"/>
              </a:ext>
            </a:extLst>
          </a:blip>
          <a:srcRect/>
          <a:stretch/>
        </p:blipFill>
        <p:spPr>
          <a:xfrm>
            <a:off x="6651970" y="0"/>
            <a:ext cx="5540030" cy="6858000"/>
          </a:xfrm>
          <a:prstGeom prst="rect">
            <a:avLst/>
          </a:prstGeom>
        </p:spPr>
      </p:pic>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385063" y="610756"/>
            <a:ext cx="11018521" cy="430887"/>
          </a:xfrm>
        </p:spPr>
        <p:txBody>
          <a:bodyPr/>
          <a:lstStyle>
            <a:lvl1pPr>
              <a:defRPr sz="2800">
                <a:solidFill>
                  <a:srgbClr val="000000"/>
                </a:solidFill>
              </a:defRPr>
            </a:lvl1pPr>
          </a:lstStyle>
          <a:p>
            <a:r>
              <a:rPr lang="en-US"/>
              <a:t>Click to edit Master title style</a:t>
            </a:r>
          </a:p>
        </p:txBody>
      </p:sp>
      <p:sp>
        <p:nvSpPr>
          <p:cNvPr id="3" name="Text Placeholder 2"/>
          <p:cNvSpPr>
            <a:spLocks noGrp="1"/>
          </p:cNvSpPr>
          <p:nvPr>
            <p:ph type="body" sz="quarter" idx="10"/>
          </p:nvPr>
        </p:nvSpPr>
        <p:spPr>
          <a:xfrm>
            <a:off x="380999" y="1537097"/>
            <a:ext cx="11018521" cy="1268296"/>
          </a:xfrm>
        </p:spPr>
        <p:txBody>
          <a:bodyPr/>
          <a:lstStyle>
            <a:lvl1pPr>
              <a:defRPr sz="2000">
                <a:solidFill>
                  <a:srgbClr val="000000"/>
                </a:solidFill>
                <a:latin typeface="+mn-lt"/>
              </a:defRPr>
            </a:lvl1pPr>
            <a:lvl2pPr>
              <a:defRPr sz="1600">
                <a:solidFill>
                  <a:srgbClr val="000000"/>
                </a:solidFill>
              </a:defRPr>
            </a:lvl2pPr>
            <a:lvl3pPr>
              <a:defRPr sz="1401">
                <a:solidFill>
                  <a:srgbClr val="000000"/>
                </a:solidFill>
              </a:defRPr>
            </a:lvl3pPr>
            <a:lvl4pPr>
              <a:defRPr sz="1200">
                <a:solidFill>
                  <a:srgbClr val="000000"/>
                </a:solidFill>
              </a:defRPr>
            </a:lvl4pPr>
            <a:lvl5pPr>
              <a:defRPr sz="1001">
                <a:solidFill>
                  <a:srgbClr val="00000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4321A61E-DF9E-F052-06B1-83ADA07FFD3F}"/>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0906337"/>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7_Title Slide">
    <p:spTree>
      <p:nvGrpSpPr>
        <p:cNvPr id="1" name=""/>
        <p:cNvGrpSpPr/>
        <p:nvPr/>
      </p:nvGrpSpPr>
      <p:grpSpPr>
        <a:xfrm>
          <a:off x="0" y="0"/>
          <a:ext cx="0" cy="0"/>
          <a:chOff x="0" y="0"/>
          <a:chExt cx="0" cy="0"/>
        </a:xfrm>
      </p:grpSpPr>
      <p:pic>
        <p:nvPicPr>
          <p:cNvPr id="8" name="Picture 7" descr="A computer screen with a message&#10;&#10;Description automatically generated">
            <a:extLst>
              <a:ext uri="{FF2B5EF4-FFF2-40B4-BE49-F238E27FC236}">
                <a16:creationId xmlns:a16="http://schemas.microsoft.com/office/drawing/2014/main" id="{939E43D2-0AE7-0FEF-5B96-E3C9C691433F}"/>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Rectangle 8">
            <a:extLst>
              <a:ext uri="{FF2B5EF4-FFF2-40B4-BE49-F238E27FC236}">
                <a16:creationId xmlns:a16="http://schemas.microsoft.com/office/drawing/2014/main" id="{C214CBCE-B1B7-DD74-469F-D051CC3AB9B1}"/>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5">
            <a:extLst>
              <a:ext uri="{FF2B5EF4-FFF2-40B4-BE49-F238E27FC236}">
                <a16:creationId xmlns:a16="http://schemas.microsoft.com/office/drawing/2014/main" id="{B0038111-0B73-0492-2541-3AB9C693846C}"/>
              </a:ext>
            </a:extLst>
          </p:cNvPr>
          <p:cNvSpPr>
            <a:spLocks noGrp="1"/>
          </p:cNvSpPr>
          <p:nvPr>
            <p:ph type="title"/>
          </p:nvPr>
        </p:nvSpPr>
        <p:spPr>
          <a:xfrm>
            <a:off x="403736" y="2986079"/>
            <a:ext cx="7683500" cy="895065"/>
          </a:xfrm>
        </p:spPr>
        <p:txBody>
          <a:bodyPr>
            <a:normAutofit/>
          </a:bodyPr>
          <a:lstStyle>
            <a:lvl1pPr>
              <a:defRPr sz="3600">
                <a:solidFill>
                  <a:srgbClr val="463668"/>
                </a:solidFill>
                <a:latin typeface="Segoe UI Semibold" panose="020B0702040204020203" pitchFamily="34" charset="0"/>
                <a:cs typeface="Segoe UI Semibold" panose="020B0702040204020203" pitchFamily="34" charset="0"/>
              </a:defRPr>
            </a:lvl1pPr>
          </a:lstStyle>
          <a:p>
            <a:r>
              <a:rPr lang="en-US"/>
              <a:t>Click to edit Master title style</a:t>
            </a:r>
          </a:p>
        </p:txBody>
      </p:sp>
    </p:spTree>
    <p:extLst>
      <p:ext uri="{BB962C8B-B14F-4D97-AF65-F5344CB8AC3E}">
        <p14:creationId xmlns:p14="http://schemas.microsoft.com/office/powerpoint/2010/main" val="42345278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No backgound - 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F178E1B-908A-F34D-06CD-1931EB203ECF}"/>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0A9B380-75A5-7CED-05A1-1EC949DF36A8}"/>
              </a:ext>
            </a:extLst>
          </p:cNvPr>
          <p:cNvSpPr>
            <a:spLocks noGrp="1"/>
          </p:cNvSpPr>
          <p:nvPr>
            <p:ph type="title"/>
          </p:nvPr>
        </p:nvSpPr>
        <p:spPr/>
        <p:txBody>
          <a:bodyPr/>
          <a:lstStyle/>
          <a:p>
            <a:r>
              <a:rPr lang="en-US"/>
              <a:t>Click to edit Master title style</a:t>
            </a:r>
          </a:p>
        </p:txBody>
      </p:sp>
      <p:sp>
        <p:nvSpPr>
          <p:cNvPr id="2" name="Footer Placeholder 10">
            <a:extLst>
              <a:ext uri="{FF2B5EF4-FFF2-40B4-BE49-F238E27FC236}">
                <a16:creationId xmlns:a16="http://schemas.microsoft.com/office/drawing/2014/main" id="{2F0B32A3-39CB-22FB-7D7C-4A7C773B0A95}"/>
              </a:ext>
            </a:extLst>
          </p:cNvPr>
          <p:cNvSpPr>
            <a:spLocks noGrp="1"/>
          </p:cNvSpPr>
          <p:nvPr>
            <p:ph type="ftr" sz="quarter" idx="3"/>
          </p:nvPr>
        </p:nvSpPr>
        <p:spPr>
          <a:xfrm>
            <a:off x="584201" y="6441202"/>
            <a:ext cx="11025188"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3" name="Slide Number Placeholder 4">
            <a:extLst>
              <a:ext uri="{FF2B5EF4-FFF2-40B4-BE49-F238E27FC236}">
                <a16:creationId xmlns:a16="http://schemas.microsoft.com/office/drawing/2014/main" id="{B6B06D93-AE77-96A0-30C3-A74D516FF773}"/>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1409266103"/>
      </p:ext>
    </p:extLst>
  </p:cSld>
  <p:clrMapOvr>
    <a:masterClrMapping/>
  </p:clrMapOvr>
  <p:transition>
    <p:fade/>
  </p:transition>
  <p:extLst>
    <p:ext uri="{DCECCB84-F9BA-43D5-87BE-67443E8EF086}">
      <p15:sldGuideLst xmlns:p15="http://schemas.microsoft.com/office/powerpoint/2012/main">
        <p15:guide id="3" orient="horz" pos="900">
          <p15:clr>
            <a:srgbClr val="5ACBF0"/>
          </p15:clr>
        </p15:guide>
        <p15:guide id="4" orient="horz" pos="1276">
          <p15:clr>
            <a:srgbClr val="5ACBF0"/>
          </p15:clr>
        </p15:guide>
        <p15:guide id="5" orient="horz" pos="288">
          <p15:clr>
            <a:srgbClr val="5ACBF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Blank - Light Gradient">
    <p:bg>
      <p:bgPr>
        <a:gradFill>
          <a:gsLst>
            <a:gs pos="0">
              <a:srgbClr val="50E6FF"/>
            </a:gs>
            <a:gs pos="100000">
              <a:srgbClr val="D59DFF"/>
            </a:gs>
          </a:gsLst>
          <a:lin ang="2400000" scaled="0"/>
        </a:gradFill>
        <a:effectLst/>
      </p:bgPr>
    </p:bg>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BC35D8F7-37B3-8A61-0D77-6182149CE4DC}"/>
              </a:ext>
            </a:extLst>
          </p:cNvPr>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9498354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creensho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0BE56-F0EE-EEDB-42B9-3EC933E0D454}"/>
              </a:ext>
            </a:extLst>
          </p:cNvPr>
          <p:cNvSpPr>
            <a:spLocks noGrp="1"/>
          </p:cNvSpPr>
          <p:nvPr>
            <p:ph type="title"/>
          </p:nvPr>
        </p:nvSpPr>
        <p:spPr>
          <a:xfrm>
            <a:off x="586740" y="1591056"/>
            <a:ext cx="3409188" cy="738664"/>
          </a:xfrm>
        </p:spPr>
        <p:txBody>
          <a:bodyPr/>
          <a:lstStyle>
            <a:lvl1pPr>
              <a:defRPr sz="2400" b="1" i="0">
                <a:latin typeface="Segoe Sans Display Semibold" pitchFamily="2" charset="0"/>
                <a:cs typeface="Segoe Sans Display Semibold" pitchFamily="2" charset="0"/>
              </a:defRPr>
            </a:lvl1pPr>
          </a:lstStyle>
          <a:p>
            <a:r>
              <a:rPr lang="en-US"/>
              <a:t>Click to edit Master title style</a:t>
            </a:r>
          </a:p>
        </p:txBody>
      </p:sp>
      <p:sp>
        <p:nvSpPr>
          <p:cNvPr id="3" name="Slide Number Placeholder 2">
            <a:extLst>
              <a:ext uri="{FF2B5EF4-FFF2-40B4-BE49-F238E27FC236}">
                <a16:creationId xmlns:a16="http://schemas.microsoft.com/office/drawing/2014/main" id="{4F544726-BAF2-8A79-8DCC-0EDFFC5009D3}"/>
              </a:ext>
            </a:extLst>
          </p:cNvPr>
          <p:cNvSpPr>
            <a:spLocks noGrp="1"/>
          </p:cNvSpPr>
          <p:nvPr>
            <p:ph type="sldNum" sz="quarter" idx="10"/>
          </p:nvPr>
        </p:nvSpPr>
        <p:spPr>
          <a:xfrm>
            <a:off x="9296400" y="6427471"/>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649A1B1-5A8E-4E46-95DF-CCAC78182983}" type="slidenum">
              <a:rPr kumimoji="0" lang="en-US" sz="1800" b="0" i="0" u="none" strike="noStrike" kern="1200" cap="none" spc="0" normalizeH="0" baseline="0" noProof="0" smtClean="0">
                <a:ln>
                  <a:noFill/>
                </a:ln>
                <a:solidFill>
                  <a:srgbClr val="091F2C"/>
                </a:solidFill>
                <a:effectLst/>
                <a:uLnTx/>
                <a:uFillTx/>
                <a:latin typeface="Segoe Sans Display"/>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US" sz="1800"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 name="Rectangle 3">
            <a:extLst>
              <a:ext uri="{FF2B5EF4-FFF2-40B4-BE49-F238E27FC236}">
                <a16:creationId xmlns:a16="http://schemas.microsoft.com/office/drawing/2014/main" id="{70836FD6-F41C-9243-9F5B-90E2178E0964}"/>
              </a:ext>
              <a:ext uri="{C183D7F6-B498-43B3-948B-1728B52AA6E4}">
                <adec:decorative xmlns:adec="http://schemas.microsoft.com/office/drawing/2017/decorative" val="1"/>
              </a:ext>
            </a:extLst>
          </p:cNvPr>
          <p:cNvSpPr/>
          <p:nvPr userDrawn="1"/>
        </p:nvSpPr>
        <p:spPr bwMode="auto">
          <a:xfrm>
            <a:off x="4550735" y="0"/>
            <a:ext cx="7641265" cy="68580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 name="Slide Number Placeholder 5">
            <a:extLst>
              <a:ext uri="{FF2B5EF4-FFF2-40B4-BE49-F238E27FC236}">
                <a16:creationId xmlns:a16="http://schemas.microsoft.com/office/drawing/2014/main" id="{EDEF1E12-3DFD-8C85-ED51-7EEDF8B65D85}"/>
              </a:ext>
            </a:extLst>
          </p:cNvPr>
          <p:cNvSpPr txBox="1">
            <a:spLocks/>
          </p:cNvSpPr>
          <p:nvPr userDrawn="1"/>
        </p:nvSpPr>
        <p:spPr>
          <a:xfrm>
            <a:off x="11516135" y="75083"/>
            <a:ext cx="413657" cy="107722"/>
          </a:xfrm>
          <a:prstGeom prst="rect">
            <a:avLst/>
          </a:prstGeom>
        </p:spPr>
        <p:txBody>
          <a:bodyPr lIns="0" tIns="0"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F649A1B1-5A8E-4E46-95DF-CCAC78182983}" type="slidenum">
              <a:rPr lang="en-US" sz="700" smtClean="0">
                <a:solidFill>
                  <a:schemeClr val="bg1">
                    <a:lumMod val="50000"/>
                  </a:schemeClr>
                </a:solidFill>
                <a:latin typeface="Segoe Sans Display"/>
              </a:rPr>
              <a:pPr algn="r">
                <a:defRPr/>
              </a:pPr>
              <a:t>‹#›</a:t>
            </a:fld>
            <a:endParaRPr lang="en-US" sz="700">
              <a:solidFill>
                <a:schemeClr val="bg1">
                  <a:lumMod val="50000"/>
                </a:schemeClr>
              </a:solidFill>
              <a:latin typeface="Segoe Sans Display"/>
            </a:endParaRPr>
          </a:p>
        </p:txBody>
      </p:sp>
    </p:spTree>
    <p:extLst>
      <p:ext uri="{BB962C8B-B14F-4D97-AF65-F5344CB8AC3E}">
        <p14:creationId xmlns:p14="http://schemas.microsoft.com/office/powerpoint/2010/main" val="1096604192"/>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Screensho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0BE56-F0EE-EEDB-42B9-3EC933E0D454}"/>
              </a:ext>
            </a:extLst>
          </p:cNvPr>
          <p:cNvSpPr>
            <a:spLocks noGrp="1"/>
          </p:cNvSpPr>
          <p:nvPr>
            <p:ph type="title"/>
          </p:nvPr>
        </p:nvSpPr>
        <p:spPr>
          <a:xfrm>
            <a:off x="586740" y="1591056"/>
            <a:ext cx="3409188" cy="738664"/>
          </a:xfrm>
        </p:spPr>
        <p:txBody>
          <a:bodyPr/>
          <a:lstStyle>
            <a:lvl1pPr>
              <a:defRPr sz="2400" b="1" i="0">
                <a:latin typeface="Segoe Sans Display Semibold" pitchFamily="2" charset="0"/>
                <a:cs typeface="Segoe Sans Display Semibold" pitchFamily="2" charset="0"/>
              </a:defRPr>
            </a:lvl1pPr>
          </a:lstStyle>
          <a:p>
            <a:r>
              <a:rPr lang="en-US"/>
              <a:t>Click to edit Master title style</a:t>
            </a:r>
          </a:p>
        </p:txBody>
      </p:sp>
      <p:sp>
        <p:nvSpPr>
          <p:cNvPr id="3" name="Slide Number Placeholder 2">
            <a:extLst>
              <a:ext uri="{FF2B5EF4-FFF2-40B4-BE49-F238E27FC236}">
                <a16:creationId xmlns:a16="http://schemas.microsoft.com/office/drawing/2014/main" id="{4F544726-BAF2-8A79-8DCC-0EDFFC5009D3}"/>
              </a:ext>
            </a:extLst>
          </p:cNvPr>
          <p:cNvSpPr>
            <a:spLocks noGrp="1"/>
          </p:cNvSpPr>
          <p:nvPr>
            <p:ph type="sldNum" sz="quarter" idx="10"/>
          </p:nvPr>
        </p:nvSpPr>
        <p:spPr>
          <a:xfrm>
            <a:off x="9296400" y="6427471"/>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649A1B1-5A8E-4E46-95DF-CCAC78182983}" type="slidenum">
              <a:rPr kumimoji="0" lang="en-US" sz="1800" b="0" i="0" u="none" strike="noStrike" kern="1200" cap="none" spc="0" normalizeH="0" baseline="0" noProof="0" smtClean="0">
                <a:ln>
                  <a:noFill/>
                </a:ln>
                <a:solidFill>
                  <a:srgbClr val="091F2C"/>
                </a:solidFill>
                <a:effectLst/>
                <a:uLnTx/>
                <a:uFillTx/>
                <a:latin typeface="Segoe Sans Display"/>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US" sz="1800" b="0" i="0" u="none" strike="noStrike" kern="1200" cap="none" spc="0" normalizeH="0" baseline="0" noProof="0">
              <a:ln>
                <a:noFill/>
              </a:ln>
              <a:solidFill>
                <a:srgbClr val="091F2C"/>
              </a:solidFill>
              <a:effectLst/>
              <a:uLnTx/>
              <a:uFillTx/>
              <a:latin typeface="Segoe Sans Display"/>
              <a:ea typeface="+mn-ea"/>
              <a:cs typeface="+mn-cs"/>
            </a:endParaRPr>
          </a:p>
        </p:txBody>
      </p:sp>
      <p:sp>
        <p:nvSpPr>
          <p:cNvPr id="4" name="Rectangle 3">
            <a:extLst>
              <a:ext uri="{FF2B5EF4-FFF2-40B4-BE49-F238E27FC236}">
                <a16:creationId xmlns:a16="http://schemas.microsoft.com/office/drawing/2014/main" id="{70836FD6-F41C-9243-9F5B-90E2178E0964}"/>
              </a:ext>
              <a:ext uri="{C183D7F6-B498-43B3-948B-1728B52AA6E4}">
                <adec:decorative xmlns:adec="http://schemas.microsoft.com/office/drawing/2017/decorative" val="1"/>
              </a:ext>
            </a:extLst>
          </p:cNvPr>
          <p:cNvSpPr/>
          <p:nvPr userDrawn="1"/>
        </p:nvSpPr>
        <p:spPr bwMode="auto">
          <a:xfrm>
            <a:off x="4550735" y="0"/>
            <a:ext cx="7641265" cy="68580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5" name="Slide Number Placeholder 5">
            <a:extLst>
              <a:ext uri="{FF2B5EF4-FFF2-40B4-BE49-F238E27FC236}">
                <a16:creationId xmlns:a16="http://schemas.microsoft.com/office/drawing/2014/main" id="{EDEF1E12-3DFD-8C85-ED51-7EEDF8B65D85}"/>
              </a:ext>
            </a:extLst>
          </p:cNvPr>
          <p:cNvSpPr txBox="1">
            <a:spLocks/>
          </p:cNvSpPr>
          <p:nvPr userDrawn="1"/>
        </p:nvSpPr>
        <p:spPr>
          <a:xfrm>
            <a:off x="11516135" y="75083"/>
            <a:ext cx="413657" cy="107722"/>
          </a:xfrm>
          <a:prstGeom prst="rect">
            <a:avLst/>
          </a:prstGeom>
        </p:spPr>
        <p:txBody>
          <a:bodyPr lIns="0" tIns="0"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F649A1B1-5A8E-4E46-95DF-CCAC78182983}" type="slidenum">
              <a:rPr lang="en-US" sz="700" smtClean="0">
                <a:solidFill>
                  <a:schemeClr val="bg1">
                    <a:lumMod val="50000"/>
                  </a:schemeClr>
                </a:solidFill>
                <a:latin typeface="Segoe Sans Display"/>
              </a:rPr>
              <a:pPr algn="r">
                <a:defRPr/>
              </a:pPr>
              <a:t>‹#›</a:t>
            </a:fld>
            <a:endParaRPr lang="en-US" sz="700">
              <a:solidFill>
                <a:schemeClr val="bg1">
                  <a:lumMod val="50000"/>
                </a:schemeClr>
              </a:solidFill>
              <a:latin typeface="Segoe Sans Display"/>
            </a:endParaRPr>
          </a:p>
        </p:txBody>
      </p:sp>
    </p:spTree>
    <p:extLst>
      <p:ext uri="{BB962C8B-B14F-4D97-AF65-F5344CB8AC3E}">
        <p14:creationId xmlns:p14="http://schemas.microsoft.com/office/powerpoint/2010/main" val="1753617612"/>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91440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181204044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080397"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080397"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8" name="Picture 7" descr="A logo of a company&#10;&#10;Description automatically generated">
            <a:extLst>
              <a:ext uri="{FF2B5EF4-FFF2-40B4-BE49-F238E27FC236}">
                <a16:creationId xmlns:a16="http://schemas.microsoft.com/office/drawing/2014/main" id="{51065696-BF77-547A-924A-9F4AB38AD419}"/>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147830835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5511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1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1" name="Picture 10" descr="A logo of a company&#10;&#10;Description automatically generated">
            <a:extLst>
              <a:ext uri="{FF2B5EF4-FFF2-40B4-BE49-F238E27FC236}">
                <a16:creationId xmlns:a16="http://schemas.microsoft.com/office/drawing/2014/main" id="{CAE62B93-42FC-5FEC-B67B-BA687583F380}"/>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28726648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Slide with replaceable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495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4495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
        <p:nvSpPr>
          <p:cNvPr id="2" name="Picture Placeholder" descr="Picture placeholder">
            <a:extLst>
              <a:ext uri="{FF2B5EF4-FFF2-40B4-BE49-F238E27FC236}">
                <a16:creationId xmlns:a16="http://schemas.microsoft.com/office/drawing/2014/main" id="{9BD5030A-DADA-E973-A194-2BD6C3CE6D48}"/>
              </a:ext>
            </a:extLst>
          </p:cNvPr>
          <p:cNvSpPr>
            <a:spLocks noGrp="1"/>
          </p:cNvSpPr>
          <p:nvPr>
            <p:ph type="pic" sz="quarter" idx="11" hasCustomPrompt="1"/>
          </p:nvPr>
        </p:nvSpPr>
        <p:spPr bwMode="ltGray">
          <a:xfrm>
            <a:off x="5334000" y="0"/>
            <a:ext cx="6858000" cy="6858000"/>
          </a:xfrm>
          <a:blipFill>
            <a:blip r:embed="rId4"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5235007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071097566"/>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1363FF4-6EF0-D2BC-8DFE-19CC89CD9276}"/>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28470551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 Placeholder 4">
            <a:extLst>
              <a:ext uri="{FF2B5EF4-FFF2-40B4-BE49-F238E27FC236}">
                <a16:creationId xmlns:a16="http://schemas.microsoft.com/office/drawing/2014/main" id="{CDC3595B-25C2-CF43-259D-75A3671E709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69767108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3A3D27F9-7D19-8ECF-C50E-71D515E54BB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33761675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C112CDB0-015D-94C2-ECEE-970711F59EB7}"/>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38026891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 Placeholder 4">
            <a:extLst>
              <a:ext uri="{FF2B5EF4-FFF2-40B4-BE49-F238E27FC236}">
                <a16:creationId xmlns:a16="http://schemas.microsoft.com/office/drawing/2014/main" id="{A51E17F0-59B9-3EAE-0FC7-A1EBDE8F7BB3}"/>
              </a:ext>
            </a:extLst>
          </p:cNvPr>
          <p:cNvSpPr>
            <a:spLocks noGrp="1"/>
          </p:cNvSpPr>
          <p:nvPr>
            <p:ph type="body" sz="quarter" idx="18"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57859821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496CCFA2-2D28-1617-4A3E-368924E94312}"/>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814566251"/>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8AB70484-C812-6F3C-92DD-F6B2E1A813C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761250867"/>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A97F131-E501-E84F-7717-E61457B6D3AC}"/>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33109489"/>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44035144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300673417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p15:clr>
            <a:srgbClr val="5ACBF0"/>
          </p15:clr>
        </p15:guide>
        <p15:guide id="34" pos="3336">
          <p15:clr>
            <a:srgbClr val="5ACBF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Sans Display" pitchFamily="2" charset="0"/>
              </a:defRPr>
            </a:lvl1pPr>
          </a:lstStyle>
          <a:p>
            <a:r>
              <a:rPr lang="en-US"/>
              <a:t>Click to edit Master title style</a:t>
            </a:r>
          </a:p>
        </p:txBody>
      </p:sp>
    </p:spTree>
    <p:extLst>
      <p:ext uri="{BB962C8B-B14F-4D97-AF65-F5344CB8AC3E}">
        <p14:creationId xmlns:p14="http://schemas.microsoft.com/office/powerpoint/2010/main" val="214115456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pos="3840">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Devi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457200"/>
            <a:ext cx="6583680"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5394960"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658368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pic>
        <p:nvPicPr>
          <p:cNvPr id="3" name="Picture 2" descr="A colorful gradient going from darker blue on the left side to light blue to magenta to orange on the right side">
            <a:extLst>
              <a:ext uri="{FF2B5EF4-FFF2-40B4-BE49-F238E27FC236}">
                <a16:creationId xmlns:a16="http://schemas.microsoft.com/office/drawing/2014/main" id="{B2CFD743-438B-21E8-B2BA-FF8644B73E5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rot="16200000">
            <a:off x="8402320" y="3068320"/>
            <a:ext cx="6858000" cy="721360"/>
          </a:xfrm>
          <a:prstGeom prst="roundRect">
            <a:avLst>
              <a:gd name="adj" fmla="val 0"/>
            </a:avLst>
          </a:prstGeom>
        </p:spPr>
      </p:pic>
      <p:sp>
        <p:nvSpPr>
          <p:cNvPr id="7" name="Picture Placeholder 15">
            <a:extLst>
              <a:ext uri="{FF2B5EF4-FFF2-40B4-BE49-F238E27FC236}">
                <a16:creationId xmlns:a16="http://schemas.microsoft.com/office/drawing/2014/main" id="{D4F7535E-BABE-1B76-52D3-D100205F62BD}"/>
              </a:ext>
            </a:extLst>
          </p:cNvPr>
          <p:cNvSpPr>
            <a:spLocks noGrp="1"/>
          </p:cNvSpPr>
          <p:nvPr>
            <p:ph type="pic" sz="quarter" idx="12" hasCustomPrompt="1"/>
          </p:nvPr>
        </p:nvSpPr>
        <p:spPr>
          <a:xfrm>
            <a:off x="6343080" y="1866864"/>
            <a:ext cx="5544120" cy="3124272"/>
          </a:xfrm>
          <a:blipFill>
            <a:blip r:embed="rId3" cstate="email">
              <a:extLst>
                <a:ext uri="{28A0092B-C50C-407E-A947-70E740481C1C}">
                  <a14:useLocalDpi xmlns:a14="http://schemas.microsoft.com/office/drawing/2010/main"/>
                </a:ext>
              </a:extLst>
            </a:blip>
            <a:stretch>
              <a:fillRect/>
            </a:stretch>
          </a:blipFill>
          <a:effectLst>
            <a:outerShdw blurRad="241300" dist="304800" dir="2700000" sx="101000" sy="101000" algn="ctr" rotWithShape="0">
              <a:srgbClr val="000000">
                <a:alpha val="17000"/>
              </a:srgbClr>
            </a:outerShdw>
          </a:effectLst>
        </p:spPr>
        <p:txBody>
          <a:bodyPr lIns="731520" rIns="731520" bIns="1097280" anchor="ctr" anchorCtr="0">
            <a:normAutofit/>
          </a:bodyPr>
          <a:lstStyle>
            <a:lvl1pPr marL="0" indent="0" algn="ctr">
              <a:buFont typeface="Arial" panose="020B0604020202020204" pitchFamily="34" charset="0"/>
              <a:buNone/>
              <a:defRPr sz="2000" b="1">
                <a:solidFill>
                  <a:schemeClr val="tx1"/>
                </a:solidFill>
              </a:defRPr>
            </a:lvl1pPr>
          </a:lstStyle>
          <a:p>
            <a:r>
              <a:rPr lang="en-US"/>
              <a:t>Drag &amp; drop your photo here or click or tap icon below to insert</a:t>
            </a:r>
          </a:p>
        </p:txBody>
      </p:sp>
    </p:spTree>
    <p:extLst>
      <p:ext uri="{BB962C8B-B14F-4D97-AF65-F5344CB8AC3E}">
        <p14:creationId xmlns:p14="http://schemas.microsoft.com/office/powerpoint/2010/main" val="280043095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888">
          <p15:clr>
            <a:srgbClr val="5ACBF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Devic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2875002"/>
            <a:ext cx="3840862" cy="1107996"/>
          </a:xfrm>
        </p:spPr>
        <p:txBody>
          <a:bodyPr anchor="ctr" anchorCtr="0"/>
          <a:lstStyle>
            <a:lvl1pPr>
              <a:defRPr>
                <a:solidFill>
                  <a:schemeClr val="tx1"/>
                </a:solidFill>
              </a:defRPr>
            </a:lvl1pPr>
          </a:lstStyle>
          <a:p>
            <a:r>
              <a:rPr lang="en-US"/>
              <a:t>Click to edit Master title style</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pic>
        <p:nvPicPr>
          <p:cNvPr id="3" name="Picture 2" descr="A colorful gradient going from darker blue on the left side to light blue to magenta to orange on the right side">
            <a:extLst>
              <a:ext uri="{FF2B5EF4-FFF2-40B4-BE49-F238E27FC236}">
                <a16:creationId xmlns:a16="http://schemas.microsoft.com/office/drawing/2014/main" id="{453295D4-3AEF-C922-4A3C-5C3DBD4757AD}"/>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rot="16200000">
            <a:off x="8402320" y="3068320"/>
            <a:ext cx="6858000" cy="721360"/>
          </a:xfrm>
          <a:prstGeom prst="roundRect">
            <a:avLst>
              <a:gd name="adj" fmla="val 0"/>
            </a:avLst>
          </a:prstGeom>
        </p:spPr>
      </p:pic>
      <p:sp>
        <p:nvSpPr>
          <p:cNvPr id="7" name="Picture Placeholder 15">
            <a:extLst>
              <a:ext uri="{FF2B5EF4-FFF2-40B4-BE49-F238E27FC236}">
                <a16:creationId xmlns:a16="http://schemas.microsoft.com/office/drawing/2014/main" id="{D4F7535E-BABE-1B76-52D3-D100205F62BD}"/>
              </a:ext>
            </a:extLst>
          </p:cNvPr>
          <p:cNvSpPr>
            <a:spLocks noGrp="1"/>
          </p:cNvSpPr>
          <p:nvPr>
            <p:ph type="pic" sz="quarter" idx="12" hasCustomPrompt="1"/>
          </p:nvPr>
        </p:nvSpPr>
        <p:spPr>
          <a:xfrm>
            <a:off x="5191125" y="1542284"/>
            <a:ext cx="6696075" cy="3773432"/>
          </a:xfrm>
          <a:blipFill>
            <a:blip r:embed="rId4" cstate="email">
              <a:extLst>
                <a:ext uri="{28A0092B-C50C-407E-A947-70E740481C1C}">
                  <a14:useLocalDpi xmlns:a14="http://schemas.microsoft.com/office/drawing/2010/main"/>
                </a:ext>
              </a:extLst>
            </a:blip>
            <a:stretch>
              <a:fillRect/>
            </a:stretch>
          </a:blipFill>
          <a:effectLst>
            <a:outerShdw blurRad="241300" dist="304800" dir="2700000" sx="101000" sy="101000" algn="ctr" rotWithShape="0">
              <a:srgbClr val="000000">
                <a:alpha val="17000"/>
              </a:srgbClr>
            </a:outerShdw>
          </a:effectLst>
        </p:spPr>
        <p:txBody>
          <a:bodyPr lIns="731520" rIns="731520" bIns="1097280" anchor="ctr" anchorCtr="0">
            <a:normAutofit/>
          </a:bodyPr>
          <a:lstStyle>
            <a:lvl1pPr marL="0" indent="0" algn="ctr">
              <a:buFont typeface="Arial" panose="020B0604020202020204" pitchFamily="34" charset="0"/>
              <a:buNone/>
              <a:defRPr sz="2000" b="1">
                <a:solidFill>
                  <a:schemeClr val="tx1"/>
                </a:solidFill>
              </a:defRPr>
            </a:lvl1pPr>
          </a:lstStyle>
          <a:p>
            <a:r>
              <a:rPr lang="en-US"/>
              <a:t>Drag &amp; drop your photo here or click or tap icon below to insert</a:t>
            </a:r>
          </a:p>
        </p:txBody>
      </p:sp>
    </p:spTree>
    <p:extLst>
      <p:ext uri="{BB962C8B-B14F-4D97-AF65-F5344CB8AC3E}">
        <p14:creationId xmlns:p14="http://schemas.microsoft.com/office/powerpoint/2010/main" val="2087561308"/>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quare Photo Graphic">
    <p:bg>
      <p:bgPr>
        <a:solidFill>
          <a:srgbClr val="FFF8F3"/>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834586-5E35-30D9-D8B4-75A164A4F9C0}"/>
              </a:ext>
            </a:extLst>
          </p:cNvPr>
          <p:cNvSpPr/>
          <p:nvPr userDrawn="1"/>
        </p:nvSpPr>
        <p:spPr bwMode="auto">
          <a:xfrm>
            <a:off x="0" y="2438400"/>
            <a:ext cx="12192000" cy="4419600"/>
          </a:xfrm>
          <a:prstGeom prst="rect">
            <a:avLst/>
          </a:prstGeom>
          <a:solidFill>
            <a:srgbClr val="E1D3C7"/>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lvl="0"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745164" cy="1514157"/>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2743200"/>
            <a:ext cx="4749800" cy="352583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918200" y="1155700"/>
            <a:ext cx="5702300" cy="5465928"/>
          </a:xfrm>
          <a:prstGeom prst="round2SameRect">
            <a:avLst>
              <a:gd name="adj1" fmla="val 2235"/>
              <a:gd name="adj2" fmla="val 0"/>
            </a:avLst>
          </a:prstGeom>
          <a:blipFill>
            <a:blip r:embed="rId2" cstate="email">
              <a:extLst>
                <a:ext uri="{28A0092B-C50C-407E-A947-70E740481C1C}">
                  <a14:useLocalDpi xmlns:a14="http://schemas.microsoft.com/office/drawing/2010/main"/>
                </a:ext>
              </a:extLst>
            </a:blip>
            <a:stretch>
              <a:fillRect b="-4324"/>
            </a:stretch>
          </a:blipFill>
        </p:spPr>
        <p:txBody>
          <a:bodyPr lIns="0" tIns="914400" rIns="0" anchor="t" anchorCtr="0">
            <a:noAutofit/>
          </a:bodyPr>
          <a:lstStyle>
            <a:lvl1pPr marL="0" indent="0" algn="ctr">
              <a:lnSpc>
                <a:spcPct val="100000"/>
              </a:lnSpc>
              <a:buNone/>
              <a:defRPr sz="11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8" name="Picture 7">
            <a:extLst>
              <a:ext uri="{FF2B5EF4-FFF2-40B4-BE49-F238E27FC236}">
                <a16:creationId xmlns:a16="http://schemas.microsoft.com/office/drawing/2014/main" id="{E25C000A-8BFF-12E7-7DFB-FF34728592C6}"/>
              </a:ext>
            </a:extLst>
          </p:cNvPr>
          <p:cNvPicPr>
            <a:picLocks noChangeAspect="1"/>
          </p:cNvPicPr>
          <p:nvPr userDrawn="1"/>
        </p:nvPicPr>
        <p:blipFill>
          <a:blip r:embed="rId3" cstate="email">
            <a:extLst>
              <a:ext uri="{28A0092B-C50C-407E-A947-70E740481C1C}">
                <a14:useLocalDpi xmlns:a14="http://schemas.microsoft.com/office/drawing/2010/main"/>
              </a:ext>
            </a:extLst>
          </a:blip>
          <a:srcRect b="93678"/>
          <a:stretch/>
        </p:blipFill>
        <p:spPr>
          <a:xfrm flipV="1">
            <a:off x="5918200" y="6621628"/>
            <a:ext cx="5702300" cy="236372"/>
          </a:xfrm>
          <a:prstGeom prst="round2SameRect">
            <a:avLst>
              <a:gd name="adj1" fmla="val 0"/>
              <a:gd name="adj2" fmla="val 0"/>
            </a:avLst>
          </a:prstGeom>
        </p:spPr>
      </p:pic>
    </p:spTree>
    <p:extLst>
      <p:ext uri="{BB962C8B-B14F-4D97-AF65-F5344CB8AC3E}">
        <p14:creationId xmlns:p14="http://schemas.microsoft.com/office/powerpoint/2010/main" val="1541092790"/>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quare Photo Graphic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624513" y="585788"/>
            <a:ext cx="5683249" cy="5683249"/>
          </a:xfrm>
          <a:prstGeom prst="roundRect">
            <a:avLst>
              <a:gd name="adj" fmla="val 3259"/>
            </a:avLst>
          </a:prstGeom>
          <a:blipFill>
            <a:blip r:embed="rId3" cstate="email">
              <a:extLst>
                <a:ext uri="{28A0092B-C50C-407E-A947-70E740481C1C}">
                  <a14:useLocalDpi xmlns:a14="http://schemas.microsoft.com/office/drawing/2010/main"/>
                </a:ext>
              </a:extLst>
            </a:blip>
            <a:stretch>
              <a:fillRect/>
            </a:stretch>
          </a:blipFill>
        </p:spPr>
        <p:txBody>
          <a:bodyPr lIns="0" tIns="91440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pic>
        <p:nvPicPr>
          <p:cNvPr id="2" name="Picture 1" hidden="1">
            <a:extLst>
              <a:ext uri="{FF2B5EF4-FFF2-40B4-BE49-F238E27FC236}">
                <a16:creationId xmlns:a16="http://schemas.microsoft.com/office/drawing/2014/main" id="{4E2E619B-2D74-9B55-98E1-9E6126DE0DB1}"/>
              </a:ext>
            </a:extLst>
          </p:cNvPr>
          <p:cNvPicPr>
            <a:picLocks noChangeAspect="1"/>
          </p:cNvPicPr>
          <p:nvPr userDrawn="1"/>
        </p:nvPicPr>
        <p:blipFill>
          <a:blip r:embed="rId4" cstate="email">
            <a:extLst>
              <a:ext uri="{28A0092B-C50C-407E-A947-70E740481C1C}">
                <a14:useLocalDpi xmlns:a14="http://schemas.microsoft.com/office/drawing/2010/main"/>
              </a:ext>
            </a:extLst>
          </a:blip>
          <a:srcRect b="93678"/>
          <a:stretch/>
        </p:blipFill>
        <p:spPr>
          <a:xfrm flipV="1">
            <a:off x="5614987" y="6032665"/>
            <a:ext cx="5702300" cy="236372"/>
          </a:xfrm>
          <a:prstGeom prst="round2SameRect">
            <a:avLst>
              <a:gd name="adj1" fmla="val 50000"/>
              <a:gd name="adj2" fmla="val 0"/>
            </a:avLst>
          </a:prstGeom>
        </p:spPr>
      </p:pic>
    </p:spTree>
    <p:extLst>
      <p:ext uri="{BB962C8B-B14F-4D97-AF65-F5344CB8AC3E}">
        <p14:creationId xmlns:p14="http://schemas.microsoft.com/office/powerpoint/2010/main" val="1425607168"/>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quare Photo Graphic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pic>
        <p:nvPicPr>
          <p:cNvPr id="10" name="Picture 9" descr="A close-up of a colorful object&#10;&#10;Description automatically generated">
            <a:extLst>
              <a:ext uri="{FF2B5EF4-FFF2-40B4-BE49-F238E27FC236}">
                <a16:creationId xmlns:a16="http://schemas.microsoft.com/office/drawing/2014/main" id="{89A104E1-D13F-B13B-BB5D-930C8205C897}"/>
              </a:ext>
            </a:extLst>
          </p:cNvPr>
          <p:cNvPicPr>
            <a:picLocks noChangeAspect="1"/>
          </p:cNvPicPr>
          <p:nvPr userDrawn="1"/>
        </p:nvPicPr>
        <p:blipFill>
          <a:blip r:embed="rId3" cstate="email">
            <a:extLst>
              <a:ext uri="{BEBA8EAE-BF5A-486C-A8C5-ECC9F3942E4B}">
                <a14:imgProps xmlns:a14="http://schemas.microsoft.com/office/drawing/2010/main">
                  <a14:imgLayer r:embed="rId4">
                    <a14:imgEffect>
                      <a14:sharpenSoften amount="-65000"/>
                    </a14:imgEffect>
                  </a14:imgLayer>
                </a14:imgProps>
              </a:ext>
              <a:ext uri="{28A0092B-C50C-407E-A947-70E740481C1C}">
                <a14:useLocalDpi xmlns:a14="http://schemas.microsoft.com/office/drawing/2010/main"/>
              </a:ext>
            </a:extLst>
          </a:blip>
          <a:srcRect/>
          <a:stretch/>
        </p:blipFill>
        <p:spPr>
          <a:xfrm>
            <a:off x="5333999" y="0"/>
            <a:ext cx="6858001" cy="6858000"/>
          </a:xfrm>
          <a:prstGeom prst="rect">
            <a:avLst/>
          </a:prstGeom>
          <a:solidFill>
            <a:schemeClr val="bg1"/>
          </a:solidFill>
        </p:spPr>
      </p:pic>
      <p:pic>
        <p:nvPicPr>
          <p:cNvPr id="8" name="Picture 7" descr="A colorful gradient going from darker blue on the left side to light blue to magenta to orange on the right side">
            <a:extLst>
              <a:ext uri="{FF2B5EF4-FFF2-40B4-BE49-F238E27FC236}">
                <a16:creationId xmlns:a16="http://schemas.microsoft.com/office/drawing/2014/main" id="{69B64261-FB99-ADE9-26E4-3ECE1E68CF38}"/>
              </a:ext>
            </a:extLst>
          </p:cNvPr>
          <p:cNvPicPr>
            <a:picLocks noChangeAspect="1"/>
          </p:cNvPicPr>
          <p:nvPr userDrawn="1"/>
        </p:nvPicPr>
        <p:blipFill rotWithShape="1">
          <a:blip r:embed="rId5" cstate="email">
            <a:alphaModFix amt="50000"/>
            <a:extLst>
              <a:ext uri="{28A0092B-C50C-407E-A947-70E740481C1C}">
                <a14:useLocalDpi xmlns:a14="http://schemas.microsoft.com/office/drawing/2010/main"/>
              </a:ext>
            </a:extLst>
          </a:blip>
          <a:srcRect t="160" b="160"/>
          <a:stretch/>
        </p:blipFill>
        <p:spPr>
          <a:xfrm rot="16200000">
            <a:off x="6205856" y="868680"/>
            <a:ext cx="5120640" cy="5120640"/>
          </a:xfrm>
          <a:prstGeom prst="roundRect">
            <a:avLst>
              <a:gd name="adj" fmla="val 2716"/>
            </a:avLst>
          </a:prstGeom>
        </p:spPr>
      </p:pic>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6705600" y="1371600"/>
            <a:ext cx="4114800" cy="4114800"/>
          </a:xfrm>
          <a:prstGeom prst="roundRect">
            <a:avLst>
              <a:gd name="adj" fmla="val 2346"/>
            </a:avLst>
          </a:prstGeom>
          <a:blipFill>
            <a:blip r:embed="rId6"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72332712"/>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quare Photo Graphic 4">
    <p:bg>
      <p:bgPr>
        <a:solidFill>
          <a:srgbClr val="FFF8F3"/>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58AEFBE-EE1F-0FBF-5C84-1DF6EC17775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6705600" y="1371600"/>
            <a:ext cx="4114800" cy="4114800"/>
          </a:xfrm>
          <a:prstGeom prst="roundRect">
            <a:avLst>
              <a:gd name="adj" fmla="val 2602"/>
            </a:avLst>
          </a:prstGeom>
          <a:blipFill>
            <a:blip r:embed="rId3"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51641903"/>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32">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itle - Square Photo ">
    <p:spTree>
      <p:nvGrpSpPr>
        <p:cNvPr id="1" name=""/>
        <p:cNvGrpSpPr/>
        <p:nvPr/>
      </p:nvGrpSpPr>
      <p:grpSpPr>
        <a:xfrm>
          <a:off x="0" y="0"/>
          <a:ext cx="0" cy="0"/>
          <a:chOff x="0" y="0"/>
          <a:chExt cx="0" cy="0"/>
        </a:xfrm>
      </p:grpSpPr>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dpi="0" rotWithShape="1">
            <a:blip r:embed="rId2" cstate="email">
              <a:extLst>
                <a:ext uri="{28A0092B-C50C-407E-A947-70E740481C1C}">
                  <a14:useLocalDpi xmlns:a14="http://schemas.microsoft.com/office/drawing/2010/main"/>
                </a:ext>
              </a:extLst>
            </a:blip>
            <a:srcRect/>
            <a:stretch>
              <a:fillRect/>
            </a:stretch>
          </a:blipFill>
        </p:spPr>
        <p:txBody>
          <a:bodyPr lIns="0" tIns="2377440" rIns="0" anchor="t" anchorCtr="0">
            <a:noAutofit/>
          </a:bodyPr>
          <a:lstStyle>
            <a:lvl1pPr marL="0" indent="0" algn="ctr">
              <a:lnSpc>
                <a:spcPct val="100000"/>
              </a:lnSpc>
              <a:buNone/>
              <a:defRPr sz="14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85059084"/>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7" orient="horz" pos="1968">
          <p15:clr>
            <a:srgbClr val="5ACBF0"/>
          </p15:clr>
        </p15:guide>
        <p15:guide id="8" orient="horz" pos="2226">
          <p15:clr>
            <a:srgbClr val="5ACBF0"/>
          </p15:clr>
        </p15:guide>
        <p15:guide id="10" pos="3729">
          <p15:clr>
            <a:srgbClr val="C35EA4"/>
          </p15:clr>
        </p15:guide>
        <p15:guide id="11" pos="2993">
          <p15:clr>
            <a:srgbClr val="5ACBF0"/>
          </p15:clr>
        </p15:guide>
        <p15:guide id="12" pos="3543">
          <p15:clr>
            <a:srgbClr val="A4A3A4"/>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Square Photo ">
    <p:bg>
      <p:bgPr>
        <a:solidFill>
          <a:srgbClr val="E8E6DF"/>
        </a:solidFill>
        <a:effectLst/>
      </p:bgPr>
    </p:bg>
    <p:spTree>
      <p:nvGrpSpPr>
        <p:cNvPr id="1" name=""/>
        <p:cNvGrpSpPr/>
        <p:nvPr/>
      </p:nvGrpSpPr>
      <p:grpSpPr>
        <a:xfrm>
          <a:off x="0" y="0"/>
          <a:ext cx="0" cy="0"/>
          <a:chOff x="0" y="0"/>
          <a:chExt cx="0" cy="0"/>
        </a:xfrm>
      </p:grpSpPr>
      <p:sp>
        <p:nvSpPr>
          <p:cNvPr id="2" name="Picture Placeholder" descr="This photo is a 'placeholder' only. Drag or drop your photo here, or click and tap the center to insert a photo.">
            <a:extLst>
              <a:ext uri="{FF2B5EF4-FFF2-40B4-BE49-F238E27FC236}">
                <a16:creationId xmlns:a16="http://schemas.microsoft.com/office/drawing/2014/main" id="{F7F87341-ECEA-3B94-51B2-A9E24914685F}"/>
              </a:ext>
            </a:extLst>
          </p:cNvPr>
          <p:cNvSpPr>
            <a:spLocks noGrp="1"/>
          </p:cNvSpPr>
          <p:nvPr>
            <p:ph type="pic" sz="quarter" idx="11" hasCustomPrompt="1"/>
          </p:nvPr>
        </p:nvSpPr>
        <p:spPr bwMode="ltGray">
          <a:xfrm>
            <a:off x="5334000" y="0"/>
            <a:ext cx="6858000" cy="6858000"/>
          </a:xfrm>
          <a:blipFill dpi="0" rotWithShape="1">
            <a:blip r:embed="rId2"/>
            <a:srcRect/>
            <a:stretch>
              <a:fillRect/>
            </a:stretch>
          </a:blipFill>
        </p:spPr>
        <p:txBody>
          <a:bodyPr lIns="0" tIns="2377440" rIns="0" anchor="t" anchorCtr="0">
            <a:noAutofit/>
          </a:bodyPr>
          <a:lstStyle>
            <a:lvl1pPr marL="0" indent="0" algn="ctr">
              <a:lnSpc>
                <a:spcPct val="100000"/>
              </a:lnSpc>
              <a:buNone/>
              <a:defRPr sz="14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6" name="Rectangle 5">
            <a:extLst>
              <a:ext uri="{FF2B5EF4-FFF2-40B4-BE49-F238E27FC236}">
                <a16:creationId xmlns:a16="http://schemas.microsoft.com/office/drawing/2014/main" id="{3DED39DE-8DED-DC59-2BDA-C621877CF646}"/>
              </a:ext>
            </a:extLst>
          </p:cNvPr>
          <p:cNvSpPr/>
          <p:nvPr userDrawn="1"/>
        </p:nvSpPr>
        <p:spPr bwMode="auto">
          <a:xfrm>
            <a:off x="0" y="-1"/>
            <a:ext cx="5334000" cy="6857999"/>
          </a:xfrm>
          <a:prstGeom prst="rect">
            <a:avLst/>
          </a:prstGeom>
          <a:gradFill flip="none" rotWithShape="1">
            <a:gsLst>
              <a:gs pos="100000">
                <a:schemeClr val="bg1">
                  <a:alpha val="0"/>
                </a:schemeClr>
              </a:gs>
              <a:gs pos="0">
                <a:schemeClr val="bg1">
                  <a:shade val="100000"/>
                  <a:satMod val="115000"/>
                  <a:alpha val="22143"/>
                </a:scheme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980721810"/>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5" orient="horz" pos="2160">
          <p15:clr>
            <a:srgbClr val="5ACBF0"/>
          </p15:clr>
        </p15:guide>
        <p15:guide id="6" pos="2991">
          <p15:clr>
            <a:srgbClr val="5ACBF0"/>
          </p15:clr>
        </p15:guide>
        <p15:guide id="7" pos="3728">
          <p15:clr>
            <a:srgbClr val="C35EA4"/>
          </p15:clr>
        </p15:guide>
        <p15:guide id="8" pos="3544">
          <p15:clr>
            <a:srgbClr val="A4A3A4"/>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quare Photo 2">
    <p:spTree>
      <p:nvGrpSpPr>
        <p:cNvPr id="1" name=""/>
        <p:cNvGrpSpPr/>
        <p:nvPr/>
      </p:nvGrpSpPr>
      <p:grpSpPr>
        <a:xfrm>
          <a:off x="0" y="0"/>
          <a:ext cx="0" cy="0"/>
          <a:chOff x="0" y="0"/>
          <a:chExt cx="0" cy="0"/>
        </a:xfrm>
      </p:grpSpPr>
      <p:sp>
        <p:nvSpPr>
          <p:cNvPr id="2" name="Picture Placeholder" descr="This photo is a 'placeholder' only. Drag or drop your photo here, or click and tap the center to insert a photo.">
            <a:extLst>
              <a:ext uri="{FF2B5EF4-FFF2-40B4-BE49-F238E27FC236}">
                <a16:creationId xmlns:a16="http://schemas.microsoft.com/office/drawing/2014/main" id="{3D4BC3CE-C968-246E-EAC3-B829FDF59F19}"/>
              </a:ext>
            </a:extLst>
          </p:cNvPr>
          <p:cNvSpPr>
            <a:spLocks noGrp="1"/>
          </p:cNvSpPr>
          <p:nvPr>
            <p:ph type="pic" sz="quarter" idx="11" hasCustomPrompt="1"/>
          </p:nvPr>
        </p:nvSpPr>
        <p:spPr bwMode="ltGray">
          <a:xfrm>
            <a:off x="5334000" y="0"/>
            <a:ext cx="6858000" cy="6858000"/>
          </a:xfrm>
          <a:blipFill dpi="0" rotWithShape="1">
            <a:blip r:embed="rId2" cstate="email">
              <a:extLst>
                <a:ext uri="{28A0092B-C50C-407E-A947-70E740481C1C}">
                  <a14:useLocalDpi xmlns:a14="http://schemas.microsoft.com/office/drawing/2010/main"/>
                </a:ext>
              </a:extLst>
            </a:blip>
            <a:srcRect/>
            <a:stretch>
              <a:fillRect/>
            </a:stretch>
          </a:blipFill>
        </p:spPr>
        <p:txBody>
          <a:bodyPr lIns="0" tIns="2377440" rIns="0" anchor="t" anchorCtr="0">
            <a:noAutofit/>
          </a:bodyPr>
          <a:lstStyle>
            <a:lvl1pPr marL="0" indent="0" algn="ctr">
              <a:lnSpc>
                <a:spcPct val="100000"/>
              </a:lnSpc>
              <a:buNone/>
              <a:defRPr sz="14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564701935"/>
      </p:ext>
    </p:extLst>
  </p:cSld>
  <p:clrMapOvr>
    <a:masterClrMapping/>
  </p:clrMapOvr>
  <p:transition>
    <p:fade/>
  </p:transition>
  <p:extLst>
    <p:ext uri="{DCECCB84-F9BA-43D5-87BE-67443E8EF086}">
      <p15:sldGuideLst xmlns:p15="http://schemas.microsoft.com/office/powerpoint/2012/main">
        <p15:guide id="2" pos="3360">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op horizontal photo and title">
    <p:spTree>
      <p:nvGrpSpPr>
        <p:cNvPr id="1" name=""/>
        <p:cNvGrpSpPr/>
        <p:nvPr/>
      </p:nvGrpSpPr>
      <p:grpSpPr>
        <a:xfrm>
          <a:off x="0" y="0"/>
          <a:ext cx="0" cy="0"/>
          <a:chOff x="0" y="0"/>
          <a:chExt cx="0" cy="0"/>
        </a:xfrm>
      </p:grpSpPr>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dpi="0" rotWithShape="1">
            <a:blip r:embed="rId2" cstate="email">
              <a:extLst>
                <a:ext uri="{28A0092B-C50C-407E-A947-70E740481C1C}">
                  <a14:useLocalDpi xmlns:a14="http://schemas.microsoft.com/office/drawing/2010/main"/>
                </a:ext>
              </a:extLst>
            </a:blip>
            <a:srcRect/>
            <a:stretch>
              <a:fillRect/>
            </a:stretch>
          </a:blipFill>
        </p:spPr>
        <p:txBody>
          <a:bodyPr vert="horz" wrap="square" lIns="0" tIns="1280160" rIns="0" bIns="0" rtlCol="0" anchor="t" anchorCtr="0">
            <a:noAutofit/>
          </a:bodyPr>
          <a:lstStyle>
            <a:lvl1pPr marL="0" indent="0" algn="ctr">
              <a:buNone/>
              <a:defRPr lang="en-US" sz="14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105218694"/>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p15:clr>
            <a:srgbClr val="5ACBF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Bottom horizontal photo and title">
    <p:spTree>
      <p:nvGrpSpPr>
        <p:cNvPr id="1" name=""/>
        <p:cNvGrpSpPr/>
        <p:nvPr/>
      </p:nvGrpSpPr>
      <p:grpSpPr>
        <a:xfrm>
          <a:off x="0" y="0"/>
          <a:ext cx="0" cy="0"/>
          <a:chOff x="0" y="0"/>
          <a:chExt cx="0" cy="0"/>
        </a:xfrm>
      </p:grpSpPr>
      <p:sp>
        <p:nvSpPr>
          <p:cNvPr id="3" name="Picture Placeholder" descr="This photo is a 'placeholder' only. Drag or drop your photo here, or click and tap the center to insert a photo.">
            <a:extLst>
              <a:ext uri="{FF2B5EF4-FFF2-40B4-BE49-F238E27FC236}">
                <a16:creationId xmlns:a16="http://schemas.microsoft.com/office/drawing/2014/main" id="{84EB85E8-62D6-9C5F-D48A-055FCADA251A}"/>
              </a:ext>
            </a:extLst>
          </p:cNvPr>
          <p:cNvSpPr>
            <a:spLocks noGrp="1"/>
          </p:cNvSpPr>
          <p:nvPr>
            <p:ph type="pic" sz="quarter" idx="11" hasCustomPrompt="1"/>
          </p:nvPr>
        </p:nvSpPr>
        <p:spPr bwMode="ltGray">
          <a:xfrm>
            <a:off x="0" y="2286000"/>
            <a:ext cx="12192000" cy="4572000"/>
          </a:xfrm>
          <a:blipFill dpi="0" rotWithShape="1">
            <a:blip r:embed="rId2" cstate="email">
              <a:extLst>
                <a:ext uri="{28A0092B-C50C-407E-A947-70E740481C1C}">
                  <a14:useLocalDpi xmlns:a14="http://schemas.microsoft.com/office/drawing/2010/main"/>
                </a:ext>
              </a:extLst>
            </a:blip>
            <a:srcRect/>
            <a:stretch>
              <a:fillRect/>
            </a:stretch>
          </a:blipFill>
        </p:spPr>
        <p:txBody>
          <a:bodyPr vert="horz" wrap="square" lIns="0" tIns="1280160" rIns="0" bIns="0" rtlCol="0" anchor="t" anchorCtr="0">
            <a:noAutofit/>
          </a:bodyPr>
          <a:lstStyle>
            <a:lvl1pPr marL="0" indent="0" algn="ctr">
              <a:buNone/>
              <a:defRPr lang="en-US" sz="14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527383482"/>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tx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1005840" rtlCol="0" anchor="ctr" anchorCtr="0">
            <a:noAutofit/>
          </a:bodyPr>
          <a:lstStyle>
            <a:lvl1pPr marL="0" indent="0" algn="ctr">
              <a:buNone/>
              <a:defRPr lang="en-US" sz="1000" b="1" dirty="0">
                <a:solidFill>
                  <a:schemeClr val="bg1"/>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33784569"/>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p15:clr>
            <a:srgbClr val="5ACBF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cstate="email">
              <a:extLst>
                <a:ext uri="{28A0092B-C50C-407E-A947-70E740481C1C}">
                  <a14:useLocalDpi xmlns:a14="http://schemas.microsoft.com/office/drawing/2010/main"/>
                </a:ext>
              </a:extLst>
            </a:blip>
            <a:stretch>
              <a:fillRect/>
            </a:stretch>
          </a:blipFill>
        </p:spPr>
        <p:txBody>
          <a:bodyPr lIns="0" tIns="0" rIns="0" bIns="1005840" anchor="ctr" anchorCtr="0">
            <a:noAutofit/>
          </a:bodyPr>
          <a:lstStyle>
            <a:lvl1pPr marL="0" indent="0" algn="ctr">
              <a:lnSpc>
                <a:spcPct val="100000"/>
              </a:lnSpc>
              <a:buNone/>
              <a:defRPr sz="8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51496292"/>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6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231160917"/>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4" name="TextBox 3">
            <a:extLst>
              <a:ext uri="{FF2B5EF4-FFF2-40B4-BE49-F238E27FC236}">
                <a16:creationId xmlns:a16="http://schemas.microsoft.com/office/drawing/2014/main" id="{6AAE597A-BE1E-6B1F-960D-A90DC95443A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759044404"/>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4" orient="horz" pos="3209">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p15:clr>
            <a:srgbClr val="5ACBF0"/>
          </p15:clr>
        </p15:guide>
        <p15:guide id="15" pos="3451">
          <p15:clr>
            <a:srgbClr val="5ACBF0"/>
          </p15:clr>
        </p15:guide>
        <p15:guide id="16" pos="4229">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1830317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p15:clr>
            <a:srgbClr val="5ACBF0"/>
          </p15:clr>
        </p15:guide>
        <p15:guide id="15" pos="2168">
          <p15:clr>
            <a:srgbClr val="5ACBF0"/>
          </p15:clr>
        </p15:guide>
        <p15:guide id="16" pos="2944">
          <p15:clr>
            <a:srgbClr val="5ACBF0"/>
          </p15:clr>
        </p15:guide>
        <p15:guide id="17" pos="4738">
          <p15:clr>
            <a:srgbClr val="5ACBF0"/>
          </p15:clr>
        </p15:guide>
        <p15:guide id="18" pos="5514">
          <p15:clr>
            <a:srgbClr val="5ACBF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10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545541096"/>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p15:clr>
            <a:srgbClr val="5ACBF0"/>
          </p15:clr>
        </p15:guide>
        <p15:guide id="16" pos="1524">
          <p15:clr>
            <a:srgbClr val="5ACBF0"/>
          </p15:clr>
        </p15:guide>
        <p15:guide id="17" pos="2298">
          <p15:clr>
            <a:srgbClr val="5ACBF0"/>
          </p15:clr>
        </p15:guide>
        <p15:guide id="18" pos="3450">
          <p15:clr>
            <a:srgbClr val="5ACBF0"/>
          </p15:clr>
        </p15:guide>
        <p15:guide id="19" pos="4230">
          <p15:clr>
            <a:srgbClr val="5ACBF0"/>
          </p15:clr>
        </p15:guide>
        <p15:guide id="20" pos="5380">
          <p15:clr>
            <a:srgbClr val="5ACBF0"/>
          </p15:clr>
        </p15:guide>
        <p15:guide id="21" pos="6156">
          <p15:clr>
            <a:srgbClr val="5ACBF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tx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bg1"/>
                </a:solidFill>
              </a:defRPr>
            </a:lvl1pPr>
          </a:lstStyle>
          <a:p>
            <a:pPr marL="0" lvl="0" indent="0" algn="ctr">
              <a:buNone/>
            </a:pPr>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cstate="email">
              <a:extLst>
                <a:ext uri="{28A0092B-C50C-407E-A947-70E740481C1C}">
                  <a14:useLocalDpi xmlns:a14="http://schemas.microsoft.com/office/drawing/2010/main"/>
                </a:ext>
              </a:extLst>
            </a:blip>
            <a:stretch>
              <a:fillRect/>
            </a:stretch>
          </a:blipFill>
        </p:spPr>
        <p:txBody>
          <a:bodyPr vert="horz" wrap="square" lIns="0" tIns="0" rIns="0" bIns="731520" rtlCol="0" anchor="ctr" anchorCtr="0">
            <a:noAutofit/>
          </a:bodyPr>
          <a:lstStyle>
            <a:lvl1pPr>
              <a:defRPr lang="en-US" sz="800" b="1" dirty="0">
                <a:solidFill>
                  <a:schemeClr val="tx1"/>
                </a:solidFill>
              </a:defRPr>
            </a:lvl1pPr>
          </a:lstStyle>
          <a:p>
            <a:pPr marL="0" lvl="0" indent="0" algn="ctr">
              <a:buNone/>
            </a:pPr>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cstate="email">
              <a:extLst>
                <a:ext uri="{28A0092B-C50C-407E-A947-70E740481C1C}">
                  <a14:useLocalDpi xmlns:a14="http://schemas.microsoft.com/office/drawing/2010/main"/>
                </a:ext>
              </a:extLst>
            </a:blip>
            <a:stretch>
              <a:fillRect/>
            </a:stretch>
          </a:blipFill>
        </p:spPr>
        <p:txBody>
          <a:bodyPr lIns="0" tIns="0" rIns="0" bIns="731520" anchor="ctr" anchorCtr="0">
            <a:noAutofit/>
          </a:bodyPr>
          <a:lstStyle>
            <a:lvl1pPr marL="0" indent="0" algn="ctr">
              <a:lnSpc>
                <a:spcPct val="100000"/>
              </a:lnSpc>
              <a:buNone/>
              <a:defRPr sz="800" b="1">
                <a:solidFill>
                  <a:schemeClr val="tx1"/>
                </a:solidFill>
                <a:latin typeface="+mn-lt"/>
                <a:cs typeface="Segoe Sans Display" pitchFamily="2"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889443603"/>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9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87522141"/>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p15:clr>
            <a:srgbClr val="5ACBF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tx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bg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bg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cstate="email">
              <a:extLst>
                <a:ext uri="{28A0092B-C50C-407E-A947-70E740481C1C}">
                  <a14:useLocalDpi xmlns:a14="http://schemas.microsoft.com/office/drawing/2010/main"/>
                </a:ext>
              </a:extLst>
            </a:blip>
            <a:stretch>
              <a:fillRect/>
            </a:stretch>
          </a:blipFill>
        </p:spPr>
        <p:txBody>
          <a:bodyPr vert="horz" wrap="square" lIns="0" tIns="0" rIns="0" bIns="594360" rtlCol="0" anchor="ctr" anchorCtr="0">
            <a:noAutofit/>
          </a:bodyPr>
          <a:lstStyle>
            <a:lvl1pPr>
              <a:defRPr lang="en-US" sz="900" b="1" dirty="0">
                <a:solidFill>
                  <a:schemeClr val="tx1"/>
                </a:solidFill>
              </a:defRPr>
            </a:lvl1pPr>
          </a:lstStyle>
          <a:p>
            <a:pPr marL="0" lvl="0" indent="0" algn="ctr">
              <a:buNone/>
            </a:pPr>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288301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p15:clr>
            <a:srgbClr val="5ACBF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bg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cstate="email">
              <a:extLst>
                <a:ext uri="{28A0092B-C50C-407E-A947-70E740481C1C}">
                  <a14:useLocalDpi xmlns:a14="http://schemas.microsoft.com/office/drawing/2010/main"/>
                </a:ext>
              </a:extLst>
            </a:blip>
            <a:stretch>
              <a:fillRect/>
            </a:stretch>
          </a:blipFill>
        </p:spPr>
        <p:txBody>
          <a:bodyPr lIns="0" tIns="0" rIns="0" bIns="594360" anchor="ctr" anchorCtr="0">
            <a:noAutofit/>
          </a:bodyPr>
          <a:lstStyle>
            <a:lvl1pPr marL="0" indent="0" algn="ctr">
              <a:lnSpc>
                <a:spcPct val="100000"/>
              </a:lnSpc>
              <a:buNone/>
              <a:defRPr sz="700" b="1">
                <a:solidFill>
                  <a:schemeClr val="tx1"/>
                </a:solidFill>
                <a:latin typeface="+mn-lt"/>
                <a:cs typeface="Segoe Sans Display" pitchFamily="2"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2808726"/>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p15:clr>
            <a:srgbClr val="5ACBF0"/>
          </p15:clr>
        </p15:guide>
        <p15:guide id="3" pos="6216">
          <p15:clr>
            <a:srgbClr val="5ACBF0"/>
          </p15:clr>
        </p15:guide>
        <p15:guide id="5" pos="5850">
          <p15:clr>
            <a:srgbClr val="5ACBF0"/>
          </p15:clr>
        </p15:guide>
        <p15:guide id="7" pos="4392">
          <p15:clr>
            <a:srgbClr val="5ACBF0"/>
          </p15:clr>
        </p15:guide>
        <p15:guide id="8" pos="3292">
          <p15:clr>
            <a:srgbClr val="5ACBF0"/>
          </p15:clr>
        </p15:guide>
        <p15:guide id="10" pos="2926">
          <p15:clr>
            <a:srgbClr val="5ACBF0"/>
          </p15:clr>
        </p15:guide>
        <p15:guide id="11" pos="4754">
          <p15:clr>
            <a:srgbClr val="5ACBF0"/>
          </p15:clr>
        </p15:guide>
        <p15:guide id="13" pos="1464">
          <p15:clr>
            <a:srgbClr val="5ACBF0"/>
          </p15:clr>
        </p15:guide>
        <p15:guide id="14" orient="horz" pos="1440">
          <p15:clr>
            <a:srgbClr val="5ACBF0"/>
          </p15:clr>
        </p15:guide>
        <p15:guide id="15" pos="1830">
          <p15:clr>
            <a:srgbClr val="5ACBF0"/>
          </p15:clr>
        </p15:guide>
        <p15:guide id="16" orient="horz" pos="2533">
          <p15:clr>
            <a:srgbClr val="5ACBF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p:nvCxnSpPr>
        <p:spPr>
          <a:xfrm>
            <a:off x="585216" y="2019300"/>
            <a:ext cx="3182112" cy="0"/>
          </a:xfrm>
          <a:prstGeom prst="line">
            <a:avLst/>
          </a:prstGeom>
          <a:ln w="28575">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8084016"/>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p:nvCxnSpPr>
        <p:spPr>
          <a:xfrm>
            <a:off x="4356100" y="2578100"/>
            <a:ext cx="0" cy="1701800"/>
          </a:xfrm>
          <a:prstGeom prst="line">
            <a:avLst/>
          </a:prstGeom>
          <a:ln w="28575">
            <a:solidFill>
              <a:schemeClr val="accent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48082558"/>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Developer Code Layout">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321387651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de Bottom">
    <p:bg>
      <p:bgPr>
        <a:solidFill>
          <a:schemeClr val="bg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Sans Display" pitchFamily="2"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92031739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de Top">
    <p:bg>
      <p:bgPr>
        <a:solidFill>
          <a:schemeClr val="bg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Sans Display" pitchFamily="2"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67009475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ode Right sid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Sans Display" pitchFamily="2" charset="0"/>
                <a:cs typeface="Segoe Sans Display" pitchFamily="2"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6716935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Code Left sde">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Sans Display" pitchFamily="2"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Sans Display" pitchFamily="2" charset="0"/>
                <a:cs typeface="Segoe Sans Display" pitchFamily="2"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219306395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Demo slid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5D5F20BF-1B1B-50CA-191C-F2202EAF5B89}"/>
              </a:ext>
            </a:extLst>
          </p:cNvPr>
          <p:cNvSpPr>
            <a:spLocks noGrp="1"/>
          </p:cNvSpPr>
          <p:nvPr>
            <p:ph type="pic" sz="quarter" idx="11" hasCustomPrompt="1"/>
          </p:nvPr>
        </p:nvSpPr>
        <p:spPr bwMode="ltGray">
          <a:xfrm>
            <a:off x="5334000" y="0"/>
            <a:ext cx="6858000" cy="6858000"/>
          </a:xfrm>
          <a:blipFill>
            <a:blip r:embed="rId2"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600427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Demo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pic>
        <p:nvPicPr>
          <p:cNvPr id="10" name="Picture 9" descr="A person with curly hair standing in brightly illuminating outdoor light and shadows">
            <a:extLst>
              <a:ext uri="{FF2B5EF4-FFF2-40B4-BE49-F238E27FC236}">
                <a16:creationId xmlns:a16="http://schemas.microsoft.com/office/drawing/2014/main" id="{2E82545A-FD52-D775-7812-AC95C1735C22}"/>
              </a:ext>
            </a:extLst>
          </p:cNvPr>
          <p:cNvPicPr>
            <a:picLocks noChangeAspect="1"/>
          </p:cNvPicPr>
          <p:nvPr userDrawn="1"/>
        </p:nvPicPr>
        <p:blipFill>
          <a:blip r:embed="rId3" cstate="screen">
            <a:alphaModFix/>
            <a:extLst>
              <a:ext uri="{28A0092B-C50C-407E-A947-70E740481C1C}">
                <a14:useLocalDpi xmlns:a14="http://schemas.microsoft.com/office/drawing/2010/main"/>
              </a:ext>
            </a:extLst>
          </a:blip>
          <a:srcRect l="17213" r="21311"/>
          <a:stretch/>
        </p:blipFill>
        <p:spPr>
          <a:xfrm>
            <a:off x="5334000" y="0"/>
            <a:ext cx="6858000" cy="6858000"/>
          </a:xfrm>
          <a:prstGeom prst="roundRect">
            <a:avLst>
              <a:gd name="adj" fmla="val 0"/>
            </a:avLst>
          </a:prstGeom>
        </p:spPr>
      </p:pic>
    </p:spTree>
    <p:extLst>
      <p:ext uri="{BB962C8B-B14F-4D97-AF65-F5344CB8AC3E}">
        <p14:creationId xmlns:p14="http://schemas.microsoft.com/office/powerpoint/2010/main" val="27828094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Demo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pic>
        <p:nvPicPr>
          <p:cNvPr id="4" name="Picture 3">
            <a:extLst>
              <a:ext uri="{FF2B5EF4-FFF2-40B4-BE49-F238E27FC236}">
                <a16:creationId xmlns:a16="http://schemas.microsoft.com/office/drawing/2014/main" id="{EF270AE3-8618-7645-AE3C-5E57E3BF172C}"/>
              </a:ext>
            </a:extLst>
          </p:cNvPr>
          <p:cNvPicPr>
            <a:picLocks noChangeAspect="1"/>
          </p:cNvPicPr>
          <p:nvPr userDrawn="1"/>
        </p:nvPicPr>
        <p:blipFill>
          <a:blip r:embed="rId3" cstate="print">
            <a:extLst>
              <a:ext uri="{28A0092B-C50C-407E-A947-70E740481C1C}">
                <a14:useLocalDpi xmlns:a14="http://schemas.microsoft.com/office/drawing/2010/main"/>
              </a:ext>
            </a:extLst>
          </a:blip>
          <a:srcRect/>
          <a:stretch/>
        </p:blipFill>
        <p:spPr>
          <a:xfrm>
            <a:off x="5636036" y="302036"/>
            <a:ext cx="6251164" cy="6251164"/>
          </a:xfrm>
          <a:prstGeom prst="roundRect">
            <a:avLst>
              <a:gd name="adj" fmla="val 2595"/>
            </a:avLst>
          </a:prstGeom>
        </p:spPr>
      </p:pic>
    </p:spTree>
    <p:extLst>
      <p:ext uri="{BB962C8B-B14F-4D97-AF65-F5344CB8AC3E}">
        <p14:creationId xmlns:p14="http://schemas.microsoft.com/office/powerpoint/2010/main" val="270562464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_Demo slide 4">
    <p:bg>
      <p:bgPr>
        <a:solidFill>
          <a:srgbClr val="E8E6DF"/>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pic>
        <p:nvPicPr>
          <p:cNvPr id="4" name="Picture 3" descr="A person with white beard and hat&#10;&#10;Description automatically generated">
            <a:extLst>
              <a:ext uri="{FF2B5EF4-FFF2-40B4-BE49-F238E27FC236}">
                <a16:creationId xmlns:a16="http://schemas.microsoft.com/office/drawing/2014/main" id="{6114E386-90DD-2D33-E4EE-56C7BEC347C2}"/>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5334000" y="0"/>
            <a:ext cx="6858000" cy="6858000"/>
          </a:xfrm>
          <a:prstGeom prst="rect">
            <a:avLst/>
          </a:prstGeom>
        </p:spPr>
      </p:pic>
      <p:sp>
        <p:nvSpPr>
          <p:cNvPr id="3" name="Rectangle 2">
            <a:extLst>
              <a:ext uri="{FF2B5EF4-FFF2-40B4-BE49-F238E27FC236}">
                <a16:creationId xmlns:a16="http://schemas.microsoft.com/office/drawing/2014/main" id="{232DA8AD-FBCB-B320-7C32-5B6DFD8E5B66}"/>
              </a:ext>
            </a:extLst>
          </p:cNvPr>
          <p:cNvSpPr/>
          <p:nvPr userDrawn="1"/>
        </p:nvSpPr>
        <p:spPr bwMode="auto">
          <a:xfrm>
            <a:off x="0" y="-1"/>
            <a:ext cx="5334000" cy="6857999"/>
          </a:xfrm>
          <a:prstGeom prst="rect">
            <a:avLst/>
          </a:prstGeom>
          <a:gradFill flip="none" rotWithShape="1">
            <a:gsLst>
              <a:gs pos="100000">
                <a:schemeClr val="bg1">
                  <a:alpha val="0"/>
                </a:schemeClr>
              </a:gs>
              <a:gs pos="0">
                <a:schemeClr val="bg1">
                  <a:shade val="100000"/>
                  <a:satMod val="115000"/>
                  <a:alpha val="22143"/>
                </a:scheme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Tree>
    <p:extLst>
      <p:ext uri="{BB962C8B-B14F-4D97-AF65-F5344CB8AC3E}">
        <p14:creationId xmlns:p14="http://schemas.microsoft.com/office/powerpoint/2010/main" val="190574601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Demo slide 4">
    <p:bg>
      <p:bgPr>
        <a:solidFill>
          <a:srgbClr val="E8E6DF"/>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4177284" cy="498598"/>
          </a:xfrm>
          <a:noFill/>
        </p:spPr>
        <p:txBody>
          <a:bodyPr wrap="square"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Demo title</a:t>
            </a:r>
          </a:p>
        </p:txBody>
      </p:sp>
      <p:sp>
        <p:nvSpPr>
          <p:cNvPr id="5" name="Text Placeholder 4"/>
          <p:cNvSpPr>
            <a:spLocks noGrp="1"/>
          </p:cNvSpPr>
          <p:nvPr>
            <p:ph type="body" sz="quarter" idx="12" hasCustomPrompt="1"/>
          </p:nvPr>
        </p:nvSpPr>
        <p:spPr>
          <a:xfrm>
            <a:off x="585216" y="3977319"/>
            <a:ext cx="4177284" cy="246221"/>
          </a:xfrm>
          <a:noFill/>
        </p:spPr>
        <p:txBody>
          <a:bodyPr wrap="square" lIns="0" tIns="0" rIns="0" bIns="0">
            <a:spAutoFit/>
          </a:bodyPr>
          <a:lstStyle>
            <a:lvl1pPr marL="0" indent="0">
              <a:spcBef>
                <a:spcPts val="0"/>
              </a:spcBef>
              <a:spcAft>
                <a:spcPts val="0"/>
              </a:spcAft>
              <a:buFont typeface="Arial" panose="020B0604020202020204" pitchFamily="34" charset="0"/>
              <a:buNone/>
              <a:defRPr sz="1600" spc="0" baseline="0">
                <a:solidFill>
                  <a:schemeClr val="tx1"/>
                </a:solidFill>
                <a:latin typeface="+mn-lt"/>
              </a:defRPr>
            </a:lvl1pPr>
          </a:lstStyle>
          <a:p>
            <a:pPr lvl="0"/>
            <a:r>
              <a:rPr lang="en-US"/>
              <a:t>Speaker name</a:t>
            </a:r>
          </a:p>
        </p:txBody>
      </p:sp>
      <p:sp>
        <p:nvSpPr>
          <p:cNvPr id="3" name="Rectangle 2">
            <a:extLst>
              <a:ext uri="{FF2B5EF4-FFF2-40B4-BE49-F238E27FC236}">
                <a16:creationId xmlns:a16="http://schemas.microsoft.com/office/drawing/2014/main" id="{232DA8AD-FBCB-B320-7C32-5B6DFD8E5B66}"/>
              </a:ext>
            </a:extLst>
          </p:cNvPr>
          <p:cNvSpPr/>
          <p:nvPr userDrawn="1"/>
        </p:nvSpPr>
        <p:spPr bwMode="auto">
          <a:xfrm>
            <a:off x="0" y="-1"/>
            <a:ext cx="5334000" cy="6857999"/>
          </a:xfrm>
          <a:prstGeom prst="rect">
            <a:avLst/>
          </a:prstGeom>
          <a:gradFill flip="none" rotWithShape="1">
            <a:gsLst>
              <a:gs pos="100000">
                <a:schemeClr val="bg1">
                  <a:alpha val="0"/>
                </a:schemeClr>
              </a:gs>
              <a:gs pos="0">
                <a:schemeClr val="bg1">
                  <a:shade val="100000"/>
                  <a:satMod val="115000"/>
                  <a:alpha val="22143"/>
                </a:schemeClr>
              </a:gs>
            </a:gsLst>
            <a:lin ang="27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chemeClr val="tx1"/>
              </a:solidFill>
              <a:ea typeface="Segoe UI" pitchFamily="34" charset="0"/>
              <a:cs typeface="Segoe UI" pitchFamily="34" charset="0"/>
            </a:endParaRPr>
          </a:p>
        </p:txBody>
      </p:sp>
    </p:spTree>
    <p:extLst>
      <p:ext uri="{BB962C8B-B14F-4D97-AF65-F5344CB8AC3E}">
        <p14:creationId xmlns:p14="http://schemas.microsoft.com/office/powerpoint/2010/main" val="127160406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3" orient="horz" pos="1910">
          <p15:clr>
            <a:srgbClr val="5ACBF0"/>
          </p15:clr>
        </p15:guide>
        <p15:guide id="4" orient="horz" pos="2505">
          <p15:clr>
            <a:srgbClr val="5ACBF0"/>
          </p15:clr>
        </p15:guide>
        <p15:guide id="5" pos="3360">
          <p15:clr>
            <a:srgbClr val="5ACBF0"/>
          </p15:clr>
        </p15:guide>
        <p15:guide id="6" pos="3000">
          <p15:clr>
            <a:srgbClr val="5ACBF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
        <p:nvSpPr>
          <p:cNvPr id="3" name="Picture Placeholder" descr="This photo is a 'placeholder' only. Drag or drop your photo here, or click and tap the center to insert a photo.">
            <a:extLst>
              <a:ext uri="{FF2B5EF4-FFF2-40B4-BE49-F238E27FC236}">
                <a16:creationId xmlns:a16="http://schemas.microsoft.com/office/drawing/2014/main" id="{C1E8B5B3-E911-FA3B-060D-08ACEFE48A20}"/>
              </a:ext>
            </a:extLst>
          </p:cNvPr>
          <p:cNvSpPr>
            <a:spLocks noGrp="1"/>
          </p:cNvSpPr>
          <p:nvPr>
            <p:ph type="pic" sz="quarter" idx="11" hasCustomPrompt="1"/>
          </p:nvPr>
        </p:nvSpPr>
        <p:spPr bwMode="ltGray">
          <a:xfrm>
            <a:off x="5334000" y="0"/>
            <a:ext cx="6858000" cy="6858000"/>
          </a:xfrm>
          <a:blipFill>
            <a:blip r:embed="rId2"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bg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9330178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7" name="Picture 6">
            <a:extLst>
              <a:ext uri="{FF2B5EF4-FFF2-40B4-BE49-F238E27FC236}">
                <a16:creationId xmlns:a16="http://schemas.microsoft.com/office/drawing/2014/main" id="{8111608B-3482-A33C-BA63-70C5869A2ACA}"/>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334001" y="0"/>
            <a:ext cx="6858000" cy="6861846"/>
          </a:xfrm>
          <a:prstGeom prst="rect">
            <a:avLst/>
          </a:prstGeom>
        </p:spPr>
      </p:pic>
    </p:spTree>
    <p:extLst>
      <p:ext uri="{BB962C8B-B14F-4D97-AF65-F5344CB8AC3E}">
        <p14:creationId xmlns:p14="http://schemas.microsoft.com/office/powerpoint/2010/main" val="18056467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Section Title 3">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8" name="Picture 7">
            <a:extLst>
              <a:ext uri="{FF2B5EF4-FFF2-40B4-BE49-F238E27FC236}">
                <a16:creationId xmlns:a16="http://schemas.microsoft.com/office/drawing/2014/main" id="{27F67BE8-1773-C479-4149-41024CAFA3D9}"/>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Tree>
    <p:extLst>
      <p:ext uri="{BB962C8B-B14F-4D97-AF65-F5344CB8AC3E}">
        <p14:creationId xmlns:p14="http://schemas.microsoft.com/office/powerpoint/2010/main" val="7247882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Section Title 4">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4" name="Picture 3" descr="A close-up of a colorful wave&#10;&#10;Description automatically generated">
            <a:extLst>
              <a:ext uri="{FF2B5EF4-FFF2-40B4-BE49-F238E27FC236}">
                <a16:creationId xmlns:a16="http://schemas.microsoft.com/office/drawing/2014/main" id="{7E23DEF3-55CD-9793-23E4-712C6621B71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334000" y="0"/>
            <a:ext cx="6856632" cy="6858000"/>
          </a:xfrm>
          <a:prstGeom prst="rect">
            <a:avLst/>
          </a:prstGeom>
        </p:spPr>
      </p:pic>
    </p:spTree>
    <p:extLst>
      <p:ext uri="{BB962C8B-B14F-4D97-AF65-F5344CB8AC3E}">
        <p14:creationId xmlns:p14="http://schemas.microsoft.com/office/powerpoint/2010/main" val="35134603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Section Title 5">
    <p:bg>
      <p:bgPr>
        <a:solidFill>
          <a:schemeClr val="accent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4029859145"/>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Section Title 6">
    <p:bg>
      <p:bgPr>
        <a:solidFill>
          <a:srgbClr val="2A446F"/>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3944995852"/>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Section Title 7">
    <p:bg>
      <p:bgPr>
        <a:solidFill>
          <a:schemeClr val="accent3"/>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8FDC08-6E01-3B36-160B-ED2547ADFBDE}"/>
              </a:ext>
            </a:extLst>
          </p:cNvPr>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spTree>
    <p:extLst>
      <p:ext uri="{BB962C8B-B14F-4D97-AF65-F5344CB8AC3E}">
        <p14:creationId xmlns:p14="http://schemas.microsoft.com/office/powerpoint/2010/main" val="4205439197"/>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225190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Blank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735021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Blank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688769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Blank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814706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ontent Graphic">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BC87E-4CC9-0F44-6DF9-7F6E2A04362F}"/>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3" name="Content Placeholder 3">
            <a:extLst>
              <a:ext uri="{FF2B5EF4-FFF2-40B4-BE49-F238E27FC236}">
                <a16:creationId xmlns:a16="http://schemas.microsoft.com/office/drawing/2014/main" id="{2155222B-26E4-2F43-D7F5-FC045289128D}"/>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49DBCD25-6DFA-052F-4ED9-1E8C8737F934}"/>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58492906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Content Graphic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96318D53-3286-EAEB-3098-F1081AF276A8}"/>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5000"/>
                    </a14:imgEffect>
                  </a14:imgLayer>
                </a14:imgProps>
              </a:ext>
            </a:extLst>
          </a:blip>
          <a:srcRect t="48" b="48"/>
          <a:stretch/>
        </p:blipFill>
        <p:spPr>
          <a:xfrm>
            <a:off x="578642" y="588018"/>
            <a:ext cx="11033446" cy="5681964"/>
          </a:xfrm>
          <a:prstGeom prst="roundRect">
            <a:avLst>
              <a:gd name="adj" fmla="val 2183"/>
            </a:avLst>
          </a:prstGeom>
        </p:spPr>
      </p:pic>
      <p:sp>
        <p:nvSpPr>
          <p:cNvPr id="3" name="Title 1">
            <a:extLst>
              <a:ext uri="{FF2B5EF4-FFF2-40B4-BE49-F238E27FC236}">
                <a16:creationId xmlns:a16="http://schemas.microsoft.com/office/drawing/2014/main" id="{3AD825C2-7FF1-3371-96A7-47B94663743F}"/>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4DDFB201-BF2E-7E3A-CE08-CB33082FCE63}"/>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C83B56F-81D2-3B74-659E-75EE6D1D4858}"/>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84604929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ontent Graphic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B6B235D-925E-935A-C0D1-66A1BCB69698}"/>
              </a:ext>
            </a:extLst>
          </p:cNvPr>
          <p:cNvPicPr>
            <a:picLocks noChangeAspect="1"/>
          </p:cNvPicPr>
          <p:nvPr userDrawn="1"/>
        </p:nvPicPr>
        <p:blipFill>
          <a:blip>
            <a:lum bright="10000"/>
            <a:extLst>
              <a:ext uri="{96DAC541-7B7A-43D3-8B79-37D633B846F1}">
                <asvg:svgBlip xmlns:asvg="http://schemas.microsoft.com/office/drawing/2016/SVG/main" r:embed="rId3"/>
              </a:ext>
            </a:extLst>
          </a:blip>
          <a:srcRect l="29" r="29"/>
          <a:stretch/>
        </p:blipFill>
        <p:spPr>
          <a:xfrm>
            <a:off x="578642" y="588018"/>
            <a:ext cx="11033446" cy="5681964"/>
          </a:xfrm>
          <a:prstGeom prst="roundRect">
            <a:avLst>
              <a:gd name="adj" fmla="val 2183"/>
            </a:avLst>
          </a:prstGeom>
        </p:spPr>
      </p:pic>
      <p:sp>
        <p:nvSpPr>
          <p:cNvPr id="3" name="Title 1">
            <a:extLst>
              <a:ext uri="{FF2B5EF4-FFF2-40B4-BE49-F238E27FC236}">
                <a16:creationId xmlns:a16="http://schemas.microsoft.com/office/drawing/2014/main" id="{38A31E95-ADF9-9E3F-1324-0D2A40C31A9D}"/>
              </a:ext>
            </a:extLst>
          </p:cNvPr>
          <p:cNvSpPr>
            <a:spLocks noGrp="1"/>
          </p:cNvSpPr>
          <p:nvPr>
            <p:ph type="title"/>
          </p:nvPr>
        </p:nvSpPr>
        <p:spPr>
          <a:xfrm>
            <a:off x="913532" y="1008742"/>
            <a:ext cx="10363918" cy="553998"/>
          </a:xfrm>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855F23D6-B0F2-95EC-6A60-E33F63B03998}"/>
              </a:ext>
            </a:extLst>
          </p:cNvPr>
          <p:cNvSpPr>
            <a:spLocks noGrp="1"/>
          </p:cNvSpPr>
          <p:nvPr>
            <p:ph sz="quarter" idx="10"/>
          </p:nvPr>
        </p:nvSpPr>
        <p:spPr>
          <a:xfrm>
            <a:off x="913382" y="2017712"/>
            <a:ext cx="10364218" cy="42513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01A9544-8C8F-F52A-1876-F01F4D0915FE}"/>
              </a:ext>
            </a:extLst>
          </p:cNvPr>
          <p:cNvSpPr>
            <a:spLocks noGrp="1"/>
          </p:cNvSpPr>
          <p:nvPr>
            <p:ph type="body" sz="quarter" idx="11" hasCustomPrompt="1"/>
          </p:nvPr>
        </p:nvSpPr>
        <p:spPr>
          <a:xfrm>
            <a:off x="913532" y="843642"/>
            <a:ext cx="10363918"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80024643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Big Numb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53C62E-72E5-F065-0EA5-5455A61A105D}"/>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6" name="Text Placeholder 5">
            <a:extLst>
              <a:ext uri="{FF2B5EF4-FFF2-40B4-BE49-F238E27FC236}">
                <a16:creationId xmlns:a16="http://schemas.microsoft.com/office/drawing/2014/main" id="{E61FDE9D-CE47-EE58-DDEB-A4E2C9956FDB}"/>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7" name="Text Placeholder 5">
            <a:extLst>
              <a:ext uri="{FF2B5EF4-FFF2-40B4-BE49-F238E27FC236}">
                <a16:creationId xmlns:a16="http://schemas.microsoft.com/office/drawing/2014/main" id="{483921F1-D334-EC88-D639-C6492418B9D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279197203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2">
          <p15:clr>
            <a:srgbClr val="A4A3A4"/>
          </p15:clr>
        </p15:guide>
        <p15:guide id="24" pos="6120">
          <p15:clr>
            <a:srgbClr val="A4A3A4"/>
          </p15:clr>
        </p15:guide>
        <p15:guide id="25" pos="6308">
          <p15:clr>
            <a:srgbClr val="A4A3A4"/>
          </p15:clr>
        </p15:guide>
        <p15:guide id="26" pos="6717">
          <p15:clr>
            <a:srgbClr val="A4A3A4"/>
          </p15:clr>
        </p15:guide>
        <p15:guide id="27" pos="6900">
          <p15:clr>
            <a:srgbClr val="A4A3A4"/>
          </p15:clr>
        </p15:guide>
        <p15:guide id="28" orient="horz" pos="888">
          <p15:clr>
            <a:srgbClr val="5ACBF0"/>
          </p15:clr>
        </p15:guide>
        <p15:guide id="29" orient="horz" pos="1271">
          <p15:clr>
            <a:srgbClr val="5ACBF0"/>
          </p15:clr>
        </p15:guide>
        <p15:guide id="30" orient="horz" pos="288">
          <p15:clr>
            <a:srgbClr val="5ACBF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Big Number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4CD05008-D889-2657-9E64-AE1A68432B3A}"/>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4" name="Text Placeholder 5">
            <a:extLst>
              <a:ext uri="{FF2B5EF4-FFF2-40B4-BE49-F238E27FC236}">
                <a16:creationId xmlns:a16="http://schemas.microsoft.com/office/drawing/2014/main" id="{B90B9417-A140-ED0E-9B15-EC46E435206D}"/>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5" name="Text Placeholder 5">
            <a:extLst>
              <a:ext uri="{FF2B5EF4-FFF2-40B4-BE49-F238E27FC236}">
                <a16:creationId xmlns:a16="http://schemas.microsoft.com/office/drawing/2014/main" id="{AE6AC568-C052-9C82-938A-92DB6B485D9D}"/>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4183274045"/>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Big Number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F1F03AAB-35E4-75D5-BC32-B2CE3D93644D}"/>
              </a:ext>
            </a:extLst>
          </p:cNvPr>
          <p:cNvSpPr>
            <a:spLocks noGrp="1"/>
          </p:cNvSpPr>
          <p:nvPr>
            <p:ph type="title" hasCustomPrompt="1"/>
          </p:nvPr>
        </p:nvSpPr>
        <p:spPr>
          <a:xfrm>
            <a:off x="2147823" y="1778853"/>
            <a:ext cx="7896354" cy="2462213"/>
          </a:xfrm>
        </p:spPr>
        <p:txBody>
          <a:bodyPr/>
          <a:lstStyle>
            <a:lvl1pPr marL="0" indent="0" algn="ctr">
              <a:buFont typeface="Arial" panose="020B0604020202020204" pitchFamily="34" charset="0"/>
              <a:buNone/>
              <a:defRPr sz="16000">
                <a:latin typeface="+mn-lt"/>
              </a:defRPr>
            </a:lvl1pPr>
          </a:lstStyle>
          <a:p>
            <a:r>
              <a:rPr lang="en-US"/>
              <a:t>##</a:t>
            </a:r>
          </a:p>
        </p:txBody>
      </p:sp>
      <p:sp>
        <p:nvSpPr>
          <p:cNvPr id="4" name="Text Placeholder 5">
            <a:extLst>
              <a:ext uri="{FF2B5EF4-FFF2-40B4-BE49-F238E27FC236}">
                <a16:creationId xmlns:a16="http://schemas.microsoft.com/office/drawing/2014/main" id="{D1F2F5D4-3A80-B49A-353F-38D18DF589C8}"/>
              </a:ext>
            </a:extLst>
          </p:cNvPr>
          <p:cNvSpPr>
            <a:spLocks noGrp="1"/>
          </p:cNvSpPr>
          <p:nvPr>
            <p:ph type="body" sz="quarter" idx="10" hasCustomPrompt="1"/>
          </p:nvPr>
        </p:nvSpPr>
        <p:spPr>
          <a:xfrm>
            <a:off x="2146300" y="4253885"/>
            <a:ext cx="7899400" cy="246221"/>
          </a:xfrm>
        </p:spPr>
        <p:txBody>
          <a:bodyPr/>
          <a:lstStyle>
            <a:lvl1pPr marL="0" indent="0" algn="ctr">
              <a:buNone/>
              <a:defRPr sz="16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subtext style</a:t>
            </a:r>
          </a:p>
        </p:txBody>
      </p:sp>
      <p:sp>
        <p:nvSpPr>
          <p:cNvPr id="5" name="Text Placeholder 5">
            <a:extLst>
              <a:ext uri="{FF2B5EF4-FFF2-40B4-BE49-F238E27FC236}">
                <a16:creationId xmlns:a16="http://schemas.microsoft.com/office/drawing/2014/main" id="{E7DA8D6A-DC14-6890-FE2C-FDB67210F327}"/>
              </a:ext>
            </a:extLst>
          </p:cNvPr>
          <p:cNvSpPr>
            <a:spLocks noGrp="1"/>
          </p:cNvSpPr>
          <p:nvPr>
            <p:ph type="body" sz="quarter" idx="11" hasCustomPrompt="1"/>
          </p:nvPr>
        </p:nvSpPr>
        <p:spPr>
          <a:xfrm>
            <a:off x="2146300" y="5384185"/>
            <a:ext cx="7899400" cy="153888"/>
          </a:xfrm>
        </p:spPr>
        <p:txBody>
          <a:bodyPr/>
          <a:lstStyle>
            <a:lvl1pPr marL="0" indent="0" algn="ctr">
              <a:buNone/>
              <a:defRPr sz="1000"/>
            </a:lvl1pPr>
            <a:lvl2pPr marL="228600" indent="0" algn="ctr">
              <a:buNone/>
              <a:defRPr/>
            </a:lvl2pPr>
            <a:lvl3pPr marL="457200" indent="0" algn="ctr">
              <a:buNone/>
              <a:defRPr/>
            </a:lvl3pPr>
            <a:lvl4pPr marL="661988" indent="0" algn="ctr">
              <a:buNone/>
              <a:defRPr/>
            </a:lvl4pPr>
            <a:lvl5pPr marL="855663" indent="0" algn="ctr">
              <a:buNone/>
              <a:defRPr/>
            </a:lvl5pPr>
          </a:lstStyle>
          <a:p>
            <a:pPr lvl="0"/>
            <a:r>
              <a:rPr lang="en-US"/>
              <a:t>Click to edit footer style</a:t>
            </a:r>
          </a:p>
        </p:txBody>
      </p:sp>
    </p:spTree>
    <p:extLst>
      <p:ext uri="{BB962C8B-B14F-4D97-AF65-F5344CB8AC3E}">
        <p14:creationId xmlns:p14="http://schemas.microsoft.com/office/powerpoint/2010/main" val="130969961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Quote Slide">
    <p:bg>
      <p:bgPr>
        <a:solidFill>
          <a:srgbClr val="FFF8F3"/>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728B26F-D58F-C59C-79A9-B632CC130CA9}"/>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4925569"/>
            <a:ext cx="12192000" cy="1932431"/>
          </a:xfrm>
          <a:prstGeom prst="rect">
            <a:avLst/>
          </a:prstGeom>
        </p:spPr>
      </p:pic>
      <p:sp>
        <p:nvSpPr>
          <p:cNvPr id="2" name="Title 1">
            <a:extLst>
              <a:ext uri="{FF2B5EF4-FFF2-40B4-BE49-F238E27FC236}">
                <a16:creationId xmlns:a16="http://schemas.microsoft.com/office/drawing/2014/main" id="{4C7EB123-B336-56F7-07B9-7157FE92A3BD}"/>
              </a:ext>
            </a:extLst>
          </p:cNvPr>
          <p:cNvSpPr>
            <a:spLocks noGrp="1"/>
          </p:cNvSpPr>
          <p:nvPr>
            <p:ph type="title" hasCustomPrompt="1"/>
          </p:nvPr>
        </p:nvSpPr>
        <p:spPr>
          <a:xfrm>
            <a:off x="570830" y="3121223"/>
            <a:ext cx="5958557" cy="307777"/>
          </a:xfrm>
        </p:spPr>
        <p:txBody>
          <a:bodyPr anchor="b" anchorCtr="0"/>
          <a:lstStyle>
            <a:lvl1pPr>
              <a:defRPr sz="2000">
                <a:latin typeface="+mn-lt"/>
              </a:defRPr>
            </a:lvl1pPr>
          </a:lstStyle>
          <a:p>
            <a:r>
              <a:rPr lang="en-US"/>
              <a:t>Click to edit quote style</a:t>
            </a:r>
          </a:p>
        </p:txBody>
      </p:sp>
      <p:sp>
        <p:nvSpPr>
          <p:cNvPr id="6" name="Text Placeholder 5">
            <a:extLst>
              <a:ext uri="{FF2B5EF4-FFF2-40B4-BE49-F238E27FC236}">
                <a16:creationId xmlns:a16="http://schemas.microsoft.com/office/drawing/2014/main" id="{E17E51B3-B187-5510-113C-862CE543F9DF}"/>
              </a:ext>
            </a:extLst>
          </p:cNvPr>
          <p:cNvSpPr>
            <a:spLocks noGrp="1"/>
          </p:cNvSpPr>
          <p:nvPr>
            <p:ph type="body" sz="quarter" idx="10" hasCustomPrompt="1"/>
          </p:nvPr>
        </p:nvSpPr>
        <p:spPr>
          <a:xfrm>
            <a:off x="571500" y="3647032"/>
            <a:ext cx="5957887" cy="246221"/>
          </a:xfrm>
        </p:spPr>
        <p:txBody>
          <a:bodyPr/>
          <a:lstStyle>
            <a:lvl1pPr marL="0" indent="0" algn="r">
              <a:buNone/>
              <a:defRPr sz="1600"/>
            </a:lvl1pPr>
          </a:lstStyle>
          <a:p>
            <a:pPr lvl="0"/>
            <a:r>
              <a:rPr lang="en-US"/>
              <a:t>Quote author, Title, Organization</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4F713963-A5EA-2AC4-41B1-2A1162C6E1A4}"/>
              </a:ext>
            </a:extLst>
          </p:cNvPr>
          <p:cNvSpPr>
            <a:spLocks noGrp="1"/>
          </p:cNvSpPr>
          <p:nvPr>
            <p:ph type="pic" sz="quarter" idx="11" hasCustomPrompt="1"/>
          </p:nvPr>
        </p:nvSpPr>
        <p:spPr bwMode="ltGray">
          <a:xfrm>
            <a:off x="7319267" y="359545"/>
            <a:ext cx="4114800" cy="4114800"/>
          </a:xfrm>
          <a:prstGeom prst="roundRect">
            <a:avLst>
              <a:gd name="adj" fmla="val 2602"/>
            </a:avLst>
          </a:prstGeom>
          <a:blipFill>
            <a:blip r:embed="rId3" cstate="email">
              <a:extLst>
                <a:ext uri="{28A0092B-C50C-407E-A947-70E740481C1C}">
                  <a14:useLocalDpi xmlns:a14="http://schemas.microsoft.com/office/drawing/2010/main"/>
                </a:ext>
              </a:extLst>
            </a:blip>
            <a:stretch>
              <a:fillRect/>
            </a:stretch>
          </a:blipFill>
        </p:spPr>
        <p:txBody>
          <a:bodyPr lIns="0" tIns="1188720" rIns="0" anchor="t" anchorCtr="0">
            <a:noAutofit/>
          </a:bodyPr>
          <a:lstStyle>
            <a:lvl1pPr marL="0" indent="0" algn="ctr">
              <a:lnSpc>
                <a:spcPct val="100000"/>
              </a:lnSpc>
              <a:buNone/>
              <a:defRPr sz="1200" b="1">
                <a:solidFill>
                  <a:schemeClr val="tx1"/>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549591509"/>
      </p:ext>
    </p:extLst>
  </p:cSld>
  <p:clrMapOvr>
    <a:masterClrMapping/>
  </p:clrMapOvr>
  <p:transition>
    <p:fade/>
  </p:transition>
  <p:extLst>
    <p:ext uri="{DCECCB84-F9BA-43D5-87BE-67443E8EF086}">
      <p15:sldGuideLst xmlns:p15="http://schemas.microsoft.com/office/powerpoint/2012/main">
        <p15:guide id="1" orient="horz" pos="2184">
          <p15:clr>
            <a:srgbClr val="FBAE40"/>
          </p15:clr>
        </p15:guide>
        <p15:guide id="2" pos="3528">
          <p15:clr>
            <a:srgbClr val="FBAE40"/>
          </p15:clr>
        </p15:guide>
        <p15:guide id="3" pos="3168">
          <p15:clr>
            <a:srgbClr val="FBAE4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Quote Slide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EB123-B336-56F7-07B9-7157FE92A3BD}"/>
              </a:ext>
            </a:extLst>
          </p:cNvPr>
          <p:cNvSpPr>
            <a:spLocks noGrp="1"/>
          </p:cNvSpPr>
          <p:nvPr>
            <p:ph type="title" hasCustomPrompt="1"/>
          </p:nvPr>
        </p:nvSpPr>
        <p:spPr>
          <a:xfrm>
            <a:off x="2549561" y="3159323"/>
            <a:ext cx="5958557" cy="307777"/>
          </a:xfrm>
        </p:spPr>
        <p:txBody>
          <a:bodyPr anchor="b" anchorCtr="0"/>
          <a:lstStyle>
            <a:lvl1pPr>
              <a:defRPr sz="2000">
                <a:latin typeface="+mn-lt"/>
              </a:defRPr>
            </a:lvl1pPr>
          </a:lstStyle>
          <a:p>
            <a:r>
              <a:rPr lang="en-US"/>
              <a:t>Click to edit quote style</a:t>
            </a:r>
          </a:p>
        </p:txBody>
      </p:sp>
      <p:sp>
        <p:nvSpPr>
          <p:cNvPr id="6" name="Text Placeholder 5">
            <a:extLst>
              <a:ext uri="{FF2B5EF4-FFF2-40B4-BE49-F238E27FC236}">
                <a16:creationId xmlns:a16="http://schemas.microsoft.com/office/drawing/2014/main" id="{E17E51B3-B187-5510-113C-862CE543F9DF}"/>
              </a:ext>
            </a:extLst>
          </p:cNvPr>
          <p:cNvSpPr>
            <a:spLocks noGrp="1"/>
          </p:cNvSpPr>
          <p:nvPr>
            <p:ph type="body" sz="quarter" idx="10" hasCustomPrompt="1"/>
          </p:nvPr>
        </p:nvSpPr>
        <p:spPr>
          <a:xfrm>
            <a:off x="2549561" y="3647032"/>
            <a:ext cx="5957887" cy="246221"/>
          </a:xfrm>
        </p:spPr>
        <p:txBody>
          <a:bodyPr/>
          <a:lstStyle>
            <a:lvl1pPr marL="0" indent="0" algn="r">
              <a:buNone/>
              <a:defRPr sz="1600"/>
            </a:lvl1pPr>
          </a:lstStyle>
          <a:p>
            <a:pPr lvl="0"/>
            <a:r>
              <a:rPr lang="en-US"/>
              <a:t>Quote author, Title, Organization</a:t>
            </a:r>
          </a:p>
        </p:txBody>
      </p:sp>
      <p:pic>
        <p:nvPicPr>
          <p:cNvPr id="8" name="Graphic 7" descr="Quote mark">
            <a:extLst>
              <a:ext uri="{FF2B5EF4-FFF2-40B4-BE49-F238E27FC236}">
                <a16:creationId xmlns:a16="http://schemas.microsoft.com/office/drawing/2014/main" id="{64077A7A-76A3-4EA6-6BF5-2CFADD74DE4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571500" y="585788"/>
            <a:ext cx="674370" cy="587754"/>
          </a:xfrm>
          <a:prstGeom prst="rect">
            <a:avLst/>
          </a:prstGeom>
        </p:spPr>
      </p:pic>
      <p:pic>
        <p:nvPicPr>
          <p:cNvPr id="3" name="Graphic 2" descr="Quote mark">
            <a:extLst>
              <a:ext uri="{FF2B5EF4-FFF2-40B4-BE49-F238E27FC236}">
                <a16:creationId xmlns:a16="http://schemas.microsoft.com/office/drawing/2014/main" id="{3884F2AA-E820-B43C-3C64-DA0CC8A6998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1134846" y="5845760"/>
            <a:ext cx="485654" cy="423277"/>
          </a:xfrm>
          <a:prstGeom prst="rect">
            <a:avLst/>
          </a:prstGeom>
        </p:spPr>
      </p:pic>
    </p:spTree>
    <p:extLst>
      <p:ext uri="{BB962C8B-B14F-4D97-AF65-F5344CB8AC3E}">
        <p14:creationId xmlns:p14="http://schemas.microsoft.com/office/powerpoint/2010/main" val="4243655174"/>
      </p:ext>
    </p:extLst>
  </p:cSld>
  <p:clrMapOvr>
    <a:masterClrMapping/>
  </p:clrMapOvr>
  <p:transition>
    <p:fade/>
  </p:transition>
  <p:extLst>
    <p:ext uri="{DCECCB84-F9BA-43D5-87BE-67443E8EF086}">
      <p15:sldGuideLst xmlns:p15="http://schemas.microsoft.com/office/powerpoint/2012/main">
        <p15:guide id="1" orient="horz" pos="2184">
          <p15:clr>
            <a:srgbClr val="FBAE40"/>
          </p15:clr>
        </p15:guide>
        <p15:guide id="2" pos="3528">
          <p15:clr>
            <a:srgbClr val="FBAE40"/>
          </p15:clr>
        </p15:guide>
        <p15:guide id="3" pos="3168">
          <p15:clr>
            <a:srgbClr val="FBAE4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Prompt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193FD22E-D362-78A6-2219-103E4138CA05}"/>
              </a:ext>
            </a:extLst>
          </p:cNvPr>
          <p:cNvSpPr>
            <a:spLocks noGrp="1"/>
          </p:cNvSpPr>
          <p:nvPr>
            <p:ph type="body" sz="quarter" idx="10"/>
          </p:nvPr>
        </p:nvSpPr>
        <p:spPr>
          <a:xfrm>
            <a:off x="4117471" y="2220685"/>
            <a:ext cx="39918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9" name="Text Placeholder 7">
            <a:extLst>
              <a:ext uri="{FF2B5EF4-FFF2-40B4-BE49-F238E27FC236}">
                <a16:creationId xmlns:a16="http://schemas.microsoft.com/office/drawing/2014/main" id="{ED89376E-3BB0-0414-9125-A137EF9F4E8D}"/>
              </a:ext>
            </a:extLst>
          </p:cNvPr>
          <p:cNvSpPr>
            <a:spLocks noGrp="1"/>
          </p:cNvSpPr>
          <p:nvPr>
            <p:ph type="body" sz="quarter" idx="11"/>
          </p:nvPr>
        </p:nvSpPr>
        <p:spPr>
          <a:xfrm>
            <a:off x="4117471" y="3317965"/>
            <a:ext cx="39918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10" name="Text Placeholder 7">
            <a:extLst>
              <a:ext uri="{FF2B5EF4-FFF2-40B4-BE49-F238E27FC236}">
                <a16:creationId xmlns:a16="http://schemas.microsoft.com/office/drawing/2014/main" id="{8D545552-38C6-59C4-C664-F1E24F0794B7}"/>
              </a:ext>
            </a:extLst>
          </p:cNvPr>
          <p:cNvSpPr>
            <a:spLocks noGrp="1"/>
          </p:cNvSpPr>
          <p:nvPr>
            <p:ph type="body" sz="quarter" idx="12"/>
          </p:nvPr>
        </p:nvSpPr>
        <p:spPr>
          <a:xfrm>
            <a:off x="4117471" y="4415245"/>
            <a:ext cx="3991884" cy="663178"/>
          </a:xfrm>
          <a:prstGeom prst="roundRect">
            <a:avLst>
              <a:gd name="adj" fmla="val 12775"/>
            </a:avLst>
          </a:prstGeom>
          <a:gradFill flip="none" rotWithShape="1">
            <a:gsLst>
              <a:gs pos="0">
                <a:schemeClr val="bg1">
                  <a:alpha val="25000"/>
                </a:schemeClr>
              </a:gs>
              <a:gs pos="100000">
                <a:schemeClr val="bg1"/>
              </a:gs>
            </a:gsLst>
            <a:path path="circle">
              <a:fillToRect l="100000" t="100000"/>
            </a:path>
            <a:tileRect r="-100000" b="-100000"/>
          </a:gradFill>
          <a:ln w="12700">
            <a:solidFill>
              <a:schemeClr val="bg1"/>
            </a:solidFill>
          </a:ln>
        </p:spPr>
        <p:txBody>
          <a:bodyPr wrap="none" lIns="182880" tIns="91440" rIns="182880" bIns="91440" anchor="ctr" anchorCtr="0"/>
          <a:lstStyle>
            <a:lvl1pPr marL="0" indent="0" algn="ctr">
              <a:buNone/>
              <a:defRPr/>
            </a:lvl1pPr>
            <a:lvl2pPr marL="228600" indent="0">
              <a:buNone/>
              <a:defRPr/>
            </a:lvl2pPr>
          </a:lstStyle>
          <a:p>
            <a:pPr lvl="0"/>
            <a:r>
              <a:rPr lang="en-US"/>
              <a:t>Click to edit Master text styles</a:t>
            </a:r>
          </a:p>
        </p:txBody>
      </p:sp>
      <p:sp>
        <p:nvSpPr>
          <p:cNvPr id="2" name="Title Placeholder 1">
            <a:extLst>
              <a:ext uri="{FF2B5EF4-FFF2-40B4-BE49-F238E27FC236}">
                <a16:creationId xmlns:a16="http://schemas.microsoft.com/office/drawing/2014/main" id="{8953A433-F2D5-7B5B-B3BD-45E3929D6926}"/>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Tree>
    <p:extLst>
      <p:ext uri="{BB962C8B-B14F-4D97-AF65-F5344CB8AC3E}">
        <p14:creationId xmlns:p14="http://schemas.microsoft.com/office/powerpoint/2010/main" val="4103241343"/>
      </p:ext>
    </p:extLst>
  </p:cSld>
  <p:clrMapOvr>
    <a:masterClrMapping/>
  </p:clrMapOvr>
  <p:transition>
    <p:fade/>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Sans Display" pitchFamily="2" charset="0"/>
              </a:rPr>
              <a:t>© Copyright Microsoft Corporation. All rights reserved. </a:t>
            </a:r>
          </a:p>
        </p:txBody>
      </p:sp>
      <p:pic>
        <p:nvPicPr>
          <p:cNvPr id="4" name="Picture 3" descr="A logo of a company&#10;&#10;Description automatically generated">
            <a:extLst>
              <a:ext uri="{FF2B5EF4-FFF2-40B4-BE49-F238E27FC236}">
                <a16:creationId xmlns:a16="http://schemas.microsoft.com/office/drawing/2014/main" id="{6D0E7ACD-25E9-7FAD-3A11-733954C79AE2}"/>
              </a:ext>
            </a:extLst>
          </p:cNvPr>
          <p:cNvPicPr>
            <a:picLocks noChangeAspect="1"/>
          </p:cNvPicPr>
          <p:nvPr userDrawn="1"/>
        </p:nvPicPr>
        <p:blipFill rotWithShape="1">
          <a:blip r:embed="rId2"/>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370074097"/>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Black Notes slide Layout">
    <p:bg bwMode="gray">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Sans Display" pitchFamily="2" charset="0"/>
                <a:ea typeface="Segoe Sans Display" pitchFamily="2" charset="0"/>
                <a:cs typeface="Segoe Sans Display" pitchFamily="2"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Sans Display" pitchFamily="2" charset="0"/>
                <a:ea typeface="Segoe Sans Display" pitchFamily="2" charset="0"/>
                <a:cs typeface="Segoe Sans Display" pitchFamily="2" charset="0"/>
              </a:defRPr>
            </a:lvl1pPr>
          </a:lstStyle>
          <a:p>
            <a:pPr lvl="0"/>
            <a:r>
              <a:rPr lang="en-US"/>
              <a:t>Next:</a:t>
            </a:r>
          </a:p>
        </p:txBody>
      </p:sp>
    </p:spTree>
    <p:extLst>
      <p:ext uri="{BB962C8B-B14F-4D97-AF65-F5344CB8AC3E}">
        <p14:creationId xmlns:p14="http://schemas.microsoft.com/office/powerpoint/2010/main" val="4203064040"/>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p15:clr>
            <a:srgbClr val="5ACBF0"/>
          </p15:clr>
        </p15:guide>
        <p15:guide id="2" orient="horz" pos="288">
          <p15:clr>
            <a:srgbClr val="5ACBF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userDrawn="1">
  <p:cSld name="Blank - Light Gradient">
    <p:bg>
      <p:bgPr>
        <a:gradFill>
          <a:gsLst>
            <a:gs pos="0">
              <a:srgbClr val="50E6FF"/>
            </a:gs>
            <a:gs pos="100000">
              <a:srgbClr val="D59DFF"/>
            </a:gs>
          </a:gsLst>
          <a:lin ang="2400000" scaled="0"/>
        </a:gradFill>
        <a:effectLst/>
      </p:bgPr>
    </p:bg>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BC35D8F7-37B3-8A61-0D77-6182149CE4DC}"/>
              </a:ext>
            </a:extLst>
          </p:cNvPr>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8454234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userDrawn="1">
  <p:cSld name="No background - 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664BF0F-965B-5914-4627-2C9273E020F2}"/>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A2DD64C-91AA-0F9F-782C-C9626477CBF5}"/>
              </a:ext>
            </a:extLst>
          </p:cNvPr>
          <p:cNvSpPr>
            <a:spLocks noGrp="1"/>
          </p:cNvSpPr>
          <p:nvPr>
            <p:ph type="title"/>
          </p:nvPr>
        </p:nvSpPr>
        <p:spPr/>
        <p:txBody>
          <a:bodyPr/>
          <a:lstStyle/>
          <a:p>
            <a:r>
              <a:rPr lang="en-US"/>
              <a:t>Click to edit Master title style</a:t>
            </a:r>
          </a:p>
        </p:txBody>
      </p:sp>
      <p:sp>
        <p:nvSpPr>
          <p:cNvPr id="6" name="Text Placeholder 5">
            <a:extLst>
              <a:ext uri="{FF2B5EF4-FFF2-40B4-BE49-F238E27FC236}">
                <a16:creationId xmlns:a16="http://schemas.microsoft.com/office/drawing/2014/main" id="{B9DAEE96-3FBA-ED5E-8648-B6963189A336}"/>
              </a:ext>
            </a:extLst>
          </p:cNvPr>
          <p:cNvSpPr>
            <a:spLocks noGrp="1"/>
          </p:cNvSpPr>
          <p:nvPr>
            <p:ph type="body" sz="quarter" idx="10"/>
          </p:nvPr>
        </p:nvSpPr>
        <p:spPr>
          <a:xfrm>
            <a:off x="584200" y="1435100"/>
            <a:ext cx="11025188" cy="3146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10">
            <a:extLst>
              <a:ext uri="{FF2B5EF4-FFF2-40B4-BE49-F238E27FC236}">
                <a16:creationId xmlns:a16="http://schemas.microsoft.com/office/drawing/2014/main" id="{DD1BEEC7-5874-1E48-8B60-B1E5D9779C29}"/>
              </a:ext>
            </a:extLst>
          </p:cNvPr>
          <p:cNvSpPr>
            <a:spLocks noGrp="1"/>
          </p:cNvSpPr>
          <p:nvPr>
            <p:ph type="ftr" sz="quarter" idx="3"/>
          </p:nvPr>
        </p:nvSpPr>
        <p:spPr>
          <a:xfrm>
            <a:off x="584201" y="6441202"/>
            <a:ext cx="11025188" cy="123111"/>
          </a:xfrm>
          <a:prstGeom prst="rect">
            <a:avLst/>
          </a:prstGeom>
        </p:spPr>
        <p:txBody>
          <a:bodyPr lIns="0" tIns="0" rIns="0" bIns="0" anchor="b" anchorCtr="0">
            <a:spAutoFit/>
          </a:bodyPr>
          <a:lstStyle>
            <a:lvl1pPr>
              <a:defRPr sz="800">
                <a:solidFill>
                  <a:srgbClr val="000000"/>
                </a:solidFill>
              </a:defRPr>
            </a:lvl1pPr>
          </a:lstStyle>
          <a:p>
            <a:pPr>
              <a:tabLst>
                <a:tab pos="11029950" algn="r"/>
              </a:tabLst>
            </a:pPr>
            <a:endParaRPr lang="en-US"/>
          </a:p>
        </p:txBody>
      </p:sp>
      <p:sp>
        <p:nvSpPr>
          <p:cNvPr id="2" name="Slide Number Placeholder 4">
            <a:extLst>
              <a:ext uri="{FF2B5EF4-FFF2-40B4-BE49-F238E27FC236}">
                <a16:creationId xmlns:a16="http://schemas.microsoft.com/office/drawing/2014/main" id="{A5E954C3-B409-4448-81E2-AB30E10FF1C7}"/>
              </a:ext>
            </a:extLst>
          </p:cNvPr>
          <p:cNvSpPr>
            <a:spLocks noGrp="1"/>
          </p:cNvSpPr>
          <p:nvPr>
            <p:ph type="sldNum" sz="quarter" idx="4"/>
          </p:nvPr>
        </p:nvSpPr>
        <p:spPr>
          <a:xfrm>
            <a:off x="11115040" y="6356350"/>
            <a:ext cx="781304" cy="365125"/>
          </a:xfrm>
          <a:prstGeom prst="rect">
            <a:avLst/>
          </a:prstGeom>
        </p:spPr>
        <p:txBody>
          <a:bodyPr vert="horz" lIns="91440" tIns="45720" rIns="91440" bIns="45720" rtlCol="0" anchor="ctr"/>
          <a:lstStyle>
            <a:lvl1pPr algn="r">
              <a:defRPr sz="1200">
                <a:solidFill>
                  <a:schemeClr val="tx1"/>
                </a:solidFill>
              </a:defRPr>
            </a:lvl1pPr>
          </a:lstStyle>
          <a:p>
            <a:fld id="{8F93FC27-A1D1-4A1D-8E2D-C92B07A03756}" type="slidenum">
              <a:rPr lang="en-US" smtClean="0"/>
              <a:pPr/>
              <a:t>‹#›</a:t>
            </a:fld>
            <a:endParaRPr lang="en-US"/>
          </a:p>
        </p:txBody>
      </p:sp>
    </p:spTree>
    <p:extLst>
      <p:ext uri="{BB962C8B-B14F-4D97-AF65-F5344CB8AC3E}">
        <p14:creationId xmlns:p14="http://schemas.microsoft.com/office/powerpoint/2010/main" val="1896471867"/>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cSld name="1_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Footer Placeholder 25">
            <a:extLst>
              <a:ext uri="{FF2B5EF4-FFF2-40B4-BE49-F238E27FC236}">
                <a16:creationId xmlns:a16="http://schemas.microsoft.com/office/drawing/2014/main" id="{468DE544-196A-AED8-B7F2-7BA22765AEC1}"/>
              </a:ext>
            </a:extLst>
          </p:cNvPr>
          <p:cNvSpPr>
            <a:spLocks noGrp="1"/>
          </p:cNvSpPr>
          <p:nvPr>
            <p:ph type="ftr" sz="quarter" idx="4294967295"/>
          </p:nvPr>
        </p:nvSpPr>
        <p:spPr>
          <a:xfrm>
            <a:off x="584200" y="6421438"/>
            <a:ext cx="4151313" cy="196850"/>
          </a:xfrm>
          <a:prstGeom prst="rect">
            <a:avLst/>
          </a:prstGeom>
        </p:spPr>
        <p:txBody>
          <a:bodyPr lIns="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0000"/>
                </a:solidFill>
                <a:effectLst/>
                <a:uLnTx/>
                <a:uFillTx/>
                <a:latin typeface="Segoe UI"/>
                <a:ea typeface="+mn-ea"/>
                <a:cs typeface="+mn-cs"/>
              </a:rPr>
              <a:t>© Copyright Microsoft Corporation. All rights reserved.</a:t>
            </a:r>
          </a:p>
        </p:txBody>
      </p:sp>
    </p:spTree>
    <p:extLst>
      <p:ext uri="{BB962C8B-B14F-4D97-AF65-F5344CB8AC3E}">
        <p14:creationId xmlns:p14="http://schemas.microsoft.com/office/powerpoint/2010/main" val="316803713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userDrawn="1">
  <p:cSld name="1_Title and intro text">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30D0933-331C-20E6-8B54-189E355842BD}"/>
              </a:ext>
            </a:extLst>
          </p:cNvPr>
          <p:cNvGrpSpPr/>
          <p:nvPr userDrawn="1"/>
        </p:nvGrpSpPr>
        <p:grpSpPr>
          <a:xfrm>
            <a:off x="0" y="0"/>
            <a:ext cx="12192000" cy="6858000"/>
            <a:chOff x="0" y="0"/>
            <a:chExt cx="12192000" cy="6858000"/>
          </a:xfrm>
        </p:grpSpPr>
        <p:pic>
          <p:nvPicPr>
            <p:cNvPr id="7" name="Picture 6" descr="A blurry image of a person's hand&#10;&#10;Description automatically generated">
              <a:extLst>
                <a:ext uri="{FF2B5EF4-FFF2-40B4-BE49-F238E27FC236}">
                  <a16:creationId xmlns:a16="http://schemas.microsoft.com/office/drawing/2014/main" id="{309D89FB-9578-9875-2B29-70D7CE5F7AB2}"/>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artisticBlur radius="75"/>
                      </a14:imgEffect>
                    </a14:imgLayer>
                  </a14:imgProps>
                </a:ext>
                <a:ext uri="{28A0092B-C50C-407E-A947-70E740481C1C}">
                  <a14:useLocalDpi xmlns:a14="http://schemas.microsoft.com/office/drawing/2010/main" val="0"/>
                </a:ext>
              </a:extLst>
            </a:blip>
            <a:srcRect t="2407"/>
            <a:stretch/>
          </p:blipFill>
          <p:spPr>
            <a:xfrm>
              <a:off x="0" y="0"/>
              <a:ext cx="12192000" cy="6692900"/>
            </a:xfrm>
            <a:prstGeom prst="rect">
              <a:avLst/>
            </a:prstGeom>
          </p:spPr>
        </p:pic>
        <p:sp>
          <p:nvSpPr>
            <p:cNvPr id="8" name="Rectangle 7">
              <a:extLst>
                <a:ext uri="{FF2B5EF4-FFF2-40B4-BE49-F238E27FC236}">
                  <a16:creationId xmlns:a16="http://schemas.microsoft.com/office/drawing/2014/main" id="{C5BE598B-F121-F2AE-9B69-D8971CDF6C99}"/>
                </a:ext>
              </a:extLst>
            </p:cNvPr>
            <p:cNvSpPr/>
            <p:nvPr userDrawn="1"/>
          </p:nvSpPr>
          <p:spPr>
            <a:xfrm>
              <a:off x="0" y="6692900"/>
              <a:ext cx="12192000" cy="165100"/>
            </a:xfrm>
            <a:prstGeom prst="rect">
              <a:avLst/>
            </a:prstGeom>
            <a:gradFill flip="none" rotWithShape="1">
              <a:gsLst>
                <a:gs pos="20000">
                  <a:srgbClr val="8661C5"/>
                </a:gs>
                <a:gs pos="100000">
                  <a:srgbClr val="C03BC4"/>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67" rtl="0" eaLnBrk="1" fontAlgn="auto" latinLnBrk="0" hangingPunct="1">
                <a:lnSpc>
                  <a:spcPct val="100000"/>
                </a:lnSpc>
                <a:spcBef>
                  <a:spcPts val="0"/>
                </a:spcBef>
                <a:spcAft>
                  <a:spcPts val="0"/>
                </a:spcAft>
                <a:buClrTx/>
                <a:buSzTx/>
                <a:buFontTx/>
                <a:buNone/>
                <a:tabLst/>
                <a:defRPr/>
              </a:pPr>
              <a:endParaRPr kumimoji="0" lang="en-US" sz="1765" b="0" i="0" u="none" strike="noStrike" kern="1200" cap="none" spc="0" normalizeH="0" baseline="0" noProof="0">
                <a:ln>
                  <a:noFill/>
                </a:ln>
                <a:solidFill>
                  <a:prstClr val="white"/>
                </a:solidFill>
                <a:effectLst/>
                <a:uLnTx/>
                <a:uFillTx/>
                <a:latin typeface="Segoe Sans Display"/>
                <a:ea typeface="+mn-ea"/>
                <a:cs typeface="+mn-cs"/>
              </a:endParaRPr>
            </a:p>
          </p:txBody>
        </p:sp>
      </p:grpSp>
    </p:spTree>
    <p:extLst>
      <p:ext uri="{BB962C8B-B14F-4D97-AF65-F5344CB8AC3E}">
        <p14:creationId xmlns:p14="http://schemas.microsoft.com/office/powerpoint/2010/main" val="135166315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7613F-6916-FCCE-5016-EA117AFB56DE}"/>
              </a:ext>
            </a:extLst>
          </p:cNvPr>
          <p:cNvSpPr>
            <a:spLocks noGrp="1"/>
          </p:cNvSpPr>
          <p:nvPr>
            <p:ph type="title"/>
          </p:nvPr>
        </p:nvSpPr>
        <p:spPr>
          <a:xfrm>
            <a:off x="1583634" y="365125"/>
            <a:ext cx="9770165" cy="1325563"/>
          </a:xfrm>
        </p:spPr>
        <p:txBody>
          <a:bodyPr/>
          <a:lstStyle>
            <a:lvl1pPr>
              <a:defRPr>
                <a:solidFill>
                  <a:schemeClr val="tx2">
                    <a:lumMod val="10000"/>
                    <a:lumOff val="90000"/>
                  </a:schemeClr>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90E8FF93-F67A-490B-7942-9A87DE05AD7B}"/>
              </a:ext>
            </a:extLst>
          </p:cNvPr>
          <p:cNvSpPr>
            <a:spLocks noGrp="1"/>
          </p:cNvSpPr>
          <p:nvPr>
            <p:ph idx="1"/>
          </p:nvPr>
        </p:nvSpPr>
        <p:spPr/>
        <p:txBody>
          <a:bodyPr/>
          <a:lstStyle>
            <a:lvl1pPr>
              <a:defRPr>
                <a:solidFill>
                  <a:schemeClr val="tx2">
                    <a:lumMod val="10000"/>
                    <a:lumOff val="90000"/>
                  </a:schemeClr>
                </a:solidFill>
              </a:defRPr>
            </a:lvl1pPr>
            <a:lvl2pPr>
              <a:defRPr>
                <a:solidFill>
                  <a:schemeClr val="tx2">
                    <a:lumMod val="10000"/>
                    <a:lumOff val="90000"/>
                  </a:schemeClr>
                </a:solidFill>
              </a:defRPr>
            </a:lvl2pPr>
            <a:lvl3pPr>
              <a:defRPr>
                <a:solidFill>
                  <a:schemeClr val="tx2">
                    <a:lumMod val="10000"/>
                    <a:lumOff val="90000"/>
                  </a:schemeClr>
                </a:solidFill>
              </a:defRPr>
            </a:lvl3pPr>
            <a:lvl4pPr>
              <a:defRPr>
                <a:solidFill>
                  <a:schemeClr val="tx2">
                    <a:lumMod val="10000"/>
                    <a:lumOff val="90000"/>
                  </a:schemeClr>
                </a:solidFill>
              </a:defRPr>
            </a:lvl4pPr>
            <a:lvl5pPr>
              <a:defRPr>
                <a:solidFill>
                  <a:schemeClr val="tx2">
                    <a:lumMod val="10000"/>
                    <a:lumOff val="9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7AEF31-7D35-9FBD-3143-DD29833914C9}"/>
              </a:ext>
            </a:extLst>
          </p:cNvPr>
          <p:cNvSpPr>
            <a:spLocks noGrp="1"/>
          </p:cNvSpPr>
          <p:nvPr>
            <p:ph type="dt" sz="half" idx="10"/>
          </p:nvPr>
        </p:nvSpPr>
        <p:spPr/>
        <p:txBody>
          <a:bodyPr/>
          <a:lstStyle/>
          <a:p>
            <a:fld id="{4BBE7382-4EDA-4070-87C2-FB74535AE7E6}" type="datetimeFigureOut">
              <a:rPr lang="en-US" smtClean="0"/>
              <a:t>6/26/2026</a:t>
            </a:fld>
            <a:endParaRPr lang="en-US"/>
          </a:p>
        </p:txBody>
      </p:sp>
      <p:sp>
        <p:nvSpPr>
          <p:cNvPr id="5" name="Footer Placeholder 4">
            <a:extLst>
              <a:ext uri="{FF2B5EF4-FFF2-40B4-BE49-F238E27FC236}">
                <a16:creationId xmlns:a16="http://schemas.microsoft.com/office/drawing/2014/main" id="{4816D6D4-FBE3-72A0-4FE6-1132E12EE1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B6C18B-9B14-5A80-7DF8-84A21E2F371B}"/>
              </a:ext>
            </a:extLst>
          </p:cNvPr>
          <p:cNvSpPr>
            <a:spLocks noGrp="1"/>
          </p:cNvSpPr>
          <p:nvPr>
            <p:ph type="sldNum" sz="quarter" idx="12"/>
          </p:nvPr>
        </p:nvSpPr>
        <p:spPr/>
        <p:txBody>
          <a:bodyPr/>
          <a:lstStyle/>
          <a:p>
            <a:fld id="{8331A728-F67D-4EFE-8436-E2F602FA3926}" type="slidenum">
              <a:rPr lang="en-US" smtClean="0"/>
              <a:t>‹#›</a:t>
            </a:fld>
            <a:endParaRPr lang="en-US"/>
          </a:p>
        </p:txBody>
      </p:sp>
      <p:pic>
        <p:nvPicPr>
          <p:cNvPr id="8" name="Picture 7" descr="A rainbow colored logo on a black background&#10;&#10;Description automatically generated">
            <a:extLst>
              <a:ext uri="{FF2B5EF4-FFF2-40B4-BE49-F238E27FC236}">
                <a16:creationId xmlns:a16="http://schemas.microsoft.com/office/drawing/2014/main" id="{E6CC9F78-F20B-0362-B1FE-DC6905B1FFC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52210" y="562837"/>
            <a:ext cx="931424" cy="930138"/>
          </a:xfrm>
          <a:prstGeom prst="rect">
            <a:avLst/>
          </a:prstGeom>
        </p:spPr>
      </p:pic>
    </p:spTree>
    <p:extLst>
      <p:ext uri="{BB962C8B-B14F-4D97-AF65-F5344CB8AC3E}">
        <p14:creationId xmlns:p14="http://schemas.microsoft.com/office/powerpoint/2010/main" val="1747017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45.xml"/><Relationship Id="rId21" Type="http://schemas.openxmlformats.org/officeDocument/2006/relationships/slideLayout" Target="../slideLayouts/slideLayout40.xml"/><Relationship Id="rId42" Type="http://schemas.openxmlformats.org/officeDocument/2006/relationships/slideLayout" Target="../slideLayouts/slideLayout61.xml"/><Relationship Id="rId47" Type="http://schemas.openxmlformats.org/officeDocument/2006/relationships/slideLayout" Target="../slideLayouts/slideLayout66.xml"/><Relationship Id="rId63" Type="http://schemas.openxmlformats.org/officeDocument/2006/relationships/slideLayout" Target="../slideLayouts/slideLayout82.xml"/><Relationship Id="rId68" Type="http://schemas.openxmlformats.org/officeDocument/2006/relationships/slideLayout" Target="../slideLayouts/slideLayout87.xml"/><Relationship Id="rId16" Type="http://schemas.openxmlformats.org/officeDocument/2006/relationships/slideLayout" Target="../slideLayouts/slideLayout35.xml"/><Relationship Id="rId11" Type="http://schemas.openxmlformats.org/officeDocument/2006/relationships/slideLayout" Target="../slideLayouts/slideLayout30.xml"/><Relationship Id="rId24" Type="http://schemas.openxmlformats.org/officeDocument/2006/relationships/slideLayout" Target="../slideLayouts/slideLayout43.xml"/><Relationship Id="rId32" Type="http://schemas.openxmlformats.org/officeDocument/2006/relationships/slideLayout" Target="../slideLayouts/slideLayout51.xml"/><Relationship Id="rId37" Type="http://schemas.openxmlformats.org/officeDocument/2006/relationships/slideLayout" Target="../slideLayouts/slideLayout56.xml"/><Relationship Id="rId40" Type="http://schemas.openxmlformats.org/officeDocument/2006/relationships/slideLayout" Target="../slideLayouts/slideLayout59.xml"/><Relationship Id="rId45" Type="http://schemas.openxmlformats.org/officeDocument/2006/relationships/slideLayout" Target="../slideLayouts/slideLayout64.xml"/><Relationship Id="rId53" Type="http://schemas.openxmlformats.org/officeDocument/2006/relationships/slideLayout" Target="../slideLayouts/slideLayout72.xml"/><Relationship Id="rId58" Type="http://schemas.openxmlformats.org/officeDocument/2006/relationships/slideLayout" Target="../slideLayouts/slideLayout77.xml"/><Relationship Id="rId66" Type="http://schemas.openxmlformats.org/officeDocument/2006/relationships/slideLayout" Target="../slideLayouts/slideLayout85.xml"/><Relationship Id="rId74" Type="http://schemas.openxmlformats.org/officeDocument/2006/relationships/slideLayout" Target="../slideLayouts/slideLayout93.xml"/><Relationship Id="rId5" Type="http://schemas.openxmlformats.org/officeDocument/2006/relationships/slideLayout" Target="../slideLayouts/slideLayout24.xml"/><Relationship Id="rId61" Type="http://schemas.openxmlformats.org/officeDocument/2006/relationships/slideLayout" Target="../slideLayouts/slideLayout80.xml"/><Relationship Id="rId19" Type="http://schemas.openxmlformats.org/officeDocument/2006/relationships/slideLayout" Target="../slideLayouts/slideLayout38.xml"/><Relationship Id="rId14" Type="http://schemas.openxmlformats.org/officeDocument/2006/relationships/slideLayout" Target="../slideLayouts/slideLayout33.xml"/><Relationship Id="rId22" Type="http://schemas.openxmlformats.org/officeDocument/2006/relationships/slideLayout" Target="../slideLayouts/slideLayout41.xml"/><Relationship Id="rId27" Type="http://schemas.openxmlformats.org/officeDocument/2006/relationships/slideLayout" Target="../slideLayouts/slideLayout46.xml"/><Relationship Id="rId30" Type="http://schemas.openxmlformats.org/officeDocument/2006/relationships/slideLayout" Target="../slideLayouts/slideLayout49.xml"/><Relationship Id="rId35" Type="http://schemas.openxmlformats.org/officeDocument/2006/relationships/slideLayout" Target="../slideLayouts/slideLayout54.xml"/><Relationship Id="rId43" Type="http://schemas.openxmlformats.org/officeDocument/2006/relationships/slideLayout" Target="../slideLayouts/slideLayout62.xml"/><Relationship Id="rId48" Type="http://schemas.openxmlformats.org/officeDocument/2006/relationships/slideLayout" Target="../slideLayouts/slideLayout67.xml"/><Relationship Id="rId56" Type="http://schemas.openxmlformats.org/officeDocument/2006/relationships/slideLayout" Target="../slideLayouts/slideLayout75.xml"/><Relationship Id="rId64" Type="http://schemas.openxmlformats.org/officeDocument/2006/relationships/slideLayout" Target="../slideLayouts/slideLayout83.xml"/><Relationship Id="rId69" Type="http://schemas.openxmlformats.org/officeDocument/2006/relationships/slideLayout" Target="../slideLayouts/slideLayout88.xml"/><Relationship Id="rId77" Type="http://schemas.openxmlformats.org/officeDocument/2006/relationships/theme" Target="../theme/theme2.xml"/><Relationship Id="rId8" Type="http://schemas.openxmlformats.org/officeDocument/2006/relationships/slideLayout" Target="../slideLayouts/slideLayout27.xml"/><Relationship Id="rId51" Type="http://schemas.openxmlformats.org/officeDocument/2006/relationships/slideLayout" Target="../slideLayouts/slideLayout70.xml"/><Relationship Id="rId72" Type="http://schemas.openxmlformats.org/officeDocument/2006/relationships/slideLayout" Target="../slideLayouts/slideLayout91.xml"/><Relationship Id="rId3" Type="http://schemas.openxmlformats.org/officeDocument/2006/relationships/slideLayout" Target="../slideLayouts/slideLayout22.xml"/><Relationship Id="rId12" Type="http://schemas.openxmlformats.org/officeDocument/2006/relationships/slideLayout" Target="../slideLayouts/slideLayout31.xml"/><Relationship Id="rId17" Type="http://schemas.openxmlformats.org/officeDocument/2006/relationships/slideLayout" Target="../slideLayouts/slideLayout36.xml"/><Relationship Id="rId25" Type="http://schemas.openxmlformats.org/officeDocument/2006/relationships/slideLayout" Target="../slideLayouts/slideLayout44.xml"/><Relationship Id="rId33" Type="http://schemas.openxmlformats.org/officeDocument/2006/relationships/slideLayout" Target="../slideLayouts/slideLayout52.xml"/><Relationship Id="rId38" Type="http://schemas.openxmlformats.org/officeDocument/2006/relationships/slideLayout" Target="../slideLayouts/slideLayout57.xml"/><Relationship Id="rId46" Type="http://schemas.openxmlformats.org/officeDocument/2006/relationships/slideLayout" Target="../slideLayouts/slideLayout65.xml"/><Relationship Id="rId59" Type="http://schemas.openxmlformats.org/officeDocument/2006/relationships/slideLayout" Target="../slideLayouts/slideLayout78.xml"/><Relationship Id="rId67" Type="http://schemas.openxmlformats.org/officeDocument/2006/relationships/slideLayout" Target="../slideLayouts/slideLayout86.xml"/><Relationship Id="rId20" Type="http://schemas.openxmlformats.org/officeDocument/2006/relationships/slideLayout" Target="../slideLayouts/slideLayout39.xml"/><Relationship Id="rId41" Type="http://schemas.openxmlformats.org/officeDocument/2006/relationships/slideLayout" Target="../slideLayouts/slideLayout60.xml"/><Relationship Id="rId54" Type="http://schemas.openxmlformats.org/officeDocument/2006/relationships/slideLayout" Target="../slideLayouts/slideLayout73.xml"/><Relationship Id="rId62" Type="http://schemas.openxmlformats.org/officeDocument/2006/relationships/slideLayout" Target="../slideLayouts/slideLayout81.xml"/><Relationship Id="rId70" Type="http://schemas.openxmlformats.org/officeDocument/2006/relationships/slideLayout" Target="../slideLayouts/slideLayout89.xml"/><Relationship Id="rId75" Type="http://schemas.openxmlformats.org/officeDocument/2006/relationships/slideLayout" Target="../slideLayouts/slideLayout94.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5" Type="http://schemas.openxmlformats.org/officeDocument/2006/relationships/slideLayout" Target="../slideLayouts/slideLayout34.xml"/><Relationship Id="rId23" Type="http://schemas.openxmlformats.org/officeDocument/2006/relationships/slideLayout" Target="../slideLayouts/slideLayout42.xml"/><Relationship Id="rId28" Type="http://schemas.openxmlformats.org/officeDocument/2006/relationships/slideLayout" Target="../slideLayouts/slideLayout47.xml"/><Relationship Id="rId36" Type="http://schemas.openxmlformats.org/officeDocument/2006/relationships/slideLayout" Target="../slideLayouts/slideLayout55.xml"/><Relationship Id="rId49" Type="http://schemas.openxmlformats.org/officeDocument/2006/relationships/slideLayout" Target="../slideLayouts/slideLayout68.xml"/><Relationship Id="rId57" Type="http://schemas.openxmlformats.org/officeDocument/2006/relationships/slideLayout" Target="../slideLayouts/slideLayout76.xml"/><Relationship Id="rId10" Type="http://schemas.openxmlformats.org/officeDocument/2006/relationships/slideLayout" Target="../slideLayouts/slideLayout29.xml"/><Relationship Id="rId31" Type="http://schemas.openxmlformats.org/officeDocument/2006/relationships/slideLayout" Target="../slideLayouts/slideLayout50.xml"/><Relationship Id="rId44" Type="http://schemas.openxmlformats.org/officeDocument/2006/relationships/slideLayout" Target="../slideLayouts/slideLayout63.xml"/><Relationship Id="rId52" Type="http://schemas.openxmlformats.org/officeDocument/2006/relationships/slideLayout" Target="../slideLayouts/slideLayout71.xml"/><Relationship Id="rId60" Type="http://schemas.openxmlformats.org/officeDocument/2006/relationships/slideLayout" Target="../slideLayouts/slideLayout79.xml"/><Relationship Id="rId65" Type="http://schemas.openxmlformats.org/officeDocument/2006/relationships/slideLayout" Target="../slideLayouts/slideLayout84.xml"/><Relationship Id="rId73" Type="http://schemas.openxmlformats.org/officeDocument/2006/relationships/slideLayout" Target="../slideLayouts/slideLayout92.xml"/><Relationship Id="rId78" Type="http://schemas.openxmlformats.org/officeDocument/2006/relationships/image" Target="../media/image6.svg"/><Relationship Id="rId4" Type="http://schemas.openxmlformats.org/officeDocument/2006/relationships/slideLayout" Target="../slideLayouts/slideLayout23.xml"/><Relationship Id="rId9" Type="http://schemas.openxmlformats.org/officeDocument/2006/relationships/slideLayout" Target="../slideLayouts/slideLayout28.xml"/><Relationship Id="rId13" Type="http://schemas.openxmlformats.org/officeDocument/2006/relationships/slideLayout" Target="../slideLayouts/slideLayout32.xml"/><Relationship Id="rId18" Type="http://schemas.openxmlformats.org/officeDocument/2006/relationships/slideLayout" Target="../slideLayouts/slideLayout37.xml"/><Relationship Id="rId39" Type="http://schemas.openxmlformats.org/officeDocument/2006/relationships/slideLayout" Target="../slideLayouts/slideLayout58.xml"/><Relationship Id="rId34" Type="http://schemas.openxmlformats.org/officeDocument/2006/relationships/slideLayout" Target="../slideLayouts/slideLayout53.xml"/><Relationship Id="rId50" Type="http://schemas.openxmlformats.org/officeDocument/2006/relationships/slideLayout" Target="../slideLayouts/slideLayout69.xml"/><Relationship Id="rId55" Type="http://schemas.openxmlformats.org/officeDocument/2006/relationships/slideLayout" Target="../slideLayouts/slideLayout74.xml"/><Relationship Id="rId76" Type="http://schemas.openxmlformats.org/officeDocument/2006/relationships/slideLayout" Target="../slideLayouts/slideLayout95.xml"/><Relationship Id="rId7" Type="http://schemas.openxmlformats.org/officeDocument/2006/relationships/slideLayout" Target="../slideLayouts/slideLayout26.xml"/><Relationship Id="rId71" Type="http://schemas.openxmlformats.org/officeDocument/2006/relationships/slideLayout" Target="../slideLayouts/slideLayout90.xml"/><Relationship Id="rId2" Type="http://schemas.openxmlformats.org/officeDocument/2006/relationships/slideLayout" Target="../slideLayouts/slideLayout21.xml"/><Relationship Id="rId29"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AC7E4D-E031-8B1B-3E67-21602764A4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FAACCD3-8687-FD95-A3E3-10425B6E20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3E3354-C137-5C51-B1C4-D0E527DF88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93375B1-D354-41CE-B001-2F5F39866653}" type="datetimeFigureOut">
              <a:rPr lang="en-US" smtClean="0"/>
              <a:t>6/26/2026</a:t>
            </a:fld>
            <a:endParaRPr lang="en-US"/>
          </a:p>
        </p:txBody>
      </p:sp>
      <p:sp>
        <p:nvSpPr>
          <p:cNvPr id="5" name="Footer Placeholder 4">
            <a:extLst>
              <a:ext uri="{FF2B5EF4-FFF2-40B4-BE49-F238E27FC236}">
                <a16:creationId xmlns:a16="http://schemas.microsoft.com/office/drawing/2014/main" id="{48CD8790-33D3-F7A0-A4BD-A6F0A9C8F7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11BF7D2-C44B-5CE2-B8CD-C50809AB83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9A9B171-C253-489D-AC13-79FAFD519503}" type="slidenum">
              <a:rPr lang="en-US" smtClean="0"/>
              <a:t>‹#›</a:t>
            </a:fld>
            <a:endParaRPr lang="en-US"/>
          </a:p>
        </p:txBody>
      </p:sp>
    </p:spTree>
    <p:extLst>
      <p:ext uri="{BB962C8B-B14F-4D97-AF65-F5344CB8AC3E}">
        <p14:creationId xmlns:p14="http://schemas.microsoft.com/office/powerpoint/2010/main" val="1208587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85" r:id="rId18"/>
    <p:sldLayoutId id="2147483686"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78"/>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340739832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 id="2147483705" r:id="rId18"/>
    <p:sldLayoutId id="2147483706" r:id="rId19"/>
    <p:sldLayoutId id="2147483707" r:id="rId20"/>
    <p:sldLayoutId id="2147483708" r:id="rId21"/>
    <p:sldLayoutId id="2147483709" r:id="rId22"/>
    <p:sldLayoutId id="2147483710" r:id="rId23"/>
    <p:sldLayoutId id="2147483711" r:id="rId24"/>
    <p:sldLayoutId id="2147483712" r:id="rId25"/>
    <p:sldLayoutId id="2147483713" r:id="rId26"/>
    <p:sldLayoutId id="2147483714" r:id="rId27"/>
    <p:sldLayoutId id="2147483715" r:id="rId28"/>
    <p:sldLayoutId id="2147483716" r:id="rId29"/>
    <p:sldLayoutId id="2147483717" r:id="rId30"/>
    <p:sldLayoutId id="2147483718" r:id="rId31"/>
    <p:sldLayoutId id="2147483719" r:id="rId32"/>
    <p:sldLayoutId id="2147483720" r:id="rId33"/>
    <p:sldLayoutId id="2147483721" r:id="rId34"/>
    <p:sldLayoutId id="2147483722" r:id="rId35"/>
    <p:sldLayoutId id="2147483723" r:id="rId36"/>
    <p:sldLayoutId id="2147483724" r:id="rId37"/>
    <p:sldLayoutId id="2147483725" r:id="rId38"/>
    <p:sldLayoutId id="2147483726" r:id="rId39"/>
    <p:sldLayoutId id="2147483727" r:id="rId40"/>
    <p:sldLayoutId id="2147483728" r:id="rId41"/>
    <p:sldLayoutId id="2147483729" r:id="rId42"/>
    <p:sldLayoutId id="2147483730" r:id="rId43"/>
    <p:sldLayoutId id="2147483731" r:id="rId44"/>
    <p:sldLayoutId id="2147483732" r:id="rId45"/>
    <p:sldLayoutId id="2147483733" r:id="rId46"/>
    <p:sldLayoutId id="2147483734" r:id="rId47"/>
    <p:sldLayoutId id="2147483735" r:id="rId48"/>
    <p:sldLayoutId id="2147483736" r:id="rId49"/>
    <p:sldLayoutId id="2147483737" r:id="rId50"/>
    <p:sldLayoutId id="2147483738" r:id="rId51"/>
    <p:sldLayoutId id="2147483739" r:id="rId52"/>
    <p:sldLayoutId id="2147483740" r:id="rId53"/>
    <p:sldLayoutId id="2147483741" r:id="rId54"/>
    <p:sldLayoutId id="2147483742" r:id="rId55"/>
    <p:sldLayoutId id="2147483743" r:id="rId56"/>
    <p:sldLayoutId id="2147483744" r:id="rId57"/>
    <p:sldLayoutId id="2147483745" r:id="rId58"/>
    <p:sldLayoutId id="2147483746" r:id="rId59"/>
    <p:sldLayoutId id="2147483747" r:id="rId60"/>
    <p:sldLayoutId id="2147483748" r:id="rId61"/>
    <p:sldLayoutId id="2147483749" r:id="rId62"/>
    <p:sldLayoutId id="2147483750" r:id="rId63"/>
    <p:sldLayoutId id="2147483751" r:id="rId64"/>
    <p:sldLayoutId id="2147483752" r:id="rId65"/>
    <p:sldLayoutId id="2147483753" r:id="rId66"/>
    <p:sldLayoutId id="2147483754" r:id="rId67"/>
    <p:sldLayoutId id="2147483755" r:id="rId68"/>
    <p:sldLayoutId id="2147483756" r:id="rId69"/>
    <p:sldLayoutId id="2147483757" r:id="rId70"/>
    <p:sldLayoutId id="2147483758" r:id="rId71"/>
    <p:sldLayoutId id="2147483759" r:id="rId72"/>
    <p:sldLayoutId id="2147483760" r:id="rId73"/>
    <p:sldLayoutId id="2147483761" r:id="rId74"/>
    <p:sldLayoutId id="2147483762" r:id="rId75"/>
    <p:sldLayoutId id="2147483763" r:id="rId76"/>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guide id="28" pos="192">
          <p15:clr>
            <a:srgbClr val="A4A3A4"/>
          </p15:clr>
        </p15:guide>
        <p15:guide id="29" orient="horz" pos="4135">
          <p15:clr>
            <a:srgbClr val="A4A3A4"/>
          </p15:clr>
        </p15:guide>
        <p15:guide id="30" pos="7488">
          <p15:clr>
            <a:srgbClr val="A4A3A4"/>
          </p15:clr>
        </p15:guide>
        <p15:guide id="31" orient="horz" pos="400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82.jpeg"/><Relationship Id="rId4" Type="http://schemas.openxmlformats.org/officeDocument/2006/relationships/image" Target="../media/image81.png"/></Relationships>
</file>

<file path=ppt/slides/_rels/slide3.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84.jpeg"/><Relationship Id="rId4" Type="http://schemas.openxmlformats.org/officeDocument/2006/relationships/image" Target="../media/image83.png"/></Relationships>
</file>

<file path=ppt/slides/_rels/slide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techcommunity.microsoft.com/blog/healthcareandlifesciencesblog/copilot-governance-a-practical-guide-from-our-4%E2%80%91part-webinar-series/4469033" TargetMode="External"/><Relationship Id="rId4" Type="http://schemas.openxmlformats.org/officeDocument/2006/relationships/hyperlink" Target="https://techcommunity.microsoft.com/blog/healthcareandlifesciencesblog/compliance-meets-ai-2026-microsoft-purview-in-the-age-of-ai/447502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8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8" Type="http://schemas.openxmlformats.org/officeDocument/2006/relationships/chart" Target="../charts/chart3.xml"/><Relationship Id="rId3" Type="http://schemas.openxmlformats.org/officeDocument/2006/relationships/notesSlide" Target="../notesSlides/notesSlide7.xml"/><Relationship Id="rId7" Type="http://schemas.openxmlformats.org/officeDocument/2006/relationships/chart" Target="../charts/chart2.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chart" Target="../charts/chart1.xml"/><Relationship Id="rId5" Type="http://schemas.openxmlformats.org/officeDocument/2006/relationships/image" Target="../media/image86.emf"/><Relationship Id="rId10" Type="http://schemas.openxmlformats.org/officeDocument/2006/relationships/image" Target="../media/image80.png"/><Relationship Id="rId4" Type="http://schemas.openxmlformats.org/officeDocument/2006/relationships/oleObject" Target="../embeddings/oleObject1.bin"/><Relationship Id="rId9" Type="http://schemas.openxmlformats.org/officeDocument/2006/relationships/hyperlink" Target="https://aka.ms/2025WorkTrendIndex"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notesSlide" Target="../notesSlides/notesSlide8.xml"/><Relationship Id="rId7" Type="http://schemas.openxmlformats.org/officeDocument/2006/relationships/image" Target="../media/image88.png"/><Relationship Id="rId2" Type="http://schemas.openxmlformats.org/officeDocument/2006/relationships/slideLayout" Target="../slideLayouts/slideLayout16.xml"/><Relationship Id="rId1" Type="http://schemas.openxmlformats.org/officeDocument/2006/relationships/tags" Target="../tags/tag2.xml"/><Relationship Id="rId6" Type="http://schemas.openxmlformats.org/officeDocument/2006/relationships/image" Target="../media/image87.png"/><Relationship Id="rId5" Type="http://schemas.openxmlformats.org/officeDocument/2006/relationships/image" Target="../media/image86.emf"/><Relationship Id="rId4" Type="http://schemas.openxmlformats.org/officeDocument/2006/relationships/oleObject" Target="../embeddings/oleObject2.bin"/></Relationships>
</file>

<file path=ppt/slides/_rels/slide9.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notesSlide" Target="../notesSlides/notesSlide9.xml"/><Relationship Id="rId7" Type="http://schemas.openxmlformats.org/officeDocument/2006/relationships/image" Target="../media/image90.jpeg"/><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89.svg"/><Relationship Id="rId5" Type="http://schemas.openxmlformats.org/officeDocument/2006/relationships/image" Target="../media/image86.emf"/><Relationship Id="rId10" Type="http://schemas.openxmlformats.org/officeDocument/2006/relationships/image" Target="../media/image80.png"/><Relationship Id="rId4" Type="http://schemas.openxmlformats.org/officeDocument/2006/relationships/oleObject" Target="../embeddings/oleObject3.bin"/><Relationship Id="rId9" Type="http://schemas.microsoft.com/office/2007/relationships/hdphoto" Target="../media/hdphoto4.wdp"/></Relationships>
</file>

<file path=ppt/slides/_rels/slide10.xml.rels><?xml version="1.0" encoding="UTF-8" standalone="yes"?>
<Relationships xmlns="http://schemas.openxmlformats.org/package/2006/relationships"><Relationship Id="rId3" Type="http://schemas.openxmlformats.org/officeDocument/2006/relationships/image" Target="../media/image92.sv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8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8" Type="http://schemas.openxmlformats.org/officeDocument/2006/relationships/hyperlink" Target="https://techcommunity.microsoft.com/blog/microsoftformsblog/shipped-surveys-agent-now-live-for-customers-in-microsoft-365-copilot-frontier-p/4444421" TargetMode="External"/><Relationship Id="rId13" Type="http://schemas.openxmlformats.org/officeDocument/2006/relationships/image" Target="../media/image97.png"/><Relationship Id="rId18" Type="http://schemas.openxmlformats.org/officeDocument/2006/relationships/hyperlink" Target="https://techcommunity.microsoft.com/blog/microsoft365copilotblog/introducing-new-agents-in-microsoft-365/4296918" TargetMode="External"/><Relationship Id="rId3" Type="http://schemas.openxmlformats.org/officeDocument/2006/relationships/hyperlink" Target="https://adoption.microsoft.com/en-us/customer-hub/ai-agents/" TargetMode="External"/><Relationship Id="rId21" Type="http://schemas.openxmlformats.org/officeDocument/2006/relationships/image" Target="../media/image101.png"/><Relationship Id="rId7" Type="http://schemas.openxmlformats.org/officeDocument/2006/relationships/image" Target="../media/image94.png"/><Relationship Id="rId12" Type="http://schemas.openxmlformats.org/officeDocument/2006/relationships/hyperlink" Target="https://techcommunity.microsoft.com/blog/spblog/introducing-knowledge-agent-in-sharepoint/4454154" TargetMode="External"/><Relationship Id="rId17" Type="http://schemas.openxmlformats.org/officeDocument/2006/relationships/image" Target="../media/image99.png"/><Relationship Id="rId25" Type="http://schemas.openxmlformats.org/officeDocument/2006/relationships/image" Target="../media/image105.png"/><Relationship Id="rId2" Type="http://schemas.openxmlformats.org/officeDocument/2006/relationships/notesSlide" Target="../notesSlides/notesSlide12.xml"/><Relationship Id="rId16" Type="http://schemas.openxmlformats.org/officeDocument/2006/relationships/hyperlink" Target="https://techcommunity.microsoft.com/blog/viva_engage_blog/introducing-agents-in-viva-engage-communities-your-ai-powered-community-expert/4454146" TargetMode="External"/><Relationship Id="rId20" Type="http://schemas.openxmlformats.org/officeDocument/2006/relationships/image" Target="../media/image100.png"/><Relationship Id="rId1" Type="http://schemas.openxmlformats.org/officeDocument/2006/relationships/slideLayout" Target="../slideLayouts/slideLayout7.xml"/><Relationship Id="rId6" Type="http://schemas.openxmlformats.org/officeDocument/2006/relationships/hyperlink" Target="https://techcommunity.microsoft.com/blog/microsoft365copilotblog/analyst-agent-in-microsoft-365-copilot/4397191" TargetMode="External"/><Relationship Id="rId11" Type="http://schemas.openxmlformats.org/officeDocument/2006/relationships/hyperlink" Target="https://techcommunity.microsoft.com/blog/plannerblog/unleashing-the-power-of-agents-in-microsoft-planner/4304794" TargetMode="External"/><Relationship Id="rId24" Type="http://schemas.openxmlformats.org/officeDocument/2006/relationships/image" Target="../media/image104.png"/><Relationship Id="rId5" Type="http://schemas.openxmlformats.org/officeDocument/2006/relationships/image" Target="../media/image93.png"/><Relationship Id="rId15" Type="http://schemas.openxmlformats.org/officeDocument/2006/relationships/image" Target="../media/image98.png"/><Relationship Id="rId23" Type="http://schemas.openxmlformats.org/officeDocument/2006/relationships/image" Target="../media/image103.png"/><Relationship Id="rId10" Type="http://schemas.openxmlformats.org/officeDocument/2006/relationships/image" Target="../media/image96.png"/><Relationship Id="rId19" Type="http://schemas.openxmlformats.org/officeDocument/2006/relationships/hyperlink" Target="https://adoption.microsoft.com/en-us/copilot/frontier-program/" TargetMode="External"/><Relationship Id="rId4" Type="http://schemas.openxmlformats.org/officeDocument/2006/relationships/hyperlink" Target="https://techcommunity.microsoft.com/blog/microsoft365insiderblog/introducing-channel-agent-in-teams/4455451" TargetMode="External"/><Relationship Id="rId9" Type="http://schemas.openxmlformats.org/officeDocument/2006/relationships/image" Target="../media/image95.png"/><Relationship Id="rId14" Type="http://schemas.openxmlformats.org/officeDocument/2006/relationships/hyperlink" Target="https://techcommunity.microsoft.com/blog/microsoft365copilotblog/researcher-agent-in-microsoft-365-copilot/4397186" TargetMode="External"/><Relationship Id="rId22" Type="http://schemas.openxmlformats.org/officeDocument/2006/relationships/image" Target="../media/image10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07.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8" Type="http://schemas.openxmlformats.org/officeDocument/2006/relationships/image" Target="../media/image109.png"/><Relationship Id="rId3" Type="http://schemas.openxmlformats.org/officeDocument/2006/relationships/notesSlide" Target="../notesSlides/notesSlide17.xml"/><Relationship Id="rId7" Type="http://schemas.openxmlformats.org/officeDocument/2006/relationships/hyperlink" Target="https://m365.cloud.microsoft/chat/agentstore/?fromcode=edgentp&amp;redirectid=6977d369cab5488d8e5682eca46ce109&amp;auth=2&amp;handinClickTs=1769466990040&amp;fromCode=CsrToSSR" TargetMode="External"/><Relationship Id="rId2" Type="http://schemas.openxmlformats.org/officeDocument/2006/relationships/slideLayout" Target="../slideLayouts/slideLayout16.xml"/><Relationship Id="rId1" Type="http://schemas.openxmlformats.org/officeDocument/2006/relationships/tags" Target="../tags/tag4.xml"/><Relationship Id="rId6" Type="http://schemas.openxmlformats.org/officeDocument/2006/relationships/image" Target="../media/image80.png"/><Relationship Id="rId5" Type="http://schemas.openxmlformats.org/officeDocument/2006/relationships/image" Target="../media/image86.emf"/><Relationship Id="rId10" Type="http://schemas.openxmlformats.org/officeDocument/2006/relationships/image" Target="../media/image111.png"/><Relationship Id="rId4" Type="http://schemas.openxmlformats.org/officeDocument/2006/relationships/oleObject" Target="../embeddings/oleObject2.bin"/><Relationship Id="rId9" Type="http://schemas.openxmlformats.org/officeDocument/2006/relationships/image" Target="../media/image110.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8" Type="http://schemas.openxmlformats.org/officeDocument/2006/relationships/image" Target="../media/image117.png"/><Relationship Id="rId3" Type="http://schemas.openxmlformats.org/officeDocument/2006/relationships/image" Target="../media/image112.png"/><Relationship Id="rId7" Type="http://schemas.openxmlformats.org/officeDocument/2006/relationships/image" Target="../media/image116.png"/><Relationship Id="rId2" Type="http://schemas.openxmlformats.org/officeDocument/2006/relationships/notesSlide" Target="../notesSlides/notesSlide19.xml"/><Relationship Id="rId1" Type="http://schemas.openxmlformats.org/officeDocument/2006/relationships/slideLayout" Target="../slideLayouts/slideLayout16.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113.png"/></Relationships>
</file>

<file path=ppt/slides/_rels/slide20.xml.rels><?xml version="1.0" encoding="UTF-8" standalone="yes"?>
<Relationships xmlns="http://schemas.openxmlformats.org/package/2006/relationships"><Relationship Id="rId3" Type="http://schemas.openxmlformats.org/officeDocument/2006/relationships/image" Target="../media/image118.png"/><Relationship Id="rId7" Type="http://schemas.openxmlformats.org/officeDocument/2006/relationships/image" Target="../media/image120.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80.png"/><Relationship Id="rId5" Type="http://schemas.openxmlformats.org/officeDocument/2006/relationships/image" Target="../media/image119.png"/><Relationship Id="rId4" Type="http://schemas.microsoft.com/office/2007/relationships/hdphoto" Target="../media/hdphoto5.wdp"/></Relationships>
</file>

<file path=ppt/slides/_rels/slide21.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21.png"/></Relationships>
</file>

<file path=ppt/slides/_rels/slide2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2.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24.xml"/><Relationship Id="rId1" Type="http://schemas.openxmlformats.org/officeDocument/2006/relationships/slideLayout" Target="../slideLayouts/slideLayout91.xml"/><Relationship Id="rId5" Type="http://schemas.openxmlformats.org/officeDocument/2006/relationships/image" Target="../media/image126.png"/><Relationship Id="rId4" Type="http://schemas.microsoft.com/office/2007/relationships/hdphoto" Target="../media/hdphoto6.wdp"/></Relationships>
</file>

<file path=ppt/slides/_rels/slide25.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25.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28.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7.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30.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29.xml"/><Relationship Id="rId1" Type="http://schemas.openxmlformats.org/officeDocument/2006/relationships/slideLayout" Target="../slideLayouts/slideLayout91.xml"/><Relationship Id="rId5" Type="http://schemas.openxmlformats.org/officeDocument/2006/relationships/image" Target="../media/image126.png"/><Relationship Id="rId4" Type="http://schemas.microsoft.com/office/2007/relationships/hdphoto" Target="../media/hdphoto6.wdp"/></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31.png"/><Relationship Id="rId5" Type="http://schemas.openxmlformats.org/officeDocument/2006/relationships/image" Target="../media/image104.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33.png"/><Relationship Id="rId5" Type="http://schemas.openxmlformats.org/officeDocument/2006/relationships/image" Target="../media/image132.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8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5E13D-2033-A97C-9B6E-C842EF3892D8}"/>
              </a:ext>
            </a:extLst>
          </p:cNvPr>
          <p:cNvSpPr>
            <a:spLocks noGrp="1"/>
          </p:cNvSpPr>
          <p:nvPr>
            <p:ph type="title"/>
          </p:nvPr>
        </p:nvSpPr>
        <p:spPr>
          <a:xfrm>
            <a:off x="584199" y="2562144"/>
            <a:ext cx="4080397" cy="984885"/>
          </a:xfrm>
        </p:spPr>
        <p:txBody>
          <a:bodyPr/>
          <a:lstStyle/>
          <a:p>
            <a:r>
              <a:rPr lang="en-US" sz="4400" b="1" err="1">
                <a:gradFill>
                  <a:gsLst>
                    <a:gs pos="971">
                      <a:srgbClr val="2897CE"/>
                    </a:gs>
                    <a:gs pos="100000">
                      <a:srgbClr val="8678D6"/>
                    </a:gs>
                  </a:gsLst>
                  <a:lin ang="2700000" scaled="0"/>
                </a:gradFill>
                <a:latin typeface="Aptos Display"/>
                <a:ea typeface="+mj-ea"/>
                <a:cs typeface="Segoe UI Semibold"/>
              </a:rPr>
              <a:t>AgentRx</a:t>
            </a:r>
            <a:br>
              <a:rPr lang="en-US"/>
            </a:br>
            <a:r>
              <a:rPr lang="en-US" sz="2000"/>
              <a:t>Demystifying the Agentic World</a:t>
            </a:r>
            <a:endParaRPr lang="en-US"/>
          </a:p>
        </p:txBody>
      </p:sp>
      <p:sp>
        <p:nvSpPr>
          <p:cNvPr id="5" name="Text Placeholder 4">
            <a:extLst>
              <a:ext uri="{FF2B5EF4-FFF2-40B4-BE49-F238E27FC236}">
                <a16:creationId xmlns:a16="http://schemas.microsoft.com/office/drawing/2014/main" id="{DED68D50-27B3-97F2-1B34-B0EA52B16A5E}"/>
              </a:ext>
            </a:extLst>
          </p:cNvPr>
          <p:cNvSpPr>
            <a:spLocks noGrp="1"/>
          </p:cNvSpPr>
          <p:nvPr>
            <p:ph type="body" sz="quarter" idx="12"/>
          </p:nvPr>
        </p:nvSpPr>
        <p:spPr/>
        <p:txBody>
          <a:bodyPr/>
          <a:lstStyle/>
          <a:p>
            <a:endParaRPr lang="en-US"/>
          </a:p>
        </p:txBody>
      </p:sp>
    </p:spTree>
    <p:extLst>
      <p:ext uri="{BB962C8B-B14F-4D97-AF65-F5344CB8AC3E}">
        <p14:creationId xmlns:p14="http://schemas.microsoft.com/office/powerpoint/2010/main" val="3186913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6D424-CE59-70D9-0F52-9E666F67199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5E49F0A-734B-2468-048F-94E1825A3DDB}"/>
              </a:ext>
            </a:extLst>
          </p:cNvPr>
          <p:cNvSpPr txBox="1">
            <a:spLocks/>
          </p:cNvSpPr>
          <p:nvPr/>
        </p:nvSpPr>
        <p:spPr>
          <a:xfrm>
            <a:off x="558624" y="94682"/>
            <a:ext cx="11242851" cy="1354217"/>
          </a:xfrm>
          <a:prstGeom prst="rect">
            <a:avLst/>
          </a:prstGeom>
          <a:noFill/>
          <a:ln>
            <a:noFill/>
            <a:prstDash/>
          </a:ln>
          <a:effectLst/>
        </p:spPr>
        <p:txBody>
          <a:bodyPr rot="0" spcFirstLastPara="0" vertOverflow="overflow" horzOverflow="overflow" vert="horz" wrap="square" lIns="0" tIns="0" rIns="0" bIns="0" numCol="1" spcCol="0" rtlCol="0" fromWordArt="0" anchor="b" anchorCtr="0" forceAA="0" compatLnSpc="1">
            <a:prstTxWarp prst="textNoShape">
              <a:avLst/>
            </a:prstTxWarp>
            <a:spAutoFit/>
          </a:bodyPr>
          <a:lstStyle>
            <a:lvl1pPr algn="l" defTabSz="932742" rtl="0" eaLnBrk="1" latinLnBrk="0" hangingPunct="1">
              <a:lnSpc>
                <a:spcPct val="100000"/>
              </a:lnSpc>
              <a:spcBef>
                <a:spcPct val="0"/>
              </a:spcBef>
              <a:buNone/>
              <a:defRPr lang="en-US" sz="3600" b="0" i="0" kern="1200" cap="none" spc="-50" baseline="0">
                <a:ln w="3175">
                  <a:noFill/>
                </a:ln>
                <a:gradFill>
                  <a:gsLst>
                    <a:gs pos="62564">
                      <a:schemeClr val="tx1"/>
                    </a:gs>
                    <a:gs pos="55000">
                      <a:schemeClr val="tx1"/>
                    </a:gs>
                  </a:gsLst>
                  <a:lin ang="5400000" scaled="0"/>
                </a:gradFill>
                <a:effectLst/>
                <a:latin typeface="+mj-lt"/>
                <a:ea typeface="+mn-ea"/>
                <a:cs typeface="Segoe UI" panose="020B0502040204020203" pitchFamily="34" charset="0"/>
              </a:defRPr>
            </a:lvl1pPr>
          </a:lstStyle>
          <a:p>
            <a:pPr>
              <a:defRPr/>
            </a:pPr>
            <a:r>
              <a:rPr lang="en-US" sz="4400" b="1">
                <a:gradFill>
                  <a:gsLst>
                    <a:gs pos="971">
                      <a:srgbClr val="2897CE"/>
                    </a:gs>
                    <a:gs pos="100000">
                      <a:srgbClr val="8678D6"/>
                    </a:gs>
                  </a:gsLst>
                  <a:lin ang="2700000" scaled="0"/>
                </a:gradFill>
                <a:latin typeface="Aptos Display"/>
                <a:ea typeface="+mj-ea"/>
                <a:cs typeface="Segoe UI Semibold"/>
              </a:rPr>
              <a:t>Meet the hosts!</a:t>
            </a:r>
            <a:br>
              <a:rPr lang="en-US" sz="4400">
                <a:gradFill>
                  <a:gsLst>
                    <a:gs pos="971">
                      <a:srgbClr val="2897CE"/>
                    </a:gs>
                    <a:gs pos="100000">
                      <a:srgbClr val="8678D6"/>
                    </a:gs>
                  </a:gsLst>
                  <a:lin ang="2700000" scaled="0"/>
                </a:gradFill>
                <a:latin typeface="Aptos Display"/>
                <a:ea typeface="+mj-ea"/>
                <a:cs typeface="Segoe UI Semibold"/>
              </a:rPr>
            </a:br>
            <a:endParaRPr lang="en-US" sz="4400" b="1">
              <a:solidFill>
                <a:schemeClr val="tx1"/>
              </a:solidFill>
              <a:ea typeface="+mj-ea"/>
            </a:endParaRPr>
          </a:p>
        </p:txBody>
      </p:sp>
      <p:sp>
        <p:nvSpPr>
          <p:cNvPr id="10" name="TextBox 9">
            <a:extLst>
              <a:ext uri="{FF2B5EF4-FFF2-40B4-BE49-F238E27FC236}">
                <a16:creationId xmlns:a16="http://schemas.microsoft.com/office/drawing/2014/main" id="{D790D0D8-DC7A-A2A5-3F55-E3C28BFB314B}"/>
              </a:ext>
            </a:extLst>
          </p:cNvPr>
          <p:cNvSpPr txBox="1"/>
          <p:nvPr/>
        </p:nvSpPr>
        <p:spPr>
          <a:xfrm>
            <a:off x="7226300" y="3635847"/>
            <a:ext cx="4153926" cy="1969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endParaRPr lang="en-US" sz="1400"/>
          </a:p>
          <a:p>
            <a:endParaRPr lang="en-US" sz="2400" b="1"/>
          </a:p>
          <a:p>
            <a:r>
              <a:rPr lang="en-US" sz="3600" b="1" spc="-50">
                <a:ln w="3175">
                  <a:noFill/>
                </a:ln>
                <a:gradFill>
                  <a:gsLst>
                    <a:gs pos="971">
                      <a:srgbClr val="2897CE"/>
                    </a:gs>
                    <a:gs pos="100000">
                      <a:srgbClr val="8678D6"/>
                    </a:gs>
                  </a:gsLst>
                  <a:lin ang="2700000" scaled="0"/>
                </a:gradFill>
                <a:latin typeface="Aptos Display"/>
                <a:ea typeface="+mj-ea"/>
                <a:cs typeface="Segoe UI Semibold"/>
              </a:rPr>
              <a:t>Maria Kurian</a:t>
            </a:r>
          </a:p>
          <a:p>
            <a:r>
              <a:rPr lang="en-US" b="1"/>
              <a:t>Principal Cloud Solutions Architect</a:t>
            </a:r>
            <a:br>
              <a:rPr lang="en-US" sz="1200"/>
            </a:br>
            <a:r>
              <a:rPr lang="en-US" sz="1500" b="1"/>
              <a:t>Based out of </a:t>
            </a:r>
            <a:r>
              <a:rPr lang="en-US" sz="1500" b="1">
                <a:solidFill>
                  <a:schemeClr val="accent4"/>
                </a:solidFill>
              </a:rPr>
              <a:t>Sacramento, California</a:t>
            </a:r>
          </a:p>
          <a:p>
            <a:r>
              <a:rPr lang="en-US" sz="1500" b="1"/>
              <a:t>Fun Fact: </a:t>
            </a:r>
            <a:r>
              <a:rPr lang="en-US" sz="1400"/>
              <a:t>I grew up in three different countries! </a:t>
            </a:r>
          </a:p>
        </p:txBody>
      </p:sp>
      <p:pic>
        <p:nvPicPr>
          <p:cNvPr id="9" name="Picture 8">
            <a:extLst>
              <a:ext uri="{FF2B5EF4-FFF2-40B4-BE49-F238E27FC236}">
                <a16:creationId xmlns:a16="http://schemas.microsoft.com/office/drawing/2014/main" id="{79F1B57D-576C-B1FB-A647-C54A7339EED5}"/>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26972" y="133669"/>
            <a:ext cx="571334" cy="571334"/>
          </a:xfrm>
          <a:prstGeom prst="rect">
            <a:avLst/>
          </a:prstGeom>
        </p:spPr>
      </p:pic>
      <p:pic>
        <p:nvPicPr>
          <p:cNvPr id="2" name="Picture 1" descr="A person smiling in a grey jacket  AI-generated content may be incorrect.">
            <a:extLst>
              <a:ext uri="{FF2B5EF4-FFF2-40B4-BE49-F238E27FC236}">
                <a16:creationId xmlns:a16="http://schemas.microsoft.com/office/drawing/2014/main" id="{044293D8-D23F-0524-5BB9-5F0F94DCB90D}"/>
              </a:ext>
            </a:extLst>
          </p:cNvPr>
          <p:cNvPicPr>
            <a:picLocks noChangeAspect="1"/>
          </p:cNvPicPr>
          <p:nvPr/>
        </p:nvPicPr>
        <p:blipFill>
          <a:blip r:embed="rId4"/>
          <a:stretch>
            <a:fillRect/>
          </a:stretch>
        </p:blipFill>
        <p:spPr>
          <a:xfrm>
            <a:off x="7226300" y="1216025"/>
            <a:ext cx="2938015" cy="2954335"/>
          </a:xfrm>
          <a:prstGeom prst="rect">
            <a:avLst/>
          </a:prstGeom>
        </p:spPr>
      </p:pic>
      <p:sp>
        <p:nvSpPr>
          <p:cNvPr id="3" name="TextBox 4">
            <a:extLst>
              <a:ext uri="{FF2B5EF4-FFF2-40B4-BE49-F238E27FC236}">
                <a16:creationId xmlns:a16="http://schemas.microsoft.com/office/drawing/2014/main" id="{45F7E830-769E-8E40-361E-3573EE2835DE}"/>
              </a:ext>
            </a:extLst>
          </p:cNvPr>
          <p:cNvSpPr txBox="1"/>
          <p:nvPr/>
        </p:nvSpPr>
        <p:spPr>
          <a:xfrm>
            <a:off x="1753248" y="3635847"/>
            <a:ext cx="3835892" cy="196977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1"/>
            <a:endParaRPr lang="en-US" sz="1400"/>
          </a:p>
          <a:p>
            <a:endParaRPr lang="en-US" sz="2400" b="1"/>
          </a:p>
          <a:p>
            <a:r>
              <a:rPr lang="en-US" sz="3600" b="1" spc="-50">
                <a:ln w="3175">
                  <a:noFill/>
                </a:ln>
                <a:gradFill>
                  <a:gsLst>
                    <a:gs pos="971">
                      <a:srgbClr val="2897CE"/>
                    </a:gs>
                    <a:gs pos="100000">
                      <a:srgbClr val="8678D6"/>
                    </a:gs>
                  </a:gsLst>
                  <a:lin ang="2700000" scaled="0"/>
                </a:gradFill>
                <a:latin typeface="Aptos Display"/>
                <a:ea typeface="+mj-ea"/>
                <a:cs typeface="Segoe UI Semibold"/>
              </a:rPr>
              <a:t>Bridget Bedford </a:t>
            </a:r>
          </a:p>
          <a:p>
            <a:r>
              <a:rPr lang="en-US" b="1"/>
              <a:t>Senior Cloud Solutions Architect</a:t>
            </a:r>
            <a:br>
              <a:rPr lang="en-US" sz="1200"/>
            </a:br>
            <a:r>
              <a:rPr lang="en-US" sz="1500" b="1"/>
              <a:t>Based out of </a:t>
            </a:r>
            <a:r>
              <a:rPr lang="en-US" sz="1500" b="1">
                <a:solidFill>
                  <a:schemeClr val="accent4"/>
                </a:solidFill>
              </a:rPr>
              <a:t>Atlanta, Georgia</a:t>
            </a:r>
            <a:br>
              <a:rPr lang="en-US" sz="1500" b="1"/>
            </a:br>
            <a:r>
              <a:rPr lang="en-US" sz="1500" b="1"/>
              <a:t>Fun Fact: </a:t>
            </a:r>
            <a:r>
              <a:rPr lang="en-US" sz="1500"/>
              <a:t>I got my first speeding ticket at 9!</a:t>
            </a:r>
          </a:p>
        </p:txBody>
      </p:sp>
      <p:pic>
        <p:nvPicPr>
          <p:cNvPr id="7" name="Picture 6">
            <a:extLst>
              <a:ext uri="{FF2B5EF4-FFF2-40B4-BE49-F238E27FC236}">
                <a16:creationId xmlns:a16="http://schemas.microsoft.com/office/drawing/2014/main" id="{AEA35C6B-9ED6-77EB-EAFE-F50FE382D07A}"/>
              </a:ext>
            </a:extLst>
          </p:cNvPr>
          <p:cNvPicPr>
            <a:picLocks noChangeAspect="1"/>
          </p:cNvPicPr>
          <p:nvPr/>
        </p:nvPicPr>
        <p:blipFill>
          <a:blip r:embed="rId5"/>
          <a:stretch>
            <a:fillRect/>
          </a:stretch>
        </p:blipFill>
        <p:spPr>
          <a:xfrm>
            <a:off x="2294895" y="1535990"/>
            <a:ext cx="2311288" cy="231128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2124942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6190B-DBEF-329C-3508-62C02AA82DE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5AA9A2F-A060-E8FF-B708-41EB6DBFC171}"/>
              </a:ext>
            </a:extLst>
          </p:cNvPr>
          <p:cNvSpPr txBox="1">
            <a:spLocks/>
          </p:cNvSpPr>
          <p:nvPr/>
        </p:nvSpPr>
        <p:spPr>
          <a:xfrm>
            <a:off x="558624" y="94682"/>
            <a:ext cx="11242851" cy="1354217"/>
          </a:xfrm>
          <a:prstGeom prst="rect">
            <a:avLst/>
          </a:prstGeom>
          <a:noFill/>
          <a:ln>
            <a:noFill/>
            <a:prstDash/>
          </a:ln>
          <a:effectLst/>
        </p:spPr>
        <p:txBody>
          <a:bodyPr rot="0" spcFirstLastPara="0" vertOverflow="overflow" horzOverflow="overflow" vert="horz" wrap="square" lIns="0" tIns="0" rIns="0" bIns="0" numCol="1" spcCol="0" rtlCol="0" fromWordArt="0" anchor="b" anchorCtr="0" forceAA="0" compatLnSpc="1">
            <a:prstTxWarp prst="textNoShape">
              <a:avLst/>
            </a:prstTxWarp>
            <a:spAutoFit/>
          </a:bodyPr>
          <a:lstStyle>
            <a:lvl1pPr algn="l" defTabSz="932742" rtl="0" eaLnBrk="1" latinLnBrk="0" hangingPunct="1">
              <a:lnSpc>
                <a:spcPct val="100000"/>
              </a:lnSpc>
              <a:spcBef>
                <a:spcPct val="0"/>
              </a:spcBef>
              <a:buNone/>
              <a:defRPr lang="en-US" sz="3600" b="0" i="0" kern="1200" cap="none" spc="-50" baseline="0">
                <a:ln w="3175">
                  <a:noFill/>
                </a:ln>
                <a:gradFill>
                  <a:gsLst>
                    <a:gs pos="62564">
                      <a:schemeClr val="tx1"/>
                    </a:gs>
                    <a:gs pos="55000">
                      <a:schemeClr val="tx1"/>
                    </a:gs>
                  </a:gsLst>
                  <a:lin ang="5400000" scaled="0"/>
                </a:gradFill>
                <a:effectLst/>
                <a:latin typeface="+mj-lt"/>
                <a:ea typeface="+mn-ea"/>
                <a:cs typeface="Segoe UI" panose="020B0502040204020203" pitchFamily="34" charset="0"/>
              </a:defRPr>
            </a:lvl1pPr>
          </a:lstStyle>
          <a:p>
            <a:pPr>
              <a:defRPr/>
            </a:pPr>
            <a:r>
              <a:rPr lang="en-US" sz="4400" b="1">
                <a:gradFill>
                  <a:gsLst>
                    <a:gs pos="971">
                      <a:srgbClr val="2897CE"/>
                    </a:gs>
                    <a:gs pos="100000">
                      <a:srgbClr val="8678D6"/>
                    </a:gs>
                  </a:gsLst>
                  <a:lin ang="2700000" scaled="0"/>
                </a:gradFill>
                <a:latin typeface="Aptos Display"/>
                <a:ea typeface="+mj-ea"/>
                <a:cs typeface="Segoe UI Semibold"/>
              </a:rPr>
              <a:t>Meet the chat moderators!</a:t>
            </a:r>
            <a:br>
              <a:rPr lang="en-US" sz="4400">
                <a:gradFill>
                  <a:gsLst>
                    <a:gs pos="971">
                      <a:srgbClr val="2897CE"/>
                    </a:gs>
                    <a:gs pos="100000">
                      <a:srgbClr val="8678D6"/>
                    </a:gs>
                  </a:gsLst>
                  <a:lin ang="2700000" scaled="0"/>
                </a:gradFill>
                <a:latin typeface="Aptos Display"/>
                <a:ea typeface="+mj-ea"/>
                <a:cs typeface="Segoe UI Semibold"/>
              </a:rPr>
            </a:br>
            <a:endParaRPr lang="en-US" sz="4400" b="1">
              <a:solidFill>
                <a:schemeClr val="tx1"/>
              </a:solidFill>
              <a:ea typeface="+mj-ea"/>
            </a:endParaRPr>
          </a:p>
        </p:txBody>
      </p:sp>
      <p:sp>
        <p:nvSpPr>
          <p:cNvPr id="5" name="TextBox 4">
            <a:extLst>
              <a:ext uri="{FF2B5EF4-FFF2-40B4-BE49-F238E27FC236}">
                <a16:creationId xmlns:a16="http://schemas.microsoft.com/office/drawing/2014/main" id="{59DA7B74-4061-BCD8-F241-60DE6B25AE06}"/>
              </a:ext>
            </a:extLst>
          </p:cNvPr>
          <p:cNvSpPr txBox="1"/>
          <p:nvPr/>
        </p:nvSpPr>
        <p:spPr>
          <a:xfrm>
            <a:off x="7086681" y="3985969"/>
            <a:ext cx="4508433"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endParaRPr lang="en-US" sz="1400"/>
          </a:p>
          <a:p>
            <a:endParaRPr lang="en-US" sz="2000" b="1"/>
          </a:p>
          <a:p>
            <a:r>
              <a:rPr lang="en-US" sz="3200" b="1" spc="-50">
                <a:ln w="3175">
                  <a:noFill/>
                </a:ln>
                <a:gradFill>
                  <a:gsLst>
                    <a:gs pos="971">
                      <a:srgbClr val="2897CE"/>
                    </a:gs>
                    <a:gs pos="100000">
                      <a:srgbClr val="8678D6"/>
                    </a:gs>
                  </a:gsLst>
                  <a:lin ang="2700000" scaled="0"/>
                </a:gradFill>
                <a:latin typeface="Aptos Display"/>
                <a:ea typeface="+mj-ea"/>
                <a:cs typeface="Segoe UI Semibold"/>
              </a:rPr>
              <a:t>Gabriela Farias</a:t>
            </a:r>
          </a:p>
          <a:p>
            <a:r>
              <a:rPr lang="en-US" sz="1600" b="1"/>
              <a:t>Principal Cloud Solutions Architect</a:t>
            </a:r>
            <a:br>
              <a:rPr lang="en-US" sz="1100"/>
            </a:br>
            <a:r>
              <a:rPr lang="en-US" sz="1400" b="1"/>
              <a:t>Based out of </a:t>
            </a:r>
            <a:r>
              <a:rPr lang="en-US" sz="1400" b="1">
                <a:solidFill>
                  <a:schemeClr val="accent4"/>
                </a:solidFill>
              </a:rPr>
              <a:t>New York, NY</a:t>
            </a:r>
          </a:p>
          <a:p>
            <a:r>
              <a:rPr lang="en-US" sz="1400" b="1"/>
              <a:t>Fun Fact: I love having Central Park as my backyard</a:t>
            </a:r>
            <a:endParaRPr lang="en-US" sz="1400"/>
          </a:p>
        </p:txBody>
      </p:sp>
      <p:pic>
        <p:nvPicPr>
          <p:cNvPr id="9" name="Picture 8">
            <a:extLst>
              <a:ext uri="{FF2B5EF4-FFF2-40B4-BE49-F238E27FC236}">
                <a16:creationId xmlns:a16="http://schemas.microsoft.com/office/drawing/2014/main" id="{FA79D3C1-6B09-F76B-0FDC-0A2F1C7DF392}"/>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26972" y="133669"/>
            <a:ext cx="571334" cy="571334"/>
          </a:xfrm>
          <a:prstGeom prst="rect">
            <a:avLst/>
          </a:prstGeom>
        </p:spPr>
      </p:pic>
      <p:pic>
        <p:nvPicPr>
          <p:cNvPr id="2" name="Picture 1">
            <a:extLst>
              <a:ext uri="{FF2B5EF4-FFF2-40B4-BE49-F238E27FC236}">
                <a16:creationId xmlns:a16="http://schemas.microsoft.com/office/drawing/2014/main" id="{A4139A1C-FB69-C4C8-5118-1435B9F45D01}"/>
              </a:ext>
              <a:ext uri="{C183D7F6-B498-43B3-948B-1728B52AA6E4}">
                <adec:decorative xmlns:adec="http://schemas.microsoft.com/office/drawing/2017/decorative" val="1"/>
              </a:ext>
            </a:extLst>
          </p:cNvPr>
          <p:cNvPicPr>
            <a:picLocks noChangeAspect="1"/>
          </p:cNvPicPr>
          <p:nvPr/>
        </p:nvPicPr>
        <p:blipFill>
          <a:blip r:embed="rId4"/>
          <a:srcRect t="12015"/>
          <a:stretch>
            <a:fillRect/>
          </a:stretch>
        </p:blipFill>
        <p:spPr>
          <a:xfrm>
            <a:off x="7579895" y="1448539"/>
            <a:ext cx="2474942" cy="267121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3" name="Picture 2" descr="A person wearing a red headband  AI-generated content may be incorrect.">
            <a:extLst>
              <a:ext uri="{FF2B5EF4-FFF2-40B4-BE49-F238E27FC236}">
                <a16:creationId xmlns:a16="http://schemas.microsoft.com/office/drawing/2014/main" id="{2E5407BC-EFBA-0259-6EBB-37416B5771EC}"/>
              </a:ext>
            </a:extLst>
          </p:cNvPr>
          <p:cNvPicPr>
            <a:picLocks noChangeAspect="1"/>
          </p:cNvPicPr>
          <p:nvPr/>
        </p:nvPicPr>
        <p:blipFill>
          <a:blip r:embed="rId5"/>
          <a:srcRect l="6512" r="6512"/>
          <a:stretch>
            <a:fillRect/>
          </a:stretch>
        </p:blipFill>
        <p:spPr>
          <a:xfrm>
            <a:off x="2257104" y="1448602"/>
            <a:ext cx="2711950" cy="267652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6" name="TextBox 1">
            <a:extLst>
              <a:ext uri="{FF2B5EF4-FFF2-40B4-BE49-F238E27FC236}">
                <a16:creationId xmlns:a16="http://schemas.microsoft.com/office/drawing/2014/main" id="{DE4D73EB-CEEB-036A-6792-37298E90D571}"/>
              </a:ext>
            </a:extLst>
          </p:cNvPr>
          <p:cNvSpPr txBox="1"/>
          <p:nvPr/>
        </p:nvSpPr>
        <p:spPr>
          <a:xfrm>
            <a:off x="1824249" y="3952156"/>
            <a:ext cx="3715411" cy="206210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1"/>
            <a:endParaRPr lang="en-US" sz="1400"/>
          </a:p>
          <a:p>
            <a:endParaRPr lang="en-US" sz="2000" b="1"/>
          </a:p>
          <a:p>
            <a:r>
              <a:rPr lang="en-US" sz="3200" b="1" spc="-50">
                <a:ln w="3175">
                  <a:noFill/>
                </a:ln>
                <a:gradFill>
                  <a:gsLst>
                    <a:gs pos="971">
                      <a:srgbClr val="2897CE"/>
                    </a:gs>
                    <a:gs pos="100000">
                      <a:srgbClr val="8678D6"/>
                    </a:gs>
                  </a:gsLst>
                  <a:lin ang="2700000" scaled="0"/>
                </a:gradFill>
                <a:latin typeface="Aptos Display"/>
                <a:ea typeface="+mj-ea"/>
                <a:cs typeface="Segoe UI Semibold"/>
              </a:rPr>
              <a:t> </a:t>
            </a:r>
            <a:r>
              <a:rPr lang="en-US" sz="3600" b="1" spc="-50">
                <a:ln w="3175">
                  <a:noFill/>
                </a:ln>
                <a:gradFill>
                  <a:gsLst>
                    <a:gs pos="971">
                      <a:srgbClr val="2897CE"/>
                    </a:gs>
                    <a:gs pos="100000">
                      <a:srgbClr val="8678D6"/>
                    </a:gs>
                  </a:gsLst>
                  <a:lin ang="2700000" scaled="0"/>
                </a:gradFill>
                <a:latin typeface="Aptos Display"/>
                <a:ea typeface="+mj-ea"/>
                <a:cs typeface="Segoe UI Semibold"/>
              </a:rPr>
              <a:t>Neelanjana Panda</a:t>
            </a:r>
          </a:p>
          <a:p>
            <a:r>
              <a:rPr lang="en-US" sz="1600" b="1"/>
              <a:t>Sr. Cloud Solutions Architect</a:t>
            </a:r>
            <a:br>
              <a:rPr lang="en-US" sz="1100"/>
            </a:br>
            <a:r>
              <a:rPr lang="en-US" sz="1400" b="1"/>
              <a:t>Based out of </a:t>
            </a:r>
            <a:r>
              <a:rPr lang="en-US" sz="1400" b="1">
                <a:solidFill>
                  <a:schemeClr val="accent4"/>
                </a:solidFill>
              </a:rPr>
              <a:t>Livingston, New Jersey </a:t>
            </a:r>
          </a:p>
          <a:p>
            <a:r>
              <a:rPr lang="en-US" sz="1400" b="1"/>
              <a:t>Fun Fact:  </a:t>
            </a:r>
            <a:r>
              <a:rPr lang="en-US" sz="1400" b="1">
                <a:ea typeface="+mn-lt"/>
                <a:cs typeface="+mn-lt"/>
              </a:rPr>
              <a:t>Weekend woodworker. Tiny projects, big mess</a:t>
            </a:r>
            <a:r>
              <a:rPr lang="en-US" sz="1400" b="1"/>
              <a:t>!</a:t>
            </a:r>
          </a:p>
        </p:txBody>
      </p:sp>
    </p:spTree>
    <p:extLst>
      <p:ext uri="{BB962C8B-B14F-4D97-AF65-F5344CB8AC3E}">
        <p14:creationId xmlns:p14="http://schemas.microsoft.com/office/powerpoint/2010/main" val="5027664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99E83-AAF3-C4B9-0080-BEDC8E99C2B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BA98361-1E9E-3378-DF96-CD05B89D35E4}"/>
              </a:ext>
            </a:extLst>
          </p:cNvPr>
          <p:cNvSpPr txBox="1"/>
          <p:nvPr/>
        </p:nvSpPr>
        <p:spPr>
          <a:xfrm>
            <a:off x="499130" y="134716"/>
            <a:ext cx="5399394" cy="677108"/>
          </a:xfrm>
          <a:prstGeom prst="rect">
            <a:avLst/>
          </a:prstGeom>
          <a:noFill/>
        </p:spPr>
        <p:txBody>
          <a:bodyPr wrap="square" lIns="0" tIns="0" rIns="0" bIns="0" rtlCol="0">
            <a:spAutoFit/>
          </a:bodyPr>
          <a:lstStyle/>
          <a:p>
            <a:pPr algn="l"/>
            <a:r>
              <a:rPr lang="en-US" sz="4400" b="1" spc="-50" err="1">
                <a:ln w="3175">
                  <a:noFill/>
                </a:ln>
                <a:gradFill>
                  <a:gsLst>
                    <a:gs pos="971">
                      <a:srgbClr val="2897CE"/>
                    </a:gs>
                    <a:gs pos="100000">
                      <a:srgbClr val="8678D6"/>
                    </a:gs>
                  </a:gsLst>
                  <a:lin ang="2700000" scaled="0"/>
                </a:gradFill>
                <a:latin typeface="Aptos Display"/>
                <a:ea typeface="+mj-ea"/>
                <a:cs typeface="Segoe UI Semibold"/>
              </a:rPr>
              <a:t>AgentRx</a:t>
            </a:r>
            <a:r>
              <a:rPr lang="en-US" sz="4400" b="1" spc="-50">
                <a:ln w="3175">
                  <a:noFill/>
                </a:ln>
                <a:gradFill>
                  <a:gsLst>
                    <a:gs pos="971">
                      <a:srgbClr val="2897CE"/>
                    </a:gs>
                    <a:gs pos="100000">
                      <a:srgbClr val="8678D6"/>
                    </a:gs>
                  </a:gsLst>
                  <a:lin ang="2700000" scaled="0"/>
                </a:gradFill>
                <a:latin typeface="Aptos Display"/>
                <a:ea typeface="+mj-ea"/>
                <a:cs typeface="Segoe UI Semibold"/>
              </a:rPr>
              <a:t> Overview</a:t>
            </a:r>
          </a:p>
        </p:txBody>
      </p:sp>
      <p:pic>
        <p:nvPicPr>
          <p:cNvPr id="6" name="Picture 5">
            <a:extLst>
              <a:ext uri="{FF2B5EF4-FFF2-40B4-BE49-F238E27FC236}">
                <a16:creationId xmlns:a16="http://schemas.microsoft.com/office/drawing/2014/main" id="{86424A9E-ED06-A9C6-2C4F-6B2EB251E480}"/>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26972" y="133669"/>
            <a:ext cx="571334" cy="571334"/>
          </a:xfrm>
          <a:prstGeom prst="rect">
            <a:avLst/>
          </a:prstGeom>
        </p:spPr>
      </p:pic>
      <p:sp>
        <p:nvSpPr>
          <p:cNvPr id="7" name="TextBox 6">
            <a:extLst>
              <a:ext uri="{FF2B5EF4-FFF2-40B4-BE49-F238E27FC236}">
                <a16:creationId xmlns:a16="http://schemas.microsoft.com/office/drawing/2014/main" id="{BB48D396-E02A-07AA-7C53-08532E9D960A}"/>
              </a:ext>
            </a:extLst>
          </p:cNvPr>
          <p:cNvSpPr txBox="1"/>
          <p:nvPr/>
        </p:nvSpPr>
        <p:spPr>
          <a:xfrm>
            <a:off x="499130" y="1028343"/>
            <a:ext cx="11193739" cy="5109091"/>
          </a:xfrm>
          <a:prstGeom prst="rect">
            <a:avLst/>
          </a:prstGeom>
          <a:noFill/>
        </p:spPr>
        <p:txBody>
          <a:bodyPr wrap="square" lIns="0" tIns="0" rIns="0" bIns="0" rtlCol="0">
            <a:spAutoFit/>
          </a:bodyPr>
          <a:lstStyle/>
          <a:p>
            <a:r>
              <a:rPr lang="en-US" sz="2000" u="sng"/>
              <a:t>Purpose</a:t>
            </a:r>
          </a:p>
          <a:p>
            <a:r>
              <a:rPr lang="en-US" sz="2000"/>
              <a:t>Create a shared understanding of AI agents and how they expand Copilot from an assistant into a digital workforce.</a:t>
            </a:r>
          </a:p>
          <a:p>
            <a:pPr marL="342900" indent="-342900">
              <a:buFont typeface="Arial" panose="020B0604020202020204" pitchFamily="34" charset="0"/>
              <a:buChar char="•"/>
            </a:pPr>
            <a:endParaRPr lang="en-US" sz="2000"/>
          </a:p>
          <a:p>
            <a:r>
              <a:rPr lang="en-US" sz="2000" u="sng"/>
              <a:t>What will be covered</a:t>
            </a:r>
          </a:p>
          <a:p>
            <a:pPr marL="742950" lvl="1" indent="-285750" fontAlgn="t">
              <a:buFont typeface="Arial" panose="020B0604020202020204" pitchFamily="34" charset="0"/>
              <a:buChar char="•"/>
            </a:pPr>
            <a:r>
              <a:rPr lang="en-US" sz="1600"/>
              <a:t>Why </a:t>
            </a:r>
            <a:r>
              <a:rPr lang="en-US" sz="1600" err="1"/>
              <a:t>AgentRx</a:t>
            </a:r>
            <a:r>
              <a:rPr lang="en-US" sz="1600"/>
              <a:t> &amp; How to Get the Most Out of It </a:t>
            </a:r>
          </a:p>
          <a:p>
            <a:pPr marL="742950" lvl="1" indent="-285750" fontAlgn="t">
              <a:buFont typeface="Arial" panose="020B0604020202020204" pitchFamily="34" charset="0"/>
              <a:buChar char="•"/>
            </a:pPr>
            <a:r>
              <a:rPr lang="en-US" sz="1600"/>
              <a:t>Agents, Demystified </a:t>
            </a:r>
          </a:p>
          <a:p>
            <a:pPr marL="742950" lvl="1" indent="-285750" fontAlgn="t">
              <a:buFont typeface="Arial" panose="020B0604020202020204" pitchFamily="34" charset="0"/>
              <a:buChar char="•"/>
            </a:pPr>
            <a:r>
              <a:rPr lang="en-US" sz="1600"/>
              <a:t>Build Your First Agent </a:t>
            </a:r>
          </a:p>
          <a:p>
            <a:pPr marL="742950" lvl="1" indent="-285750" fontAlgn="t">
              <a:buFont typeface="Arial" panose="020B0604020202020204" pitchFamily="34" charset="0"/>
              <a:buChar char="•"/>
            </a:pPr>
            <a:r>
              <a:rPr lang="en-US" sz="1600"/>
              <a:t>Real-World, High-Impact Agent Scenarios</a:t>
            </a:r>
            <a:endParaRPr lang="en-US"/>
          </a:p>
          <a:p>
            <a:endParaRPr lang="en-US" sz="2000"/>
          </a:p>
          <a:p>
            <a:r>
              <a:rPr lang="en-US" sz="2000" u="sng"/>
              <a:t>What will NOT be covered</a:t>
            </a:r>
          </a:p>
          <a:p>
            <a:r>
              <a:rPr lang="en-US" sz="2000"/>
              <a:t>Advanced architectures, deep technical implementation, administrative configuration, licensing, governance, security &amp; compliance. If you are interested in these topics we have applicable webinars available for you:</a:t>
            </a:r>
          </a:p>
          <a:p>
            <a:pPr marL="800100" lvl="1" indent="-342900">
              <a:buFont typeface="Arial" panose="020B0604020202020204" pitchFamily="34" charset="0"/>
              <a:buChar char="•"/>
            </a:pPr>
            <a:r>
              <a:rPr lang="en-US" sz="1600">
                <a:solidFill>
                  <a:schemeClr val="tx1">
                    <a:lumMod val="50000"/>
                    <a:lumOff val="50000"/>
                  </a:schemeClr>
                </a:solidFill>
                <a:hlinkClick r:id="rId4">
                  <a:extLst>
                    <a:ext uri="{A12FA001-AC4F-418D-AE19-62706E023703}">
                      <ahyp:hlinkClr xmlns:ahyp="http://schemas.microsoft.com/office/drawing/2018/hyperlinkcolor" val="tx"/>
                    </a:ext>
                  </a:extLst>
                </a:hlinkClick>
              </a:rPr>
              <a:t>Compliance Meets Ai 2026: Microsoft Purview in the Age of Ai | Microsoft Community Hub</a:t>
            </a:r>
            <a:endParaRPr lang="en-US" sz="1600">
              <a:solidFill>
                <a:schemeClr val="tx1">
                  <a:lumMod val="50000"/>
                  <a:lumOff val="50000"/>
                </a:schemeClr>
              </a:solidFill>
            </a:endParaRPr>
          </a:p>
          <a:p>
            <a:pPr marL="800100" lvl="1" indent="-342900">
              <a:buFont typeface="Arial" panose="020B0604020202020204" pitchFamily="34" charset="0"/>
              <a:buChar char="•"/>
            </a:pPr>
            <a:r>
              <a:rPr lang="en-US" sz="1600">
                <a:solidFill>
                  <a:schemeClr val="tx1">
                    <a:lumMod val="50000"/>
                    <a:lumOff val="50000"/>
                  </a:schemeClr>
                </a:solidFill>
                <a:hlinkClick r:id="rId5">
                  <a:extLst>
                    <a:ext uri="{A12FA001-AC4F-418D-AE19-62706E023703}">
                      <ahyp:hlinkClr xmlns:ahyp="http://schemas.microsoft.com/office/drawing/2018/hyperlinkcolor" val="tx"/>
                    </a:ext>
                  </a:extLst>
                </a:hlinkClick>
              </a:rPr>
              <a:t>Copilot Governance: A Practical Guide From Our 4‑Part Webinar Series | Microsoft Health &amp; Life Science Blog</a:t>
            </a:r>
            <a:endParaRPr lang="en-US" sz="1600">
              <a:solidFill>
                <a:schemeClr val="tx1">
                  <a:lumMod val="50000"/>
                  <a:lumOff val="50000"/>
                </a:schemeClr>
              </a:solidFill>
            </a:endParaRPr>
          </a:p>
          <a:p>
            <a:pPr marL="800100" lvl="1" indent="-342900">
              <a:buFont typeface="Arial" panose="020B0604020202020204" pitchFamily="34" charset="0"/>
              <a:buChar char="•"/>
            </a:pPr>
            <a:endParaRPr lang="en-US" sz="1600"/>
          </a:p>
          <a:p>
            <a:pPr marL="800100" lvl="1" indent="-342900">
              <a:buFont typeface="Arial" panose="020B0604020202020204" pitchFamily="34" charset="0"/>
              <a:buChar char="•"/>
            </a:pPr>
            <a:endParaRPr lang="en-US" sz="2000"/>
          </a:p>
        </p:txBody>
      </p:sp>
    </p:spTree>
    <p:extLst>
      <p:ext uri="{BB962C8B-B14F-4D97-AF65-F5344CB8AC3E}">
        <p14:creationId xmlns:p14="http://schemas.microsoft.com/office/powerpoint/2010/main" val="1771430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B421AC-F34E-772E-F1C5-864A836BFF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B42961-6646-7819-3840-76DCB6847290}"/>
              </a:ext>
            </a:extLst>
          </p:cNvPr>
          <p:cNvSpPr>
            <a:spLocks noGrp="1"/>
          </p:cNvSpPr>
          <p:nvPr>
            <p:ph type="title"/>
          </p:nvPr>
        </p:nvSpPr>
        <p:spPr/>
        <p:txBody>
          <a:bodyPr vert="horz" lIns="91440" tIns="45720" rIns="91440" bIns="45720" rtlCol="0" anchor="ctr">
            <a:normAutofit fontScale="90000"/>
          </a:bodyPr>
          <a:lstStyle/>
          <a:p>
            <a:r>
              <a:rPr lang="en-US" sz="4900" b="1" spc="-50">
                <a:ln w="3175">
                  <a:noFill/>
                </a:ln>
                <a:gradFill>
                  <a:gsLst>
                    <a:gs pos="971">
                      <a:srgbClr val="2897CE"/>
                    </a:gs>
                    <a:gs pos="100000">
                      <a:srgbClr val="8678D6"/>
                    </a:gs>
                  </a:gsLst>
                  <a:lin ang="2700000" scaled="0"/>
                </a:gradFill>
                <a:latin typeface="Aptos Display"/>
                <a:cs typeface="Segoe UI Semibold"/>
              </a:rPr>
              <a:t>Lets hear </a:t>
            </a:r>
            <a:r>
              <a:rPr lang="en-US" sz="4900" b="1">
                <a:gradFill>
                  <a:gsLst>
                    <a:gs pos="971">
                      <a:srgbClr val="2897CE"/>
                    </a:gs>
                    <a:gs pos="100000">
                      <a:srgbClr val="8678D6"/>
                    </a:gs>
                  </a:gsLst>
                  <a:lin ang="2700000" scaled="0"/>
                </a:gradFill>
                <a:latin typeface="Aptos Display"/>
                <a:cs typeface="Segoe UI Semibold"/>
              </a:rPr>
              <a:t>about you</a:t>
            </a:r>
            <a:r>
              <a:rPr lang="en-US" sz="4900" b="1" spc="-50">
                <a:ln w="3175">
                  <a:noFill/>
                </a:ln>
                <a:gradFill>
                  <a:gsLst>
                    <a:gs pos="971">
                      <a:srgbClr val="2897CE"/>
                    </a:gs>
                    <a:gs pos="100000">
                      <a:srgbClr val="8678D6"/>
                    </a:gs>
                  </a:gsLst>
                  <a:lin ang="2700000" scaled="0"/>
                </a:gradFill>
                <a:latin typeface="Aptos Display"/>
                <a:cs typeface="Segoe UI Semibold"/>
              </a:rPr>
              <a:t>! </a:t>
            </a:r>
          </a:p>
        </p:txBody>
      </p:sp>
      <p:sp>
        <p:nvSpPr>
          <p:cNvPr id="4" name="TextBox 3">
            <a:extLst>
              <a:ext uri="{FF2B5EF4-FFF2-40B4-BE49-F238E27FC236}">
                <a16:creationId xmlns:a16="http://schemas.microsoft.com/office/drawing/2014/main" id="{C2087E90-F010-D083-5AFF-1F4E58A380DB}"/>
              </a:ext>
            </a:extLst>
          </p:cNvPr>
          <p:cNvSpPr txBox="1"/>
          <p:nvPr/>
        </p:nvSpPr>
        <p:spPr>
          <a:xfrm>
            <a:off x="381000" y="1711325"/>
            <a:ext cx="6103620" cy="4351338"/>
          </a:xfrm>
          <a:prstGeom prst="rect">
            <a:avLst/>
          </a:prstGeom>
        </p:spPr>
        <p:txBody>
          <a:bodyPr vert="horz" lIns="91440" tIns="45720" rIns="91440" bIns="45720" rtlCol="0" anchor="t">
            <a:normAutofit/>
          </a:bodyPr>
          <a:lstStyle/>
          <a:p>
            <a:pPr>
              <a:lnSpc>
                <a:spcPct val="90000"/>
              </a:lnSpc>
              <a:spcBef>
                <a:spcPts val="1000"/>
              </a:spcBef>
            </a:pPr>
            <a:endParaRPr lang="en-US" sz="2200">
              <a:effectLst/>
            </a:endParaRPr>
          </a:p>
          <a:p>
            <a:pPr>
              <a:lnSpc>
                <a:spcPct val="90000"/>
              </a:lnSpc>
              <a:spcBef>
                <a:spcPts val="1000"/>
              </a:spcBef>
            </a:pPr>
            <a:r>
              <a:rPr lang="en-US" sz="2200">
                <a:effectLst/>
              </a:rPr>
              <a:t>We’re eager to learn more about each of you! Kindly participate in the upcoming poll.</a:t>
            </a:r>
          </a:p>
          <a:p>
            <a:pPr>
              <a:lnSpc>
                <a:spcPct val="90000"/>
              </a:lnSpc>
              <a:spcBef>
                <a:spcPts val="1000"/>
              </a:spcBef>
            </a:pPr>
            <a:endParaRPr lang="en-US" sz="2200">
              <a:effectLst/>
            </a:endParaRPr>
          </a:p>
          <a:p>
            <a:pPr>
              <a:lnSpc>
                <a:spcPct val="90000"/>
              </a:lnSpc>
              <a:spcBef>
                <a:spcPts val="1000"/>
              </a:spcBef>
            </a:pPr>
            <a:r>
              <a:rPr lang="en-US" sz="2200" b="1">
                <a:effectLst/>
              </a:rPr>
              <a:t>Questions:</a:t>
            </a:r>
          </a:p>
          <a:p>
            <a:pPr marL="800100" lvl="1" indent="-342900">
              <a:lnSpc>
                <a:spcPct val="90000"/>
              </a:lnSpc>
              <a:spcBef>
                <a:spcPts val="1000"/>
              </a:spcBef>
              <a:buFont typeface="Arial,Sans-Serif" panose="020B0604020202020204" pitchFamily="34" charset="0"/>
              <a:buChar char="•"/>
            </a:pPr>
            <a:r>
              <a:rPr lang="en-US"/>
              <a:t>Where are you located?</a:t>
            </a:r>
          </a:p>
          <a:p>
            <a:pPr marL="800100" lvl="1" indent="-342900">
              <a:lnSpc>
                <a:spcPct val="90000"/>
              </a:lnSpc>
              <a:spcBef>
                <a:spcPts val="1000"/>
              </a:spcBef>
              <a:buFont typeface="Arial" panose="020B0604020202020204" pitchFamily="34" charset="0"/>
              <a:buChar char="•"/>
            </a:pPr>
            <a:r>
              <a:rPr lang="en-US"/>
              <a:t>What best describes your role today?</a:t>
            </a:r>
          </a:p>
          <a:p>
            <a:pPr marL="800100" lvl="1" indent="-342900">
              <a:lnSpc>
                <a:spcPct val="90000"/>
              </a:lnSpc>
              <a:spcBef>
                <a:spcPts val="1000"/>
              </a:spcBef>
              <a:buFont typeface="Arial" panose="020B0604020202020204" pitchFamily="34" charset="0"/>
              <a:buChar char="•"/>
            </a:pPr>
            <a:r>
              <a:rPr lang="en-US"/>
              <a:t>What stage is your organization currently in with AI agents?</a:t>
            </a:r>
          </a:p>
          <a:p>
            <a:pPr marL="800100" lvl="1" indent="-342900">
              <a:lnSpc>
                <a:spcPct val="90000"/>
              </a:lnSpc>
              <a:spcBef>
                <a:spcPts val="1000"/>
              </a:spcBef>
              <a:buFont typeface="Arial" panose="020B0604020202020204" pitchFamily="34" charset="0"/>
              <a:buChar char="•"/>
            </a:pPr>
            <a:r>
              <a:rPr lang="en-US"/>
              <a:t>What outcome are you most hoping agents can unlock for your team?</a:t>
            </a:r>
          </a:p>
        </p:txBody>
      </p:sp>
      <p:pic>
        <p:nvPicPr>
          <p:cNvPr id="5" name="Picture 4">
            <a:extLst>
              <a:ext uri="{FF2B5EF4-FFF2-40B4-BE49-F238E27FC236}">
                <a16:creationId xmlns:a16="http://schemas.microsoft.com/office/drawing/2014/main" id="{586D4E7F-069D-7815-4C43-395833C325C2}"/>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26972" y="133669"/>
            <a:ext cx="571334" cy="571334"/>
          </a:xfrm>
          <a:prstGeom prst="rect">
            <a:avLst/>
          </a:prstGeom>
        </p:spPr>
      </p:pic>
      <p:pic>
        <p:nvPicPr>
          <p:cNvPr id="6" name="Picture 5">
            <a:extLst>
              <a:ext uri="{FF2B5EF4-FFF2-40B4-BE49-F238E27FC236}">
                <a16:creationId xmlns:a16="http://schemas.microsoft.com/office/drawing/2014/main" id="{2B36FFDD-E391-587E-43EF-3AF0380B7ADF}"/>
              </a:ext>
            </a:extLst>
          </p:cNvPr>
          <p:cNvPicPr>
            <a:picLocks noChangeAspect="1"/>
          </p:cNvPicPr>
          <p:nvPr/>
        </p:nvPicPr>
        <p:blipFill>
          <a:blip r:embed="rId4"/>
          <a:stretch>
            <a:fillRect/>
          </a:stretch>
        </p:blipFill>
        <p:spPr>
          <a:xfrm>
            <a:off x="7223991" y="1640026"/>
            <a:ext cx="4418756" cy="3577948"/>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927317511"/>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C767C7-6EBA-8F29-9E4F-3D16097F730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C070C40-0E38-47DE-AFA6-C6D7FE9D8648}"/>
              </a:ext>
            </a:extLst>
          </p:cNvPr>
          <p:cNvSpPr>
            <a:spLocks noGrp="1"/>
          </p:cNvSpPr>
          <p:nvPr>
            <p:ph type="title"/>
          </p:nvPr>
        </p:nvSpPr>
        <p:spPr/>
        <p:txBody>
          <a:bodyPr/>
          <a:lstStyle/>
          <a:p>
            <a:r>
              <a:rPr lang="en-US"/>
              <a:t>Fundamentals</a:t>
            </a:r>
          </a:p>
        </p:txBody>
      </p:sp>
    </p:spTree>
    <p:extLst>
      <p:ext uri="{BB962C8B-B14F-4D97-AF65-F5344CB8AC3E}">
        <p14:creationId xmlns:p14="http://schemas.microsoft.com/office/powerpoint/2010/main" val="2488370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CF7918-5A2B-121E-CD05-DF19E0938833}"/>
            </a:ext>
          </a:extLst>
        </p:cNvPr>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0E8436E8-39AC-4EE5-872A-EEF1F29EAF00}"/>
              </a:ext>
              <a:ext uri="{C183D7F6-B498-43B3-948B-1728B52AA6E4}">
                <adec:decorative xmlns:adec="http://schemas.microsoft.com/office/drawing/2017/decorative" val="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25" imgH="424" progId="TCLayout.ActiveDocument.1">
                  <p:embed/>
                </p:oleObj>
              </mc:Choice>
              <mc:Fallback>
                <p:oleObj name="think-cell Slide" r:id="rId4" imgW="425" imgH="424" progId="TCLayout.ActiveDocument.1">
                  <p:embed/>
                  <p:pic>
                    <p:nvPicPr>
                      <p:cNvPr id="7" name="think-cell data - do not delete" hidden="1">
                        <a:extLst>
                          <a:ext uri="{FF2B5EF4-FFF2-40B4-BE49-F238E27FC236}">
                            <a16:creationId xmlns:a16="http://schemas.microsoft.com/office/drawing/2014/main" id="{0E8436E8-39AC-4EE5-872A-EEF1F29EAF00}"/>
                          </a:ext>
                          <a:ext uri="{C183D7F6-B498-43B3-948B-1728B52AA6E4}">
                            <adec:decorative xmlns:adec="http://schemas.microsoft.com/office/drawing/2017/decorative" val="1"/>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06" name="Rectangle: Rounded Corners 105">
            <a:extLst>
              <a:ext uri="{FF2B5EF4-FFF2-40B4-BE49-F238E27FC236}">
                <a16:creationId xmlns:a16="http://schemas.microsoft.com/office/drawing/2014/main" id="{4BFFDE8A-1AA1-1A6A-B700-6DEC10DA2A71}"/>
              </a:ext>
              <a:ext uri="{C183D7F6-B498-43B3-948B-1728B52AA6E4}">
                <adec:decorative xmlns:adec="http://schemas.microsoft.com/office/drawing/2017/decorative" val="1"/>
              </a:ext>
            </a:extLst>
          </p:cNvPr>
          <p:cNvSpPr>
            <a:spLocks/>
          </p:cNvSpPr>
          <p:nvPr/>
        </p:nvSpPr>
        <p:spPr bwMode="auto">
          <a:xfrm>
            <a:off x="511175" y="1422400"/>
            <a:ext cx="11185525" cy="4587982"/>
          </a:xfrm>
          <a:prstGeom prst="roundRect">
            <a:avLst>
              <a:gd name="adj" fmla="val 4326"/>
            </a:avLst>
          </a:prstGeom>
          <a:solidFill>
            <a:schemeClr val="bg1"/>
          </a:solidFill>
          <a:ln w="12700">
            <a:noFill/>
          </a:ln>
          <a:effectLst>
            <a:outerShdw blurRad="228600" dist="63500" dir="27000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Sans Display"/>
              <a:ea typeface="+mn-ea"/>
              <a:cs typeface="+mn-cs"/>
            </a:endParaRPr>
          </a:p>
        </p:txBody>
      </p:sp>
      <p:graphicFrame>
        <p:nvGraphicFramePr>
          <p:cNvPr id="3" name="Chart 2">
            <a:extLst>
              <a:ext uri="{FF2B5EF4-FFF2-40B4-BE49-F238E27FC236}">
                <a16:creationId xmlns:a16="http://schemas.microsoft.com/office/drawing/2014/main" id="{1A929BEF-3C5D-3F0F-AAA2-CCE5929EBD2F}"/>
              </a:ext>
              <a:ext uri="{C183D7F6-B498-43B3-948B-1728B52AA6E4}">
                <adec:decorative xmlns:adec="http://schemas.microsoft.com/office/drawing/2017/decorative" val="1"/>
              </a:ext>
            </a:extLst>
          </p:cNvPr>
          <p:cNvGraphicFramePr/>
          <p:nvPr/>
        </p:nvGraphicFramePr>
        <p:xfrm>
          <a:off x="922057" y="1584064"/>
          <a:ext cx="2906744" cy="2920910"/>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23" name="Chart 22">
            <a:extLst>
              <a:ext uri="{FF2B5EF4-FFF2-40B4-BE49-F238E27FC236}">
                <a16:creationId xmlns:a16="http://schemas.microsoft.com/office/drawing/2014/main" id="{ADCE901F-67DA-D950-1893-B2A7F3CCC162}"/>
              </a:ext>
              <a:ext uri="{C183D7F6-B498-43B3-948B-1728B52AA6E4}">
                <adec:decorative xmlns:adec="http://schemas.microsoft.com/office/drawing/2017/decorative" val="1"/>
              </a:ext>
            </a:extLst>
          </p:cNvPr>
          <p:cNvGraphicFramePr/>
          <p:nvPr/>
        </p:nvGraphicFramePr>
        <p:xfrm>
          <a:off x="4650565" y="1584064"/>
          <a:ext cx="2906744" cy="2920910"/>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27" name="Chart 26">
            <a:extLst>
              <a:ext uri="{FF2B5EF4-FFF2-40B4-BE49-F238E27FC236}">
                <a16:creationId xmlns:a16="http://schemas.microsoft.com/office/drawing/2014/main" id="{D24D7BE7-E5E5-754A-6546-80291351284A}"/>
              </a:ext>
              <a:ext uri="{C183D7F6-B498-43B3-948B-1728B52AA6E4}">
                <adec:decorative xmlns:adec="http://schemas.microsoft.com/office/drawing/2017/decorative" val="1"/>
              </a:ext>
            </a:extLst>
          </p:cNvPr>
          <p:cNvGraphicFramePr/>
          <p:nvPr/>
        </p:nvGraphicFramePr>
        <p:xfrm>
          <a:off x="8379073" y="1584064"/>
          <a:ext cx="2906744" cy="2920910"/>
        </p:xfrm>
        <a:graphic>
          <a:graphicData uri="http://schemas.openxmlformats.org/drawingml/2006/chart">
            <c:chart xmlns:c="http://schemas.openxmlformats.org/drawingml/2006/chart" xmlns:r="http://schemas.openxmlformats.org/officeDocument/2006/relationships" r:id="rId8"/>
          </a:graphicData>
        </a:graphic>
      </p:graphicFrame>
      <p:cxnSp>
        <p:nvCxnSpPr>
          <p:cNvPr id="4" name="Straight Connector 3">
            <a:extLst>
              <a:ext uri="{FF2B5EF4-FFF2-40B4-BE49-F238E27FC236}">
                <a16:creationId xmlns:a16="http://schemas.microsoft.com/office/drawing/2014/main" id="{B0775DE4-0EB6-950A-C94F-59439C848543}"/>
              </a:ext>
              <a:ext uri="{C183D7F6-B498-43B3-948B-1728B52AA6E4}">
                <adec:decorative xmlns:adec="http://schemas.microsoft.com/office/drawing/2017/decorative" val="1"/>
              </a:ext>
            </a:extLst>
          </p:cNvPr>
          <p:cNvCxnSpPr>
            <a:cxnSpLocks/>
          </p:cNvCxnSpPr>
          <p:nvPr/>
        </p:nvCxnSpPr>
        <p:spPr>
          <a:xfrm>
            <a:off x="4239683" y="1684515"/>
            <a:ext cx="0" cy="4063752"/>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F82BB4B5-1979-E608-3911-8388DA988A00}"/>
              </a:ext>
              <a:ext uri="{C183D7F6-B498-43B3-948B-1728B52AA6E4}">
                <adec:decorative xmlns:adec="http://schemas.microsoft.com/office/drawing/2017/decorative" val="1"/>
              </a:ext>
            </a:extLst>
          </p:cNvPr>
          <p:cNvCxnSpPr>
            <a:cxnSpLocks/>
          </p:cNvCxnSpPr>
          <p:nvPr/>
        </p:nvCxnSpPr>
        <p:spPr>
          <a:xfrm>
            <a:off x="7968191" y="1684515"/>
            <a:ext cx="0" cy="4063752"/>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8" name="Title 7">
            <a:extLst>
              <a:ext uri="{FF2B5EF4-FFF2-40B4-BE49-F238E27FC236}">
                <a16:creationId xmlns:a16="http://schemas.microsoft.com/office/drawing/2014/main" id="{D20E8DFE-5047-1C5F-1AC7-37E716CF5269}"/>
              </a:ext>
            </a:extLst>
          </p:cNvPr>
          <p:cNvSpPr>
            <a:spLocks noGrp="1"/>
          </p:cNvSpPr>
          <p:nvPr>
            <p:ph type="title" idx="4294967295"/>
          </p:nvPr>
        </p:nvSpPr>
        <p:spPr>
          <a:xfrm>
            <a:off x="1006475" y="574675"/>
            <a:ext cx="11185525" cy="498475"/>
          </a:xfrm>
        </p:spPr>
        <p:txBody>
          <a:bodyPr vert="horz" anchor="t">
            <a:noAutofit/>
          </a:bodyPr>
          <a:lstStyle/>
          <a:p>
            <a:pPr algn="ctr"/>
            <a:r>
              <a:rPr lang="en-US">
                <a:gradFill>
                  <a:gsLst>
                    <a:gs pos="29000">
                      <a:srgbClr val="0078D4"/>
                    </a:gs>
                    <a:gs pos="100000">
                      <a:srgbClr val="C53FCC"/>
                    </a:gs>
                  </a:gsLst>
                  <a:lin ang="0" scaled="1"/>
                </a:gradFill>
              </a:rPr>
              <a:t>Human labor is reaching its limits</a:t>
            </a:r>
          </a:p>
        </p:txBody>
      </p:sp>
      <p:sp>
        <p:nvSpPr>
          <p:cNvPr id="17" name="Text Placeholder 3">
            <a:extLst>
              <a:ext uri="{FF2B5EF4-FFF2-40B4-BE49-F238E27FC236}">
                <a16:creationId xmlns:a16="http://schemas.microsoft.com/office/drawing/2014/main" id="{4C0A44F9-8DB9-5C5C-710D-0D24C756BA2E}"/>
              </a:ext>
            </a:extLst>
          </p:cNvPr>
          <p:cNvSpPr txBox="1">
            <a:spLocks/>
          </p:cNvSpPr>
          <p:nvPr/>
        </p:nvSpPr>
        <p:spPr>
          <a:xfrm>
            <a:off x="1149285" y="2464255"/>
            <a:ext cx="2452290" cy="1160528"/>
          </a:xfrm>
          <a:prstGeom prst="rect">
            <a:avLst/>
          </a:prstGeom>
        </p:spPr>
        <p:txBody>
          <a:bodyPr vert="horz" lIns="0" tIns="0" rIns="0" bIns="0" rtlCol="0" anchor="ctr">
            <a:noAutofit/>
          </a:bodyPr>
          <a:lst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1"/>
                </a:solidFill>
                <a:latin typeface="Segoe UI Semilight" panose="020B0402040204020203" pitchFamily="34" charset="0"/>
                <a:ea typeface="+mn-ea"/>
                <a:cs typeface="Segoe UI Semilight" panose="020B0402040204020203" pitchFamily="34" charset="0"/>
              </a:defRPr>
            </a:lvl1pPr>
            <a:lvl2pPr marL="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mj-lt"/>
                <a:ea typeface="+mn-ea"/>
                <a:cs typeface="+mn-cs"/>
              </a:defRPr>
            </a:lvl2pPr>
            <a:lvl3pPr marL="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Segoe UI" panose="020B0502040204020203" pitchFamily="34" charset="0"/>
                <a:ea typeface="+mn-ea"/>
                <a:cs typeface="+mn-cs"/>
              </a:defRPr>
            </a:lvl3pPr>
            <a:lvl4pPr marL="180000" indent="-18000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Segoe UI" panose="020B0502040204020203" pitchFamily="34" charset="0"/>
                <a:ea typeface="+mn-ea"/>
                <a:cs typeface="+mn-cs"/>
              </a:defRPr>
            </a:lvl4pPr>
            <a:lvl5pPr marL="360000" indent="-18000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Segoe UI" panose="020B0502040204020203" pitchFamily="34" charset="0"/>
                <a:ea typeface="+mn-ea"/>
                <a:cs typeface="+mn-cs"/>
              </a:defRPr>
            </a:lvl5pPr>
            <a:lvl6pPr marL="540000" indent="-18000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6pPr>
            <a:lvl7pPr marL="0" indent="0" algn="l" defTabSz="914400" rtl="0" eaLnBrk="1" latinLnBrk="0" hangingPunct="1">
              <a:lnSpc>
                <a:spcPct val="100000"/>
              </a:lnSpc>
              <a:spcBef>
                <a:spcPts val="500"/>
              </a:spcBef>
              <a:buFont typeface="Arial" panose="020B0604020202020204" pitchFamily="34" charset="0"/>
              <a:buNone/>
              <a:defRPr sz="5000" kern="1200">
                <a:solidFill>
                  <a:schemeClr val="tx1"/>
                </a:solidFill>
                <a:latin typeface="Segoe UI Semilight" panose="020B0402040204020203" pitchFamily="34" charset="0"/>
                <a:ea typeface="+mn-ea"/>
                <a:cs typeface="Segoe UI Semilight" panose="020B0402040204020203" pitchFamily="34" charset="0"/>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3000"/>
              </a:spcAft>
              <a:buClrTx/>
              <a:buSzTx/>
              <a:buFont typeface="Arial" panose="020B0604020202020204" pitchFamily="34" charset="0"/>
              <a:buNone/>
              <a:tabLst/>
              <a:defRPr/>
            </a:pPr>
            <a:r>
              <a:rPr kumimoji="0" lang="en-US" sz="6000" b="0" i="0" u="none" strike="noStrike" kern="1200" cap="none" spc="0" normalizeH="0" baseline="0" noProof="0">
                <a:ln>
                  <a:noFill/>
                </a:ln>
                <a:gradFill>
                  <a:gsLst>
                    <a:gs pos="29000">
                      <a:srgbClr val="0078D4"/>
                    </a:gs>
                    <a:gs pos="100000">
                      <a:srgbClr val="C73ECC"/>
                    </a:gs>
                  </a:gsLst>
                  <a:lin ang="0" scaled="1"/>
                </a:gradFill>
                <a:effectLst/>
                <a:uLnTx/>
                <a:uFillTx/>
                <a:latin typeface="Segoe UI Semibold"/>
                <a:ea typeface="+mn-ea"/>
                <a:cs typeface="Segoe UI Semilight" panose="020B0402040204020203" pitchFamily="34" charset="0"/>
              </a:rPr>
              <a:t>80%</a:t>
            </a:r>
          </a:p>
        </p:txBody>
      </p:sp>
      <p:sp>
        <p:nvSpPr>
          <p:cNvPr id="22" name="Text Placeholder 3">
            <a:extLst>
              <a:ext uri="{FF2B5EF4-FFF2-40B4-BE49-F238E27FC236}">
                <a16:creationId xmlns:a16="http://schemas.microsoft.com/office/drawing/2014/main" id="{D650AA40-0522-208A-F3DD-90F439321498}"/>
              </a:ext>
            </a:extLst>
          </p:cNvPr>
          <p:cNvSpPr txBox="1">
            <a:spLocks/>
          </p:cNvSpPr>
          <p:nvPr/>
        </p:nvSpPr>
        <p:spPr>
          <a:xfrm>
            <a:off x="922056" y="4921855"/>
            <a:ext cx="2906746" cy="830997"/>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1"/>
                </a:solidFill>
                <a:latin typeface="Segoe UI Semilight" panose="020B0402040204020203" pitchFamily="34" charset="0"/>
                <a:ea typeface="+mn-ea"/>
                <a:cs typeface="Segoe UI Semilight" panose="020B0402040204020203" pitchFamily="34" charset="0"/>
              </a:defRPr>
            </a:lvl1pPr>
            <a:lvl2pPr marL="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mj-lt"/>
                <a:ea typeface="+mn-ea"/>
                <a:cs typeface="+mn-cs"/>
              </a:defRPr>
            </a:lvl2pPr>
            <a:lvl3pPr marL="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Segoe UI" panose="020B0502040204020203" pitchFamily="34" charset="0"/>
                <a:ea typeface="+mn-ea"/>
                <a:cs typeface="+mn-cs"/>
              </a:defRPr>
            </a:lvl3pPr>
            <a:lvl4pPr marL="180000" indent="-18000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Segoe UI" panose="020B0502040204020203" pitchFamily="34" charset="0"/>
                <a:ea typeface="+mn-ea"/>
                <a:cs typeface="+mn-cs"/>
              </a:defRPr>
            </a:lvl4pPr>
            <a:lvl5pPr marL="360000" indent="-18000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Segoe UI" panose="020B0502040204020203" pitchFamily="34" charset="0"/>
                <a:ea typeface="+mn-ea"/>
                <a:cs typeface="+mn-cs"/>
              </a:defRPr>
            </a:lvl5pPr>
            <a:lvl6pPr marL="540000" indent="-18000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6pPr>
            <a:lvl7pPr marL="0" indent="0" algn="l" defTabSz="914400" rtl="0" eaLnBrk="1" latinLnBrk="0" hangingPunct="1">
              <a:lnSpc>
                <a:spcPct val="100000"/>
              </a:lnSpc>
              <a:spcBef>
                <a:spcPts val="500"/>
              </a:spcBef>
              <a:buFont typeface="Arial" panose="020B0604020202020204" pitchFamily="34" charset="0"/>
              <a:buNone/>
              <a:defRPr sz="5000" kern="1200">
                <a:solidFill>
                  <a:schemeClr val="tx1"/>
                </a:solidFill>
                <a:latin typeface="Segoe UI Semilight" panose="020B0402040204020203" pitchFamily="34" charset="0"/>
                <a:ea typeface="+mn-ea"/>
                <a:cs typeface="Segoe UI Semilight" panose="020B0402040204020203" pitchFamily="34" charset="0"/>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3000"/>
              </a:spcAft>
              <a:buClrTx/>
              <a:buSzPct val="90000"/>
              <a:buFont typeface="Arial" panose="020B0604020202020204" pitchFamily="34" charset="0"/>
              <a:buNone/>
              <a:tabLst/>
              <a:defRPr/>
            </a:pPr>
            <a:r>
              <a:rPr kumimoji="0" lang="en-US" sz="1800" b="0" i="0" u="none" strike="noStrike" kern="1200" cap="none" spc="0" normalizeH="0" baseline="0" noProof="0">
                <a:ln>
                  <a:noFill/>
                </a:ln>
                <a:solidFill>
                  <a:prstClr val="black"/>
                </a:solidFill>
                <a:effectLst/>
                <a:uLnTx/>
                <a:uFillTx/>
                <a:latin typeface="Segoe UI"/>
                <a:ea typeface="+mn-ea"/>
                <a:cs typeface="Sakkal Majalla" panose="02000000000000000000" pitchFamily="2" charset="-78"/>
              </a:rPr>
              <a:t>of the global workforce lack enough time or energy to do their work</a:t>
            </a:r>
          </a:p>
        </p:txBody>
      </p:sp>
      <p:sp>
        <p:nvSpPr>
          <p:cNvPr id="25" name="Text Placeholder 3">
            <a:extLst>
              <a:ext uri="{FF2B5EF4-FFF2-40B4-BE49-F238E27FC236}">
                <a16:creationId xmlns:a16="http://schemas.microsoft.com/office/drawing/2014/main" id="{9BFA7461-39A5-F1B1-44F7-326E8C0486F9}"/>
              </a:ext>
            </a:extLst>
          </p:cNvPr>
          <p:cNvSpPr txBox="1">
            <a:spLocks/>
          </p:cNvSpPr>
          <p:nvPr/>
        </p:nvSpPr>
        <p:spPr>
          <a:xfrm>
            <a:off x="4877793" y="2464255"/>
            <a:ext cx="2452290" cy="1160528"/>
          </a:xfrm>
          <a:prstGeom prst="rect">
            <a:avLst/>
          </a:prstGeom>
        </p:spPr>
        <p:txBody>
          <a:bodyPr vert="horz" lIns="0" tIns="0" rIns="0" bIns="0" rtlCol="0" anchor="ctr">
            <a:noAutofit/>
          </a:bodyPr>
          <a:lst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1"/>
                </a:solidFill>
                <a:latin typeface="Segoe UI Semilight" panose="020B0402040204020203" pitchFamily="34" charset="0"/>
                <a:ea typeface="+mn-ea"/>
                <a:cs typeface="Segoe UI Semilight" panose="020B0402040204020203" pitchFamily="34" charset="0"/>
              </a:defRPr>
            </a:lvl1pPr>
            <a:lvl2pPr marL="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mj-lt"/>
                <a:ea typeface="+mn-ea"/>
                <a:cs typeface="+mn-cs"/>
              </a:defRPr>
            </a:lvl2pPr>
            <a:lvl3pPr marL="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Segoe UI" panose="020B0502040204020203" pitchFamily="34" charset="0"/>
                <a:ea typeface="+mn-ea"/>
                <a:cs typeface="+mn-cs"/>
              </a:defRPr>
            </a:lvl3pPr>
            <a:lvl4pPr marL="180000" indent="-18000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Segoe UI" panose="020B0502040204020203" pitchFamily="34" charset="0"/>
                <a:ea typeface="+mn-ea"/>
                <a:cs typeface="+mn-cs"/>
              </a:defRPr>
            </a:lvl4pPr>
            <a:lvl5pPr marL="360000" indent="-18000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Segoe UI" panose="020B0502040204020203" pitchFamily="34" charset="0"/>
                <a:ea typeface="+mn-ea"/>
                <a:cs typeface="+mn-cs"/>
              </a:defRPr>
            </a:lvl5pPr>
            <a:lvl6pPr marL="540000" indent="-18000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6pPr>
            <a:lvl7pPr marL="0" indent="0" algn="l" defTabSz="914400" rtl="0" eaLnBrk="1" latinLnBrk="0" hangingPunct="1">
              <a:lnSpc>
                <a:spcPct val="100000"/>
              </a:lnSpc>
              <a:spcBef>
                <a:spcPts val="500"/>
              </a:spcBef>
              <a:buFont typeface="Arial" panose="020B0604020202020204" pitchFamily="34" charset="0"/>
              <a:buNone/>
              <a:defRPr sz="5000" kern="1200">
                <a:solidFill>
                  <a:schemeClr val="tx1"/>
                </a:solidFill>
                <a:latin typeface="Segoe UI Semilight" panose="020B0402040204020203" pitchFamily="34" charset="0"/>
                <a:ea typeface="+mn-ea"/>
                <a:cs typeface="Segoe UI Semilight" panose="020B0402040204020203" pitchFamily="34" charset="0"/>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3000"/>
              </a:spcAft>
              <a:buClrTx/>
              <a:buSzTx/>
              <a:buFont typeface="Arial" panose="020B0604020202020204" pitchFamily="34" charset="0"/>
              <a:buNone/>
              <a:tabLst/>
              <a:defRPr/>
            </a:pPr>
            <a:r>
              <a:rPr kumimoji="0" lang="en-US" sz="6000" b="0" i="0" u="none" strike="noStrike" kern="1200" cap="none" spc="0" normalizeH="0" baseline="0" noProof="0">
                <a:ln>
                  <a:noFill/>
                </a:ln>
                <a:gradFill>
                  <a:gsLst>
                    <a:gs pos="29000">
                      <a:srgbClr val="0078D4"/>
                    </a:gs>
                    <a:gs pos="100000">
                      <a:srgbClr val="C73ECC"/>
                    </a:gs>
                  </a:gsLst>
                  <a:lin ang="0" scaled="1"/>
                </a:gradFill>
                <a:effectLst/>
                <a:uLnTx/>
                <a:uFillTx/>
                <a:latin typeface="Segoe UI Semibold"/>
                <a:ea typeface="+mn-ea"/>
                <a:cs typeface="Segoe UI Semilight" panose="020B0402040204020203" pitchFamily="34" charset="0"/>
              </a:rPr>
              <a:t>53%</a:t>
            </a:r>
          </a:p>
        </p:txBody>
      </p:sp>
      <p:sp>
        <p:nvSpPr>
          <p:cNvPr id="26" name="Text Placeholder 3">
            <a:extLst>
              <a:ext uri="{FF2B5EF4-FFF2-40B4-BE49-F238E27FC236}">
                <a16:creationId xmlns:a16="http://schemas.microsoft.com/office/drawing/2014/main" id="{746C1A40-86F3-69D0-9FEC-7A6B076884AA}"/>
              </a:ext>
            </a:extLst>
          </p:cNvPr>
          <p:cNvSpPr txBox="1">
            <a:spLocks/>
          </p:cNvSpPr>
          <p:nvPr/>
        </p:nvSpPr>
        <p:spPr>
          <a:xfrm>
            <a:off x="4650564" y="4921855"/>
            <a:ext cx="2906746" cy="553998"/>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1"/>
                </a:solidFill>
                <a:latin typeface="Segoe UI Semilight" panose="020B0402040204020203" pitchFamily="34" charset="0"/>
                <a:ea typeface="+mn-ea"/>
                <a:cs typeface="Segoe UI Semilight" panose="020B0402040204020203" pitchFamily="34" charset="0"/>
              </a:defRPr>
            </a:lvl1pPr>
            <a:lvl2pPr marL="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mj-lt"/>
                <a:ea typeface="+mn-ea"/>
                <a:cs typeface="+mn-cs"/>
              </a:defRPr>
            </a:lvl2pPr>
            <a:lvl3pPr marL="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Segoe UI" panose="020B0502040204020203" pitchFamily="34" charset="0"/>
                <a:ea typeface="+mn-ea"/>
                <a:cs typeface="+mn-cs"/>
              </a:defRPr>
            </a:lvl3pPr>
            <a:lvl4pPr marL="180000" indent="-18000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Segoe UI" panose="020B0502040204020203" pitchFamily="34" charset="0"/>
                <a:ea typeface="+mn-ea"/>
                <a:cs typeface="+mn-cs"/>
              </a:defRPr>
            </a:lvl4pPr>
            <a:lvl5pPr marL="360000" indent="-18000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Segoe UI" panose="020B0502040204020203" pitchFamily="34" charset="0"/>
                <a:ea typeface="+mn-ea"/>
                <a:cs typeface="+mn-cs"/>
              </a:defRPr>
            </a:lvl5pPr>
            <a:lvl6pPr marL="540000" indent="-18000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6pPr>
            <a:lvl7pPr marL="0" indent="0" algn="l" defTabSz="914400" rtl="0" eaLnBrk="1" latinLnBrk="0" hangingPunct="1">
              <a:lnSpc>
                <a:spcPct val="100000"/>
              </a:lnSpc>
              <a:spcBef>
                <a:spcPts val="500"/>
              </a:spcBef>
              <a:buFont typeface="Arial" panose="020B0604020202020204" pitchFamily="34" charset="0"/>
              <a:buNone/>
              <a:defRPr sz="5000" kern="1200">
                <a:solidFill>
                  <a:schemeClr val="tx1"/>
                </a:solidFill>
                <a:latin typeface="Segoe UI Semilight" panose="020B0402040204020203" pitchFamily="34" charset="0"/>
                <a:ea typeface="+mn-ea"/>
                <a:cs typeface="Segoe UI Semilight" panose="020B0402040204020203" pitchFamily="34" charset="0"/>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3000"/>
              </a:spcAft>
              <a:buClrTx/>
              <a:buSzPct val="90000"/>
              <a:buFont typeface="Arial" panose="020B0604020202020204" pitchFamily="34" charset="0"/>
              <a:buNone/>
              <a:tabLst/>
              <a:defRPr/>
            </a:pPr>
            <a:r>
              <a:rPr kumimoji="0" lang="en-US" sz="1800" b="0" i="0" u="none" strike="noStrike" kern="1200" cap="none" spc="0" normalizeH="0" baseline="0" noProof="0">
                <a:ln>
                  <a:noFill/>
                </a:ln>
                <a:solidFill>
                  <a:prstClr val="black"/>
                </a:solidFill>
                <a:effectLst/>
                <a:uLnTx/>
                <a:uFillTx/>
                <a:latin typeface="Segoe UI"/>
                <a:ea typeface="+mn-ea"/>
                <a:cs typeface="Sakkal Majalla" panose="02000000000000000000" pitchFamily="2" charset="-78"/>
              </a:rPr>
              <a:t>of leaders say productivity must increase</a:t>
            </a:r>
          </a:p>
        </p:txBody>
      </p:sp>
      <p:sp>
        <p:nvSpPr>
          <p:cNvPr id="28" name="Text Placeholder 3">
            <a:extLst>
              <a:ext uri="{FF2B5EF4-FFF2-40B4-BE49-F238E27FC236}">
                <a16:creationId xmlns:a16="http://schemas.microsoft.com/office/drawing/2014/main" id="{FF6756E4-27DE-562F-CC0E-AEFA4BD66CA8}"/>
              </a:ext>
            </a:extLst>
          </p:cNvPr>
          <p:cNvSpPr txBox="1">
            <a:spLocks/>
          </p:cNvSpPr>
          <p:nvPr/>
        </p:nvSpPr>
        <p:spPr>
          <a:xfrm>
            <a:off x="8606301" y="2464255"/>
            <a:ext cx="2452290" cy="1160528"/>
          </a:xfrm>
          <a:prstGeom prst="rect">
            <a:avLst/>
          </a:prstGeom>
        </p:spPr>
        <p:txBody>
          <a:bodyPr vert="horz" lIns="0" tIns="0" rIns="0" bIns="0" rtlCol="0" anchor="ctr">
            <a:noAutofit/>
          </a:bodyPr>
          <a:lst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1"/>
                </a:solidFill>
                <a:latin typeface="Segoe UI Semilight" panose="020B0402040204020203" pitchFamily="34" charset="0"/>
                <a:ea typeface="+mn-ea"/>
                <a:cs typeface="Segoe UI Semilight" panose="020B0402040204020203" pitchFamily="34" charset="0"/>
              </a:defRPr>
            </a:lvl1pPr>
            <a:lvl2pPr marL="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mj-lt"/>
                <a:ea typeface="+mn-ea"/>
                <a:cs typeface="+mn-cs"/>
              </a:defRPr>
            </a:lvl2pPr>
            <a:lvl3pPr marL="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Segoe UI" panose="020B0502040204020203" pitchFamily="34" charset="0"/>
                <a:ea typeface="+mn-ea"/>
                <a:cs typeface="+mn-cs"/>
              </a:defRPr>
            </a:lvl3pPr>
            <a:lvl4pPr marL="180000" indent="-18000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Segoe UI" panose="020B0502040204020203" pitchFamily="34" charset="0"/>
                <a:ea typeface="+mn-ea"/>
                <a:cs typeface="+mn-cs"/>
              </a:defRPr>
            </a:lvl4pPr>
            <a:lvl5pPr marL="360000" indent="-18000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Segoe UI" panose="020B0502040204020203" pitchFamily="34" charset="0"/>
                <a:ea typeface="+mn-ea"/>
                <a:cs typeface="+mn-cs"/>
              </a:defRPr>
            </a:lvl5pPr>
            <a:lvl6pPr marL="540000" indent="-18000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6pPr>
            <a:lvl7pPr marL="0" indent="0" algn="l" defTabSz="914400" rtl="0" eaLnBrk="1" latinLnBrk="0" hangingPunct="1">
              <a:lnSpc>
                <a:spcPct val="100000"/>
              </a:lnSpc>
              <a:spcBef>
                <a:spcPts val="500"/>
              </a:spcBef>
              <a:buFont typeface="Arial" panose="020B0604020202020204" pitchFamily="34" charset="0"/>
              <a:buNone/>
              <a:defRPr sz="5000" kern="1200">
                <a:solidFill>
                  <a:schemeClr val="tx1"/>
                </a:solidFill>
                <a:latin typeface="Segoe UI Semilight" panose="020B0402040204020203" pitchFamily="34" charset="0"/>
                <a:ea typeface="+mn-ea"/>
                <a:cs typeface="Segoe UI Semilight" panose="020B0402040204020203" pitchFamily="34" charset="0"/>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3000"/>
              </a:spcAft>
              <a:buClrTx/>
              <a:buSzTx/>
              <a:buFont typeface="Arial" panose="020B0604020202020204" pitchFamily="34" charset="0"/>
              <a:buNone/>
              <a:tabLst/>
              <a:defRPr/>
            </a:pPr>
            <a:r>
              <a:rPr kumimoji="0" lang="en-US" sz="6000" b="0" i="0" u="none" strike="noStrike" kern="1200" cap="none" spc="0" normalizeH="0" baseline="0" noProof="0">
                <a:ln>
                  <a:noFill/>
                </a:ln>
                <a:gradFill>
                  <a:gsLst>
                    <a:gs pos="29000">
                      <a:srgbClr val="0078D4"/>
                    </a:gs>
                    <a:gs pos="100000">
                      <a:srgbClr val="C73ECC"/>
                    </a:gs>
                  </a:gsLst>
                  <a:lin ang="0" scaled="1"/>
                </a:gradFill>
                <a:effectLst/>
                <a:uLnTx/>
                <a:uFillTx/>
                <a:latin typeface="Segoe UI Semibold"/>
                <a:ea typeface="+mn-ea"/>
                <a:cs typeface="Segoe UI Semilight" panose="020B0402040204020203" pitchFamily="34" charset="0"/>
              </a:rPr>
              <a:t>82%</a:t>
            </a:r>
          </a:p>
        </p:txBody>
      </p:sp>
      <p:sp>
        <p:nvSpPr>
          <p:cNvPr id="29" name="Text Placeholder 3">
            <a:extLst>
              <a:ext uri="{FF2B5EF4-FFF2-40B4-BE49-F238E27FC236}">
                <a16:creationId xmlns:a16="http://schemas.microsoft.com/office/drawing/2014/main" id="{18353B19-50B9-9336-CD8D-687A2B6880E4}"/>
              </a:ext>
            </a:extLst>
          </p:cNvPr>
          <p:cNvSpPr txBox="1">
            <a:spLocks/>
          </p:cNvSpPr>
          <p:nvPr/>
        </p:nvSpPr>
        <p:spPr>
          <a:xfrm>
            <a:off x="8379072" y="4921855"/>
            <a:ext cx="2906746" cy="830997"/>
          </a:xfrm>
          <a:prstGeom prst="rect">
            <a:avLst/>
          </a:prstGeom>
        </p:spPr>
        <p:txBody>
          <a:bodyPr vert="horz" wrap="square" lIns="0" tIns="0" rIns="0" bIns="0" rtlCol="0">
            <a:spAutoFit/>
          </a:bodyPr>
          <a:lst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1"/>
                </a:solidFill>
                <a:latin typeface="Segoe UI Semilight" panose="020B0402040204020203" pitchFamily="34" charset="0"/>
                <a:ea typeface="+mn-ea"/>
                <a:cs typeface="Segoe UI Semilight" panose="020B0402040204020203" pitchFamily="34" charset="0"/>
              </a:defRPr>
            </a:lvl1pPr>
            <a:lvl2pPr marL="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mj-lt"/>
                <a:ea typeface="+mn-ea"/>
                <a:cs typeface="+mn-cs"/>
              </a:defRPr>
            </a:lvl2pPr>
            <a:lvl3pPr marL="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Segoe UI" panose="020B0502040204020203" pitchFamily="34" charset="0"/>
                <a:ea typeface="+mn-ea"/>
                <a:cs typeface="+mn-cs"/>
              </a:defRPr>
            </a:lvl3pPr>
            <a:lvl4pPr marL="180000" indent="-18000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Segoe UI" panose="020B0502040204020203" pitchFamily="34" charset="0"/>
                <a:ea typeface="+mn-ea"/>
                <a:cs typeface="+mn-cs"/>
              </a:defRPr>
            </a:lvl4pPr>
            <a:lvl5pPr marL="360000" indent="-18000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Segoe UI" panose="020B0502040204020203" pitchFamily="34" charset="0"/>
                <a:ea typeface="+mn-ea"/>
                <a:cs typeface="+mn-cs"/>
              </a:defRPr>
            </a:lvl5pPr>
            <a:lvl6pPr marL="540000" indent="-18000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6pPr>
            <a:lvl7pPr marL="0" indent="0" algn="l" defTabSz="914400" rtl="0" eaLnBrk="1" latinLnBrk="0" hangingPunct="1">
              <a:lnSpc>
                <a:spcPct val="100000"/>
              </a:lnSpc>
              <a:spcBef>
                <a:spcPts val="500"/>
              </a:spcBef>
              <a:buFont typeface="Arial" panose="020B0604020202020204" pitchFamily="34" charset="0"/>
              <a:buNone/>
              <a:defRPr sz="5000" kern="1200">
                <a:solidFill>
                  <a:schemeClr val="tx1"/>
                </a:solidFill>
                <a:latin typeface="Segoe UI Semilight" panose="020B0402040204020203" pitchFamily="34" charset="0"/>
                <a:ea typeface="+mn-ea"/>
                <a:cs typeface="Segoe UI Semilight" panose="020B0402040204020203" pitchFamily="34" charset="0"/>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3000"/>
              </a:spcAft>
              <a:buClrTx/>
              <a:buSzPct val="90000"/>
              <a:buFont typeface="Arial" panose="020B0604020202020204" pitchFamily="34" charset="0"/>
              <a:buNone/>
              <a:tabLst/>
              <a:defRPr/>
            </a:pPr>
            <a:r>
              <a:rPr kumimoji="0" lang="en-US" sz="1800" b="0" i="0" u="none" strike="noStrike" kern="1200" cap="none" spc="0" normalizeH="0" baseline="0" noProof="0">
                <a:ln>
                  <a:noFill/>
                </a:ln>
                <a:solidFill>
                  <a:prstClr val="black"/>
                </a:solidFill>
                <a:effectLst/>
                <a:uLnTx/>
                <a:uFillTx/>
                <a:latin typeface="Segoe UI"/>
                <a:ea typeface="+mn-ea"/>
                <a:cs typeface="Sakkal Majalla" panose="02000000000000000000" pitchFamily="2" charset="-78"/>
              </a:rPr>
              <a:t>of leaders expect to use agents to meet the demand for more workforce capacity</a:t>
            </a:r>
          </a:p>
        </p:txBody>
      </p:sp>
      <p:sp>
        <p:nvSpPr>
          <p:cNvPr id="2" name="TextBox 1">
            <a:extLst>
              <a:ext uri="{FF2B5EF4-FFF2-40B4-BE49-F238E27FC236}">
                <a16:creationId xmlns:a16="http://schemas.microsoft.com/office/drawing/2014/main" id="{62159A01-EC05-FBA7-BBDC-CD96220A6748}"/>
              </a:ext>
            </a:extLst>
          </p:cNvPr>
          <p:cNvSpPr txBox="1"/>
          <p:nvPr/>
        </p:nvSpPr>
        <p:spPr>
          <a:xfrm>
            <a:off x="511175" y="6301375"/>
            <a:ext cx="5740400" cy="153888"/>
          </a:xfrm>
          <a:prstGeom prst="rect">
            <a:avLst/>
          </a:prstGeom>
          <a:noFill/>
        </p:spPr>
        <p:txBody>
          <a:bodyPr wrap="square" lIns="0" tIns="0" rIns="0" bIns="0" rtlCol="0">
            <a:sp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0078D4"/>
                </a:solidFill>
                <a:effectLst/>
                <a:uLnTx/>
                <a:uFillTx/>
                <a:latin typeface="Segoe UI"/>
                <a:ea typeface="+mn-ea"/>
                <a:cs typeface="+mn-cs"/>
                <a:hlinkClick r:id="rId9">
                  <a:extLst>
                    <a:ext uri="{A12FA001-AC4F-418D-AE19-62706E023703}">
                      <ahyp:hlinkClr xmlns:ahyp="http://schemas.microsoft.com/office/drawing/2018/hyperlinkcolor" val="tx"/>
                    </a:ext>
                  </a:extLst>
                </a:hlinkClick>
              </a:rPr>
              <a:t>The Work Trend Index Annual Report 2025: The Year the Frontier Firm Is Born</a:t>
            </a:r>
            <a:endParaRPr kumimoji="0" lang="en-US" sz="1000" b="0" i="0" u="none" strike="noStrike" kern="1200" cap="none" spc="0" normalizeH="0" baseline="0" noProof="0">
              <a:ln>
                <a:noFill/>
              </a:ln>
              <a:solidFill>
                <a:srgbClr val="0078D4"/>
              </a:solidFill>
              <a:effectLst/>
              <a:uLnTx/>
              <a:uFillTx/>
              <a:latin typeface="Segoe UI"/>
              <a:ea typeface="+mn-ea"/>
              <a:cs typeface="+mn-cs"/>
            </a:endParaRPr>
          </a:p>
        </p:txBody>
      </p:sp>
      <p:pic>
        <p:nvPicPr>
          <p:cNvPr id="6" name="Picture 5">
            <a:extLst>
              <a:ext uri="{FF2B5EF4-FFF2-40B4-BE49-F238E27FC236}">
                <a16:creationId xmlns:a16="http://schemas.microsoft.com/office/drawing/2014/main" id="{3036789A-D443-36F1-2758-C8DBE4D97BAB}"/>
              </a:ext>
              <a:ext uri="{C183D7F6-B498-43B3-948B-1728B52AA6E4}">
                <adec:decorative xmlns:adec="http://schemas.microsoft.com/office/drawing/2017/decorative" val="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426972" y="133669"/>
            <a:ext cx="571334" cy="571334"/>
          </a:xfrm>
          <a:prstGeom prst="rect">
            <a:avLst/>
          </a:prstGeom>
        </p:spPr>
      </p:pic>
    </p:spTree>
    <p:extLst>
      <p:ext uri="{BB962C8B-B14F-4D97-AF65-F5344CB8AC3E}">
        <p14:creationId xmlns:p14="http://schemas.microsoft.com/office/powerpoint/2010/main" val="3222680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par>
                                <p:cTn id="11" presetID="42" presetClass="entr" presetSubtype="0" fill="hold" grpId="0" nodeType="withEffect">
                                  <p:stCondLst>
                                    <p:cond delay="100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500"/>
                                        <p:tgtEl>
                                          <p:spTgt spid="22"/>
                                        </p:tgtEl>
                                      </p:cBhvr>
                                    </p:animEffect>
                                    <p:anim calcmode="lin" valueType="num">
                                      <p:cBhvr>
                                        <p:cTn id="14" dur="500" fill="hold"/>
                                        <p:tgtEl>
                                          <p:spTgt spid="22"/>
                                        </p:tgtEl>
                                        <p:attrNameLst>
                                          <p:attrName>ppt_x</p:attrName>
                                        </p:attrNameLst>
                                      </p:cBhvr>
                                      <p:tavLst>
                                        <p:tav tm="0">
                                          <p:val>
                                            <p:strVal val="#ppt_x"/>
                                          </p:val>
                                        </p:tav>
                                        <p:tav tm="100000">
                                          <p:val>
                                            <p:strVal val="#ppt_x"/>
                                          </p:val>
                                        </p:tav>
                                      </p:tavLst>
                                    </p:anim>
                                    <p:anim calcmode="lin" valueType="num">
                                      <p:cBhvr>
                                        <p:cTn id="15" dur="500" fill="hold"/>
                                        <p:tgtEl>
                                          <p:spTgt spid="22"/>
                                        </p:tgtEl>
                                        <p:attrNameLst>
                                          <p:attrName>ppt_y</p:attrName>
                                        </p:attrNameLst>
                                      </p:cBhvr>
                                      <p:tavLst>
                                        <p:tav tm="0">
                                          <p:val>
                                            <p:strVal val="#ppt_y+.1"/>
                                          </p:val>
                                        </p:tav>
                                        <p:tav tm="100000">
                                          <p:val>
                                            <p:strVal val="#ppt_y"/>
                                          </p:val>
                                        </p:tav>
                                      </p:tavLst>
                                    </p:anim>
                                  </p:childTnLst>
                                </p:cTn>
                              </p:par>
                              <p:par>
                                <p:cTn id="16" presetID="21" presetClass="entr" presetSubtype="1" fill="hold" grpId="0" nodeType="with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wheel(1)">
                                      <p:cBhvr>
                                        <p:cTn id="18" dur="2000"/>
                                        <p:tgtEl>
                                          <p:spTgt spid="23"/>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5"/>
                                        </p:tgtEl>
                                        <p:attrNameLst>
                                          <p:attrName>style.visibility</p:attrName>
                                        </p:attrNameLst>
                                      </p:cBhvr>
                                      <p:to>
                                        <p:strVal val="visible"/>
                                      </p:to>
                                    </p:set>
                                    <p:animEffect transition="in" filter="fade">
                                      <p:cBhvr>
                                        <p:cTn id="21" dur="500"/>
                                        <p:tgtEl>
                                          <p:spTgt spid="25"/>
                                        </p:tgtEl>
                                      </p:cBhvr>
                                    </p:animEffect>
                                  </p:childTnLst>
                                </p:cTn>
                              </p:par>
                              <p:par>
                                <p:cTn id="22" presetID="42" presetClass="entr" presetSubtype="0" fill="hold" grpId="0" nodeType="withEffect">
                                  <p:stCondLst>
                                    <p:cond delay="1000"/>
                                  </p:stCondLst>
                                  <p:childTnLst>
                                    <p:set>
                                      <p:cBhvr>
                                        <p:cTn id="23" dur="1" fill="hold">
                                          <p:stCondLst>
                                            <p:cond delay="0"/>
                                          </p:stCondLst>
                                        </p:cTn>
                                        <p:tgtEl>
                                          <p:spTgt spid="26"/>
                                        </p:tgtEl>
                                        <p:attrNameLst>
                                          <p:attrName>style.visibility</p:attrName>
                                        </p:attrNameLst>
                                      </p:cBhvr>
                                      <p:to>
                                        <p:strVal val="visible"/>
                                      </p:to>
                                    </p:set>
                                    <p:animEffect transition="in" filter="fade">
                                      <p:cBhvr>
                                        <p:cTn id="24" dur="500"/>
                                        <p:tgtEl>
                                          <p:spTgt spid="26"/>
                                        </p:tgtEl>
                                      </p:cBhvr>
                                    </p:animEffect>
                                    <p:anim calcmode="lin" valueType="num">
                                      <p:cBhvr>
                                        <p:cTn id="25" dur="500" fill="hold"/>
                                        <p:tgtEl>
                                          <p:spTgt spid="26"/>
                                        </p:tgtEl>
                                        <p:attrNameLst>
                                          <p:attrName>ppt_x</p:attrName>
                                        </p:attrNameLst>
                                      </p:cBhvr>
                                      <p:tavLst>
                                        <p:tav tm="0">
                                          <p:val>
                                            <p:strVal val="#ppt_x"/>
                                          </p:val>
                                        </p:tav>
                                        <p:tav tm="100000">
                                          <p:val>
                                            <p:strVal val="#ppt_x"/>
                                          </p:val>
                                        </p:tav>
                                      </p:tavLst>
                                    </p:anim>
                                    <p:anim calcmode="lin" valueType="num">
                                      <p:cBhvr>
                                        <p:cTn id="26" dur="500" fill="hold"/>
                                        <p:tgtEl>
                                          <p:spTgt spid="26"/>
                                        </p:tgtEl>
                                        <p:attrNameLst>
                                          <p:attrName>ppt_y</p:attrName>
                                        </p:attrNameLst>
                                      </p:cBhvr>
                                      <p:tavLst>
                                        <p:tav tm="0">
                                          <p:val>
                                            <p:strVal val="#ppt_y+.1"/>
                                          </p:val>
                                        </p:tav>
                                        <p:tav tm="100000">
                                          <p:val>
                                            <p:strVal val="#ppt_y"/>
                                          </p:val>
                                        </p:tav>
                                      </p:tavLst>
                                    </p:anim>
                                  </p:childTnLst>
                                </p:cTn>
                              </p:par>
                              <p:par>
                                <p:cTn id="27" presetID="21" presetClass="entr" presetSubtype="1" fill="hold" grpId="0" nodeType="withEffect">
                                  <p:stCondLst>
                                    <p:cond delay="0"/>
                                  </p:stCondLst>
                                  <p:childTnLst>
                                    <p:set>
                                      <p:cBhvr>
                                        <p:cTn id="28" dur="1" fill="hold">
                                          <p:stCondLst>
                                            <p:cond delay="0"/>
                                          </p:stCondLst>
                                        </p:cTn>
                                        <p:tgtEl>
                                          <p:spTgt spid="27"/>
                                        </p:tgtEl>
                                        <p:attrNameLst>
                                          <p:attrName>style.visibility</p:attrName>
                                        </p:attrNameLst>
                                      </p:cBhvr>
                                      <p:to>
                                        <p:strVal val="visible"/>
                                      </p:to>
                                    </p:set>
                                    <p:animEffect transition="in" filter="wheel(1)">
                                      <p:cBhvr>
                                        <p:cTn id="29" dur="2000"/>
                                        <p:tgtEl>
                                          <p:spTgt spid="27"/>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8"/>
                                        </p:tgtEl>
                                        <p:attrNameLst>
                                          <p:attrName>style.visibility</p:attrName>
                                        </p:attrNameLst>
                                      </p:cBhvr>
                                      <p:to>
                                        <p:strVal val="visible"/>
                                      </p:to>
                                    </p:set>
                                    <p:animEffect transition="in" filter="fade">
                                      <p:cBhvr>
                                        <p:cTn id="32" dur="500"/>
                                        <p:tgtEl>
                                          <p:spTgt spid="28"/>
                                        </p:tgtEl>
                                      </p:cBhvr>
                                    </p:animEffect>
                                  </p:childTnLst>
                                </p:cTn>
                              </p:par>
                              <p:par>
                                <p:cTn id="33" presetID="42" presetClass="entr" presetSubtype="0" fill="hold" grpId="0" nodeType="withEffect">
                                  <p:stCondLst>
                                    <p:cond delay="1000"/>
                                  </p:stCondLst>
                                  <p:childTnLst>
                                    <p:set>
                                      <p:cBhvr>
                                        <p:cTn id="34" dur="1" fill="hold">
                                          <p:stCondLst>
                                            <p:cond delay="0"/>
                                          </p:stCondLst>
                                        </p:cTn>
                                        <p:tgtEl>
                                          <p:spTgt spid="29"/>
                                        </p:tgtEl>
                                        <p:attrNameLst>
                                          <p:attrName>style.visibility</p:attrName>
                                        </p:attrNameLst>
                                      </p:cBhvr>
                                      <p:to>
                                        <p:strVal val="visible"/>
                                      </p:to>
                                    </p:set>
                                    <p:animEffect transition="in" filter="fade">
                                      <p:cBhvr>
                                        <p:cTn id="35" dur="500"/>
                                        <p:tgtEl>
                                          <p:spTgt spid="29"/>
                                        </p:tgtEl>
                                      </p:cBhvr>
                                    </p:animEffect>
                                    <p:anim calcmode="lin" valueType="num">
                                      <p:cBhvr>
                                        <p:cTn id="36" dur="500" fill="hold"/>
                                        <p:tgtEl>
                                          <p:spTgt spid="29"/>
                                        </p:tgtEl>
                                        <p:attrNameLst>
                                          <p:attrName>ppt_x</p:attrName>
                                        </p:attrNameLst>
                                      </p:cBhvr>
                                      <p:tavLst>
                                        <p:tav tm="0">
                                          <p:val>
                                            <p:strVal val="#ppt_x"/>
                                          </p:val>
                                        </p:tav>
                                        <p:tav tm="100000">
                                          <p:val>
                                            <p:strVal val="#ppt_x"/>
                                          </p:val>
                                        </p:tav>
                                      </p:tavLst>
                                    </p:anim>
                                    <p:anim calcmode="lin" valueType="num">
                                      <p:cBhvr>
                                        <p:cTn id="37" dur="5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Graphic spid="23" grpId="0">
        <p:bldAsOne/>
      </p:bldGraphic>
      <p:bldGraphic spid="27" grpId="0">
        <p:bldAsOne/>
      </p:bldGraphic>
      <p:bldP spid="17" grpId="0"/>
      <p:bldP spid="22" grpId="0"/>
      <p:bldP spid="25" grpId="0"/>
      <p:bldP spid="26" grpId="0"/>
      <p:bldP spid="28" grpId="0"/>
      <p:bldP spid="2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33055695-3C2B-0C2E-AEF6-90CCD7849253}"/>
              </a:ext>
              <a:ext uri="{C183D7F6-B498-43B3-948B-1728B52AA6E4}">
                <adec:decorative xmlns:adec="http://schemas.microsoft.com/office/drawing/2017/decorative" val="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25" imgH="424" progId="TCLayout.ActiveDocument.1">
                  <p:embed/>
                </p:oleObj>
              </mc:Choice>
              <mc:Fallback>
                <p:oleObj name="think-cell Slide" r:id="rId4" imgW="425" imgH="424" progId="TCLayout.ActiveDocument.1">
                  <p:embed/>
                  <p:pic>
                    <p:nvPicPr>
                      <p:cNvPr id="7" name="think-cell data - do not delete" hidden="1">
                        <a:extLst>
                          <a:ext uri="{FF2B5EF4-FFF2-40B4-BE49-F238E27FC236}">
                            <a16:creationId xmlns:a16="http://schemas.microsoft.com/office/drawing/2014/main" id="{33055695-3C2B-0C2E-AEF6-90CCD7849253}"/>
                          </a:ext>
                          <a:ext uri="{C183D7F6-B498-43B3-948B-1728B52AA6E4}">
                            <adec:decorative xmlns:adec="http://schemas.microsoft.com/office/drawing/2017/decorative" val="1"/>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9" name="Rectangle: Rounded Corners 8">
            <a:extLst>
              <a:ext uri="{FF2B5EF4-FFF2-40B4-BE49-F238E27FC236}">
                <a16:creationId xmlns:a16="http://schemas.microsoft.com/office/drawing/2014/main" id="{848C10DA-0230-03E1-647E-8C9EC25D71BA}"/>
              </a:ext>
              <a:ext uri="{C183D7F6-B498-43B3-948B-1728B52AA6E4}">
                <adec:decorative xmlns:adec="http://schemas.microsoft.com/office/drawing/2017/decorative" val="1"/>
              </a:ext>
            </a:extLst>
          </p:cNvPr>
          <p:cNvSpPr/>
          <p:nvPr/>
        </p:nvSpPr>
        <p:spPr bwMode="auto">
          <a:xfrm>
            <a:off x="511174" y="1528252"/>
            <a:ext cx="11185526" cy="4596323"/>
          </a:xfrm>
          <a:prstGeom prst="roundRect">
            <a:avLst>
              <a:gd name="adj" fmla="val 4198"/>
            </a:avLst>
          </a:prstGeom>
          <a:solidFill>
            <a:schemeClr val="bg1"/>
          </a:solidFill>
          <a:ln w="12700">
            <a:noFill/>
          </a:ln>
          <a:effectLst>
            <a:outerShdw blurRad="228600" dist="63500" dir="27000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Sans Display"/>
              <a:ea typeface="+mn-ea"/>
              <a:cs typeface="+mn-cs"/>
            </a:endParaRPr>
          </a:p>
        </p:txBody>
      </p:sp>
      <p:cxnSp>
        <p:nvCxnSpPr>
          <p:cNvPr id="14" name="Straight Connector 13">
            <a:extLst>
              <a:ext uri="{FF2B5EF4-FFF2-40B4-BE49-F238E27FC236}">
                <a16:creationId xmlns:a16="http://schemas.microsoft.com/office/drawing/2014/main" id="{CBDEB470-AB11-9571-27B2-4C7AEEDFED29}"/>
              </a:ext>
              <a:ext uri="{C183D7F6-B498-43B3-948B-1728B52AA6E4}">
                <adec:decorative xmlns:adec="http://schemas.microsoft.com/office/drawing/2017/decorative" val="1"/>
              </a:ext>
            </a:extLst>
          </p:cNvPr>
          <p:cNvCxnSpPr>
            <a:cxnSpLocks/>
          </p:cNvCxnSpPr>
          <p:nvPr/>
        </p:nvCxnSpPr>
        <p:spPr>
          <a:xfrm flipH="1">
            <a:off x="732875" y="2863646"/>
            <a:ext cx="5097028" cy="0"/>
          </a:xfrm>
          <a:prstGeom prst="line">
            <a:avLst/>
          </a:prstGeom>
          <a:solidFill>
            <a:schemeClr val="bg1"/>
          </a:solidFill>
          <a:ln w="15875">
            <a:solidFill>
              <a:schemeClr val="accent4"/>
            </a:solidFill>
          </a:ln>
        </p:spPr>
        <p:style>
          <a:lnRef idx="2">
            <a:schemeClr val="accent1">
              <a:shade val="15000"/>
            </a:schemeClr>
          </a:lnRef>
          <a:fillRef idx="1">
            <a:schemeClr val="accent1"/>
          </a:fillRef>
          <a:effectRef idx="0">
            <a:schemeClr val="accent1"/>
          </a:effectRef>
          <a:fontRef idx="minor">
            <a:schemeClr val="lt1"/>
          </a:fontRef>
        </p:style>
      </p:cxnSp>
      <p:sp>
        <p:nvSpPr>
          <p:cNvPr id="34" name="Oval 33">
            <a:extLst>
              <a:ext uri="{FF2B5EF4-FFF2-40B4-BE49-F238E27FC236}">
                <a16:creationId xmlns:a16="http://schemas.microsoft.com/office/drawing/2014/main" id="{5C50CA2A-8B86-4FC6-AFC9-951DEC546B43}"/>
              </a:ext>
              <a:ext uri="{C183D7F6-B498-43B3-948B-1728B52AA6E4}">
                <adec:decorative xmlns:adec="http://schemas.microsoft.com/office/drawing/2017/decorative" val="1"/>
              </a:ext>
            </a:extLst>
          </p:cNvPr>
          <p:cNvSpPr/>
          <p:nvPr/>
        </p:nvSpPr>
        <p:spPr bwMode="auto">
          <a:xfrm>
            <a:off x="732875" y="1729172"/>
            <a:ext cx="530775" cy="530775"/>
          </a:xfrm>
          <a:prstGeom prst="ellipse">
            <a:avLst/>
          </a:prstGeom>
          <a:solidFill>
            <a:schemeClr val="bg1"/>
          </a:solidFill>
          <a:ln w="12700">
            <a:gradFill>
              <a:gsLst>
                <a:gs pos="100000">
                  <a:srgbClr val="C03BC4"/>
                </a:gs>
                <a:gs pos="0">
                  <a:srgbClr val="0078D4"/>
                </a:gs>
              </a:gsLst>
              <a:lin ang="0" scaled="0"/>
            </a:gradFill>
          </a:ln>
          <a:effectLst>
            <a:outerShdw blurRad="177800" dist="254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300"/>
              </a:spcAft>
              <a:buClrTx/>
              <a:buSzTx/>
              <a:buFontTx/>
              <a:buNone/>
              <a:tabLst/>
              <a:defRPr/>
            </a:pPr>
            <a:endParaRPr kumimoji="0" lang="en-US" sz="2000" b="0" i="0" u="none" strike="noStrike" kern="1200" cap="none" spc="0" normalizeH="0" baseline="0" noProof="0">
              <a:ln>
                <a:noFill/>
              </a:ln>
              <a:gradFill flip="none" rotWithShape="1">
                <a:gsLst>
                  <a:gs pos="29000">
                    <a:srgbClr val="0078D4"/>
                  </a:gs>
                  <a:gs pos="100000">
                    <a:srgbClr val="C53FCC"/>
                  </a:gs>
                </a:gsLst>
                <a:lin ang="0" scaled="1"/>
                <a:tileRect/>
              </a:gradFill>
              <a:effectLst/>
              <a:uLnTx/>
              <a:uFillTx/>
              <a:latin typeface="Segoe UI Semibold"/>
              <a:ea typeface="+mn-ea"/>
              <a:cs typeface="+mn-cs"/>
            </a:endParaRPr>
          </a:p>
        </p:txBody>
      </p:sp>
      <p:pic>
        <p:nvPicPr>
          <p:cNvPr id="2" name="Picture 2">
            <a:extLst>
              <a:ext uri="{FF2B5EF4-FFF2-40B4-BE49-F238E27FC236}">
                <a16:creationId xmlns:a16="http://schemas.microsoft.com/office/drawing/2014/main" id="{A71ED91B-CFA3-9B48-B575-53B15922353B}"/>
              </a:ext>
              <a:ext uri="{C183D7F6-B498-43B3-948B-1728B52AA6E4}">
                <adec:decorative xmlns:adec="http://schemas.microsoft.com/office/drawing/2017/decorative" val="1"/>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852528" y="1848825"/>
            <a:ext cx="291468" cy="291468"/>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BA826672-CC29-3E57-B8B1-31940920077A}"/>
              </a:ext>
            </a:extLst>
          </p:cNvPr>
          <p:cNvSpPr>
            <a:spLocks noGrp="1"/>
          </p:cNvSpPr>
          <p:nvPr>
            <p:ph type="title"/>
          </p:nvPr>
        </p:nvSpPr>
        <p:spPr/>
        <p:txBody>
          <a:bodyPr vert="horz">
            <a:spAutoFit/>
          </a:bodyPr>
          <a:lstStyle/>
          <a:p>
            <a:r>
              <a:rPr lang="en-US" sz="4400" b="1" spc="-50">
                <a:ln w="3175">
                  <a:noFill/>
                </a:ln>
                <a:gradFill>
                  <a:gsLst>
                    <a:gs pos="971">
                      <a:srgbClr val="2897CE"/>
                    </a:gs>
                    <a:gs pos="100000">
                      <a:srgbClr val="8678D6"/>
                    </a:gs>
                  </a:gsLst>
                  <a:lin ang="2700000" scaled="0"/>
                </a:gradFill>
                <a:latin typeface="Aptos Display"/>
                <a:cs typeface="Segoe UI Semibold"/>
              </a:rPr>
              <a:t>What are Agents</a:t>
            </a:r>
          </a:p>
        </p:txBody>
      </p:sp>
      <p:sp>
        <p:nvSpPr>
          <p:cNvPr id="11" name="Rectangle 10">
            <a:extLst>
              <a:ext uri="{FF2B5EF4-FFF2-40B4-BE49-F238E27FC236}">
                <a16:creationId xmlns:a16="http://schemas.microsoft.com/office/drawing/2014/main" id="{5ADE7FD5-5B58-E256-4C1E-0F52DAEF3CDA}"/>
              </a:ext>
            </a:extLst>
          </p:cNvPr>
          <p:cNvSpPr/>
          <p:nvPr/>
        </p:nvSpPr>
        <p:spPr>
          <a:xfrm>
            <a:off x="732875" y="2429661"/>
            <a:ext cx="5097028" cy="30777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Segoe UI Semibold"/>
                <a:ea typeface="+mn-ea"/>
                <a:cs typeface="Segoe UI Semibold" panose="020B0702040204020203" pitchFamily="34" charset="0"/>
              </a:rPr>
              <a:t>Agents offer a tailored Copilot experience</a:t>
            </a:r>
            <a:endParaRPr kumimoji="0" lang="en-US" sz="2000" b="0" i="0" u="none" strike="noStrike" kern="1200" cap="none" spc="0" normalizeH="0" baseline="0" noProof="0">
              <a:ln>
                <a:noFill/>
              </a:ln>
              <a:solidFill>
                <a:prstClr val="black"/>
              </a:solidFill>
              <a:effectLst/>
              <a:uLnTx/>
              <a:uFillTx/>
              <a:latin typeface="Segoe UI Semibold"/>
              <a:ea typeface="+mn-ea"/>
              <a:cs typeface="Segoe UI" panose="020B0502040204020203" pitchFamily="34" charset="0"/>
            </a:endParaRPr>
          </a:p>
        </p:txBody>
      </p:sp>
      <p:sp>
        <p:nvSpPr>
          <p:cNvPr id="10" name="Text Placeholder 3">
            <a:extLst>
              <a:ext uri="{FF2B5EF4-FFF2-40B4-BE49-F238E27FC236}">
                <a16:creationId xmlns:a16="http://schemas.microsoft.com/office/drawing/2014/main" id="{FC0E1962-E218-AF86-C384-510062C9DDFA}"/>
              </a:ext>
            </a:extLst>
          </p:cNvPr>
          <p:cNvSpPr txBox="1">
            <a:spLocks/>
          </p:cNvSpPr>
          <p:nvPr/>
        </p:nvSpPr>
        <p:spPr>
          <a:xfrm>
            <a:off x="732875" y="3005138"/>
            <a:ext cx="4786313" cy="2852737"/>
          </a:xfrm>
          <a:prstGeom prst="rect">
            <a:avLst/>
          </a:prstGeom>
          <a:ln>
            <a:noFill/>
          </a:ln>
        </p:spPr>
        <p:txBody>
          <a:bodyPr vert="horz" wrap="squar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marR="0" lvl="1"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Agents look and function like Copilot, but: </a:t>
            </a:r>
          </a:p>
          <a:p>
            <a:pPr marL="285750" marR="0" lvl="1"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Tailor the experience to a specific use case</a:t>
            </a:r>
          </a:p>
          <a:p>
            <a:pPr marL="285750" marR="0" lvl="1"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Focus on the data (inside or outside of M365) that’s applicable for your specific business needs</a:t>
            </a:r>
          </a:p>
          <a:p>
            <a:pPr marL="285750" marR="0" lvl="1"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1800" b="0" i="0" u="none" strike="noStrike" kern="1200" cap="none" spc="0" normalizeH="0" baseline="0" noProof="0">
                <a:ln>
                  <a:noFill/>
                </a:ln>
                <a:solidFill>
                  <a:prstClr val="black"/>
                </a:solidFill>
                <a:effectLst/>
                <a:uLnTx/>
                <a:uFillTx/>
                <a:latin typeface="Segoe UI"/>
                <a:ea typeface="+mn-ea"/>
                <a:cs typeface="Segoe UI" panose="020B0502040204020203" pitchFamily="34" charset="0"/>
              </a:rPr>
              <a:t>Can be equipped with skills, such as sending emails, updating records, or creating support tickets</a:t>
            </a: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pic>
        <p:nvPicPr>
          <p:cNvPr id="6" name="Picture 5" descr="The image depicts a hand holding a smartphone displaying various healthcare management and coding applications, emphasizing the capabilities of the M365 Copilot for healthcare providers.  AI-generated content may be incorrect.">
            <a:extLst>
              <a:ext uri="{FF2B5EF4-FFF2-40B4-BE49-F238E27FC236}">
                <a16:creationId xmlns:a16="http://schemas.microsoft.com/office/drawing/2014/main" id="{4AA81093-A04C-077C-1F74-B219AD1928DC}"/>
              </a:ext>
            </a:extLst>
          </p:cNvPr>
          <p:cNvPicPr>
            <a:picLocks noChangeAspect="1"/>
          </p:cNvPicPr>
          <p:nvPr/>
        </p:nvPicPr>
        <p:blipFill>
          <a:blip r:embed="rId7"/>
          <a:stretch>
            <a:fillRect/>
          </a:stretch>
        </p:blipFill>
        <p:spPr>
          <a:xfrm>
            <a:off x="5855385" y="708911"/>
            <a:ext cx="5815832" cy="5815832"/>
          </a:xfrm>
          <a:prstGeom prst="rect">
            <a:avLst/>
          </a:prstGeom>
        </p:spPr>
      </p:pic>
      <p:pic>
        <p:nvPicPr>
          <p:cNvPr id="8" name="Picture 7">
            <a:extLst>
              <a:ext uri="{FF2B5EF4-FFF2-40B4-BE49-F238E27FC236}">
                <a16:creationId xmlns:a16="http://schemas.microsoft.com/office/drawing/2014/main" id="{F43E50FD-BC0E-C95F-AEDA-D6A4E906FB70}"/>
              </a:ext>
              <a:ext uri="{C183D7F6-B498-43B3-948B-1728B52AA6E4}">
                <adec:decorative xmlns:adec="http://schemas.microsoft.com/office/drawing/2017/decorative" val="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426972" y="133669"/>
            <a:ext cx="571334" cy="571334"/>
          </a:xfrm>
          <a:prstGeom prst="rect">
            <a:avLst/>
          </a:prstGeom>
        </p:spPr>
      </p:pic>
    </p:spTree>
    <p:extLst>
      <p:ext uri="{BB962C8B-B14F-4D97-AF65-F5344CB8AC3E}">
        <p14:creationId xmlns:p14="http://schemas.microsoft.com/office/powerpoint/2010/main" val="3857882928"/>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07F39F-FF36-1465-9057-97A19555976C}"/>
            </a:ext>
          </a:extLst>
        </p:cNvPr>
        <p:cNvGrpSpPr/>
        <p:nvPr/>
      </p:nvGrpSpPr>
      <p:grpSpPr>
        <a:xfrm>
          <a:off x="0" y="0"/>
          <a:ext cx="0" cy="0"/>
          <a:chOff x="0" y="0"/>
          <a:chExt cx="0" cy="0"/>
        </a:xfrm>
      </p:grpSpPr>
      <p:graphicFrame>
        <p:nvGraphicFramePr>
          <p:cNvPr id="27" name="think-cell data - do not delete" hidden="1">
            <a:extLst>
              <a:ext uri="{FF2B5EF4-FFF2-40B4-BE49-F238E27FC236}">
                <a16:creationId xmlns:a16="http://schemas.microsoft.com/office/drawing/2014/main" id="{D3EC9F2E-0F7B-6607-0FE4-EA11BDAAD849}"/>
              </a:ext>
              <a:ext uri="{C183D7F6-B498-43B3-948B-1728B52AA6E4}">
                <adec:decorative xmlns:adec="http://schemas.microsoft.com/office/drawing/2017/decorative" val="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25" imgH="424" progId="TCLayout.ActiveDocument.1">
                  <p:embed/>
                </p:oleObj>
              </mc:Choice>
              <mc:Fallback>
                <p:oleObj name="think-cell Slide" r:id="rId4" imgW="425" imgH="424" progId="TCLayout.ActiveDocument.1">
                  <p:embed/>
                  <p:pic>
                    <p:nvPicPr>
                      <p:cNvPr id="27" name="think-cell data - do not delete" hidden="1">
                        <a:extLst>
                          <a:ext uri="{FF2B5EF4-FFF2-40B4-BE49-F238E27FC236}">
                            <a16:creationId xmlns:a16="http://schemas.microsoft.com/office/drawing/2014/main" id="{D3EC9F2E-0F7B-6607-0FE4-EA11BDAAD849}"/>
                          </a:ext>
                          <a:ext uri="{C183D7F6-B498-43B3-948B-1728B52AA6E4}">
                            <adec:decorative xmlns:adec="http://schemas.microsoft.com/office/drawing/2017/decorative" val="1"/>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grpSp>
        <p:nvGrpSpPr>
          <p:cNvPr id="35" name="Group 34">
            <a:extLst>
              <a:ext uri="{FF2B5EF4-FFF2-40B4-BE49-F238E27FC236}">
                <a16:creationId xmlns:a16="http://schemas.microsoft.com/office/drawing/2014/main" id="{F3D0D496-7E09-081A-BBD1-890EA71431E8}"/>
              </a:ext>
            </a:extLst>
          </p:cNvPr>
          <p:cNvGrpSpPr/>
          <p:nvPr/>
        </p:nvGrpSpPr>
        <p:grpSpPr>
          <a:xfrm>
            <a:off x="495300" y="684261"/>
            <a:ext cx="11201400" cy="5600700"/>
            <a:chOff x="495300" y="684261"/>
            <a:chExt cx="11201400" cy="5600700"/>
          </a:xfrm>
        </p:grpSpPr>
        <p:sp>
          <p:nvSpPr>
            <p:cNvPr id="2" name="Rounded Rectangle 1">
              <a:extLst>
                <a:ext uri="{FF2B5EF4-FFF2-40B4-BE49-F238E27FC236}">
                  <a16:creationId xmlns:a16="http://schemas.microsoft.com/office/drawing/2014/main" id="{D90E5931-1CDB-FE5A-4719-B3687BB9E6E9}"/>
                </a:ext>
                <a:ext uri="{C183D7F6-B498-43B3-948B-1728B52AA6E4}">
                  <adec:decorative xmlns:adec="http://schemas.microsoft.com/office/drawing/2017/decorative" val="1"/>
                </a:ext>
              </a:extLst>
            </p:cNvPr>
            <p:cNvSpPr/>
            <p:nvPr/>
          </p:nvSpPr>
          <p:spPr bwMode="auto">
            <a:xfrm>
              <a:off x="495300" y="684261"/>
              <a:ext cx="11201400" cy="5600700"/>
            </a:xfrm>
            <a:prstGeom prst="roundRect">
              <a:avLst>
                <a:gd name="adj" fmla="val 3533"/>
              </a:avLst>
            </a:prstGeom>
            <a:solidFill>
              <a:schemeClr val="bg1"/>
            </a:solidFill>
            <a:ln w="12700">
              <a:noFill/>
            </a:ln>
            <a:effectLst>
              <a:outerShdw blurRad="177800" dist="25400" algn="tl" rotWithShape="0">
                <a:prstClr val="black">
                  <a:alpha val="8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Sans Display"/>
                <a:ea typeface="+mn-ea"/>
                <a:cs typeface="+mn-cs"/>
              </a:endParaRPr>
            </a:p>
          </p:txBody>
        </p:sp>
        <p:sp>
          <p:nvSpPr>
            <p:cNvPr id="24" name="Title 100">
              <a:extLst>
                <a:ext uri="{FF2B5EF4-FFF2-40B4-BE49-F238E27FC236}">
                  <a16:creationId xmlns:a16="http://schemas.microsoft.com/office/drawing/2014/main" id="{9C0725D7-CF77-1CF8-2D15-7E2812DBFCED}"/>
                </a:ext>
                <a:ext uri="{C183D7F6-B498-43B3-948B-1728B52AA6E4}">
                  <adec:decorative xmlns:adec="http://schemas.microsoft.com/office/drawing/2017/decorative" val="1"/>
                </a:ext>
              </a:extLst>
            </p:cNvPr>
            <p:cNvSpPr txBox="1">
              <a:spLocks/>
            </p:cNvSpPr>
            <p:nvPr/>
          </p:nvSpPr>
          <p:spPr bwMode="auto">
            <a:xfrm>
              <a:off x="4427842" y="5603385"/>
              <a:ext cx="6586488" cy="41422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b="1" i="0" u="none" strike="noStrike" cap="none" spc="0" normalizeH="0" baseline="0">
                  <a:ln>
                    <a:noFill/>
                  </a:ln>
                  <a:solidFill>
                    <a:schemeClr val="bg1"/>
                  </a:solidFill>
                  <a:effectLst/>
                  <a:uLnTx/>
                  <a:uFillTx/>
                  <a:latin typeface="Segoe Sans Display Semibold" pitchFamily="2" charset="0"/>
                  <a:cs typeface="Segoe Sans Display Semibold" pitchFamily="2" charset="0"/>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078D4"/>
                  </a:solidFill>
                  <a:effectLst/>
                  <a:uLnTx/>
                  <a:uFillTx/>
                  <a:latin typeface="Segoe UI Semibold"/>
                  <a:ea typeface="+mn-ea"/>
                  <a:cs typeface="Segoe Sans Display Semibold" pitchFamily="2" charset="0"/>
                </a:rPr>
                <a:t>Copilot Control System</a:t>
              </a:r>
            </a:p>
          </p:txBody>
        </p:sp>
        <p:sp>
          <p:nvSpPr>
            <p:cNvPr id="26" name="Left Brace 25">
              <a:extLst>
                <a:ext uri="{FF2B5EF4-FFF2-40B4-BE49-F238E27FC236}">
                  <a16:creationId xmlns:a16="http://schemas.microsoft.com/office/drawing/2014/main" id="{E662EF49-543D-1659-A201-CD38754C6CDB}"/>
                </a:ext>
                <a:ext uri="{C183D7F6-B498-43B3-948B-1728B52AA6E4}">
                  <adec:decorative xmlns:adec="http://schemas.microsoft.com/office/drawing/2017/decorative" val="1"/>
                </a:ext>
              </a:extLst>
            </p:cNvPr>
            <p:cNvSpPr/>
            <p:nvPr/>
          </p:nvSpPr>
          <p:spPr>
            <a:xfrm rot="16200000">
              <a:off x="7536420" y="2135548"/>
              <a:ext cx="369333" cy="6586488"/>
            </a:xfrm>
            <a:prstGeom prst="leftBrace">
              <a:avLst>
                <a:gd name="adj1" fmla="val 37218"/>
                <a:gd name="adj2" fmla="val 50000"/>
              </a:avLst>
            </a:prstGeom>
            <a:ln>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nvGrpSpPr>
            <p:cNvPr id="23" name="Group 22" descr="A diagram illustrating the architecture of a Copilot Control System. On the left, a circular profile picture of a person represents the user, who interacts bi-directionally (indicated by double-headed arrows) with the central element: Copilot. Copilot is represented by a large, stylized, multicolored ribbon-like logo contained within a soft, square-like shape with a colorful gradient background. This Copilot area is enclosed by a light gray line connected by a bracket labeled Copilot Control System that also encompasses the section on the right, labeled Agents. The Agents section consists of a decentralized network of smaller, stylized icons, each resembling a code bracket or chevron symbol with a purple and blue gradient, interconnected by dashed gray lines, indicating a system where multiple agents work together under the control of the Copilot.">
              <a:extLst>
                <a:ext uri="{FF2B5EF4-FFF2-40B4-BE49-F238E27FC236}">
                  <a16:creationId xmlns:a16="http://schemas.microsoft.com/office/drawing/2014/main" id="{6B7B2104-8D1B-E180-6469-CE2EEC3857F7}"/>
                </a:ext>
                <a:ext uri="{C183D7F6-B498-43B3-948B-1728B52AA6E4}">
                  <adec:decorative xmlns:adec="http://schemas.microsoft.com/office/drawing/2017/decorative" val="0"/>
                </a:ext>
              </a:extLst>
            </p:cNvPr>
            <p:cNvGrpSpPr/>
            <p:nvPr/>
          </p:nvGrpSpPr>
          <p:grpSpPr>
            <a:xfrm>
              <a:off x="1071416" y="1028984"/>
              <a:ext cx="9942914" cy="4063371"/>
              <a:chOff x="1071416" y="1028984"/>
              <a:chExt cx="9942914" cy="4063371"/>
            </a:xfrm>
          </p:grpSpPr>
          <p:grpSp>
            <p:nvGrpSpPr>
              <p:cNvPr id="43" name="!!arrows" descr="Arrows pointing back and forth from an employee to Copilot and Agents">
                <a:extLst>
                  <a:ext uri="{FF2B5EF4-FFF2-40B4-BE49-F238E27FC236}">
                    <a16:creationId xmlns:a16="http://schemas.microsoft.com/office/drawing/2014/main" id="{044C345A-534C-D2F6-57FA-4173A5726570}"/>
                  </a:ext>
                  <a:ext uri="{C183D7F6-B498-43B3-948B-1728B52AA6E4}">
                    <adec:decorative xmlns:adec="http://schemas.microsoft.com/office/drawing/2017/decorative" val="0"/>
                  </a:ext>
                </a:extLst>
              </p:cNvPr>
              <p:cNvGrpSpPr/>
              <p:nvPr/>
            </p:nvGrpSpPr>
            <p:grpSpPr>
              <a:xfrm>
                <a:off x="2681936" y="2945641"/>
                <a:ext cx="1140182" cy="555207"/>
                <a:chOff x="16892579" y="9293170"/>
                <a:chExt cx="2067576" cy="930600"/>
              </a:xfrm>
            </p:grpSpPr>
            <p:grpSp>
              <p:nvGrpSpPr>
                <p:cNvPr id="44" name="Group 43">
                  <a:extLst>
                    <a:ext uri="{FF2B5EF4-FFF2-40B4-BE49-F238E27FC236}">
                      <a16:creationId xmlns:a16="http://schemas.microsoft.com/office/drawing/2014/main" id="{3514EA02-3A01-8E8B-E35E-C821FFCFF45E}"/>
                    </a:ext>
                  </a:extLst>
                </p:cNvPr>
                <p:cNvGrpSpPr/>
                <p:nvPr/>
              </p:nvGrpSpPr>
              <p:grpSpPr>
                <a:xfrm>
                  <a:off x="16892579" y="9293170"/>
                  <a:ext cx="1691199" cy="463291"/>
                  <a:chOff x="16892579" y="9293170"/>
                  <a:chExt cx="1691199" cy="463291"/>
                </a:xfrm>
              </p:grpSpPr>
              <p:grpSp>
                <p:nvGrpSpPr>
                  <p:cNvPr id="52" name="Group 51">
                    <a:extLst>
                      <a:ext uri="{FF2B5EF4-FFF2-40B4-BE49-F238E27FC236}">
                        <a16:creationId xmlns:a16="http://schemas.microsoft.com/office/drawing/2014/main" id="{F60AB8A4-5F96-98D2-452D-8C3189B76E79}"/>
                      </a:ext>
                    </a:extLst>
                  </p:cNvPr>
                  <p:cNvGrpSpPr>
                    <a:grpSpLocks noChangeAspect="1"/>
                  </p:cNvGrpSpPr>
                  <p:nvPr/>
                </p:nvGrpSpPr>
                <p:grpSpPr>
                  <a:xfrm rot="16200000" flipH="1">
                    <a:off x="16758939" y="9426810"/>
                    <a:ext cx="463291" cy="196011"/>
                    <a:chOff x="24942308" y="2917288"/>
                    <a:chExt cx="1321816" cy="559246"/>
                  </a:xfrm>
                </p:grpSpPr>
                <p:cxnSp>
                  <p:nvCxnSpPr>
                    <p:cNvPr id="54" name="Straight Connector 53">
                      <a:extLst>
                        <a:ext uri="{FF2B5EF4-FFF2-40B4-BE49-F238E27FC236}">
                          <a16:creationId xmlns:a16="http://schemas.microsoft.com/office/drawing/2014/main" id="{A27F94AB-992E-8D43-1629-67CA7F40D1CB}"/>
                        </a:ext>
                        <a:ext uri="{C183D7F6-B498-43B3-948B-1728B52AA6E4}">
                          <adec:decorative xmlns:adec="http://schemas.microsoft.com/office/drawing/2017/decorative" val="1"/>
                        </a:ext>
                      </a:extLst>
                    </p:cNvPr>
                    <p:cNvCxnSpPr>
                      <a:cxnSpLocks/>
                    </p:cNvCxnSpPr>
                    <p:nvPr/>
                  </p:nvCxnSpPr>
                  <p:spPr>
                    <a:xfrm rot="10800000">
                      <a:off x="25603203" y="2917288"/>
                      <a:ext cx="660921" cy="559239"/>
                    </a:xfrm>
                    <a:prstGeom prst="line">
                      <a:avLst/>
                    </a:prstGeom>
                    <a:ln w="19050" cap="rnd">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3CD9214-E11A-6327-7B58-2D8E43BA7264}"/>
                        </a:ext>
                        <a:ext uri="{C183D7F6-B498-43B3-948B-1728B52AA6E4}">
                          <adec:decorative xmlns:adec="http://schemas.microsoft.com/office/drawing/2017/decorative" val="1"/>
                        </a:ext>
                      </a:extLst>
                    </p:cNvPr>
                    <p:cNvCxnSpPr>
                      <a:cxnSpLocks/>
                    </p:cNvCxnSpPr>
                    <p:nvPr/>
                  </p:nvCxnSpPr>
                  <p:spPr>
                    <a:xfrm rot="10800000" flipH="1">
                      <a:off x="24942308" y="2917292"/>
                      <a:ext cx="660917" cy="559242"/>
                    </a:xfrm>
                    <a:prstGeom prst="line">
                      <a:avLst/>
                    </a:prstGeom>
                    <a:ln w="19050" cap="rnd">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cxnSp>
                <p:nvCxnSpPr>
                  <p:cNvPr id="53" name="Straight Connector 52">
                    <a:extLst>
                      <a:ext uri="{FF2B5EF4-FFF2-40B4-BE49-F238E27FC236}">
                        <a16:creationId xmlns:a16="http://schemas.microsoft.com/office/drawing/2014/main" id="{19410DE0-CDBF-C12E-FEC3-5CCD4B96DB39}"/>
                      </a:ext>
                      <a:ext uri="{C183D7F6-B498-43B3-948B-1728B52AA6E4}">
                        <adec:decorative xmlns:adec="http://schemas.microsoft.com/office/drawing/2017/decorative" val="1"/>
                      </a:ext>
                    </a:extLst>
                  </p:cNvPr>
                  <p:cNvCxnSpPr>
                    <a:cxnSpLocks/>
                  </p:cNvCxnSpPr>
                  <p:nvPr/>
                </p:nvCxnSpPr>
                <p:spPr>
                  <a:xfrm>
                    <a:off x="16907819" y="9524781"/>
                    <a:ext cx="1675959" cy="0"/>
                  </a:xfrm>
                  <a:prstGeom prst="line">
                    <a:avLst/>
                  </a:prstGeom>
                  <a:ln w="19050" cap="rnd">
                    <a:solidFill>
                      <a:schemeClr val="bg1">
                        <a:lumMod val="75000"/>
                      </a:schemeClr>
                    </a:solidFill>
                    <a:headEnd type="none" w="lg" len="med"/>
                    <a:tailEnd type="none" w="lg" len="sm"/>
                  </a:ln>
                </p:spPr>
                <p:style>
                  <a:lnRef idx="1">
                    <a:schemeClr val="accent1"/>
                  </a:lnRef>
                  <a:fillRef idx="0">
                    <a:schemeClr val="accent1"/>
                  </a:fillRef>
                  <a:effectRef idx="0">
                    <a:schemeClr val="accent1"/>
                  </a:effectRef>
                  <a:fontRef idx="minor">
                    <a:schemeClr val="tx1"/>
                  </a:fontRef>
                </p:style>
              </p:cxnSp>
            </p:grpSp>
            <p:grpSp>
              <p:nvGrpSpPr>
                <p:cNvPr id="45" name="Group 44">
                  <a:extLst>
                    <a:ext uri="{FF2B5EF4-FFF2-40B4-BE49-F238E27FC236}">
                      <a16:creationId xmlns:a16="http://schemas.microsoft.com/office/drawing/2014/main" id="{84CC2250-32E8-1F6D-5F9E-11F84FDC6D63}"/>
                    </a:ext>
                  </a:extLst>
                </p:cNvPr>
                <p:cNvGrpSpPr/>
                <p:nvPr/>
              </p:nvGrpSpPr>
              <p:grpSpPr>
                <a:xfrm rot="10800000">
                  <a:off x="17266223" y="9760478"/>
                  <a:ext cx="1693932" cy="463292"/>
                  <a:chOff x="17683464" y="9293190"/>
                  <a:chExt cx="1693932" cy="463292"/>
                </a:xfrm>
              </p:grpSpPr>
              <p:grpSp>
                <p:nvGrpSpPr>
                  <p:cNvPr id="46" name="Group 45">
                    <a:extLst>
                      <a:ext uri="{FF2B5EF4-FFF2-40B4-BE49-F238E27FC236}">
                        <a16:creationId xmlns:a16="http://schemas.microsoft.com/office/drawing/2014/main" id="{FC09F8A5-A4AF-8D4A-2040-71E57D60D345}"/>
                      </a:ext>
                    </a:extLst>
                  </p:cNvPr>
                  <p:cNvGrpSpPr>
                    <a:grpSpLocks noChangeAspect="1"/>
                  </p:cNvGrpSpPr>
                  <p:nvPr/>
                </p:nvGrpSpPr>
                <p:grpSpPr>
                  <a:xfrm rot="16200000" flipH="1">
                    <a:off x="17549824" y="9426830"/>
                    <a:ext cx="463292" cy="196011"/>
                    <a:chOff x="24942308" y="5173771"/>
                    <a:chExt cx="1321816" cy="559244"/>
                  </a:xfrm>
                </p:grpSpPr>
                <p:cxnSp>
                  <p:nvCxnSpPr>
                    <p:cNvPr id="48" name="Straight Connector 47">
                      <a:extLst>
                        <a:ext uri="{FF2B5EF4-FFF2-40B4-BE49-F238E27FC236}">
                          <a16:creationId xmlns:a16="http://schemas.microsoft.com/office/drawing/2014/main" id="{E95A410F-C846-330F-C4F6-956C9F272370}"/>
                        </a:ext>
                        <a:ext uri="{C183D7F6-B498-43B3-948B-1728B52AA6E4}">
                          <adec:decorative xmlns:adec="http://schemas.microsoft.com/office/drawing/2017/decorative" val="1"/>
                        </a:ext>
                      </a:extLst>
                    </p:cNvPr>
                    <p:cNvCxnSpPr>
                      <a:cxnSpLocks/>
                    </p:cNvCxnSpPr>
                    <p:nvPr/>
                  </p:nvCxnSpPr>
                  <p:spPr>
                    <a:xfrm rot="10800000">
                      <a:off x="25603204" y="5173771"/>
                      <a:ext cx="660920" cy="559237"/>
                    </a:xfrm>
                    <a:prstGeom prst="line">
                      <a:avLst/>
                    </a:prstGeom>
                    <a:ln w="19050" cap="rnd">
                      <a:solidFill>
                        <a:schemeClr val="bg1">
                          <a:lumMod val="75000"/>
                        </a:schemeClr>
                      </a:solidFill>
                      <a:headEnd type="none" w="lg" len="med"/>
                      <a:tailEnd type="none" w="lg" len="sm"/>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A6FC994-3A52-54C9-92CE-C456A25095F2}"/>
                        </a:ext>
                        <a:ext uri="{C183D7F6-B498-43B3-948B-1728B52AA6E4}">
                          <adec:decorative xmlns:adec="http://schemas.microsoft.com/office/drawing/2017/decorative" val="1"/>
                        </a:ext>
                      </a:extLst>
                    </p:cNvPr>
                    <p:cNvCxnSpPr>
                      <a:cxnSpLocks/>
                    </p:cNvCxnSpPr>
                    <p:nvPr/>
                  </p:nvCxnSpPr>
                  <p:spPr>
                    <a:xfrm rot="10800000" flipH="1">
                      <a:off x="24942308" y="5173771"/>
                      <a:ext cx="660920" cy="559244"/>
                    </a:xfrm>
                    <a:prstGeom prst="line">
                      <a:avLst/>
                    </a:prstGeom>
                    <a:ln w="19050" cap="rnd">
                      <a:solidFill>
                        <a:schemeClr val="bg1">
                          <a:lumMod val="75000"/>
                        </a:schemeClr>
                      </a:solidFill>
                      <a:headEnd type="none" w="lg" len="med"/>
                      <a:tailEnd type="none" w="lg" len="sm"/>
                    </a:ln>
                  </p:spPr>
                  <p:style>
                    <a:lnRef idx="1">
                      <a:schemeClr val="accent1"/>
                    </a:lnRef>
                    <a:fillRef idx="0">
                      <a:schemeClr val="accent1"/>
                    </a:fillRef>
                    <a:effectRef idx="0">
                      <a:schemeClr val="accent1"/>
                    </a:effectRef>
                    <a:fontRef idx="minor">
                      <a:schemeClr val="tx1"/>
                    </a:fontRef>
                  </p:style>
                </p:cxnSp>
              </p:grpSp>
              <p:cxnSp>
                <p:nvCxnSpPr>
                  <p:cNvPr id="47" name="Straight Connector 46">
                    <a:extLst>
                      <a:ext uri="{FF2B5EF4-FFF2-40B4-BE49-F238E27FC236}">
                        <a16:creationId xmlns:a16="http://schemas.microsoft.com/office/drawing/2014/main" id="{9A9457EE-6FE9-3D07-7C1B-F3B36F0B2863}"/>
                      </a:ext>
                      <a:ext uri="{C183D7F6-B498-43B3-948B-1728B52AA6E4}">
                        <adec:decorative xmlns:adec="http://schemas.microsoft.com/office/drawing/2017/decorative" val="1"/>
                      </a:ext>
                    </a:extLst>
                  </p:cNvPr>
                  <p:cNvCxnSpPr>
                    <a:cxnSpLocks/>
                  </p:cNvCxnSpPr>
                  <p:nvPr/>
                </p:nvCxnSpPr>
                <p:spPr>
                  <a:xfrm rot="10800000" flipH="1">
                    <a:off x="17698693" y="9524781"/>
                    <a:ext cx="1678703" cy="0"/>
                  </a:xfrm>
                  <a:prstGeom prst="line">
                    <a:avLst/>
                  </a:prstGeom>
                  <a:ln w="19050" cap="rnd">
                    <a:solidFill>
                      <a:schemeClr val="bg1">
                        <a:lumMod val="75000"/>
                      </a:schemeClr>
                    </a:solidFill>
                    <a:headEnd type="none" w="lg" len="med"/>
                    <a:tailEnd type="none" w="lg" len="sm"/>
                  </a:ln>
                </p:spPr>
                <p:style>
                  <a:lnRef idx="1">
                    <a:schemeClr val="accent1"/>
                  </a:lnRef>
                  <a:fillRef idx="0">
                    <a:schemeClr val="accent1"/>
                  </a:fillRef>
                  <a:effectRef idx="0">
                    <a:schemeClr val="accent1"/>
                  </a:effectRef>
                  <a:fontRef idx="minor">
                    <a:schemeClr val="tx1"/>
                  </a:fontRef>
                </p:style>
              </p:cxnSp>
            </p:grpSp>
          </p:grpSp>
          <p:grpSp>
            <p:nvGrpSpPr>
              <p:cNvPr id="22" name="Group 21">
                <a:extLst>
                  <a:ext uri="{FF2B5EF4-FFF2-40B4-BE49-F238E27FC236}">
                    <a16:creationId xmlns:a16="http://schemas.microsoft.com/office/drawing/2014/main" id="{491F640B-EC36-3E47-3D43-3C23B7C00A63}"/>
                  </a:ext>
                </a:extLst>
              </p:cNvPr>
              <p:cNvGrpSpPr/>
              <p:nvPr/>
            </p:nvGrpSpPr>
            <p:grpSpPr>
              <a:xfrm>
                <a:off x="1071416" y="1028984"/>
                <a:ext cx="9942914" cy="4063371"/>
                <a:chOff x="1071416" y="1028984"/>
                <a:chExt cx="9942914" cy="4063371"/>
              </a:xfrm>
            </p:grpSpPr>
            <p:sp>
              <p:nvSpPr>
                <p:cNvPr id="41" name="Rounded Rectangle 62">
                  <a:extLst>
                    <a:ext uri="{FF2B5EF4-FFF2-40B4-BE49-F238E27FC236}">
                      <a16:creationId xmlns:a16="http://schemas.microsoft.com/office/drawing/2014/main" id="{11D0FAD5-2DCC-1C82-94FE-C4656EF480E0}"/>
                    </a:ext>
                    <a:ext uri="{C183D7F6-B498-43B3-948B-1728B52AA6E4}">
                      <adec:decorative xmlns:adec="http://schemas.microsoft.com/office/drawing/2017/decorative" val="1"/>
                    </a:ext>
                  </a:extLst>
                </p:cNvPr>
                <p:cNvSpPr/>
                <p:nvPr/>
              </p:nvSpPr>
              <p:spPr bwMode="auto">
                <a:xfrm>
                  <a:off x="4716392" y="1028984"/>
                  <a:ext cx="1382988" cy="307777"/>
                </a:xfrm>
                <a:prstGeom prst="rect">
                  <a:avLst/>
                </a:prstGeom>
                <a:noFill/>
                <a:ln w="9525">
                  <a:noFill/>
                  <a:headEnd type="none" w="med" len="med"/>
                  <a:tailEnd type="none" w="med" len="med"/>
                </a:ln>
                <a:effectLst>
                  <a:softEdge rad="165100"/>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p>
                  <a:pPr marL="0" marR="0" lvl="0" indent="0" algn="ctr" defTabSz="821996" rtl="0" eaLnBrk="1" fontAlgn="base" latinLnBrk="0" hangingPunct="1">
                    <a:lnSpc>
                      <a:spcPct val="100000"/>
                    </a:lnSpc>
                    <a:spcBef>
                      <a:spcPct val="0"/>
                    </a:spcBef>
                    <a:spcAft>
                      <a:spcPct val="0"/>
                    </a:spcAft>
                    <a:buClrTx/>
                    <a:buSzTx/>
                    <a:buFontTx/>
                    <a:buNone/>
                    <a:tabLst>
                      <a:tab pos="920076" algn="l"/>
                    </a:tabLst>
                    <a:defRPr/>
                  </a:pPr>
                  <a:r>
                    <a:rPr kumimoji="0" lang="en-US" sz="2000" b="0" i="0" u="none" strike="noStrike" kern="0" cap="none" spc="0" normalizeH="0" baseline="0" noProof="0">
                      <a:ln>
                        <a:noFill/>
                      </a:ln>
                      <a:solidFill>
                        <a:prstClr val="black"/>
                      </a:solidFill>
                      <a:effectLst/>
                      <a:uLnTx/>
                      <a:uFillTx/>
                      <a:latin typeface="Segoe UI Semibold"/>
                      <a:ea typeface="+mn-ea"/>
                      <a:cs typeface="Segoe Sans Display Semibold" pitchFamily="2" charset="0"/>
                    </a:rPr>
                    <a:t>Copilot</a:t>
                  </a:r>
                </a:p>
              </p:txBody>
            </p:sp>
            <p:grpSp>
              <p:nvGrpSpPr>
                <p:cNvPr id="3" name="!!NetworkLines" descr="Network lines">
                  <a:extLst>
                    <a:ext uri="{FF2B5EF4-FFF2-40B4-BE49-F238E27FC236}">
                      <a16:creationId xmlns:a16="http://schemas.microsoft.com/office/drawing/2014/main" id="{54C9DE12-D744-D25A-4803-54DC65D88F0E}"/>
                    </a:ext>
                    <a:ext uri="{C183D7F6-B498-43B3-948B-1728B52AA6E4}">
                      <adec:decorative xmlns:adec="http://schemas.microsoft.com/office/drawing/2017/decorative" val="0"/>
                    </a:ext>
                  </a:extLst>
                </p:cNvPr>
                <p:cNvGrpSpPr/>
                <p:nvPr/>
              </p:nvGrpSpPr>
              <p:grpSpPr>
                <a:xfrm>
                  <a:off x="5630433" y="1751893"/>
                  <a:ext cx="5078279" cy="2963080"/>
                  <a:chOff x="26278919" y="7127751"/>
                  <a:chExt cx="11858730" cy="6919351"/>
                </a:xfrm>
              </p:grpSpPr>
              <p:sp>
                <p:nvSpPr>
                  <p:cNvPr id="4" name="Freeform: Shape 4">
                    <a:extLst>
                      <a:ext uri="{FF2B5EF4-FFF2-40B4-BE49-F238E27FC236}">
                        <a16:creationId xmlns:a16="http://schemas.microsoft.com/office/drawing/2014/main" id="{53B65649-2EF3-81A8-AE33-1B6E3D4ADC0B}"/>
                      </a:ext>
                      <a:ext uri="{C183D7F6-B498-43B3-948B-1728B52AA6E4}">
                        <adec:decorative xmlns:adec="http://schemas.microsoft.com/office/drawing/2017/decorative" val="1"/>
                      </a:ext>
                    </a:extLst>
                  </p:cNvPr>
                  <p:cNvSpPr/>
                  <p:nvPr/>
                </p:nvSpPr>
                <p:spPr>
                  <a:xfrm>
                    <a:off x="26278919" y="7130936"/>
                    <a:ext cx="4299641" cy="3471138"/>
                  </a:xfrm>
                  <a:custGeom>
                    <a:avLst/>
                    <a:gdLst>
                      <a:gd name="connsiteX0" fmla="*/ 0 w 4010353"/>
                      <a:gd name="connsiteY0" fmla="*/ 2428280 h 2428280"/>
                      <a:gd name="connsiteX1" fmla="*/ 4010354 w 4010353"/>
                      <a:gd name="connsiteY1" fmla="*/ 0 h 2428280"/>
                    </a:gdLst>
                    <a:ahLst/>
                    <a:cxnLst>
                      <a:cxn ang="0">
                        <a:pos x="connsiteX0" y="connsiteY0"/>
                      </a:cxn>
                      <a:cxn ang="0">
                        <a:pos x="connsiteX1" y="connsiteY1"/>
                      </a:cxn>
                    </a:cxnLst>
                    <a:rect l="l" t="t" r="r" b="b"/>
                    <a:pathLst>
                      <a:path w="4010353" h="2428280">
                        <a:moveTo>
                          <a:pt x="0" y="2428280"/>
                        </a:moveTo>
                        <a:lnTo>
                          <a:pt x="4010354" y="0"/>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5" name="Freeform: Shape 5">
                    <a:extLst>
                      <a:ext uri="{FF2B5EF4-FFF2-40B4-BE49-F238E27FC236}">
                        <a16:creationId xmlns:a16="http://schemas.microsoft.com/office/drawing/2014/main" id="{BF60006F-2099-3AFB-AE9F-5420A53DFBF8}"/>
                      </a:ext>
                      <a:ext uri="{C183D7F6-B498-43B3-948B-1728B52AA6E4}">
                        <adec:decorative xmlns:adec="http://schemas.microsoft.com/office/drawing/2017/decorative" val="1"/>
                      </a:ext>
                    </a:extLst>
                  </p:cNvPr>
                  <p:cNvSpPr/>
                  <p:nvPr/>
                </p:nvSpPr>
                <p:spPr>
                  <a:xfrm>
                    <a:off x="26278919" y="8893798"/>
                    <a:ext cx="6723610" cy="1708275"/>
                  </a:xfrm>
                  <a:custGeom>
                    <a:avLst/>
                    <a:gdLst>
                      <a:gd name="connsiteX0" fmla="*/ 0 w 6271233"/>
                      <a:gd name="connsiteY0" fmla="*/ 1397819 h 1397819"/>
                      <a:gd name="connsiteX1" fmla="*/ 6271234 w 6271233"/>
                      <a:gd name="connsiteY1" fmla="*/ 0 h 1397819"/>
                    </a:gdLst>
                    <a:ahLst/>
                    <a:cxnLst>
                      <a:cxn ang="0">
                        <a:pos x="connsiteX0" y="connsiteY0"/>
                      </a:cxn>
                      <a:cxn ang="0">
                        <a:pos x="connsiteX1" y="connsiteY1"/>
                      </a:cxn>
                    </a:cxnLst>
                    <a:rect l="l" t="t" r="r" b="b"/>
                    <a:pathLst>
                      <a:path w="6271233" h="1397819">
                        <a:moveTo>
                          <a:pt x="0" y="1397819"/>
                        </a:moveTo>
                        <a:lnTo>
                          <a:pt x="6271234" y="0"/>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6" name="Freeform: Shape 6">
                    <a:extLst>
                      <a:ext uri="{FF2B5EF4-FFF2-40B4-BE49-F238E27FC236}">
                        <a16:creationId xmlns:a16="http://schemas.microsoft.com/office/drawing/2014/main" id="{0420EE40-19CD-6EC7-3E83-CFAA20BDD154}"/>
                      </a:ext>
                      <a:ext uri="{C183D7F6-B498-43B3-948B-1728B52AA6E4}">
                        <adec:decorative xmlns:adec="http://schemas.microsoft.com/office/drawing/2017/decorative" val="1"/>
                      </a:ext>
                    </a:extLst>
                  </p:cNvPr>
                  <p:cNvSpPr/>
                  <p:nvPr/>
                </p:nvSpPr>
                <p:spPr>
                  <a:xfrm>
                    <a:off x="26278919" y="10602074"/>
                    <a:ext cx="4090583" cy="352768"/>
                  </a:xfrm>
                  <a:custGeom>
                    <a:avLst/>
                    <a:gdLst>
                      <a:gd name="connsiteX0" fmla="*/ 0 w 5237844"/>
                      <a:gd name="connsiteY0" fmla="*/ 0 h 601528"/>
                      <a:gd name="connsiteX1" fmla="*/ 5237845 w 5237844"/>
                      <a:gd name="connsiteY1" fmla="*/ 601528 h 601528"/>
                    </a:gdLst>
                    <a:ahLst/>
                    <a:cxnLst>
                      <a:cxn ang="0">
                        <a:pos x="connsiteX0" y="connsiteY0"/>
                      </a:cxn>
                      <a:cxn ang="0">
                        <a:pos x="connsiteX1" y="connsiteY1"/>
                      </a:cxn>
                    </a:cxnLst>
                    <a:rect l="l" t="t" r="r" b="b"/>
                    <a:pathLst>
                      <a:path w="5237844" h="601528">
                        <a:moveTo>
                          <a:pt x="0" y="0"/>
                        </a:moveTo>
                        <a:lnTo>
                          <a:pt x="5237845" y="601528"/>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7" name="Freeform: Shape 7">
                    <a:extLst>
                      <a:ext uri="{FF2B5EF4-FFF2-40B4-BE49-F238E27FC236}">
                        <a16:creationId xmlns:a16="http://schemas.microsoft.com/office/drawing/2014/main" id="{F0267FE9-A8BC-BE2C-59A7-522FE52E6BDD}"/>
                      </a:ext>
                      <a:ext uri="{C183D7F6-B498-43B3-948B-1728B52AA6E4}">
                        <adec:decorative xmlns:adec="http://schemas.microsoft.com/office/drawing/2017/decorative" val="1"/>
                      </a:ext>
                    </a:extLst>
                  </p:cNvPr>
                  <p:cNvSpPr/>
                  <p:nvPr/>
                </p:nvSpPr>
                <p:spPr>
                  <a:xfrm>
                    <a:off x="26278919" y="10602073"/>
                    <a:ext cx="3725726" cy="3405436"/>
                  </a:xfrm>
                  <a:custGeom>
                    <a:avLst/>
                    <a:gdLst>
                      <a:gd name="connsiteX0" fmla="*/ 0 w 3475052"/>
                      <a:gd name="connsiteY0" fmla="*/ 0 h 2786544"/>
                      <a:gd name="connsiteX1" fmla="*/ 3475052 w 3475052"/>
                      <a:gd name="connsiteY1" fmla="*/ 2786545 h 2786544"/>
                    </a:gdLst>
                    <a:ahLst/>
                    <a:cxnLst>
                      <a:cxn ang="0">
                        <a:pos x="connsiteX0" y="connsiteY0"/>
                      </a:cxn>
                      <a:cxn ang="0">
                        <a:pos x="connsiteX1" y="connsiteY1"/>
                      </a:cxn>
                    </a:cxnLst>
                    <a:rect l="l" t="t" r="r" b="b"/>
                    <a:pathLst>
                      <a:path w="3475052" h="2786544">
                        <a:moveTo>
                          <a:pt x="0" y="0"/>
                        </a:moveTo>
                        <a:lnTo>
                          <a:pt x="3475052" y="2786545"/>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8" name="Freeform: Shape 10">
                    <a:extLst>
                      <a:ext uri="{FF2B5EF4-FFF2-40B4-BE49-F238E27FC236}">
                        <a16:creationId xmlns:a16="http://schemas.microsoft.com/office/drawing/2014/main" id="{02E6CACE-9D70-2054-1E25-342A8F350E81}"/>
                      </a:ext>
                      <a:ext uri="{C183D7F6-B498-43B3-948B-1728B52AA6E4}">
                        <adec:decorative xmlns:adec="http://schemas.microsoft.com/office/drawing/2017/decorative" val="1"/>
                      </a:ext>
                    </a:extLst>
                  </p:cNvPr>
                  <p:cNvSpPr/>
                  <p:nvPr/>
                </p:nvSpPr>
                <p:spPr>
                  <a:xfrm>
                    <a:off x="26278919" y="10602073"/>
                    <a:ext cx="6894546" cy="3445028"/>
                  </a:xfrm>
                  <a:custGeom>
                    <a:avLst/>
                    <a:gdLst>
                      <a:gd name="connsiteX0" fmla="*/ 0 w 6430668"/>
                      <a:gd name="connsiteY0" fmla="*/ 0 h 2818941"/>
                      <a:gd name="connsiteX1" fmla="*/ 6430669 w 6430668"/>
                      <a:gd name="connsiteY1" fmla="*/ 2818942 h 2818941"/>
                    </a:gdLst>
                    <a:ahLst/>
                    <a:cxnLst>
                      <a:cxn ang="0">
                        <a:pos x="connsiteX0" y="connsiteY0"/>
                      </a:cxn>
                      <a:cxn ang="0">
                        <a:pos x="connsiteX1" y="connsiteY1"/>
                      </a:cxn>
                    </a:cxnLst>
                    <a:rect l="l" t="t" r="r" b="b"/>
                    <a:pathLst>
                      <a:path w="6430668" h="2818941">
                        <a:moveTo>
                          <a:pt x="0" y="0"/>
                        </a:moveTo>
                        <a:lnTo>
                          <a:pt x="6430669" y="2818942"/>
                        </a:lnTo>
                      </a:path>
                    </a:pathLst>
                  </a:custGeom>
                  <a:ln w="19050" cap="flat">
                    <a:solidFill>
                      <a:schemeClr val="bg1">
                        <a:lumMod val="75000"/>
                      </a:scheme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9" name="Freeform: Shape 11">
                    <a:extLst>
                      <a:ext uri="{FF2B5EF4-FFF2-40B4-BE49-F238E27FC236}">
                        <a16:creationId xmlns:a16="http://schemas.microsoft.com/office/drawing/2014/main" id="{496D738D-E063-DBF3-7604-3A488A90BAD1}"/>
                      </a:ext>
                      <a:ext uri="{C183D7F6-B498-43B3-948B-1728B52AA6E4}">
                        <adec:decorative xmlns:adec="http://schemas.microsoft.com/office/drawing/2017/decorative" val="1"/>
                      </a:ext>
                    </a:extLst>
                  </p:cNvPr>
                  <p:cNvSpPr/>
                  <p:nvPr/>
                </p:nvSpPr>
                <p:spPr>
                  <a:xfrm>
                    <a:off x="30391111" y="10961209"/>
                    <a:ext cx="2782355" cy="3085893"/>
                  </a:xfrm>
                  <a:custGeom>
                    <a:avLst/>
                    <a:gdLst>
                      <a:gd name="connsiteX0" fmla="*/ 0 w 1192823"/>
                      <a:gd name="connsiteY0" fmla="*/ 0 h 2217413"/>
                      <a:gd name="connsiteX1" fmla="*/ 1192823 w 1192823"/>
                      <a:gd name="connsiteY1" fmla="*/ 2217414 h 2217413"/>
                    </a:gdLst>
                    <a:ahLst/>
                    <a:cxnLst>
                      <a:cxn ang="0">
                        <a:pos x="connsiteX0" y="connsiteY0"/>
                      </a:cxn>
                      <a:cxn ang="0">
                        <a:pos x="connsiteX1" y="connsiteY1"/>
                      </a:cxn>
                    </a:cxnLst>
                    <a:rect l="l" t="t" r="r" b="b"/>
                    <a:pathLst>
                      <a:path w="1192823" h="2217413">
                        <a:moveTo>
                          <a:pt x="0" y="0"/>
                        </a:moveTo>
                        <a:lnTo>
                          <a:pt x="1192823" y="2217414"/>
                        </a:lnTo>
                      </a:path>
                    </a:pathLst>
                  </a:custGeom>
                  <a:ln w="19050" cap="flat">
                    <a:solidFill>
                      <a:schemeClr val="bg1">
                        <a:lumMod val="75000"/>
                      </a:scheme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10" name="Freeform: Shape 12">
                    <a:extLst>
                      <a:ext uri="{FF2B5EF4-FFF2-40B4-BE49-F238E27FC236}">
                        <a16:creationId xmlns:a16="http://schemas.microsoft.com/office/drawing/2014/main" id="{8F758EF7-50CA-C8F9-30A2-148A17222C67}"/>
                      </a:ext>
                      <a:ext uri="{C183D7F6-B498-43B3-948B-1728B52AA6E4}">
                        <adec:decorative xmlns:adec="http://schemas.microsoft.com/office/drawing/2017/decorative" val="1"/>
                      </a:ext>
                    </a:extLst>
                  </p:cNvPr>
                  <p:cNvSpPr/>
                  <p:nvPr/>
                </p:nvSpPr>
                <p:spPr>
                  <a:xfrm>
                    <a:off x="30004646" y="10961209"/>
                    <a:ext cx="374168" cy="3046300"/>
                  </a:xfrm>
                  <a:custGeom>
                    <a:avLst/>
                    <a:gdLst>
                      <a:gd name="connsiteX0" fmla="*/ 0 w 1762792"/>
                      <a:gd name="connsiteY0" fmla="*/ 2185017 h 2185016"/>
                      <a:gd name="connsiteX1" fmla="*/ 1762793 w 1762792"/>
                      <a:gd name="connsiteY1" fmla="*/ 0 h 2185016"/>
                    </a:gdLst>
                    <a:ahLst/>
                    <a:cxnLst>
                      <a:cxn ang="0">
                        <a:pos x="connsiteX0" y="connsiteY0"/>
                      </a:cxn>
                      <a:cxn ang="0">
                        <a:pos x="connsiteX1" y="connsiteY1"/>
                      </a:cxn>
                    </a:cxnLst>
                    <a:rect l="l" t="t" r="r" b="b"/>
                    <a:pathLst>
                      <a:path w="1762792" h="2185016">
                        <a:moveTo>
                          <a:pt x="0" y="2185017"/>
                        </a:moveTo>
                        <a:lnTo>
                          <a:pt x="1762793" y="0"/>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11" name="Freeform: Shape 17">
                    <a:extLst>
                      <a:ext uri="{FF2B5EF4-FFF2-40B4-BE49-F238E27FC236}">
                        <a16:creationId xmlns:a16="http://schemas.microsoft.com/office/drawing/2014/main" id="{A3459903-1D51-50A8-43AE-52D869D6D9BD}"/>
                      </a:ext>
                      <a:ext uri="{C183D7F6-B498-43B3-948B-1728B52AA6E4}">
                        <adec:decorative xmlns:adec="http://schemas.microsoft.com/office/drawing/2017/decorative" val="1"/>
                      </a:ext>
                    </a:extLst>
                  </p:cNvPr>
                  <p:cNvSpPr/>
                  <p:nvPr/>
                </p:nvSpPr>
                <p:spPr>
                  <a:xfrm>
                    <a:off x="30004645" y="14007510"/>
                    <a:ext cx="3168819" cy="39592"/>
                  </a:xfrm>
                  <a:custGeom>
                    <a:avLst/>
                    <a:gdLst>
                      <a:gd name="connsiteX0" fmla="*/ 0 w 2955615"/>
                      <a:gd name="connsiteY0" fmla="*/ 0 h 32397"/>
                      <a:gd name="connsiteX1" fmla="*/ 2955616 w 2955615"/>
                      <a:gd name="connsiteY1" fmla="*/ 32397 h 32397"/>
                    </a:gdLst>
                    <a:ahLst/>
                    <a:cxnLst>
                      <a:cxn ang="0">
                        <a:pos x="connsiteX0" y="connsiteY0"/>
                      </a:cxn>
                      <a:cxn ang="0">
                        <a:pos x="connsiteX1" y="connsiteY1"/>
                      </a:cxn>
                    </a:cxnLst>
                    <a:rect l="l" t="t" r="r" b="b"/>
                    <a:pathLst>
                      <a:path w="2955615" h="32397">
                        <a:moveTo>
                          <a:pt x="0" y="0"/>
                        </a:moveTo>
                        <a:lnTo>
                          <a:pt x="2955616" y="32397"/>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12" name="Freeform: Shape 21">
                    <a:extLst>
                      <a:ext uri="{FF2B5EF4-FFF2-40B4-BE49-F238E27FC236}">
                        <a16:creationId xmlns:a16="http://schemas.microsoft.com/office/drawing/2014/main" id="{091D597E-DD5C-8171-EE10-17416779D5F3}"/>
                      </a:ext>
                      <a:ext uri="{C183D7F6-B498-43B3-948B-1728B52AA6E4}">
                        <adec:decorative xmlns:adec="http://schemas.microsoft.com/office/drawing/2017/decorative" val="1"/>
                      </a:ext>
                    </a:extLst>
                  </p:cNvPr>
                  <p:cNvSpPr/>
                  <p:nvPr/>
                </p:nvSpPr>
                <p:spPr>
                  <a:xfrm flipH="1">
                    <a:off x="30391111" y="7134121"/>
                    <a:ext cx="197436" cy="3820720"/>
                  </a:xfrm>
                  <a:custGeom>
                    <a:avLst/>
                    <a:gdLst>
                      <a:gd name="connsiteX0" fmla="*/ 1227491 w 1227491"/>
                      <a:gd name="connsiteY0" fmla="*/ 3029809 h 3029808"/>
                      <a:gd name="connsiteX1" fmla="*/ 0 w 1227491"/>
                      <a:gd name="connsiteY1" fmla="*/ 0 h 3029808"/>
                    </a:gdLst>
                    <a:ahLst/>
                    <a:cxnLst>
                      <a:cxn ang="0">
                        <a:pos x="connsiteX0" y="connsiteY0"/>
                      </a:cxn>
                      <a:cxn ang="0">
                        <a:pos x="connsiteX1" y="connsiteY1"/>
                      </a:cxn>
                    </a:cxnLst>
                    <a:rect l="l" t="t" r="r" b="b"/>
                    <a:pathLst>
                      <a:path w="1227491" h="3029808">
                        <a:moveTo>
                          <a:pt x="1227491" y="3029809"/>
                        </a:moveTo>
                        <a:lnTo>
                          <a:pt x="0" y="0"/>
                        </a:lnTo>
                      </a:path>
                    </a:pathLst>
                  </a:custGeom>
                  <a:ln w="19050" cap="flat">
                    <a:solidFill>
                      <a:schemeClr val="bg1">
                        <a:lumMod val="75000"/>
                      </a:scheme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13" name="Freeform: Shape 22">
                    <a:extLst>
                      <a:ext uri="{FF2B5EF4-FFF2-40B4-BE49-F238E27FC236}">
                        <a16:creationId xmlns:a16="http://schemas.microsoft.com/office/drawing/2014/main" id="{E1FAA1AF-BF19-97F5-36A2-CD6441214B99}"/>
                      </a:ext>
                      <a:ext uri="{C183D7F6-B498-43B3-948B-1728B52AA6E4}">
                        <adec:decorative xmlns:adec="http://schemas.microsoft.com/office/drawing/2017/decorative" val="1"/>
                      </a:ext>
                    </a:extLst>
                  </p:cNvPr>
                  <p:cNvSpPr/>
                  <p:nvPr/>
                </p:nvSpPr>
                <p:spPr>
                  <a:xfrm flipV="1">
                    <a:off x="30600169" y="7127752"/>
                    <a:ext cx="5043463" cy="174465"/>
                  </a:xfrm>
                  <a:custGeom>
                    <a:avLst/>
                    <a:gdLst>
                      <a:gd name="connsiteX0" fmla="*/ 0 w 4724284"/>
                      <a:gd name="connsiteY0" fmla="*/ 271872 h 271871"/>
                      <a:gd name="connsiteX1" fmla="*/ 4724285 w 4724284"/>
                      <a:gd name="connsiteY1" fmla="*/ 0 h 271871"/>
                    </a:gdLst>
                    <a:ahLst/>
                    <a:cxnLst>
                      <a:cxn ang="0">
                        <a:pos x="connsiteX0" y="connsiteY0"/>
                      </a:cxn>
                      <a:cxn ang="0">
                        <a:pos x="connsiteX1" y="connsiteY1"/>
                      </a:cxn>
                    </a:cxnLst>
                    <a:rect l="l" t="t" r="r" b="b"/>
                    <a:pathLst>
                      <a:path w="4724284" h="271871">
                        <a:moveTo>
                          <a:pt x="0" y="271872"/>
                        </a:moveTo>
                        <a:lnTo>
                          <a:pt x="4724285" y="0"/>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14" name="Freeform: Shape 23">
                    <a:extLst>
                      <a:ext uri="{FF2B5EF4-FFF2-40B4-BE49-F238E27FC236}">
                        <a16:creationId xmlns:a16="http://schemas.microsoft.com/office/drawing/2014/main" id="{0BE363A4-3593-8D7F-0A17-7E32A51B4967}"/>
                      </a:ext>
                      <a:ext uri="{C183D7F6-B498-43B3-948B-1728B52AA6E4}">
                        <adec:decorative xmlns:adec="http://schemas.microsoft.com/office/drawing/2017/decorative" val="1"/>
                      </a:ext>
                    </a:extLst>
                  </p:cNvPr>
                  <p:cNvSpPr/>
                  <p:nvPr/>
                </p:nvSpPr>
                <p:spPr>
                  <a:xfrm>
                    <a:off x="33002529" y="7302217"/>
                    <a:ext cx="2641102" cy="1591580"/>
                  </a:xfrm>
                  <a:custGeom>
                    <a:avLst/>
                    <a:gdLst>
                      <a:gd name="connsiteX0" fmla="*/ 2463405 w 2463404"/>
                      <a:gd name="connsiteY0" fmla="*/ 0 h 1302332"/>
                      <a:gd name="connsiteX1" fmla="*/ 0 w 2463404"/>
                      <a:gd name="connsiteY1" fmla="*/ 1302333 h 1302332"/>
                    </a:gdLst>
                    <a:ahLst/>
                    <a:cxnLst>
                      <a:cxn ang="0">
                        <a:pos x="connsiteX0" y="connsiteY0"/>
                      </a:cxn>
                      <a:cxn ang="0">
                        <a:pos x="connsiteX1" y="connsiteY1"/>
                      </a:cxn>
                    </a:cxnLst>
                    <a:rect l="l" t="t" r="r" b="b"/>
                    <a:pathLst>
                      <a:path w="2463404" h="1302332">
                        <a:moveTo>
                          <a:pt x="2463405" y="0"/>
                        </a:moveTo>
                        <a:lnTo>
                          <a:pt x="0" y="1302333"/>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15" name="Freeform: Shape 24">
                    <a:extLst>
                      <a:ext uri="{FF2B5EF4-FFF2-40B4-BE49-F238E27FC236}">
                        <a16:creationId xmlns:a16="http://schemas.microsoft.com/office/drawing/2014/main" id="{62733E39-4649-D795-DBF4-2E63E7A8F6D6}"/>
                      </a:ext>
                      <a:ext uri="{C183D7F6-B498-43B3-948B-1728B52AA6E4}">
                        <adec:decorative xmlns:adec="http://schemas.microsoft.com/office/drawing/2017/decorative" val="1"/>
                      </a:ext>
                    </a:extLst>
                  </p:cNvPr>
                  <p:cNvSpPr/>
                  <p:nvPr/>
                </p:nvSpPr>
                <p:spPr>
                  <a:xfrm>
                    <a:off x="30578560" y="7127751"/>
                    <a:ext cx="2423969" cy="1766046"/>
                  </a:xfrm>
                  <a:custGeom>
                    <a:avLst/>
                    <a:gdLst>
                      <a:gd name="connsiteX0" fmla="*/ 0 w 2260879"/>
                      <a:gd name="connsiteY0" fmla="*/ 0 h 1030460"/>
                      <a:gd name="connsiteX1" fmla="*/ 2260880 w 2260879"/>
                      <a:gd name="connsiteY1" fmla="*/ 1030461 h 1030460"/>
                    </a:gdLst>
                    <a:ahLst/>
                    <a:cxnLst>
                      <a:cxn ang="0">
                        <a:pos x="connsiteX0" y="connsiteY0"/>
                      </a:cxn>
                      <a:cxn ang="0">
                        <a:pos x="connsiteX1" y="connsiteY1"/>
                      </a:cxn>
                    </a:cxnLst>
                    <a:rect l="l" t="t" r="r" b="b"/>
                    <a:pathLst>
                      <a:path w="2260879" h="1030460">
                        <a:moveTo>
                          <a:pt x="0" y="0"/>
                        </a:moveTo>
                        <a:lnTo>
                          <a:pt x="2260880" y="1030461"/>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18" name="Freeform: Shape 25">
                    <a:extLst>
                      <a:ext uri="{FF2B5EF4-FFF2-40B4-BE49-F238E27FC236}">
                        <a16:creationId xmlns:a16="http://schemas.microsoft.com/office/drawing/2014/main" id="{0A3B7704-0388-ED5E-14AE-626972F673C0}"/>
                      </a:ext>
                      <a:ext uri="{C183D7F6-B498-43B3-948B-1728B52AA6E4}">
                        <adec:decorative xmlns:adec="http://schemas.microsoft.com/office/drawing/2017/decorative" val="1"/>
                      </a:ext>
                    </a:extLst>
                  </p:cNvPr>
                  <p:cNvSpPr/>
                  <p:nvPr/>
                </p:nvSpPr>
                <p:spPr>
                  <a:xfrm>
                    <a:off x="33002529" y="8893798"/>
                    <a:ext cx="1992850" cy="2493414"/>
                  </a:xfrm>
                  <a:custGeom>
                    <a:avLst/>
                    <a:gdLst>
                      <a:gd name="connsiteX0" fmla="*/ 0 w 1858767"/>
                      <a:gd name="connsiteY0" fmla="*/ 0 h 2040270"/>
                      <a:gd name="connsiteX1" fmla="*/ 1858767 w 1858767"/>
                      <a:gd name="connsiteY1" fmla="*/ 2040271 h 2040270"/>
                    </a:gdLst>
                    <a:ahLst/>
                    <a:cxnLst>
                      <a:cxn ang="0">
                        <a:pos x="connsiteX0" y="connsiteY0"/>
                      </a:cxn>
                      <a:cxn ang="0">
                        <a:pos x="connsiteX1" y="connsiteY1"/>
                      </a:cxn>
                    </a:cxnLst>
                    <a:rect l="l" t="t" r="r" b="b"/>
                    <a:pathLst>
                      <a:path w="1858767" h="2040270">
                        <a:moveTo>
                          <a:pt x="0" y="0"/>
                        </a:moveTo>
                        <a:lnTo>
                          <a:pt x="1858767" y="2040271"/>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19" name="Freeform: Shape 26">
                    <a:extLst>
                      <a:ext uri="{FF2B5EF4-FFF2-40B4-BE49-F238E27FC236}">
                        <a16:creationId xmlns:a16="http://schemas.microsoft.com/office/drawing/2014/main" id="{F99F78B9-7856-096E-4A2B-14A152CB5C05}"/>
                      </a:ext>
                      <a:ext uri="{C183D7F6-B498-43B3-948B-1728B52AA6E4}">
                        <adec:decorative xmlns:adec="http://schemas.microsoft.com/office/drawing/2017/decorative" val="1"/>
                      </a:ext>
                    </a:extLst>
                  </p:cNvPr>
                  <p:cNvSpPr/>
                  <p:nvPr/>
                </p:nvSpPr>
                <p:spPr>
                  <a:xfrm>
                    <a:off x="30388728" y="8893798"/>
                    <a:ext cx="2613802" cy="2067413"/>
                  </a:xfrm>
                  <a:custGeom>
                    <a:avLst/>
                    <a:gdLst>
                      <a:gd name="connsiteX0" fmla="*/ 1033388 w 1033388"/>
                      <a:gd name="connsiteY0" fmla="*/ 0 h 1999347"/>
                      <a:gd name="connsiteX1" fmla="*/ 0 w 1033388"/>
                      <a:gd name="connsiteY1" fmla="*/ 1999348 h 1999347"/>
                    </a:gdLst>
                    <a:ahLst/>
                    <a:cxnLst>
                      <a:cxn ang="0">
                        <a:pos x="connsiteX0" y="connsiteY0"/>
                      </a:cxn>
                      <a:cxn ang="0">
                        <a:pos x="connsiteX1" y="connsiteY1"/>
                      </a:cxn>
                    </a:cxnLst>
                    <a:rect l="l" t="t" r="r" b="b"/>
                    <a:pathLst>
                      <a:path w="1033388" h="1999347">
                        <a:moveTo>
                          <a:pt x="1033388" y="0"/>
                        </a:moveTo>
                        <a:lnTo>
                          <a:pt x="0" y="1999348"/>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20" name="Freeform: Shape 27">
                    <a:extLst>
                      <a:ext uri="{FF2B5EF4-FFF2-40B4-BE49-F238E27FC236}">
                        <a16:creationId xmlns:a16="http://schemas.microsoft.com/office/drawing/2014/main" id="{FE170824-D903-E69D-3F30-285DC19D8E39}"/>
                      </a:ext>
                      <a:ext uri="{C183D7F6-B498-43B3-948B-1728B52AA6E4}">
                        <adec:decorative xmlns:adec="http://schemas.microsoft.com/office/drawing/2017/decorative" val="1"/>
                      </a:ext>
                    </a:extLst>
                  </p:cNvPr>
                  <p:cNvSpPr/>
                  <p:nvPr/>
                </p:nvSpPr>
                <p:spPr>
                  <a:xfrm>
                    <a:off x="33173465" y="11387213"/>
                    <a:ext cx="1821914" cy="2659889"/>
                  </a:xfrm>
                  <a:custGeom>
                    <a:avLst/>
                    <a:gdLst>
                      <a:gd name="connsiteX0" fmla="*/ 1699332 w 1699332"/>
                      <a:gd name="connsiteY0" fmla="*/ 0 h 2176490"/>
                      <a:gd name="connsiteX1" fmla="*/ 0 w 1699332"/>
                      <a:gd name="connsiteY1" fmla="*/ 2176491 h 2176490"/>
                    </a:gdLst>
                    <a:ahLst/>
                    <a:cxnLst>
                      <a:cxn ang="0">
                        <a:pos x="connsiteX0" y="connsiteY0"/>
                      </a:cxn>
                      <a:cxn ang="0">
                        <a:pos x="connsiteX1" y="connsiteY1"/>
                      </a:cxn>
                    </a:cxnLst>
                    <a:rect l="l" t="t" r="r" b="b"/>
                    <a:pathLst>
                      <a:path w="1699332" h="2176490">
                        <a:moveTo>
                          <a:pt x="1699332" y="0"/>
                        </a:moveTo>
                        <a:lnTo>
                          <a:pt x="0" y="2176491"/>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21" name="Freeform: Shape 28">
                    <a:extLst>
                      <a:ext uri="{FF2B5EF4-FFF2-40B4-BE49-F238E27FC236}">
                        <a16:creationId xmlns:a16="http://schemas.microsoft.com/office/drawing/2014/main" id="{EF1CADF3-452A-8618-F77D-A753950913C6}"/>
                      </a:ext>
                      <a:ext uri="{C183D7F6-B498-43B3-948B-1728B52AA6E4}">
                        <adec:decorative xmlns:adec="http://schemas.microsoft.com/office/drawing/2017/decorative" val="1"/>
                      </a:ext>
                    </a:extLst>
                  </p:cNvPr>
                  <p:cNvSpPr/>
                  <p:nvPr/>
                </p:nvSpPr>
                <p:spPr>
                  <a:xfrm>
                    <a:off x="34995379" y="11387213"/>
                    <a:ext cx="1456811" cy="2235399"/>
                  </a:xfrm>
                  <a:custGeom>
                    <a:avLst/>
                    <a:gdLst>
                      <a:gd name="connsiteX0" fmla="*/ 0 w 943485"/>
                      <a:gd name="connsiteY0" fmla="*/ 0 h 2305132"/>
                      <a:gd name="connsiteX1" fmla="*/ 943486 w 943485"/>
                      <a:gd name="connsiteY1" fmla="*/ 2305133 h 2305132"/>
                    </a:gdLst>
                    <a:ahLst/>
                    <a:cxnLst>
                      <a:cxn ang="0">
                        <a:pos x="connsiteX0" y="connsiteY0"/>
                      </a:cxn>
                      <a:cxn ang="0">
                        <a:pos x="connsiteX1" y="connsiteY1"/>
                      </a:cxn>
                    </a:cxnLst>
                    <a:rect l="l" t="t" r="r" b="b"/>
                    <a:pathLst>
                      <a:path w="943485" h="2305132">
                        <a:moveTo>
                          <a:pt x="0" y="0"/>
                        </a:moveTo>
                        <a:lnTo>
                          <a:pt x="943486" y="2305133"/>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25" name="Freeform: Shape 29">
                    <a:extLst>
                      <a:ext uri="{FF2B5EF4-FFF2-40B4-BE49-F238E27FC236}">
                        <a16:creationId xmlns:a16="http://schemas.microsoft.com/office/drawing/2014/main" id="{CD2E5F38-79FD-D60E-F8FF-D92E96FD5F06}"/>
                      </a:ext>
                      <a:ext uri="{C183D7F6-B498-43B3-948B-1728B52AA6E4}">
                        <adec:decorative xmlns:adec="http://schemas.microsoft.com/office/drawing/2017/decorative" val="1"/>
                      </a:ext>
                    </a:extLst>
                  </p:cNvPr>
                  <p:cNvSpPr/>
                  <p:nvPr/>
                </p:nvSpPr>
                <p:spPr>
                  <a:xfrm>
                    <a:off x="34995380" y="10450945"/>
                    <a:ext cx="3142263" cy="936268"/>
                  </a:xfrm>
                  <a:custGeom>
                    <a:avLst/>
                    <a:gdLst>
                      <a:gd name="connsiteX0" fmla="*/ 0 w 2841426"/>
                      <a:gd name="connsiteY0" fmla="*/ 171080 h 171080"/>
                      <a:gd name="connsiteX1" fmla="*/ 2841426 w 2841426"/>
                      <a:gd name="connsiteY1" fmla="*/ 0 h 171080"/>
                    </a:gdLst>
                    <a:ahLst/>
                    <a:cxnLst>
                      <a:cxn ang="0">
                        <a:pos x="connsiteX0" y="connsiteY0"/>
                      </a:cxn>
                      <a:cxn ang="0">
                        <a:pos x="connsiteX1" y="connsiteY1"/>
                      </a:cxn>
                    </a:cxnLst>
                    <a:rect l="l" t="t" r="r" b="b"/>
                    <a:pathLst>
                      <a:path w="2841426" h="171080">
                        <a:moveTo>
                          <a:pt x="0" y="171080"/>
                        </a:moveTo>
                        <a:lnTo>
                          <a:pt x="2841426" y="0"/>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29" name="Freeform: Shape 30">
                    <a:extLst>
                      <a:ext uri="{FF2B5EF4-FFF2-40B4-BE49-F238E27FC236}">
                        <a16:creationId xmlns:a16="http://schemas.microsoft.com/office/drawing/2014/main" id="{95D34284-C4C5-FC5D-ADE8-A9819488C815}"/>
                      </a:ext>
                      <a:ext uri="{C183D7F6-B498-43B3-948B-1728B52AA6E4}">
                        <adec:decorative xmlns:adec="http://schemas.microsoft.com/office/drawing/2017/decorative" val="1"/>
                      </a:ext>
                    </a:extLst>
                  </p:cNvPr>
                  <p:cNvSpPr/>
                  <p:nvPr/>
                </p:nvSpPr>
                <p:spPr>
                  <a:xfrm>
                    <a:off x="35643634" y="7302218"/>
                    <a:ext cx="2494008" cy="3135278"/>
                  </a:xfrm>
                  <a:custGeom>
                    <a:avLst/>
                    <a:gdLst>
                      <a:gd name="connsiteX0" fmla="*/ 0 w 2236788"/>
                      <a:gd name="connsiteY0" fmla="*/ 0 h 3171522"/>
                      <a:gd name="connsiteX1" fmla="*/ 2236788 w 2236788"/>
                      <a:gd name="connsiteY1" fmla="*/ 3171523 h 3171522"/>
                    </a:gdLst>
                    <a:ahLst/>
                    <a:cxnLst>
                      <a:cxn ang="0">
                        <a:pos x="connsiteX0" y="connsiteY0"/>
                      </a:cxn>
                      <a:cxn ang="0">
                        <a:pos x="connsiteX1" y="connsiteY1"/>
                      </a:cxn>
                    </a:cxnLst>
                    <a:rect l="l" t="t" r="r" b="b"/>
                    <a:pathLst>
                      <a:path w="2236788" h="3171522">
                        <a:moveTo>
                          <a:pt x="0" y="0"/>
                        </a:moveTo>
                        <a:lnTo>
                          <a:pt x="2236788" y="3171523"/>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30" name="Freeform: Shape 31">
                    <a:extLst>
                      <a:ext uri="{FF2B5EF4-FFF2-40B4-BE49-F238E27FC236}">
                        <a16:creationId xmlns:a16="http://schemas.microsoft.com/office/drawing/2014/main" id="{EFCADAC7-F0A0-6F04-2628-6CC4EC474623}"/>
                      </a:ext>
                      <a:ext uri="{C183D7F6-B498-43B3-948B-1728B52AA6E4}">
                        <adec:decorative xmlns:adec="http://schemas.microsoft.com/office/drawing/2017/decorative" val="1"/>
                      </a:ext>
                    </a:extLst>
                  </p:cNvPr>
                  <p:cNvSpPr/>
                  <p:nvPr/>
                </p:nvSpPr>
                <p:spPr>
                  <a:xfrm>
                    <a:off x="34995380" y="7302217"/>
                    <a:ext cx="648253" cy="4084995"/>
                  </a:xfrm>
                  <a:custGeom>
                    <a:avLst/>
                    <a:gdLst>
                      <a:gd name="connsiteX0" fmla="*/ 604638 w 604637"/>
                      <a:gd name="connsiteY0" fmla="*/ 0 h 3342603"/>
                      <a:gd name="connsiteX1" fmla="*/ 0 w 604637"/>
                      <a:gd name="connsiteY1" fmla="*/ 3342603 h 3342603"/>
                    </a:gdLst>
                    <a:ahLst/>
                    <a:cxnLst>
                      <a:cxn ang="0">
                        <a:pos x="connsiteX0" y="connsiteY0"/>
                      </a:cxn>
                      <a:cxn ang="0">
                        <a:pos x="connsiteX1" y="connsiteY1"/>
                      </a:cxn>
                    </a:cxnLst>
                    <a:rect l="l" t="t" r="r" b="b"/>
                    <a:pathLst>
                      <a:path w="604637" h="3342603">
                        <a:moveTo>
                          <a:pt x="604638" y="0"/>
                        </a:moveTo>
                        <a:lnTo>
                          <a:pt x="0" y="3342603"/>
                        </a:lnTo>
                      </a:path>
                    </a:pathLst>
                  </a:custGeom>
                  <a:ln w="19050" cap="flat">
                    <a:solidFill>
                      <a:schemeClr val="bg1">
                        <a:lumMod val="75000"/>
                      </a:scheme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31" name="Freeform: Shape 32">
                    <a:extLst>
                      <a:ext uri="{FF2B5EF4-FFF2-40B4-BE49-F238E27FC236}">
                        <a16:creationId xmlns:a16="http://schemas.microsoft.com/office/drawing/2014/main" id="{0697A107-E287-C2EF-7AA7-70E277CE4819}"/>
                      </a:ext>
                      <a:ext uri="{C183D7F6-B498-43B3-948B-1728B52AA6E4}">
                        <adec:decorative xmlns:adec="http://schemas.microsoft.com/office/drawing/2017/decorative" val="1"/>
                      </a:ext>
                    </a:extLst>
                  </p:cNvPr>
                  <p:cNvSpPr/>
                  <p:nvPr/>
                </p:nvSpPr>
                <p:spPr>
                  <a:xfrm>
                    <a:off x="33002529" y="8893799"/>
                    <a:ext cx="5135120" cy="1557146"/>
                  </a:xfrm>
                  <a:custGeom>
                    <a:avLst/>
                    <a:gdLst>
                      <a:gd name="connsiteX0" fmla="*/ 0 w 4700193"/>
                      <a:gd name="connsiteY0" fmla="*/ 0 h 1869190"/>
                      <a:gd name="connsiteX1" fmla="*/ 4700193 w 4700193"/>
                      <a:gd name="connsiteY1" fmla="*/ 1869190 h 1869190"/>
                    </a:gdLst>
                    <a:ahLst/>
                    <a:cxnLst>
                      <a:cxn ang="0">
                        <a:pos x="connsiteX0" y="connsiteY0"/>
                      </a:cxn>
                      <a:cxn ang="0">
                        <a:pos x="connsiteX1" y="connsiteY1"/>
                      </a:cxn>
                    </a:cxnLst>
                    <a:rect l="l" t="t" r="r" b="b"/>
                    <a:pathLst>
                      <a:path w="4700193" h="1869190">
                        <a:moveTo>
                          <a:pt x="0" y="0"/>
                        </a:moveTo>
                        <a:lnTo>
                          <a:pt x="4700193" y="1869190"/>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33" name="Freeform: Shape 33">
                    <a:extLst>
                      <a:ext uri="{FF2B5EF4-FFF2-40B4-BE49-F238E27FC236}">
                        <a16:creationId xmlns:a16="http://schemas.microsoft.com/office/drawing/2014/main" id="{7AF3E4AF-48F6-CF9B-5137-FAEC1774A237}"/>
                      </a:ext>
                      <a:ext uri="{C183D7F6-B498-43B3-948B-1728B52AA6E4}">
                        <adec:decorative xmlns:adec="http://schemas.microsoft.com/office/drawing/2017/decorative" val="1"/>
                      </a:ext>
                    </a:extLst>
                  </p:cNvPr>
                  <p:cNvSpPr/>
                  <p:nvPr/>
                </p:nvSpPr>
                <p:spPr>
                  <a:xfrm>
                    <a:off x="30376853" y="10961211"/>
                    <a:ext cx="4618527" cy="482093"/>
                  </a:xfrm>
                  <a:custGeom>
                    <a:avLst/>
                    <a:gdLst>
                      <a:gd name="connsiteX0" fmla="*/ 0 w 2892155"/>
                      <a:gd name="connsiteY0" fmla="*/ 0 h 40922"/>
                      <a:gd name="connsiteX1" fmla="*/ 2892155 w 2892155"/>
                      <a:gd name="connsiteY1" fmla="*/ 40923 h 40922"/>
                    </a:gdLst>
                    <a:ahLst/>
                    <a:cxnLst>
                      <a:cxn ang="0">
                        <a:pos x="connsiteX0" y="connsiteY0"/>
                      </a:cxn>
                      <a:cxn ang="0">
                        <a:pos x="connsiteX1" y="connsiteY1"/>
                      </a:cxn>
                    </a:cxnLst>
                    <a:rect l="l" t="t" r="r" b="b"/>
                    <a:pathLst>
                      <a:path w="2892155" h="40922">
                        <a:moveTo>
                          <a:pt x="0" y="0"/>
                        </a:moveTo>
                        <a:lnTo>
                          <a:pt x="2892155" y="40923"/>
                        </a:lnTo>
                      </a:path>
                    </a:pathLst>
                  </a:custGeom>
                  <a:ln w="19050" cap="flat">
                    <a:solidFill>
                      <a:schemeClr val="bg1">
                        <a:lumMod val="75000"/>
                      </a:scheme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34" name="Freeform: Shape 34">
                    <a:extLst>
                      <a:ext uri="{FF2B5EF4-FFF2-40B4-BE49-F238E27FC236}">
                        <a16:creationId xmlns:a16="http://schemas.microsoft.com/office/drawing/2014/main" id="{EF8CC2DA-401B-9E96-865A-84933E1BFA8A}"/>
                      </a:ext>
                      <a:ext uri="{C183D7F6-B498-43B3-948B-1728B52AA6E4}">
                        <adec:decorative xmlns:adec="http://schemas.microsoft.com/office/drawing/2017/decorative" val="1"/>
                      </a:ext>
                    </a:extLst>
                  </p:cNvPr>
                  <p:cNvSpPr/>
                  <p:nvPr/>
                </p:nvSpPr>
                <p:spPr>
                  <a:xfrm>
                    <a:off x="33002529" y="8893798"/>
                    <a:ext cx="170935" cy="5153304"/>
                  </a:xfrm>
                  <a:custGeom>
                    <a:avLst/>
                    <a:gdLst>
                      <a:gd name="connsiteX0" fmla="*/ 0 w 159434"/>
                      <a:gd name="connsiteY0" fmla="*/ 0 h 4216761"/>
                      <a:gd name="connsiteX1" fmla="*/ 159435 w 159434"/>
                      <a:gd name="connsiteY1" fmla="*/ 4216762 h 4216761"/>
                    </a:gdLst>
                    <a:ahLst/>
                    <a:cxnLst>
                      <a:cxn ang="0">
                        <a:pos x="connsiteX0" y="connsiteY0"/>
                      </a:cxn>
                      <a:cxn ang="0">
                        <a:pos x="connsiteX1" y="connsiteY1"/>
                      </a:cxn>
                    </a:cxnLst>
                    <a:rect l="l" t="t" r="r" b="b"/>
                    <a:pathLst>
                      <a:path w="159434" h="4216761">
                        <a:moveTo>
                          <a:pt x="0" y="0"/>
                        </a:moveTo>
                        <a:lnTo>
                          <a:pt x="159435" y="4216762"/>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36" name="Freeform: Shape 35">
                    <a:extLst>
                      <a:ext uri="{FF2B5EF4-FFF2-40B4-BE49-F238E27FC236}">
                        <a16:creationId xmlns:a16="http://schemas.microsoft.com/office/drawing/2014/main" id="{FA09A922-7DC2-D9BD-C226-0824594EED27}"/>
                      </a:ext>
                      <a:ext uri="{C183D7F6-B498-43B3-948B-1728B52AA6E4}">
                        <adec:decorative xmlns:adec="http://schemas.microsoft.com/office/drawing/2017/decorative" val="1"/>
                      </a:ext>
                    </a:extLst>
                  </p:cNvPr>
                  <p:cNvSpPr/>
                  <p:nvPr/>
                </p:nvSpPr>
                <p:spPr>
                  <a:xfrm>
                    <a:off x="36452194" y="10450945"/>
                    <a:ext cx="1685447" cy="3165222"/>
                  </a:xfrm>
                  <a:custGeom>
                    <a:avLst/>
                    <a:gdLst>
                      <a:gd name="connsiteX0" fmla="*/ 1897940 w 1897940"/>
                      <a:gd name="connsiteY0" fmla="*/ 0 h 2476212"/>
                      <a:gd name="connsiteX1" fmla="*/ 0 w 1897940"/>
                      <a:gd name="connsiteY1" fmla="*/ 2476213 h 2476212"/>
                    </a:gdLst>
                    <a:ahLst/>
                    <a:cxnLst>
                      <a:cxn ang="0">
                        <a:pos x="connsiteX0" y="connsiteY0"/>
                      </a:cxn>
                      <a:cxn ang="0">
                        <a:pos x="connsiteX1" y="connsiteY1"/>
                      </a:cxn>
                    </a:cxnLst>
                    <a:rect l="l" t="t" r="r" b="b"/>
                    <a:pathLst>
                      <a:path w="1897940" h="2476212">
                        <a:moveTo>
                          <a:pt x="1897940" y="0"/>
                        </a:moveTo>
                        <a:lnTo>
                          <a:pt x="0" y="2476213"/>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37" name="Freeform: Shape 36">
                    <a:extLst>
                      <a:ext uri="{FF2B5EF4-FFF2-40B4-BE49-F238E27FC236}">
                        <a16:creationId xmlns:a16="http://schemas.microsoft.com/office/drawing/2014/main" id="{63684A25-25B9-40A5-FC76-41B85B3B56EA}"/>
                      </a:ext>
                      <a:ext uri="{C183D7F6-B498-43B3-948B-1728B52AA6E4}">
                        <adec:decorative xmlns:adec="http://schemas.microsoft.com/office/drawing/2017/decorative" val="1"/>
                      </a:ext>
                    </a:extLst>
                  </p:cNvPr>
                  <p:cNvSpPr/>
                  <p:nvPr/>
                </p:nvSpPr>
                <p:spPr>
                  <a:xfrm flipV="1">
                    <a:off x="33173464" y="13622612"/>
                    <a:ext cx="3278721" cy="424490"/>
                  </a:xfrm>
                  <a:custGeom>
                    <a:avLst/>
                    <a:gdLst>
                      <a:gd name="connsiteX0" fmla="*/ 0 w 2642818"/>
                      <a:gd name="connsiteY0" fmla="*/ 0 h 128641"/>
                      <a:gd name="connsiteX1" fmla="*/ 2642818 w 2642818"/>
                      <a:gd name="connsiteY1" fmla="*/ 128642 h 128641"/>
                    </a:gdLst>
                    <a:ahLst/>
                    <a:cxnLst>
                      <a:cxn ang="0">
                        <a:pos x="connsiteX0" y="connsiteY0"/>
                      </a:cxn>
                      <a:cxn ang="0">
                        <a:pos x="connsiteX1" y="connsiteY1"/>
                      </a:cxn>
                    </a:cxnLst>
                    <a:rect l="l" t="t" r="r" b="b"/>
                    <a:pathLst>
                      <a:path w="2642818" h="128641">
                        <a:moveTo>
                          <a:pt x="0" y="0"/>
                        </a:moveTo>
                        <a:lnTo>
                          <a:pt x="2642818" y="128642"/>
                        </a:lnTo>
                      </a:path>
                    </a:pathLst>
                  </a:custGeom>
                  <a:ln w="19050" cap="flat">
                    <a:solidFill>
                      <a:schemeClr val="bg1">
                        <a:lumMod val="75000"/>
                      </a:schemeClr>
                    </a:solidFill>
                    <a:prstDash val="solid"/>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39" name="Freeform: Shape 37">
                    <a:extLst>
                      <a:ext uri="{FF2B5EF4-FFF2-40B4-BE49-F238E27FC236}">
                        <a16:creationId xmlns:a16="http://schemas.microsoft.com/office/drawing/2014/main" id="{59B19FD7-8A09-54C8-B88C-D1AC8DA0CACE}"/>
                      </a:ext>
                      <a:ext uri="{C183D7F6-B498-43B3-948B-1728B52AA6E4}">
                        <adec:decorative xmlns:adec="http://schemas.microsoft.com/office/drawing/2017/decorative" val="1"/>
                      </a:ext>
                    </a:extLst>
                  </p:cNvPr>
                  <p:cNvSpPr/>
                  <p:nvPr/>
                </p:nvSpPr>
                <p:spPr>
                  <a:xfrm>
                    <a:off x="35643633" y="7302218"/>
                    <a:ext cx="808560" cy="6313945"/>
                  </a:xfrm>
                  <a:custGeom>
                    <a:avLst/>
                    <a:gdLst>
                      <a:gd name="connsiteX0" fmla="*/ 0 w 338847"/>
                      <a:gd name="connsiteY0" fmla="*/ 0 h 5647735"/>
                      <a:gd name="connsiteX1" fmla="*/ 338848 w 338847"/>
                      <a:gd name="connsiteY1" fmla="*/ 5647736 h 5647735"/>
                    </a:gdLst>
                    <a:ahLst/>
                    <a:cxnLst>
                      <a:cxn ang="0">
                        <a:pos x="connsiteX0" y="connsiteY0"/>
                      </a:cxn>
                      <a:cxn ang="0">
                        <a:pos x="connsiteX1" y="connsiteY1"/>
                      </a:cxn>
                    </a:cxnLst>
                    <a:rect l="l" t="t" r="r" b="b"/>
                    <a:pathLst>
                      <a:path w="338847" h="5647735">
                        <a:moveTo>
                          <a:pt x="0" y="0"/>
                        </a:moveTo>
                        <a:lnTo>
                          <a:pt x="338848" y="5647736"/>
                        </a:lnTo>
                      </a:path>
                    </a:pathLst>
                  </a:custGeom>
                  <a:ln w="19050" cap="flat">
                    <a:solidFill>
                      <a:schemeClr val="bg1">
                        <a:lumMod val="75000"/>
                      </a:scheme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sp>
                <p:nvSpPr>
                  <p:cNvPr id="40" name="Freeform: Shape 38">
                    <a:extLst>
                      <a:ext uri="{FF2B5EF4-FFF2-40B4-BE49-F238E27FC236}">
                        <a16:creationId xmlns:a16="http://schemas.microsoft.com/office/drawing/2014/main" id="{84900D26-C324-BD42-5AD2-0A5A609ADEBC}"/>
                      </a:ext>
                      <a:ext uri="{C183D7F6-B498-43B3-948B-1728B52AA6E4}">
                        <adec:decorative xmlns:adec="http://schemas.microsoft.com/office/drawing/2017/decorative" val="1"/>
                      </a:ext>
                    </a:extLst>
                  </p:cNvPr>
                  <p:cNvSpPr/>
                  <p:nvPr/>
                </p:nvSpPr>
                <p:spPr>
                  <a:xfrm>
                    <a:off x="33173465" y="10437494"/>
                    <a:ext cx="4964177" cy="3609607"/>
                  </a:xfrm>
                  <a:custGeom>
                    <a:avLst/>
                    <a:gdLst>
                      <a:gd name="connsiteX0" fmla="*/ 4540758 w 4540758"/>
                      <a:gd name="connsiteY0" fmla="*/ 0 h 2347571"/>
                      <a:gd name="connsiteX1" fmla="*/ 0 w 4540758"/>
                      <a:gd name="connsiteY1" fmla="*/ 2347571 h 2347571"/>
                    </a:gdLst>
                    <a:ahLst/>
                    <a:cxnLst>
                      <a:cxn ang="0">
                        <a:pos x="connsiteX0" y="connsiteY0"/>
                      </a:cxn>
                      <a:cxn ang="0">
                        <a:pos x="connsiteX1" y="connsiteY1"/>
                      </a:cxn>
                    </a:cxnLst>
                    <a:rect l="l" t="t" r="r" b="b"/>
                    <a:pathLst>
                      <a:path w="4540758" h="2347571">
                        <a:moveTo>
                          <a:pt x="4540758" y="0"/>
                        </a:moveTo>
                        <a:lnTo>
                          <a:pt x="0" y="2347571"/>
                        </a:lnTo>
                      </a:path>
                    </a:pathLst>
                  </a:custGeom>
                  <a:ln w="19050" cap="flat">
                    <a:solidFill>
                      <a:schemeClr val="bg1">
                        <a:lumMod val="75000"/>
                      </a:schemeClr>
                    </a:solidFill>
                    <a:prstDash val="dash"/>
                    <a:miter/>
                  </a:ln>
                </p:spPr>
                <p:txBody>
                  <a:bodyPr rot="0" spcFirstLastPara="0" vertOverflow="overflow" horzOverflow="overflow" vert="horz" wrap="square" lIns="36733" tIns="18362" rIns="36733" bIns="18362"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black"/>
                      </a:solidFill>
                      <a:effectLst/>
                      <a:uLnTx/>
                      <a:uFillTx/>
                      <a:latin typeface="Segoe UI"/>
                      <a:ea typeface="+mn-ea"/>
                      <a:cs typeface="+mn-cs"/>
                    </a:endParaRPr>
                  </a:p>
                </p:txBody>
              </p:sp>
            </p:grpSp>
            <p:sp>
              <p:nvSpPr>
                <p:cNvPr id="57" name="TextBox 56">
                  <a:extLst>
                    <a:ext uri="{FF2B5EF4-FFF2-40B4-BE49-F238E27FC236}">
                      <a16:creationId xmlns:a16="http://schemas.microsoft.com/office/drawing/2014/main" id="{80F037EB-8CEA-AE8B-B594-10AA91F4C9C1}"/>
                    </a:ext>
                    <a:ext uri="{C183D7F6-B498-43B3-948B-1728B52AA6E4}">
                      <adec:decorative xmlns:adec="http://schemas.microsoft.com/office/drawing/2017/decorative" val="1"/>
                    </a:ext>
                  </a:extLst>
                </p:cNvPr>
                <p:cNvSpPr txBox="1"/>
                <p:nvPr/>
              </p:nvSpPr>
              <p:spPr>
                <a:xfrm>
                  <a:off x="8019710" y="1028984"/>
                  <a:ext cx="1194500" cy="307777"/>
                </a:xfrm>
                <a:prstGeom prst="rect">
                  <a:avLst/>
                </a:prstGeom>
                <a:noFill/>
              </p:spPr>
              <p:txBody>
                <a:bodyPr vert="horz" wrap="square" lIns="0" tIns="0" rIns="0" bIns="0" rtlCol="0" anchor="ctr">
                  <a:spAutoFit/>
                </a:bodyPr>
                <a:lstStyle/>
                <a:p>
                  <a:pPr marL="0" marR="0" lvl="0" indent="0" algn="ctr" defTabSz="821996" rtl="0" eaLnBrk="1" fontAlgn="base" latinLnBrk="0" hangingPunct="1">
                    <a:lnSpc>
                      <a:spcPct val="100000"/>
                    </a:lnSpc>
                    <a:spcBef>
                      <a:spcPct val="0"/>
                    </a:spcBef>
                    <a:spcAft>
                      <a:spcPct val="0"/>
                    </a:spcAft>
                    <a:buClrTx/>
                    <a:buSzTx/>
                    <a:buFontTx/>
                    <a:buNone/>
                    <a:tabLst>
                      <a:tab pos="920076" algn="l"/>
                    </a:tabLst>
                    <a:defRPr/>
                  </a:pPr>
                  <a:r>
                    <a:rPr kumimoji="0" lang="en-US" sz="2000" b="0" i="0" u="none" strike="noStrike" kern="0" cap="none" spc="0" normalizeH="0" baseline="0" noProof="0">
                      <a:ln>
                        <a:noFill/>
                      </a:ln>
                      <a:solidFill>
                        <a:prstClr val="black"/>
                      </a:solidFill>
                      <a:effectLst/>
                      <a:uLnTx/>
                      <a:uFillTx/>
                      <a:latin typeface="Segoe UI Semibold"/>
                      <a:ea typeface="+mn-ea"/>
                      <a:cs typeface="Segoe Sans Display Semibold" pitchFamily="2" charset="0"/>
                    </a:rPr>
                    <a:t>Agents</a:t>
                  </a:r>
                </a:p>
              </p:txBody>
            </p:sp>
            <p:sp>
              <p:nvSpPr>
                <p:cNvPr id="58" name="!!CopilotBox">
                  <a:extLst>
                    <a:ext uri="{FF2B5EF4-FFF2-40B4-BE49-F238E27FC236}">
                      <a16:creationId xmlns:a16="http://schemas.microsoft.com/office/drawing/2014/main" id="{8430A501-6024-F76C-3873-F7278EA4C502}"/>
                    </a:ext>
                    <a:ext uri="{C183D7F6-B498-43B3-948B-1728B52AA6E4}">
                      <adec:decorative xmlns:adec="http://schemas.microsoft.com/office/drawing/2017/decorative" val="1"/>
                    </a:ext>
                  </a:extLst>
                </p:cNvPr>
                <p:cNvSpPr>
                  <a:spLocks noChangeAspect="1"/>
                </p:cNvSpPr>
                <p:nvPr/>
              </p:nvSpPr>
              <p:spPr bwMode="auto">
                <a:xfrm>
                  <a:off x="4167489" y="1944181"/>
                  <a:ext cx="2436167" cy="2436168"/>
                </a:xfrm>
                <a:prstGeom prst="roundRect">
                  <a:avLst>
                    <a:gd name="adj" fmla="val 11704"/>
                  </a:avLst>
                </a:prstGeom>
                <a:gradFill flip="none" rotWithShape="1">
                  <a:gsLst>
                    <a:gs pos="0">
                      <a:schemeClr val="accent4">
                        <a:lumMod val="30000"/>
                        <a:lumOff val="70000"/>
                        <a:alpha val="80000"/>
                      </a:schemeClr>
                    </a:gs>
                    <a:gs pos="100000">
                      <a:schemeClr val="accent2">
                        <a:lumMod val="20000"/>
                        <a:lumOff val="80000"/>
                        <a:alpha val="76000"/>
                      </a:schemeClr>
                    </a:gs>
                  </a:gsLst>
                  <a:lin ang="2700000" scaled="1"/>
                  <a:tileRect/>
                </a:gradFill>
                <a:ln w="19050">
                  <a:noFill/>
                  <a:headEnd type="none" w="med" len="med"/>
                  <a:tailEnd type="none" w="med" len="med"/>
                </a:ln>
                <a:effectLst/>
                <a:scene3d>
                  <a:camera prst="orthographicFront">
                    <a:rot lat="600000" lon="1800000" rev="0"/>
                  </a:camera>
                  <a:lightRig rig="threePt" dir="t"/>
                </a:scene3d>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261257" tIns="209006" rIns="261257" bIns="209006" numCol="1" spcCol="0" rtlCol="0" fromWordArt="0" anchor="t" anchorCtr="0" forceAA="0" compatLnSpc="1">
                  <a:prstTxWarp prst="textNoShape">
                    <a:avLst/>
                  </a:prstTxWarp>
                  <a:noAutofit/>
                </a:bodyPr>
                <a:lstStyle/>
                <a:p>
                  <a:pPr marL="0" marR="0" lvl="0" indent="0" algn="l" defTabSz="1332133" rtl="0" eaLnBrk="1" fontAlgn="base" latinLnBrk="0" hangingPunct="1">
                    <a:lnSpc>
                      <a:spcPct val="100000"/>
                    </a:lnSpc>
                    <a:spcBef>
                      <a:spcPct val="0"/>
                    </a:spcBef>
                    <a:spcAft>
                      <a:spcPct val="0"/>
                    </a:spcAft>
                    <a:buClrTx/>
                    <a:buSzTx/>
                    <a:buFontTx/>
                    <a:buNone/>
                    <a:tabLst/>
                    <a:defRPr/>
                  </a:pPr>
                  <a:endParaRPr kumimoji="0" lang="en-US" sz="2857" b="0" i="0" u="none" strike="noStrike" kern="1200" cap="none" spc="0" normalizeH="0" baseline="0" noProof="0">
                    <a:ln>
                      <a:noFill/>
                    </a:ln>
                    <a:noFill/>
                    <a:effectLst/>
                    <a:uLnTx/>
                    <a:uFillTx/>
                    <a:latin typeface="Segoe UI Variable Display Semib" pitchFamily="2" charset="0"/>
                    <a:ea typeface="+mn-ea"/>
                    <a:cs typeface="Segoe UI" pitchFamily="34" charset="0"/>
                  </a:endParaRPr>
                </a:p>
              </p:txBody>
            </p:sp>
            <p:sp>
              <p:nvSpPr>
                <p:cNvPr id="61" name="box 1">
                  <a:extLst>
                    <a:ext uri="{FF2B5EF4-FFF2-40B4-BE49-F238E27FC236}">
                      <a16:creationId xmlns:a16="http://schemas.microsoft.com/office/drawing/2014/main" id="{3412B303-F1CE-E83B-8D7A-7FAF99BA783F}"/>
                    </a:ext>
                    <a:ext uri="{C183D7F6-B498-43B3-948B-1728B52AA6E4}">
                      <adec:decorative xmlns:adec="http://schemas.microsoft.com/office/drawing/2017/decorative" val="1"/>
                    </a:ext>
                  </a:extLst>
                </p:cNvPr>
                <p:cNvSpPr txBox="1"/>
                <p:nvPr/>
              </p:nvSpPr>
              <p:spPr>
                <a:xfrm>
                  <a:off x="10376664" y="2848123"/>
                  <a:ext cx="637666" cy="636488"/>
                </a:xfrm>
                <a:prstGeom prst="roundRect">
                  <a:avLst>
                    <a:gd name="adj" fmla="val 15769"/>
                  </a:avLst>
                </a:prstGeom>
                <a:gradFill>
                  <a:gsLst>
                    <a:gs pos="0">
                      <a:srgbClr val="0078D4"/>
                    </a:gs>
                    <a:gs pos="100000">
                      <a:srgbClr val="C73ECC"/>
                    </a:gs>
                  </a:gsLst>
                  <a:lin ang="0" scaled="0"/>
                </a:gradFill>
                <a:ln>
                  <a:noFill/>
                  <a:headEnd type="none" w="med" len="med"/>
                  <a:tailEnd type="none" w="med" len="med"/>
                </a:ln>
                <a:effectLst>
                  <a:outerShdw blurRad="127000" dist="50800" dir="5400000" algn="ctr" rotWithShape="0">
                    <a:srgbClr val="000000">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b="0" i="0" u="none" strike="noStrike" cap="none" spc="0" normalizeH="0" baseline="0">
                      <a:ln>
                        <a:noFill/>
                      </a:ln>
                      <a:solidFill>
                        <a:schemeClr val="bg1"/>
                      </a:solidFill>
                      <a:effectLst/>
                      <a:uLnTx/>
                      <a:uFillTx/>
                      <a:latin typeface="+mj-lt"/>
                      <a:cs typeface="Segoe Sans Display Semibold"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Semibold"/>
                    <a:ea typeface="+mn-ea"/>
                    <a:cs typeface="Segoe Sans Display Semibold" pitchFamily="2" charset="0"/>
                  </a:endParaRPr>
                </a:p>
              </p:txBody>
            </p:sp>
            <p:pic>
              <p:nvPicPr>
                <p:cNvPr id="62" name="Graphic 61">
                  <a:extLst>
                    <a:ext uri="{FF2B5EF4-FFF2-40B4-BE49-F238E27FC236}">
                      <a16:creationId xmlns:a16="http://schemas.microsoft.com/office/drawing/2014/main" id="{F0963171-0A05-797B-A378-6536E058038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481132" y="2952003"/>
                  <a:ext cx="428730" cy="428728"/>
                </a:xfrm>
                <a:prstGeom prst="rect">
                  <a:avLst/>
                </a:prstGeom>
              </p:spPr>
            </p:pic>
            <p:sp>
              <p:nvSpPr>
                <p:cNvPr id="64" name="box 1">
                  <a:extLst>
                    <a:ext uri="{FF2B5EF4-FFF2-40B4-BE49-F238E27FC236}">
                      <a16:creationId xmlns:a16="http://schemas.microsoft.com/office/drawing/2014/main" id="{09166D84-1C08-505D-83CD-DB28E30D6623}"/>
                    </a:ext>
                    <a:ext uri="{C183D7F6-B498-43B3-948B-1728B52AA6E4}">
                      <adec:decorative xmlns:adec="http://schemas.microsoft.com/office/drawing/2017/decorative" val="1"/>
                    </a:ext>
                  </a:extLst>
                </p:cNvPr>
                <p:cNvSpPr txBox="1"/>
                <p:nvPr/>
              </p:nvSpPr>
              <p:spPr>
                <a:xfrm>
                  <a:off x="9353501" y="1600436"/>
                  <a:ext cx="519291" cy="519291"/>
                </a:xfrm>
                <a:prstGeom prst="roundRect">
                  <a:avLst>
                    <a:gd name="adj" fmla="val 15769"/>
                  </a:avLst>
                </a:prstGeom>
                <a:gradFill>
                  <a:gsLst>
                    <a:gs pos="0">
                      <a:srgbClr val="0078D4"/>
                    </a:gs>
                    <a:gs pos="100000">
                      <a:srgbClr val="C73ECC"/>
                    </a:gs>
                  </a:gsLst>
                  <a:lin ang="0" scaled="0"/>
                </a:gradFill>
                <a:ln>
                  <a:noFill/>
                  <a:headEnd type="none" w="med" len="med"/>
                  <a:tailEnd type="none" w="med" len="med"/>
                </a:ln>
                <a:effectLst>
                  <a:outerShdw blurRad="127000" dist="50800" dir="5400000" algn="ctr" rotWithShape="0">
                    <a:srgbClr val="000000">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b="0" i="0" u="none" strike="noStrike" cap="none" spc="0" normalizeH="0" baseline="0">
                      <a:ln>
                        <a:noFill/>
                      </a:ln>
                      <a:solidFill>
                        <a:schemeClr val="bg1"/>
                      </a:solidFill>
                      <a:effectLst/>
                      <a:uLnTx/>
                      <a:uFillTx/>
                      <a:latin typeface="+mj-lt"/>
                      <a:cs typeface="Segoe Sans Display Semibold"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Semibold"/>
                    <a:ea typeface="+mn-ea"/>
                    <a:cs typeface="Segoe Sans Display Semibold" pitchFamily="2" charset="0"/>
                  </a:endParaRPr>
                </a:p>
              </p:txBody>
            </p:sp>
            <p:pic>
              <p:nvPicPr>
                <p:cNvPr id="65" name="Graphic 64">
                  <a:extLst>
                    <a:ext uri="{FF2B5EF4-FFF2-40B4-BE49-F238E27FC236}">
                      <a16:creationId xmlns:a16="http://schemas.microsoft.com/office/drawing/2014/main" id="{4DDD134A-0D06-1E8E-617A-A983F61D243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438576" y="1685188"/>
                  <a:ext cx="349141" cy="349786"/>
                </a:xfrm>
                <a:prstGeom prst="rect">
                  <a:avLst/>
                </a:prstGeom>
              </p:spPr>
            </p:pic>
            <p:sp>
              <p:nvSpPr>
                <p:cNvPr id="68" name="box 1">
                  <a:extLst>
                    <a:ext uri="{FF2B5EF4-FFF2-40B4-BE49-F238E27FC236}">
                      <a16:creationId xmlns:a16="http://schemas.microsoft.com/office/drawing/2014/main" id="{03DEAF26-3385-82F1-6982-D0D48507C40E}"/>
                    </a:ext>
                    <a:ext uri="{C183D7F6-B498-43B3-948B-1728B52AA6E4}">
                      <adec:decorative xmlns:adec="http://schemas.microsoft.com/office/drawing/2017/decorative" val="1"/>
                    </a:ext>
                  </a:extLst>
                </p:cNvPr>
                <p:cNvSpPr txBox="1"/>
                <p:nvPr/>
              </p:nvSpPr>
              <p:spPr>
                <a:xfrm>
                  <a:off x="7226122" y="1507129"/>
                  <a:ext cx="519291" cy="519291"/>
                </a:xfrm>
                <a:prstGeom prst="roundRect">
                  <a:avLst>
                    <a:gd name="adj" fmla="val 15769"/>
                  </a:avLst>
                </a:prstGeom>
                <a:gradFill>
                  <a:gsLst>
                    <a:gs pos="0">
                      <a:srgbClr val="0078D4"/>
                    </a:gs>
                    <a:gs pos="100000">
                      <a:srgbClr val="C73ECC"/>
                    </a:gs>
                  </a:gsLst>
                  <a:lin ang="0" scaled="0"/>
                </a:gradFill>
                <a:ln>
                  <a:noFill/>
                  <a:headEnd type="none" w="med" len="med"/>
                  <a:tailEnd type="none" w="med" len="med"/>
                </a:ln>
                <a:effectLst>
                  <a:outerShdw blurRad="127000" dist="50800" dir="5400000" algn="ctr" rotWithShape="0">
                    <a:srgbClr val="000000">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b="0" i="0" u="none" strike="noStrike" cap="none" spc="0" normalizeH="0" baseline="0">
                      <a:ln>
                        <a:noFill/>
                      </a:ln>
                      <a:solidFill>
                        <a:schemeClr val="bg1"/>
                      </a:solidFill>
                      <a:effectLst/>
                      <a:uLnTx/>
                      <a:uFillTx/>
                      <a:latin typeface="+mj-lt"/>
                      <a:cs typeface="Segoe Sans Display Semibold"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Semibold"/>
                    <a:ea typeface="+mn-ea"/>
                    <a:cs typeface="Segoe Sans Display Semibold" pitchFamily="2" charset="0"/>
                  </a:endParaRPr>
                </a:p>
              </p:txBody>
            </p:sp>
            <p:pic>
              <p:nvPicPr>
                <p:cNvPr id="69" name="Graphic 68">
                  <a:extLst>
                    <a:ext uri="{FF2B5EF4-FFF2-40B4-BE49-F238E27FC236}">
                      <a16:creationId xmlns:a16="http://schemas.microsoft.com/office/drawing/2014/main" id="{B2D4E46F-5DD8-71FA-6780-5D57D6B3CB4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311197" y="1591881"/>
                  <a:ext cx="349141" cy="349786"/>
                </a:xfrm>
                <a:prstGeom prst="rect">
                  <a:avLst/>
                </a:prstGeom>
              </p:spPr>
            </p:pic>
            <p:sp>
              <p:nvSpPr>
                <p:cNvPr id="77" name="box 1">
                  <a:extLst>
                    <a:ext uri="{FF2B5EF4-FFF2-40B4-BE49-F238E27FC236}">
                      <a16:creationId xmlns:a16="http://schemas.microsoft.com/office/drawing/2014/main" id="{BD416BCB-51D9-BB55-3B92-7258BA30DD9A}"/>
                    </a:ext>
                    <a:ext uri="{C183D7F6-B498-43B3-948B-1728B52AA6E4}">
                      <adec:decorative xmlns:adec="http://schemas.microsoft.com/office/drawing/2017/decorative" val="1"/>
                    </a:ext>
                  </a:extLst>
                </p:cNvPr>
                <p:cNvSpPr txBox="1"/>
                <p:nvPr/>
              </p:nvSpPr>
              <p:spPr>
                <a:xfrm>
                  <a:off x="8309805" y="2310895"/>
                  <a:ext cx="367336" cy="367336"/>
                </a:xfrm>
                <a:prstGeom prst="roundRect">
                  <a:avLst>
                    <a:gd name="adj" fmla="val 15769"/>
                  </a:avLst>
                </a:prstGeom>
                <a:gradFill>
                  <a:gsLst>
                    <a:gs pos="0">
                      <a:srgbClr val="0078D4"/>
                    </a:gs>
                    <a:gs pos="100000">
                      <a:srgbClr val="C73ECC"/>
                    </a:gs>
                  </a:gsLst>
                  <a:lin ang="0" scaled="0"/>
                </a:gradFill>
                <a:ln>
                  <a:noFill/>
                  <a:headEnd type="none" w="med" len="med"/>
                  <a:tailEnd type="none" w="med" len="med"/>
                </a:ln>
                <a:effectLst>
                  <a:outerShdw blurRad="127000" dist="50800" dir="5400000" algn="ctr" rotWithShape="0">
                    <a:srgbClr val="000000">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b="0" i="0" u="none" strike="noStrike" cap="none" spc="0" normalizeH="0" baseline="0">
                      <a:ln>
                        <a:noFill/>
                      </a:ln>
                      <a:solidFill>
                        <a:schemeClr val="bg1"/>
                      </a:solidFill>
                      <a:effectLst/>
                      <a:uLnTx/>
                      <a:uFillTx/>
                      <a:latin typeface="+mj-lt"/>
                      <a:cs typeface="Segoe Sans Display Semibold"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Semibold"/>
                    <a:ea typeface="+mn-ea"/>
                    <a:cs typeface="Segoe Sans Display Semibold" pitchFamily="2" charset="0"/>
                  </a:endParaRPr>
                </a:p>
              </p:txBody>
            </p:sp>
            <p:pic>
              <p:nvPicPr>
                <p:cNvPr id="78" name="Graphic 77">
                  <a:extLst>
                    <a:ext uri="{FF2B5EF4-FFF2-40B4-BE49-F238E27FC236}">
                      <a16:creationId xmlns:a16="http://schemas.microsoft.com/office/drawing/2014/main" id="{286664BA-0B7F-482E-952A-B5D9DC05D05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369985" y="2370847"/>
                  <a:ext cx="246975" cy="247432"/>
                </a:xfrm>
                <a:prstGeom prst="rect">
                  <a:avLst/>
                </a:prstGeom>
              </p:spPr>
            </p:pic>
            <p:sp>
              <p:nvSpPr>
                <p:cNvPr id="80" name="box 1">
                  <a:extLst>
                    <a:ext uri="{FF2B5EF4-FFF2-40B4-BE49-F238E27FC236}">
                      <a16:creationId xmlns:a16="http://schemas.microsoft.com/office/drawing/2014/main" id="{0FD86DB3-36A9-0769-9888-BAFD3E084E9A}"/>
                    </a:ext>
                    <a:ext uri="{C183D7F6-B498-43B3-948B-1728B52AA6E4}">
                      <adec:decorative xmlns:adec="http://schemas.microsoft.com/office/drawing/2017/decorative" val="1"/>
                    </a:ext>
                  </a:extLst>
                </p:cNvPr>
                <p:cNvSpPr txBox="1"/>
                <p:nvPr/>
              </p:nvSpPr>
              <p:spPr>
                <a:xfrm>
                  <a:off x="9168222" y="3374585"/>
                  <a:ext cx="367336" cy="367336"/>
                </a:xfrm>
                <a:prstGeom prst="roundRect">
                  <a:avLst>
                    <a:gd name="adj" fmla="val 15769"/>
                  </a:avLst>
                </a:prstGeom>
                <a:gradFill>
                  <a:gsLst>
                    <a:gs pos="0">
                      <a:srgbClr val="0078D4"/>
                    </a:gs>
                    <a:gs pos="100000">
                      <a:srgbClr val="C73ECC"/>
                    </a:gs>
                  </a:gsLst>
                  <a:lin ang="0" scaled="0"/>
                </a:gradFill>
                <a:ln>
                  <a:noFill/>
                  <a:headEnd type="none" w="med" len="med"/>
                  <a:tailEnd type="none" w="med" len="med"/>
                </a:ln>
                <a:effectLst>
                  <a:outerShdw blurRad="127000" dist="50800" dir="5400000" algn="ctr" rotWithShape="0">
                    <a:srgbClr val="000000">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b="0" i="0" u="none" strike="noStrike" cap="none" spc="0" normalizeH="0" baseline="0">
                      <a:ln>
                        <a:noFill/>
                      </a:ln>
                      <a:solidFill>
                        <a:schemeClr val="bg1"/>
                      </a:solidFill>
                      <a:effectLst/>
                      <a:uLnTx/>
                      <a:uFillTx/>
                      <a:latin typeface="+mj-lt"/>
                      <a:cs typeface="Segoe Sans Display Semibold"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Semibold"/>
                    <a:ea typeface="+mn-ea"/>
                    <a:cs typeface="Segoe Sans Display Semibold" pitchFamily="2" charset="0"/>
                  </a:endParaRPr>
                </a:p>
              </p:txBody>
            </p:sp>
            <p:pic>
              <p:nvPicPr>
                <p:cNvPr id="81" name="Graphic 80">
                  <a:extLst>
                    <a:ext uri="{FF2B5EF4-FFF2-40B4-BE49-F238E27FC236}">
                      <a16:creationId xmlns:a16="http://schemas.microsoft.com/office/drawing/2014/main" id="{B7EBC725-6DC2-63C1-89A1-13FF73AF7E8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228402" y="3434537"/>
                  <a:ext cx="246975" cy="247432"/>
                </a:xfrm>
                <a:prstGeom prst="rect">
                  <a:avLst/>
                </a:prstGeom>
              </p:spPr>
            </p:pic>
            <p:sp>
              <p:nvSpPr>
                <p:cNvPr id="83" name="box 1">
                  <a:extLst>
                    <a:ext uri="{FF2B5EF4-FFF2-40B4-BE49-F238E27FC236}">
                      <a16:creationId xmlns:a16="http://schemas.microsoft.com/office/drawing/2014/main" id="{0BA85264-CF8A-10E7-6DF5-54B3DB7C4152}"/>
                    </a:ext>
                    <a:ext uri="{C183D7F6-B498-43B3-948B-1728B52AA6E4}">
                      <adec:decorative xmlns:adec="http://schemas.microsoft.com/office/drawing/2017/decorative" val="1"/>
                    </a:ext>
                  </a:extLst>
                </p:cNvPr>
                <p:cNvSpPr txBox="1"/>
                <p:nvPr/>
              </p:nvSpPr>
              <p:spPr>
                <a:xfrm>
                  <a:off x="9784043" y="4326308"/>
                  <a:ext cx="367336" cy="367336"/>
                </a:xfrm>
                <a:prstGeom prst="roundRect">
                  <a:avLst>
                    <a:gd name="adj" fmla="val 15769"/>
                  </a:avLst>
                </a:prstGeom>
                <a:gradFill>
                  <a:gsLst>
                    <a:gs pos="0">
                      <a:srgbClr val="0078D4"/>
                    </a:gs>
                    <a:gs pos="100000">
                      <a:srgbClr val="C73ECC"/>
                    </a:gs>
                  </a:gsLst>
                  <a:lin ang="0" scaled="0"/>
                </a:gradFill>
                <a:ln>
                  <a:noFill/>
                  <a:headEnd type="none" w="med" len="med"/>
                  <a:tailEnd type="none" w="med" len="med"/>
                </a:ln>
                <a:effectLst>
                  <a:outerShdw blurRad="127000" dist="50800" dir="5400000" algn="ctr" rotWithShape="0">
                    <a:srgbClr val="000000">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b="0" i="0" u="none" strike="noStrike" cap="none" spc="0" normalizeH="0" baseline="0">
                      <a:ln>
                        <a:noFill/>
                      </a:ln>
                      <a:solidFill>
                        <a:schemeClr val="bg1"/>
                      </a:solidFill>
                      <a:effectLst/>
                      <a:uLnTx/>
                      <a:uFillTx/>
                      <a:latin typeface="+mj-lt"/>
                      <a:cs typeface="Segoe Sans Display Semibold"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Semibold"/>
                    <a:ea typeface="+mn-ea"/>
                    <a:cs typeface="Segoe Sans Display Semibold" pitchFamily="2" charset="0"/>
                  </a:endParaRPr>
                </a:p>
              </p:txBody>
            </p:sp>
            <p:pic>
              <p:nvPicPr>
                <p:cNvPr id="84" name="Graphic 83">
                  <a:extLst>
                    <a:ext uri="{FF2B5EF4-FFF2-40B4-BE49-F238E27FC236}">
                      <a16:creationId xmlns:a16="http://schemas.microsoft.com/office/drawing/2014/main" id="{F3395445-DD1A-26A8-2AD0-89A5E476546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844223" y="4386260"/>
                  <a:ext cx="246975" cy="247432"/>
                </a:xfrm>
                <a:prstGeom prst="rect">
                  <a:avLst/>
                </a:prstGeom>
              </p:spPr>
            </p:pic>
            <p:sp>
              <p:nvSpPr>
                <p:cNvPr id="87" name="box 1">
                  <a:extLst>
                    <a:ext uri="{FF2B5EF4-FFF2-40B4-BE49-F238E27FC236}">
                      <a16:creationId xmlns:a16="http://schemas.microsoft.com/office/drawing/2014/main" id="{98CEF0E9-F8F2-3CBC-70C7-C056EDD0F9E5}"/>
                    </a:ext>
                    <a:ext uri="{C183D7F6-B498-43B3-948B-1728B52AA6E4}">
                      <adec:decorative xmlns:adec="http://schemas.microsoft.com/office/drawing/2017/decorative" val="1"/>
                    </a:ext>
                  </a:extLst>
                </p:cNvPr>
                <p:cNvSpPr txBox="1"/>
                <p:nvPr/>
              </p:nvSpPr>
              <p:spPr>
                <a:xfrm>
                  <a:off x="8308474" y="4455604"/>
                  <a:ext cx="519291" cy="519291"/>
                </a:xfrm>
                <a:prstGeom prst="roundRect">
                  <a:avLst>
                    <a:gd name="adj" fmla="val 15769"/>
                  </a:avLst>
                </a:prstGeom>
                <a:gradFill>
                  <a:gsLst>
                    <a:gs pos="0">
                      <a:srgbClr val="0078D4"/>
                    </a:gs>
                    <a:gs pos="100000">
                      <a:srgbClr val="C73ECC"/>
                    </a:gs>
                  </a:gsLst>
                  <a:lin ang="0" scaled="0"/>
                </a:gradFill>
                <a:ln>
                  <a:noFill/>
                  <a:headEnd type="none" w="med" len="med"/>
                  <a:tailEnd type="none" w="med" len="med"/>
                </a:ln>
                <a:effectLst>
                  <a:outerShdw blurRad="127000" dist="50800" dir="5400000" algn="ctr" rotWithShape="0">
                    <a:srgbClr val="000000">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b="0" i="0" u="none" strike="noStrike" cap="none" spc="0" normalizeH="0" baseline="0">
                      <a:ln>
                        <a:noFill/>
                      </a:ln>
                      <a:solidFill>
                        <a:schemeClr val="bg1"/>
                      </a:solidFill>
                      <a:effectLst/>
                      <a:uLnTx/>
                      <a:uFillTx/>
                      <a:latin typeface="+mj-lt"/>
                      <a:cs typeface="Segoe Sans Display Semibold"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Semibold"/>
                    <a:ea typeface="+mn-ea"/>
                    <a:cs typeface="Segoe Sans Display Semibold" pitchFamily="2" charset="0"/>
                  </a:endParaRPr>
                </a:p>
              </p:txBody>
            </p:sp>
            <p:pic>
              <p:nvPicPr>
                <p:cNvPr id="88" name="Graphic 87">
                  <a:extLst>
                    <a:ext uri="{FF2B5EF4-FFF2-40B4-BE49-F238E27FC236}">
                      <a16:creationId xmlns:a16="http://schemas.microsoft.com/office/drawing/2014/main" id="{7013FF7F-842B-4947-7DDF-465DBD84F149}"/>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393549" y="4540356"/>
                  <a:ext cx="349141" cy="349786"/>
                </a:xfrm>
                <a:prstGeom prst="rect">
                  <a:avLst/>
                </a:prstGeom>
              </p:spPr>
            </p:pic>
            <p:sp>
              <p:nvSpPr>
                <p:cNvPr id="93" name="box 1">
                  <a:extLst>
                    <a:ext uri="{FF2B5EF4-FFF2-40B4-BE49-F238E27FC236}">
                      <a16:creationId xmlns:a16="http://schemas.microsoft.com/office/drawing/2014/main" id="{8762794C-8E67-D431-FB3B-AFAE27F197D7}"/>
                    </a:ext>
                    <a:ext uri="{C183D7F6-B498-43B3-948B-1728B52AA6E4}">
                      <adec:decorative xmlns:adec="http://schemas.microsoft.com/office/drawing/2017/decorative" val="1"/>
                    </a:ext>
                  </a:extLst>
                </p:cNvPr>
                <p:cNvSpPr txBox="1"/>
                <p:nvPr/>
              </p:nvSpPr>
              <p:spPr>
                <a:xfrm>
                  <a:off x="7040843" y="4475598"/>
                  <a:ext cx="367336" cy="367336"/>
                </a:xfrm>
                <a:prstGeom prst="roundRect">
                  <a:avLst>
                    <a:gd name="adj" fmla="val 15769"/>
                  </a:avLst>
                </a:prstGeom>
                <a:gradFill>
                  <a:gsLst>
                    <a:gs pos="0">
                      <a:srgbClr val="0078D4"/>
                    </a:gs>
                    <a:gs pos="100000">
                      <a:srgbClr val="C73ECC"/>
                    </a:gs>
                  </a:gsLst>
                  <a:lin ang="0" scaled="0"/>
                </a:gradFill>
                <a:ln>
                  <a:noFill/>
                  <a:headEnd type="none" w="med" len="med"/>
                  <a:tailEnd type="none" w="med" len="med"/>
                </a:ln>
                <a:effectLst>
                  <a:outerShdw blurRad="127000" dist="50800" dir="5400000" algn="ctr" rotWithShape="0">
                    <a:srgbClr val="000000">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b="0" i="0" u="none" strike="noStrike" cap="none" spc="0" normalizeH="0" baseline="0">
                      <a:ln>
                        <a:noFill/>
                      </a:ln>
                      <a:solidFill>
                        <a:schemeClr val="bg1"/>
                      </a:solidFill>
                      <a:effectLst/>
                      <a:uLnTx/>
                      <a:uFillTx/>
                      <a:latin typeface="+mj-lt"/>
                      <a:cs typeface="Segoe Sans Display Semibold"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Semibold"/>
                    <a:ea typeface="+mn-ea"/>
                    <a:cs typeface="Segoe Sans Display Semibold" pitchFamily="2" charset="0"/>
                  </a:endParaRPr>
                </a:p>
              </p:txBody>
            </p:sp>
            <p:pic>
              <p:nvPicPr>
                <p:cNvPr id="94" name="Graphic 93">
                  <a:extLst>
                    <a:ext uri="{FF2B5EF4-FFF2-40B4-BE49-F238E27FC236}">
                      <a16:creationId xmlns:a16="http://schemas.microsoft.com/office/drawing/2014/main" id="{9D977401-FBBB-3782-2837-AFF30CEDC28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101023" y="4535550"/>
                  <a:ext cx="246975" cy="247432"/>
                </a:xfrm>
                <a:prstGeom prst="rect">
                  <a:avLst/>
                </a:prstGeom>
              </p:spPr>
            </p:pic>
            <p:sp>
              <p:nvSpPr>
                <p:cNvPr id="96" name="box 1">
                  <a:extLst>
                    <a:ext uri="{FF2B5EF4-FFF2-40B4-BE49-F238E27FC236}">
                      <a16:creationId xmlns:a16="http://schemas.microsoft.com/office/drawing/2014/main" id="{43BFF124-C981-610D-2603-E9C65ECD795A}"/>
                    </a:ext>
                    <a:ext uri="{C183D7F6-B498-43B3-948B-1728B52AA6E4}">
                      <adec:decorative xmlns:adec="http://schemas.microsoft.com/office/drawing/2017/decorative" val="1"/>
                    </a:ext>
                  </a:extLst>
                </p:cNvPr>
                <p:cNvSpPr txBox="1"/>
                <p:nvPr/>
              </p:nvSpPr>
              <p:spPr>
                <a:xfrm>
                  <a:off x="7022842" y="3020682"/>
                  <a:ext cx="739239" cy="739239"/>
                </a:xfrm>
                <a:prstGeom prst="roundRect">
                  <a:avLst>
                    <a:gd name="adj" fmla="val 15769"/>
                  </a:avLst>
                </a:prstGeom>
                <a:gradFill>
                  <a:gsLst>
                    <a:gs pos="0">
                      <a:srgbClr val="0078D4"/>
                    </a:gs>
                    <a:gs pos="100000">
                      <a:srgbClr val="C73ECC"/>
                    </a:gs>
                  </a:gsLst>
                  <a:lin ang="0" scaled="0"/>
                </a:gradFill>
                <a:ln>
                  <a:noFill/>
                  <a:headEnd type="none" w="med" len="med"/>
                  <a:tailEnd type="none" w="med" len="med"/>
                </a:ln>
                <a:effectLst>
                  <a:outerShdw blurRad="127000" dist="50800" dir="5400000" algn="ctr" rotWithShape="0">
                    <a:srgbClr val="000000">
                      <a:alpha val="20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R="0" lvl="0" indent="0" algn="ctr" defTabSz="932472" fontAlgn="base">
                    <a:lnSpc>
                      <a:spcPct val="100000"/>
                    </a:lnSpc>
                    <a:spcBef>
                      <a:spcPct val="0"/>
                    </a:spcBef>
                    <a:spcAft>
                      <a:spcPct val="0"/>
                    </a:spcAft>
                    <a:buClrTx/>
                    <a:buSzTx/>
                    <a:buFontTx/>
                    <a:buNone/>
                    <a:tabLst/>
                    <a:defRPr kumimoji="0" b="0" i="0" u="none" strike="noStrike" cap="none" spc="0" normalizeH="0" baseline="0">
                      <a:ln>
                        <a:noFill/>
                      </a:ln>
                      <a:solidFill>
                        <a:schemeClr val="bg1"/>
                      </a:solidFill>
                      <a:effectLst/>
                      <a:uLnTx/>
                      <a:uFillTx/>
                      <a:latin typeface="+mj-lt"/>
                      <a:cs typeface="Segoe Sans Display Semibold"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egoe UI Semibold"/>
                    <a:ea typeface="+mn-ea"/>
                    <a:cs typeface="Segoe Sans Display Semibold" pitchFamily="2" charset="0"/>
                  </a:endParaRPr>
                </a:p>
              </p:txBody>
            </p:sp>
            <p:pic>
              <p:nvPicPr>
                <p:cNvPr id="97" name="Graphic 96">
                  <a:extLst>
                    <a:ext uri="{FF2B5EF4-FFF2-40B4-BE49-F238E27FC236}">
                      <a16:creationId xmlns:a16="http://schemas.microsoft.com/office/drawing/2014/main" id="{754D4AD0-E327-279A-9768-A04C8541F5E9}"/>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143951" y="3141332"/>
                  <a:ext cx="497021" cy="497940"/>
                </a:xfrm>
                <a:prstGeom prst="rect">
                  <a:avLst/>
                </a:prstGeom>
              </p:spPr>
            </p:pic>
            <p:sp>
              <p:nvSpPr>
                <p:cNvPr id="98" name="!! Box">
                  <a:extLst>
                    <a:ext uri="{FF2B5EF4-FFF2-40B4-BE49-F238E27FC236}">
                      <a16:creationId xmlns:a16="http://schemas.microsoft.com/office/drawing/2014/main" id="{AB2FCCB9-E2F9-6894-5880-4F84ABB7E8CC}"/>
                    </a:ext>
                    <a:ext uri="{C183D7F6-B498-43B3-948B-1728B52AA6E4}">
                      <adec:decorative xmlns:adec="http://schemas.microsoft.com/office/drawing/2017/decorative" val="1"/>
                    </a:ext>
                  </a:extLst>
                </p:cNvPr>
                <p:cNvSpPr/>
                <p:nvPr/>
              </p:nvSpPr>
              <p:spPr bwMode="auto">
                <a:xfrm>
                  <a:off x="5945998" y="1685188"/>
                  <a:ext cx="4864101" cy="3407167"/>
                </a:xfrm>
                <a:prstGeom prst="roundRect">
                  <a:avLst>
                    <a:gd name="adj" fmla="val 3611"/>
                  </a:avLst>
                </a:prstGeom>
                <a:noFill/>
                <a:ln w="25400" cap="rnd" cmpd="sng" algn="ctr">
                  <a:noFill/>
                  <a:prstDash val="solid"/>
                  <a:headEnd type="none" w="lg" len="sm"/>
                  <a:tailEnd type="none" w="lg" len="sm"/>
                </a:ln>
                <a:effectLst/>
              </p:spPr>
              <p:txBody>
                <a:bodyPr rot="0" spcFirstLastPara="0" vertOverflow="overflow" horzOverflow="overflow" vert="horz" wrap="square" lIns="455049" tIns="364040" rIns="455049" bIns="364040" numCol="1" spcCol="0" rtlCol="0" fromWordArt="0" anchor="t" anchorCtr="0" forceAA="0" compatLnSpc="1">
                  <a:prstTxWarp prst="textNoShape">
                    <a:avLst/>
                  </a:prstTxWarp>
                  <a:noAutofit/>
                </a:bodyPr>
                <a:lstStyle>
                  <a:defPPr>
                    <a:defRPr lang="en-US"/>
                  </a:defPPr>
                  <a:lvl1pPr marL="0" algn="l" defTabSz="3277091" rtl="0" eaLnBrk="1" latinLnBrk="0" hangingPunct="1">
                    <a:defRPr sz="6326" kern="1200">
                      <a:solidFill>
                        <a:schemeClr val="tx1"/>
                      </a:solidFill>
                      <a:latin typeface="+mn-lt"/>
                      <a:ea typeface="+mn-ea"/>
                      <a:cs typeface="+mn-cs"/>
                    </a:defRPr>
                  </a:lvl1pPr>
                  <a:lvl2pPr marL="1638544" algn="l" defTabSz="3277091" rtl="0" eaLnBrk="1" latinLnBrk="0" hangingPunct="1">
                    <a:defRPr sz="6326" kern="1200">
                      <a:solidFill>
                        <a:schemeClr val="tx1"/>
                      </a:solidFill>
                      <a:latin typeface="+mn-lt"/>
                      <a:ea typeface="+mn-ea"/>
                      <a:cs typeface="+mn-cs"/>
                    </a:defRPr>
                  </a:lvl2pPr>
                  <a:lvl3pPr marL="3277091" algn="l" defTabSz="3277091" rtl="0" eaLnBrk="1" latinLnBrk="0" hangingPunct="1">
                    <a:defRPr sz="6326" kern="1200">
                      <a:solidFill>
                        <a:schemeClr val="tx1"/>
                      </a:solidFill>
                      <a:latin typeface="+mn-lt"/>
                      <a:ea typeface="+mn-ea"/>
                      <a:cs typeface="+mn-cs"/>
                    </a:defRPr>
                  </a:lvl3pPr>
                  <a:lvl4pPr marL="4915635" algn="l" defTabSz="3277091" rtl="0" eaLnBrk="1" latinLnBrk="0" hangingPunct="1">
                    <a:defRPr sz="6326" kern="1200">
                      <a:solidFill>
                        <a:schemeClr val="tx1"/>
                      </a:solidFill>
                      <a:latin typeface="+mn-lt"/>
                      <a:ea typeface="+mn-ea"/>
                      <a:cs typeface="+mn-cs"/>
                    </a:defRPr>
                  </a:lvl4pPr>
                  <a:lvl5pPr marL="6554183" algn="l" defTabSz="3277091" rtl="0" eaLnBrk="1" latinLnBrk="0" hangingPunct="1">
                    <a:defRPr sz="6326" kern="1200">
                      <a:solidFill>
                        <a:schemeClr val="tx1"/>
                      </a:solidFill>
                      <a:latin typeface="+mn-lt"/>
                      <a:ea typeface="+mn-ea"/>
                      <a:cs typeface="+mn-cs"/>
                    </a:defRPr>
                  </a:lvl5pPr>
                  <a:lvl6pPr marL="8192730" algn="l" defTabSz="3277091" rtl="0" eaLnBrk="1" latinLnBrk="0" hangingPunct="1">
                    <a:defRPr sz="6326" kern="1200">
                      <a:solidFill>
                        <a:schemeClr val="tx1"/>
                      </a:solidFill>
                      <a:latin typeface="+mn-lt"/>
                      <a:ea typeface="+mn-ea"/>
                      <a:cs typeface="+mn-cs"/>
                    </a:defRPr>
                  </a:lvl6pPr>
                  <a:lvl7pPr marL="9831274" algn="l" defTabSz="3277091" rtl="0" eaLnBrk="1" latinLnBrk="0" hangingPunct="1">
                    <a:defRPr sz="6326" kern="1200">
                      <a:solidFill>
                        <a:schemeClr val="tx1"/>
                      </a:solidFill>
                      <a:latin typeface="+mn-lt"/>
                      <a:ea typeface="+mn-ea"/>
                      <a:cs typeface="+mn-cs"/>
                    </a:defRPr>
                  </a:lvl7pPr>
                  <a:lvl8pPr marL="11469818" algn="l" defTabSz="3277091" rtl="0" eaLnBrk="1" latinLnBrk="0" hangingPunct="1">
                    <a:defRPr sz="6326" kern="1200">
                      <a:solidFill>
                        <a:schemeClr val="tx1"/>
                      </a:solidFill>
                      <a:latin typeface="+mn-lt"/>
                      <a:ea typeface="+mn-ea"/>
                      <a:cs typeface="+mn-cs"/>
                    </a:defRPr>
                  </a:lvl8pPr>
                  <a:lvl9pPr marL="13108369" algn="l" defTabSz="3277091" rtl="0" eaLnBrk="1" latinLnBrk="0" hangingPunct="1">
                    <a:defRPr sz="6326" kern="1200">
                      <a:solidFill>
                        <a:schemeClr val="tx1"/>
                      </a:solidFill>
                      <a:latin typeface="+mn-lt"/>
                      <a:ea typeface="+mn-ea"/>
                      <a:cs typeface="+mn-cs"/>
                    </a:defRPr>
                  </a:lvl9pPr>
                </a:lstStyle>
                <a:p>
                  <a:pPr marL="0" marR="0" lvl="0" indent="0" algn="l" defTabSz="2320245" rtl="0" eaLnBrk="1" fontAlgn="base" latinLnBrk="0" hangingPunct="1">
                    <a:lnSpc>
                      <a:spcPct val="100000"/>
                    </a:lnSpc>
                    <a:spcBef>
                      <a:spcPct val="0"/>
                    </a:spcBef>
                    <a:spcAft>
                      <a:spcPct val="0"/>
                    </a:spcAft>
                    <a:buClrTx/>
                    <a:buSzTx/>
                    <a:buFontTx/>
                    <a:buNone/>
                    <a:tabLst/>
                    <a:defRPr/>
                  </a:pPr>
                  <a:endParaRPr kumimoji="0" lang="en-US" sz="700" b="1" i="0" u="none" strike="noStrike" kern="0" cap="none" spc="0" normalizeH="0" baseline="0" noProof="0">
                    <a:ln>
                      <a:noFill/>
                    </a:ln>
                    <a:gradFill>
                      <a:gsLst>
                        <a:gs pos="0">
                          <a:srgbClr val="000000"/>
                        </a:gs>
                        <a:gs pos="99000">
                          <a:srgbClr val="000000"/>
                        </a:gs>
                      </a:gsLst>
                      <a:path path="circle">
                        <a:fillToRect r="100000" b="100000"/>
                      </a:path>
                    </a:gradFill>
                    <a:effectLst/>
                    <a:uLnTx/>
                    <a:uFillTx/>
                    <a:latin typeface="Segoe UI Variable Display Semibold" pitchFamily="2" charset="0"/>
                    <a:ea typeface="+mn-ea"/>
                    <a:cs typeface="Segoe UI" pitchFamily="34" charset="0"/>
                  </a:endParaRPr>
                </a:p>
              </p:txBody>
            </p:sp>
            <p:pic>
              <p:nvPicPr>
                <p:cNvPr id="50" name="Picture 49">
                  <a:extLst>
                    <a:ext uri="{FF2B5EF4-FFF2-40B4-BE49-F238E27FC236}">
                      <a16:creationId xmlns:a16="http://schemas.microsoft.com/office/drawing/2014/main" id="{5E979AD1-D93C-1551-FACA-20146BD74EC0}"/>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a:fillRect/>
                </a:stretch>
              </p:blipFill>
              <p:spPr>
                <a:xfrm>
                  <a:off x="1071416" y="2590672"/>
                  <a:ext cx="1265148" cy="1265148"/>
                </a:xfrm>
                <a:prstGeom prst="ellipse">
                  <a:avLst/>
                </a:prstGeom>
                <a:solidFill>
                  <a:srgbClr val="F4F3F5"/>
                </a:solidFill>
                <a:ln w="95250" cap="flat">
                  <a:solidFill>
                    <a:schemeClr val="bg1"/>
                  </a:solidFill>
                  <a:prstDash val="solid"/>
                  <a:miter/>
                </a:ln>
                <a:effectLst>
                  <a:outerShdw blurRad="127000" sx="95000" sy="95000" algn="ctr" rotWithShape="0">
                    <a:srgbClr val="454142">
                      <a:alpha val="30000"/>
                    </a:srgbClr>
                  </a:outerShdw>
                </a:effectLst>
              </p:spPr>
            </p:pic>
          </p:grpSp>
        </p:grpSp>
        <p:pic>
          <p:nvPicPr>
            <p:cNvPr id="1026" name="Picture 2">
              <a:extLst>
                <a:ext uri="{FF2B5EF4-FFF2-40B4-BE49-F238E27FC236}">
                  <a16:creationId xmlns:a16="http://schemas.microsoft.com/office/drawing/2014/main" id="{3E37EA78-2FA1-7EC1-915E-5027F7F2D37F}"/>
                </a:ext>
                <a:ext uri="{C183D7F6-B498-43B3-948B-1728B52AA6E4}">
                  <adec:decorative xmlns:adec="http://schemas.microsoft.com/office/drawing/2017/decorative" val="1"/>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ackgroundRemoval t="3383" b="94361" l="9916" r="89662">
                          <a14:foregroundMark x1="29747" y1="10150" x2="54430" y2="3759"/>
                          <a14:foregroundMark x1="54430" y1="3759" x2="61392" y2="7519"/>
                          <a14:foregroundMark x1="38819" y1="91353" x2="52743" y2="94361"/>
                          <a14:foregroundMark x1="52743" y1="94361" x2="66667" y2="94361"/>
                          <a14:foregroundMark x1="66667" y1="94361" x2="69620" y2="90602"/>
                        </a14:backgroundRemoval>
                      </a14:imgEffect>
                    </a14:imgLayer>
                  </a14:imgProps>
                </a:ext>
                <a:ext uri="{28A0092B-C50C-407E-A947-70E740481C1C}">
                  <a14:useLocalDpi xmlns:a14="http://schemas.microsoft.com/office/drawing/2010/main" val="0"/>
                </a:ext>
              </a:extLst>
            </a:blip>
            <a:srcRect/>
            <a:stretch>
              <a:fillRect/>
            </a:stretch>
          </p:blipFill>
          <p:spPr bwMode="auto">
            <a:xfrm>
              <a:off x="4407440" y="2584884"/>
              <a:ext cx="1943445" cy="1090625"/>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a:extLst>
                <a:ext uri="{FF2B5EF4-FFF2-40B4-BE49-F238E27FC236}">
                  <a16:creationId xmlns:a16="http://schemas.microsoft.com/office/drawing/2014/main" id="{C3E2824F-F43A-4182-CFC0-616C3A8420DD}"/>
                </a:ext>
              </a:extLst>
            </p:cNvPr>
            <p:cNvSpPr txBox="1"/>
            <p:nvPr/>
          </p:nvSpPr>
          <p:spPr>
            <a:xfrm>
              <a:off x="3317175" y="5254671"/>
              <a:ext cx="8103300" cy="814479"/>
            </a:xfrm>
            <a:prstGeom prst="rect">
              <a:avLst/>
            </a:prstGeom>
            <a:solidFill>
              <a:schemeClr val="bg1"/>
            </a:solidFill>
          </p:spPr>
          <p:txBody>
            <a:bodyPr wrap="square" rtlCol="0">
              <a:spAutoFit/>
            </a:bodyPr>
            <a:lstStyle/>
            <a:p>
              <a:endParaRPr lang="en-US"/>
            </a:p>
          </p:txBody>
        </p:sp>
      </p:grpSp>
      <p:pic>
        <p:nvPicPr>
          <p:cNvPr id="16" name="Picture 15">
            <a:extLst>
              <a:ext uri="{FF2B5EF4-FFF2-40B4-BE49-F238E27FC236}">
                <a16:creationId xmlns:a16="http://schemas.microsoft.com/office/drawing/2014/main" id="{750C1405-38D4-AD31-52E0-790D14A5F423}"/>
              </a:ext>
              <a:ext uri="{C183D7F6-B498-43B3-948B-1728B52AA6E4}">
                <adec:decorative xmlns:adec="http://schemas.microsoft.com/office/drawing/2017/decorative" val="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426972" y="133669"/>
            <a:ext cx="571334" cy="571334"/>
          </a:xfrm>
          <a:prstGeom prst="rect">
            <a:avLst/>
          </a:prstGeom>
        </p:spPr>
      </p:pic>
    </p:spTree>
    <p:extLst>
      <p:ext uri="{BB962C8B-B14F-4D97-AF65-F5344CB8AC3E}">
        <p14:creationId xmlns:p14="http://schemas.microsoft.com/office/powerpoint/2010/main" val="1111573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407314-69AC-3FEA-F30A-9CAAE1953EDF}"/>
            </a:ext>
          </a:extLst>
        </p:cNvPr>
        <p:cNvGrpSpPr/>
        <p:nvPr/>
      </p:nvGrpSpPr>
      <p:grpSpPr>
        <a:xfrm>
          <a:off x="0" y="0"/>
          <a:ext cx="0" cy="0"/>
          <a:chOff x="0" y="0"/>
          <a:chExt cx="0" cy="0"/>
        </a:xfrm>
      </p:grpSpPr>
      <p:sp>
        <p:nvSpPr>
          <p:cNvPr id="4" name="Rectangle: Rounded Corners 38">
            <a:extLst>
              <a:ext uri="{FF2B5EF4-FFF2-40B4-BE49-F238E27FC236}">
                <a16:creationId xmlns:a16="http://schemas.microsoft.com/office/drawing/2014/main" id="{F6AF117A-260D-B97A-82E9-9B4DA760D6BD}"/>
              </a:ext>
              <a:ext uri="{C183D7F6-B498-43B3-948B-1728B52AA6E4}">
                <adec:decorative xmlns:adec="http://schemas.microsoft.com/office/drawing/2017/decorative" val="1"/>
              </a:ext>
            </a:extLst>
          </p:cNvPr>
          <p:cNvSpPr/>
          <p:nvPr/>
        </p:nvSpPr>
        <p:spPr bwMode="auto">
          <a:xfrm>
            <a:off x="274320" y="2123802"/>
            <a:ext cx="11643360" cy="4316368"/>
          </a:xfrm>
          <a:prstGeom prst="roundRect">
            <a:avLst>
              <a:gd name="adj" fmla="val 5361"/>
            </a:avLst>
          </a:prstGeom>
          <a:solidFill>
            <a:srgbClr val="FFFFFF">
              <a:alpha val="75000"/>
            </a:srgbClr>
          </a:solidFill>
          <a:ln w="15875" cap="flat" cmpd="sng" algn="ctr">
            <a:noFill/>
            <a:prstDash val="solid"/>
            <a:headEnd type="none" w="med" len="med"/>
            <a:tailEnd type="none" w="med" len="med"/>
          </a:ln>
          <a:effectLst>
            <a:outerShdw blurRad="279400" algn="ctr" rotWithShape="0">
              <a:prstClr val="black">
                <a:alpha val="15000"/>
              </a:prstClr>
            </a:outerShdw>
          </a:effectLst>
        </p:spPr>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Segoe UI"/>
              <a:ea typeface="+mn-ea"/>
              <a:cs typeface="Segoe UI"/>
            </a:endParaRPr>
          </a:p>
        </p:txBody>
      </p:sp>
      <p:sp>
        <p:nvSpPr>
          <p:cNvPr id="2" name="Title 1">
            <a:extLst>
              <a:ext uri="{FF2B5EF4-FFF2-40B4-BE49-F238E27FC236}">
                <a16:creationId xmlns:a16="http://schemas.microsoft.com/office/drawing/2014/main" id="{F4524599-FDBD-1C3E-CEA2-D1F7AC0DE47C}"/>
              </a:ext>
            </a:extLst>
          </p:cNvPr>
          <p:cNvSpPr>
            <a:spLocks noGrp="1"/>
          </p:cNvSpPr>
          <p:nvPr>
            <p:ph type="title" idx="4294967295"/>
          </p:nvPr>
        </p:nvSpPr>
        <p:spPr>
          <a:xfrm>
            <a:off x="1174750" y="457200"/>
            <a:ext cx="11017250" cy="554038"/>
          </a:xfrm>
        </p:spPr>
        <p:txBody>
          <a:bodyPr>
            <a:normAutofit fontScale="90000"/>
          </a:bodyPr>
          <a:lstStyle/>
          <a:p>
            <a:pPr algn="ctr" defTabSz="914400">
              <a:lnSpc>
                <a:spcPct val="90000"/>
              </a:lnSpc>
            </a:pPr>
            <a:r>
              <a:rPr lang="en-US" b="1" spc="-50">
                <a:gradFill>
                  <a:gsLst>
                    <a:gs pos="971">
                      <a:srgbClr val="2897CE"/>
                    </a:gs>
                    <a:gs pos="100000">
                      <a:srgbClr val="8678D6"/>
                    </a:gs>
                  </a:gsLst>
                  <a:lin ang="2700000" scaled="0"/>
                </a:gradFill>
                <a:latin typeface="Aptos Display"/>
                <a:ea typeface="+mj-ea"/>
                <a:cs typeface="Segoe UI Semibold"/>
              </a:rPr>
              <a:t>Agents on a Continuum </a:t>
            </a:r>
          </a:p>
        </p:txBody>
      </p:sp>
      <p:sp>
        <p:nvSpPr>
          <p:cNvPr id="5" name="TextBox 4">
            <a:extLst>
              <a:ext uri="{FF2B5EF4-FFF2-40B4-BE49-F238E27FC236}">
                <a16:creationId xmlns:a16="http://schemas.microsoft.com/office/drawing/2014/main" id="{0DDC3DFE-845F-FB01-2BD2-3EF79447309C}"/>
              </a:ext>
            </a:extLst>
          </p:cNvPr>
          <p:cNvSpPr txBox="1"/>
          <p:nvPr/>
        </p:nvSpPr>
        <p:spPr>
          <a:xfrm>
            <a:off x="1199354" y="1161305"/>
            <a:ext cx="9793292" cy="769441"/>
          </a:xfrm>
          <a:prstGeom prst="rect">
            <a:avLst/>
          </a:prstGeom>
          <a:noFill/>
        </p:spPr>
        <p:txBody>
          <a:bodyPr wrap="square">
            <a:spAutoFit/>
          </a:bodyPr>
          <a:lstStyle/>
          <a:p>
            <a:pPr marL="0" marR="0" lvl="0" indent="0" algn="ctr" defTabSz="2899785" rtl="0" eaLnBrk="1" fontAlgn="base" latinLnBrk="0" hangingPunct="1">
              <a:lnSpc>
                <a:spcPct val="100000"/>
              </a:lnSpc>
              <a:spcBef>
                <a:spcPts val="1205"/>
              </a:spcBef>
              <a:spcAft>
                <a:spcPct val="0"/>
              </a:spcAft>
              <a:buClrTx/>
              <a:buSzPct val="90000"/>
              <a:buFontTx/>
              <a:buNone/>
              <a:tabLst/>
              <a:defRPr/>
            </a:pPr>
            <a:r>
              <a:rPr kumimoji="0" lang="en-US" sz="2200" b="0" i="0" u="none" strike="noStrike" kern="1200" cap="none" spc="-50" normalizeH="0" baseline="0" noProof="0">
                <a:ln w="3175">
                  <a:noFill/>
                </a:ln>
                <a:solidFill>
                  <a:srgbClr val="000000"/>
                </a:solidFill>
                <a:effectLst/>
                <a:uLnTx/>
                <a:uFillTx/>
                <a:latin typeface="Segoe UI Semilight" panose="020B0402040204020203" pitchFamily="34" charset="0"/>
                <a:ea typeface="+mn-ea"/>
                <a:cs typeface="Segoe UI Semilight" panose="020B0402040204020203" pitchFamily="34" charset="0"/>
              </a:rPr>
              <a:t>Agents use AI to automate and execute business processes, </a:t>
            </a:r>
            <a:br>
              <a:rPr kumimoji="0" lang="en-US" sz="2200" b="0" i="0" u="none" strike="noStrike" kern="1200" cap="none" spc="-50" normalizeH="0" baseline="0" noProof="0">
                <a:ln w="3175">
                  <a:noFill/>
                </a:ln>
                <a:solidFill>
                  <a:srgbClr val="000000"/>
                </a:solidFill>
                <a:effectLst/>
                <a:uLnTx/>
                <a:uFillTx/>
                <a:latin typeface="Segoe UI Semilight" panose="020B0402040204020203" pitchFamily="34" charset="0"/>
                <a:ea typeface="+mn-ea"/>
                <a:cs typeface="Segoe UI Semilight" panose="020B0402040204020203" pitchFamily="34" charset="0"/>
              </a:rPr>
            </a:br>
            <a:r>
              <a:rPr kumimoji="0" lang="en-US" sz="2200" b="0" i="0" u="none" strike="noStrike" kern="1200" cap="none" spc="-50" normalizeH="0" baseline="0" noProof="0">
                <a:ln w="3175">
                  <a:noFill/>
                </a:ln>
                <a:solidFill>
                  <a:srgbClr val="000000"/>
                </a:solidFill>
                <a:effectLst/>
                <a:uLnTx/>
                <a:uFillTx/>
                <a:latin typeface="Segoe UI Semilight" panose="020B0402040204020203" pitchFamily="34" charset="0"/>
                <a:ea typeface="+mn-ea"/>
                <a:cs typeface="Segoe UI Semilight" panose="020B0402040204020203" pitchFamily="34" charset="0"/>
              </a:rPr>
              <a:t>working alongside or on behalf of a person, team or organization</a:t>
            </a:r>
          </a:p>
        </p:txBody>
      </p:sp>
      <p:sp>
        <p:nvSpPr>
          <p:cNvPr id="6" name="Rectangle: Rounded Corners 5">
            <a:extLst>
              <a:ext uri="{FF2B5EF4-FFF2-40B4-BE49-F238E27FC236}">
                <a16:creationId xmlns:a16="http://schemas.microsoft.com/office/drawing/2014/main" id="{FFA74A6A-2692-3A8F-FE81-920982B23D6F}"/>
              </a:ext>
              <a:ext uri="{C183D7F6-B498-43B3-948B-1728B52AA6E4}">
                <adec:decorative xmlns:adec="http://schemas.microsoft.com/office/drawing/2017/decorative" val="1"/>
              </a:ext>
            </a:extLst>
          </p:cNvPr>
          <p:cNvSpPr/>
          <p:nvPr/>
        </p:nvSpPr>
        <p:spPr bwMode="auto">
          <a:xfrm>
            <a:off x="1932486" y="2970124"/>
            <a:ext cx="2668090" cy="2340583"/>
          </a:xfrm>
          <a:prstGeom prst="roundRect">
            <a:avLst>
              <a:gd name="adj" fmla="val 8183"/>
            </a:avLst>
          </a:prstGeom>
          <a:solidFill>
            <a:srgbClr val="0078D4">
              <a:alpha val="20000"/>
            </a:srgbClr>
          </a:solidFill>
          <a:ln w="127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42634" rIns="0" bIns="0" numCol="1" spcCol="0" rtlCol="0" fromWordArt="0" anchor="ctr" anchorCtr="0" forceAA="0" compatLnSpc="1">
            <a:prstTxWarp prst="textNoShape">
              <a:avLst/>
            </a:prstTxWarp>
            <a:noAutofit/>
          </a:bodyPr>
          <a:lstStyle/>
          <a:p>
            <a:pPr marL="0" marR="0" lvl="0" indent="0" algn="ctr" defTabSz="811500" rtl="0" eaLnBrk="1" fontAlgn="auto" latinLnBrk="0" hangingPunct="1">
              <a:lnSpc>
                <a:spcPct val="100000"/>
              </a:lnSpc>
              <a:spcBef>
                <a:spcPts val="174"/>
              </a:spcBef>
              <a:spcAft>
                <a:spcPts val="0"/>
              </a:spcAft>
              <a:buClrTx/>
              <a:buSzTx/>
              <a:buFontTx/>
              <a:buNone/>
              <a:tabLst/>
              <a:defRPr/>
            </a:pPr>
            <a:endParaRPr kumimoji="0" lang="en-US" sz="2169" b="1" i="0" u="none" strike="noStrike" kern="1200" cap="none" spc="0" normalizeH="0" baseline="0" noProof="0">
              <a:ln>
                <a:noFill/>
              </a:ln>
              <a:gradFill>
                <a:gsLst>
                  <a:gs pos="41958">
                    <a:srgbClr val="FFFFFF"/>
                  </a:gs>
                  <a:gs pos="63000">
                    <a:srgbClr val="FFFFFF"/>
                  </a:gs>
                </a:gsLst>
                <a:lin ang="0" scaled="0"/>
              </a:gradFill>
              <a:effectLst/>
              <a:uLnTx/>
              <a:uFillTx/>
              <a:latin typeface="Segoe UI Variable Display Semib" pitchFamily="2" charset="0"/>
              <a:ea typeface="+mn-ea"/>
              <a:cs typeface="Segoe Sans Display Semibold" pitchFamily="2" charset="0"/>
            </a:endParaRPr>
          </a:p>
        </p:txBody>
      </p:sp>
      <p:sp>
        <p:nvSpPr>
          <p:cNvPr id="7" name="Rectangle: Rounded Corners 6">
            <a:extLst>
              <a:ext uri="{FF2B5EF4-FFF2-40B4-BE49-F238E27FC236}">
                <a16:creationId xmlns:a16="http://schemas.microsoft.com/office/drawing/2014/main" id="{C75E5A25-633E-7861-8C7A-182D01D8B5A9}"/>
              </a:ext>
              <a:ext uri="{C183D7F6-B498-43B3-948B-1728B52AA6E4}">
                <adec:decorative xmlns:adec="http://schemas.microsoft.com/office/drawing/2017/decorative" val="1"/>
              </a:ext>
            </a:extLst>
          </p:cNvPr>
          <p:cNvSpPr/>
          <p:nvPr/>
        </p:nvSpPr>
        <p:spPr bwMode="auto">
          <a:xfrm>
            <a:off x="7590813" y="2519250"/>
            <a:ext cx="2666458" cy="2791457"/>
          </a:xfrm>
          <a:prstGeom prst="roundRect">
            <a:avLst>
              <a:gd name="adj" fmla="val 7700"/>
            </a:avLst>
          </a:prstGeom>
          <a:solidFill>
            <a:srgbClr val="D73BB9">
              <a:alpha val="20000"/>
            </a:srgbClr>
          </a:solidFill>
          <a:ln w="127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42634" rIns="0" bIns="0" numCol="1" spcCol="0" rtlCol="0" fromWordArt="0" anchor="ctr" anchorCtr="0" forceAA="0" compatLnSpc="1">
            <a:prstTxWarp prst="textNoShape">
              <a:avLst/>
            </a:prstTxWarp>
            <a:noAutofit/>
          </a:bodyPr>
          <a:lstStyle/>
          <a:p>
            <a:pPr marL="0" marR="0" lvl="0" indent="0" algn="ctr" defTabSz="811500" rtl="0" eaLnBrk="1" fontAlgn="auto" latinLnBrk="0" hangingPunct="1">
              <a:lnSpc>
                <a:spcPct val="100000"/>
              </a:lnSpc>
              <a:spcBef>
                <a:spcPts val="174"/>
              </a:spcBef>
              <a:spcAft>
                <a:spcPts val="0"/>
              </a:spcAft>
              <a:buClrTx/>
              <a:buSzTx/>
              <a:buFontTx/>
              <a:buNone/>
              <a:tabLst/>
              <a:defRPr/>
            </a:pPr>
            <a:endParaRPr kumimoji="0" lang="en-US" sz="2169" b="1" i="0" u="none" strike="noStrike" kern="1200" cap="none" spc="0" normalizeH="0" baseline="0" noProof="0" err="1">
              <a:ln>
                <a:noFill/>
              </a:ln>
              <a:gradFill>
                <a:gsLst>
                  <a:gs pos="41958">
                    <a:srgbClr val="FFFFFF"/>
                  </a:gs>
                  <a:gs pos="63000">
                    <a:srgbClr val="FFFFFF"/>
                  </a:gs>
                </a:gsLst>
                <a:lin ang="0" scaled="0"/>
              </a:gradFill>
              <a:effectLst/>
              <a:uLnTx/>
              <a:uFillTx/>
              <a:latin typeface="Segoe UI Variable Display Semib" pitchFamily="2" charset="0"/>
              <a:ea typeface="+mn-ea"/>
              <a:cs typeface="Segoe Sans Display Semibold" pitchFamily="2" charset="0"/>
            </a:endParaRPr>
          </a:p>
        </p:txBody>
      </p:sp>
      <p:sp>
        <p:nvSpPr>
          <p:cNvPr id="8" name="Rectangle: Rounded Corners 7">
            <a:extLst>
              <a:ext uri="{FF2B5EF4-FFF2-40B4-BE49-F238E27FC236}">
                <a16:creationId xmlns:a16="http://schemas.microsoft.com/office/drawing/2014/main" id="{2AD7F2D1-8E7D-8AA7-BF99-4D0757189367}"/>
              </a:ext>
              <a:ext uri="{C183D7F6-B498-43B3-948B-1728B52AA6E4}">
                <adec:decorative xmlns:adec="http://schemas.microsoft.com/office/drawing/2017/decorative" val="1"/>
              </a:ext>
            </a:extLst>
          </p:cNvPr>
          <p:cNvSpPr/>
          <p:nvPr/>
        </p:nvSpPr>
        <p:spPr bwMode="auto">
          <a:xfrm>
            <a:off x="4761956" y="2767231"/>
            <a:ext cx="2668090" cy="2543476"/>
          </a:xfrm>
          <a:prstGeom prst="roundRect">
            <a:avLst>
              <a:gd name="adj" fmla="val 8183"/>
            </a:avLst>
          </a:prstGeom>
          <a:solidFill>
            <a:srgbClr val="A249CE">
              <a:alpha val="20000"/>
            </a:srgbClr>
          </a:solidFill>
          <a:ln w="1270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42634" rIns="0" bIns="0" numCol="1" spcCol="0" rtlCol="0" fromWordArt="0" anchor="ctr" anchorCtr="0" forceAA="0" compatLnSpc="1">
            <a:prstTxWarp prst="textNoShape">
              <a:avLst/>
            </a:prstTxWarp>
            <a:noAutofit/>
          </a:bodyPr>
          <a:lstStyle/>
          <a:p>
            <a:pPr marL="0" marR="0" lvl="0" indent="0" algn="ctr" defTabSz="811500" rtl="0" eaLnBrk="1" fontAlgn="auto" latinLnBrk="0" hangingPunct="1">
              <a:lnSpc>
                <a:spcPct val="100000"/>
              </a:lnSpc>
              <a:spcBef>
                <a:spcPts val="174"/>
              </a:spcBef>
              <a:spcAft>
                <a:spcPts val="0"/>
              </a:spcAft>
              <a:buClrTx/>
              <a:buSzTx/>
              <a:buFontTx/>
              <a:buNone/>
              <a:tabLst/>
              <a:defRPr/>
            </a:pPr>
            <a:endParaRPr kumimoji="0" lang="en-US" sz="2169" b="1" i="0" u="none" strike="noStrike" kern="1200" cap="none" spc="0" normalizeH="0" baseline="0" noProof="0" err="1">
              <a:ln>
                <a:noFill/>
              </a:ln>
              <a:gradFill>
                <a:gsLst>
                  <a:gs pos="41958">
                    <a:srgbClr val="FFFFFF"/>
                  </a:gs>
                  <a:gs pos="63000">
                    <a:srgbClr val="FFFFFF"/>
                  </a:gs>
                </a:gsLst>
                <a:lin ang="0" scaled="0"/>
              </a:gradFill>
              <a:effectLst/>
              <a:uLnTx/>
              <a:uFillTx/>
              <a:latin typeface="Segoe UI Variable Display Semib" pitchFamily="2" charset="0"/>
              <a:ea typeface="+mn-ea"/>
              <a:cs typeface="Segoe Sans Display Semibold" pitchFamily="2" charset="0"/>
            </a:endParaRPr>
          </a:p>
        </p:txBody>
      </p:sp>
      <p:grpSp>
        <p:nvGrpSpPr>
          <p:cNvPr id="9" name="Group 8" descr="Simple to advanced bar">
            <a:extLst>
              <a:ext uri="{FF2B5EF4-FFF2-40B4-BE49-F238E27FC236}">
                <a16:creationId xmlns:a16="http://schemas.microsoft.com/office/drawing/2014/main" id="{27E34581-D406-4109-F456-C140133525F5}"/>
              </a:ext>
            </a:extLst>
          </p:cNvPr>
          <p:cNvGrpSpPr/>
          <p:nvPr/>
        </p:nvGrpSpPr>
        <p:grpSpPr>
          <a:xfrm>
            <a:off x="571301" y="3700042"/>
            <a:ext cx="11049399" cy="523220"/>
            <a:chOff x="571301" y="3700042"/>
            <a:chExt cx="11049399" cy="523220"/>
          </a:xfrm>
        </p:grpSpPr>
        <p:sp>
          <p:nvSpPr>
            <p:cNvPr id="10" name="Rectangle: Rounded Corners 9">
              <a:extLst>
                <a:ext uri="{FF2B5EF4-FFF2-40B4-BE49-F238E27FC236}">
                  <a16:creationId xmlns:a16="http://schemas.microsoft.com/office/drawing/2014/main" id="{00A587C6-4007-E7B5-43C7-CF4CD6001E5F}"/>
                </a:ext>
              </a:extLst>
            </p:cNvPr>
            <p:cNvSpPr/>
            <p:nvPr/>
          </p:nvSpPr>
          <p:spPr bwMode="auto">
            <a:xfrm>
              <a:off x="571301" y="3700042"/>
              <a:ext cx="11049399" cy="523220"/>
            </a:xfrm>
            <a:prstGeom prst="roundRect">
              <a:avLst>
                <a:gd name="adj" fmla="val 50000"/>
              </a:avLst>
            </a:prstGeom>
            <a:gradFill flip="none" rotWithShape="1">
              <a:gsLst>
                <a:gs pos="0">
                  <a:srgbClr val="0078D4"/>
                </a:gs>
                <a:gs pos="100000">
                  <a:srgbClr val="C03BC4"/>
                </a:gs>
              </a:gsLst>
              <a:path path="circle">
                <a:fillToRect r="100000" b="100000"/>
              </a:path>
              <a:tileRect l="-100000" t="-100000"/>
            </a:gra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491019"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err="1">
                <a:ln w="3175">
                  <a:noFill/>
                </a:ln>
                <a:solidFill>
                  <a:srgbClr val="FEFFFE"/>
                </a:solidFill>
                <a:effectLst/>
                <a:uLnTx/>
                <a:uFillTx/>
                <a:latin typeface="Segoe UI Semibold"/>
                <a:ea typeface="+mn-ea"/>
                <a:cs typeface="+mn-cs"/>
              </a:endParaRPr>
            </a:p>
          </p:txBody>
        </p:sp>
        <p:sp>
          <p:nvSpPr>
            <p:cNvPr id="11" name="TextBox 10">
              <a:extLst>
                <a:ext uri="{FF2B5EF4-FFF2-40B4-BE49-F238E27FC236}">
                  <a16:creationId xmlns:a16="http://schemas.microsoft.com/office/drawing/2014/main" id="{06D2E943-51DA-68C7-7EB3-0ACD93C09F6F}"/>
                </a:ext>
              </a:extLst>
            </p:cNvPr>
            <p:cNvSpPr txBox="1"/>
            <p:nvPr/>
          </p:nvSpPr>
          <p:spPr>
            <a:xfrm>
              <a:off x="775462" y="3853930"/>
              <a:ext cx="1536655" cy="215444"/>
            </a:xfrm>
            <a:prstGeom prst="rect">
              <a:avLst/>
            </a:prstGeom>
            <a:noFill/>
          </p:spPr>
          <p:txBody>
            <a:bodyPr wrap="square" lIns="0" tIns="0" rIns="0" bIns="0" rtlCol="0" anchor="ct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rPr>
                <a:t>Simple</a:t>
              </a:r>
            </a:p>
          </p:txBody>
        </p:sp>
        <p:sp>
          <p:nvSpPr>
            <p:cNvPr id="12" name="TextBox 11">
              <a:extLst>
                <a:ext uri="{FF2B5EF4-FFF2-40B4-BE49-F238E27FC236}">
                  <a16:creationId xmlns:a16="http://schemas.microsoft.com/office/drawing/2014/main" id="{B3B07BF7-37AA-5DA8-1F89-52989F589F85}"/>
                </a:ext>
              </a:extLst>
            </p:cNvPr>
            <p:cNvSpPr txBox="1"/>
            <p:nvPr/>
          </p:nvSpPr>
          <p:spPr>
            <a:xfrm>
              <a:off x="10183129" y="3853930"/>
              <a:ext cx="1229181" cy="215444"/>
            </a:xfrm>
            <a:prstGeom prst="rect">
              <a:avLst/>
            </a:prstGeom>
            <a:noFill/>
          </p:spPr>
          <p:txBody>
            <a:bodyPr wrap="square" lIns="0" tIns="0" rIns="0" bIns="0" rtlCol="0" anchor="ct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Segoe UI Semibold" panose="020B0702040204020203" pitchFamily="34" charset="0"/>
                  <a:ea typeface="+mn-ea"/>
                  <a:cs typeface="Segoe UI Semibold" panose="020B0702040204020203" pitchFamily="34" charset="0"/>
                </a:rPr>
                <a:t>Advanced</a:t>
              </a:r>
            </a:p>
          </p:txBody>
        </p:sp>
      </p:grpSp>
      <p:grpSp>
        <p:nvGrpSpPr>
          <p:cNvPr id="13" name="Group 12">
            <a:extLst>
              <a:ext uri="{FF2B5EF4-FFF2-40B4-BE49-F238E27FC236}">
                <a16:creationId xmlns:a16="http://schemas.microsoft.com/office/drawing/2014/main" id="{E78DC140-3A41-0560-0028-EE7C75B27EC9}"/>
              </a:ext>
              <a:ext uri="{C183D7F6-B498-43B3-948B-1728B52AA6E4}">
                <adec:decorative xmlns:adec="http://schemas.microsoft.com/office/drawing/2017/decorative" val="1"/>
              </a:ext>
            </a:extLst>
          </p:cNvPr>
          <p:cNvGrpSpPr/>
          <p:nvPr/>
        </p:nvGrpSpPr>
        <p:grpSpPr>
          <a:xfrm>
            <a:off x="2815919" y="3511043"/>
            <a:ext cx="901222" cy="901219"/>
            <a:chOff x="2770858" y="3465982"/>
            <a:chExt cx="991344" cy="991341"/>
          </a:xfrm>
          <a:effectLst>
            <a:outerShdw blurRad="190500" sx="104000" sy="104000" algn="ctr" rotWithShape="0">
              <a:prstClr val="black">
                <a:alpha val="40000"/>
              </a:prstClr>
            </a:outerShdw>
          </a:effectLst>
        </p:grpSpPr>
        <p:sp>
          <p:nvSpPr>
            <p:cNvPr id="14" name="Oval 13">
              <a:extLst>
                <a:ext uri="{FF2B5EF4-FFF2-40B4-BE49-F238E27FC236}">
                  <a16:creationId xmlns:a16="http://schemas.microsoft.com/office/drawing/2014/main" id="{5A362021-1324-3218-3003-6862AC61F1F0}"/>
                </a:ext>
              </a:extLst>
            </p:cNvPr>
            <p:cNvSpPr>
              <a:spLocks/>
            </p:cNvSpPr>
            <p:nvPr/>
          </p:nvSpPr>
          <p:spPr bwMode="auto">
            <a:xfrm>
              <a:off x="2770858" y="3465982"/>
              <a:ext cx="991344" cy="991341"/>
            </a:xfrm>
            <a:prstGeom prst="ellipse">
              <a:avLst/>
            </a:prstGeom>
            <a:gradFill flip="none" rotWithShape="1">
              <a:gsLst>
                <a:gs pos="2797">
                  <a:schemeClr val="accent6">
                    <a:lumMod val="40000"/>
                    <a:lumOff val="60000"/>
                  </a:schemeClr>
                </a:gs>
                <a:gs pos="42000">
                  <a:srgbClr val="0078D4"/>
                </a:gs>
                <a:gs pos="100000">
                  <a:schemeClr val="accent6">
                    <a:lumMod val="50000"/>
                  </a:schemeClr>
                </a:gs>
              </a:gsLst>
              <a:path path="circle">
                <a:fillToRect r="100000" b="100000"/>
              </a:path>
              <a:tileRect l="-100000" t="-100000"/>
            </a:gradFill>
            <a:ln w="1270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a:ln>
                  <a:noFill/>
                </a:ln>
                <a:solidFill>
                  <a:srgbClr val="FFFFFF"/>
                </a:solidFill>
                <a:effectLst/>
                <a:uLnTx/>
                <a:uFillTx/>
                <a:latin typeface="Segoe UI"/>
                <a:ea typeface="+mn-ea"/>
                <a:cs typeface="+mn-cs"/>
                <a:sym typeface="Rubik Light"/>
              </a:endParaRPr>
            </a:p>
          </p:txBody>
        </p:sp>
        <p:sp>
          <p:nvSpPr>
            <p:cNvPr id="15" name="Graphic 10">
              <a:extLst>
                <a:ext uri="{FF2B5EF4-FFF2-40B4-BE49-F238E27FC236}">
                  <a16:creationId xmlns:a16="http://schemas.microsoft.com/office/drawing/2014/main" id="{1E79EF90-2933-D3AE-A19C-858AF7331896}"/>
                </a:ext>
              </a:extLst>
            </p:cNvPr>
            <p:cNvSpPr/>
            <p:nvPr/>
          </p:nvSpPr>
          <p:spPr>
            <a:xfrm>
              <a:off x="3073659" y="3788615"/>
              <a:ext cx="385742" cy="346074"/>
            </a:xfrm>
            <a:custGeom>
              <a:avLst/>
              <a:gdLst>
                <a:gd name="connsiteX0" fmla="*/ 131922 w 352872"/>
                <a:gd name="connsiteY0" fmla="*/ 0 h 316585"/>
                <a:gd name="connsiteX1" fmla="*/ 0 w 352872"/>
                <a:gd name="connsiteY1" fmla="*/ 131844 h 316585"/>
                <a:gd name="connsiteX2" fmla="*/ 12400 w 352872"/>
                <a:gd name="connsiteY2" fmla="*/ 187714 h 316585"/>
                <a:gd name="connsiteX3" fmla="*/ 425 w 352872"/>
                <a:gd name="connsiteY3" fmla="*/ 242964 h 316585"/>
                <a:gd name="connsiteX4" fmla="*/ 14287 w 352872"/>
                <a:gd name="connsiteY4" fmla="*/ 263490 h 316585"/>
                <a:gd name="connsiteX5" fmla="*/ 20700 w 352872"/>
                <a:gd name="connsiteY5" fmla="*/ 263538 h 316585"/>
                <a:gd name="connsiteX6" fmla="*/ 77603 w 352872"/>
                <a:gd name="connsiteY6" fmla="*/ 252108 h 316585"/>
                <a:gd name="connsiteX7" fmla="*/ 252043 w 352872"/>
                <a:gd name="connsiteY7" fmla="*/ 186098 h 316585"/>
                <a:gd name="connsiteX8" fmla="*/ 186032 w 352872"/>
                <a:gd name="connsiteY8" fmla="*/ 11658 h 316585"/>
                <a:gd name="connsiteX9" fmla="*/ 131922 w 352872"/>
                <a:gd name="connsiteY9" fmla="*/ 0 h 316585"/>
                <a:gd name="connsiteX10" fmla="*/ 131253 w 352872"/>
                <a:gd name="connsiteY10" fmla="*/ 281351 h 316585"/>
                <a:gd name="connsiteX11" fmla="*/ 220934 w 352872"/>
                <a:gd name="connsiteY11" fmla="*/ 316520 h 316585"/>
                <a:gd name="connsiteX12" fmla="*/ 275235 w 352872"/>
                <a:gd name="connsiteY12" fmla="*/ 304861 h 316585"/>
                <a:gd name="connsiteX13" fmla="*/ 326458 w 352872"/>
                <a:gd name="connsiteY13" fmla="*/ 316115 h 316585"/>
                <a:gd name="connsiteX14" fmla="*/ 352360 w 352872"/>
                <a:gd name="connsiteY14" fmla="*/ 299199 h 316585"/>
                <a:gd name="connsiteX15" fmla="*/ 352254 w 352872"/>
                <a:gd name="connsiteY15" fmla="*/ 289738 h 316585"/>
                <a:gd name="connsiteX16" fmla="*/ 340455 w 352872"/>
                <a:gd name="connsiteY16" fmla="*/ 240449 h 316585"/>
                <a:gd name="connsiteX17" fmla="*/ 276715 w 352872"/>
                <a:gd name="connsiteY17" fmla="*/ 65088 h 316585"/>
                <a:gd name="connsiteX18" fmla="*/ 264069 w 352872"/>
                <a:gd name="connsiteY18" fmla="*/ 59963 h 316585"/>
                <a:gd name="connsiteX19" fmla="*/ 278136 w 352872"/>
                <a:gd name="connsiteY19" fmla="*/ 95976 h 316585"/>
                <a:gd name="connsiteX20" fmla="*/ 326440 w 352872"/>
                <a:gd name="connsiteY20" fmla="*/ 184636 h 316585"/>
                <a:gd name="connsiteX21" fmla="*/ 314747 w 352872"/>
                <a:gd name="connsiteY21" fmla="*/ 232941 h 316585"/>
                <a:gd name="connsiteX22" fmla="*/ 312461 w 352872"/>
                <a:gd name="connsiteY22" fmla="*/ 237390 h 316585"/>
                <a:gd name="connsiteX23" fmla="*/ 313692 w 352872"/>
                <a:gd name="connsiteY23" fmla="*/ 242243 h 316585"/>
                <a:gd name="connsiteX24" fmla="*/ 324981 w 352872"/>
                <a:gd name="connsiteY24" fmla="*/ 288842 h 316585"/>
                <a:gd name="connsiteX25" fmla="*/ 276800 w 352872"/>
                <a:gd name="connsiteY25" fmla="*/ 278115 h 316585"/>
                <a:gd name="connsiteX26" fmla="*/ 272157 w 352872"/>
                <a:gd name="connsiteY26" fmla="*/ 277025 h 316585"/>
                <a:gd name="connsiteX27" fmla="*/ 267884 w 352872"/>
                <a:gd name="connsiteY27" fmla="*/ 279153 h 316585"/>
                <a:gd name="connsiteX28" fmla="*/ 220934 w 352872"/>
                <a:gd name="connsiteY28" fmla="*/ 290143 h 316585"/>
                <a:gd name="connsiteX29" fmla="*/ 169587 w 352872"/>
                <a:gd name="connsiteY29" fmla="*/ 276849 h 316585"/>
                <a:gd name="connsiteX30" fmla="*/ 131253 w 352872"/>
                <a:gd name="connsiteY30" fmla="*/ 281351 h 316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52872" h="316585">
                  <a:moveTo>
                    <a:pt x="131922" y="0"/>
                  </a:moveTo>
                  <a:cubicBezTo>
                    <a:pt x="59085" y="-21"/>
                    <a:pt x="21" y="59008"/>
                    <a:pt x="0" y="131844"/>
                  </a:cubicBezTo>
                  <a:cubicBezTo>
                    <a:pt x="-6" y="151150"/>
                    <a:pt x="4227" y="170222"/>
                    <a:pt x="12400" y="187714"/>
                  </a:cubicBezTo>
                  <a:cubicBezTo>
                    <a:pt x="7974" y="206033"/>
                    <a:pt x="3982" y="224456"/>
                    <a:pt x="425" y="242964"/>
                  </a:cubicBezTo>
                  <a:cubicBezTo>
                    <a:pt x="-1415" y="252459"/>
                    <a:pt x="4791" y="261651"/>
                    <a:pt x="14287" y="263490"/>
                  </a:cubicBezTo>
                  <a:cubicBezTo>
                    <a:pt x="16403" y="263902"/>
                    <a:pt x="18578" y="263918"/>
                    <a:pt x="20700" y="263538"/>
                  </a:cubicBezTo>
                  <a:cubicBezTo>
                    <a:pt x="31655" y="261603"/>
                    <a:pt x="55482" y="257207"/>
                    <a:pt x="77603" y="252108"/>
                  </a:cubicBezTo>
                  <a:cubicBezTo>
                    <a:pt x="144002" y="282049"/>
                    <a:pt x="222100" y="252496"/>
                    <a:pt x="252043" y="186098"/>
                  </a:cubicBezTo>
                  <a:cubicBezTo>
                    <a:pt x="281984" y="119699"/>
                    <a:pt x="252429" y="41600"/>
                    <a:pt x="186032" y="11658"/>
                  </a:cubicBezTo>
                  <a:cubicBezTo>
                    <a:pt x="169023" y="3988"/>
                    <a:pt x="150580" y="15"/>
                    <a:pt x="131922" y="0"/>
                  </a:cubicBezTo>
                  <a:close/>
                  <a:moveTo>
                    <a:pt x="131253" y="281351"/>
                  </a:moveTo>
                  <a:cubicBezTo>
                    <a:pt x="155618" y="304003"/>
                    <a:pt x="187666" y="316571"/>
                    <a:pt x="220934" y="316520"/>
                  </a:cubicBezTo>
                  <a:cubicBezTo>
                    <a:pt x="240277" y="316520"/>
                    <a:pt x="258653" y="312352"/>
                    <a:pt x="275235" y="304861"/>
                  </a:cubicBezTo>
                  <a:cubicBezTo>
                    <a:pt x="293575" y="309152"/>
                    <a:pt x="313674" y="313442"/>
                    <a:pt x="326458" y="316115"/>
                  </a:cubicBezTo>
                  <a:cubicBezTo>
                    <a:pt x="338282" y="318596"/>
                    <a:pt x="349879" y="311023"/>
                    <a:pt x="352360" y="299199"/>
                  </a:cubicBezTo>
                  <a:cubicBezTo>
                    <a:pt x="353016" y="296076"/>
                    <a:pt x="352979" y="292847"/>
                    <a:pt x="352254" y="289738"/>
                  </a:cubicBezTo>
                  <a:cubicBezTo>
                    <a:pt x="349406" y="277377"/>
                    <a:pt x="344904" y="258174"/>
                    <a:pt x="340455" y="240449"/>
                  </a:cubicBezTo>
                  <a:cubicBezTo>
                    <a:pt x="371279" y="174423"/>
                    <a:pt x="342741" y="95912"/>
                    <a:pt x="276715" y="65088"/>
                  </a:cubicBezTo>
                  <a:cubicBezTo>
                    <a:pt x="272592" y="63163"/>
                    <a:pt x="268370" y="61452"/>
                    <a:pt x="264069" y="59963"/>
                  </a:cubicBezTo>
                  <a:cubicBezTo>
                    <a:pt x="270308" y="71302"/>
                    <a:pt x="275038" y="83409"/>
                    <a:pt x="278136" y="95976"/>
                  </a:cubicBezTo>
                  <a:cubicBezTo>
                    <a:pt x="308263" y="115395"/>
                    <a:pt x="326460" y="148792"/>
                    <a:pt x="326440" y="184636"/>
                  </a:cubicBezTo>
                  <a:cubicBezTo>
                    <a:pt x="326440" y="202080"/>
                    <a:pt x="322220" y="218486"/>
                    <a:pt x="314747" y="232941"/>
                  </a:cubicBezTo>
                  <a:lnTo>
                    <a:pt x="312461" y="237390"/>
                  </a:lnTo>
                  <a:lnTo>
                    <a:pt x="313692" y="242243"/>
                  </a:lnTo>
                  <a:cubicBezTo>
                    <a:pt x="317701" y="257981"/>
                    <a:pt x="321904" y="275653"/>
                    <a:pt x="324981" y="288842"/>
                  </a:cubicBezTo>
                  <a:cubicBezTo>
                    <a:pt x="311371" y="285975"/>
                    <a:pt x="293012" y="281984"/>
                    <a:pt x="276800" y="278115"/>
                  </a:cubicBezTo>
                  <a:lnTo>
                    <a:pt x="272157" y="277025"/>
                  </a:lnTo>
                  <a:lnTo>
                    <a:pt x="267884" y="279153"/>
                  </a:lnTo>
                  <a:cubicBezTo>
                    <a:pt x="253746" y="286186"/>
                    <a:pt x="237815" y="290143"/>
                    <a:pt x="220934" y="290143"/>
                  </a:cubicBezTo>
                  <a:cubicBezTo>
                    <a:pt x="202963" y="290176"/>
                    <a:pt x="185283" y="285599"/>
                    <a:pt x="169587" y="276849"/>
                  </a:cubicBezTo>
                  <a:cubicBezTo>
                    <a:pt x="157057" y="279997"/>
                    <a:pt x="144173" y="281511"/>
                    <a:pt x="131253" y="281351"/>
                  </a:cubicBezTo>
                  <a:close/>
                </a:path>
              </a:pathLst>
            </a:custGeom>
            <a:solidFill>
              <a:srgbClr val="FFFFFF"/>
            </a:soli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491019"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w="3175">
                  <a:noFill/>
                </a:ln>
                <a:solidFill>
                  <a:srgbClr val="FFFFFF"/>
                </a:solidFill>
                <a:effectLst/>
                <a:uLnTx/>
                <a:uFillTx/>
                <a:latin typeface="Segoe UI Semibold"/>
                <a:ea typeface="+mn-ea"/>
                <a:cs typeface="+mn-cs"/>
              </a:endParaRPr>
            </a:p>
          </p:txBody>
        </p:sp>
      </p:grpSp>
      <p:sp>
        <p:nvSpPr>
          <p:cNvPr id="16" name="TextBox 15">
            <a:extLst>
              <a:ext uri="{FF2B5EF4-FFF2-40B4-BE49-F238E27FC236}">
                <a16:creationId xmlns:a16="http://schemas.microsoft.com/office/drawing/2014/main" id="{F0EFB518-B155-A92A-9E4E-CEF7AF20F96F}"/>
              </a:ext>
            </a:extLst>
          </p:cNvPr>
          <p:cNvSpPr txBox="1"/>
          <p:nvPr/>
        </p:nvSpPr>
        <p:spPr>
          <a:xfrm>
            <a:off x="2176960" y="4721500"/>
            <a:ext cx="2179140" cy="307777"/>
          </a:xfrm>
          <a:prstGeom prst="rect">
            <a:avLst/>
          </a:prstGeom>
        </p:spPr>
        <p:txBody>
          <a:bodyPr wrap="square" lIns="0" tIns="0" rIns="0" bIns="0" anchor="t">
            <a:spAutoFit/>
          </a:bodyPr>
          <a:lstStyle/>
          <a:p>
            <a:pPr marL="0" marR="0" lvl="0" indent="0" algn="ctr" defTabSz="932742" rtl="0" eaLnBrk="1" fontAlgn="base" latinLnBrk="0" hangingPunct="1">
              <a:lnSpc>
                <a:spcPct val="100000"/>
              </a:lnSpc>
              <a:spcBef>
                <a:spcPct val="0"/>
              </a:spcBef>
              <a:spcAft>
                <a:spcPts val="1200"/>
              </a:spcAft>
              <a:buClrTx/>
              <a:buSzTx/>
              <a:buFontTx/>
              <a:buNone/>
              <a:tabLst/>
              <a:defRPr/>
            </a:pPr>
            <a:r>
              <a:rPr kumimoji="0" lang="en-US" sz="2000" b="1" i="0" u="none" strike="noStrike" kern="1200" cap="none" spc="-5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Retrieval</a:t>
            </a:r>
          </a:p>
        </p:txBody>
      </p:sp>
      <p:grpSp>
        <p:nvGrpSpPr>
          <p:cNvPr id="32" name="Group 31">
            <a:extLst>
              <a:ext uri="{FF2B5EF4-FFF2-40B4-BE49-F238E27FC236}">
                <a16:creationId xmlns:a16="http://schemas.microsoft.com/office/drawing/2014/main" id="{B85E1C83-7BAA-1FC3-8A91-80A11256DC12}"/>
              </a:ext>
              <a:ext uri="{C183D7F6-B498-43B3-948B-1728B52AA6E4}">
                <adec:decorative xmlns:adec="http://schemas.microsoft.com/office/drawing/2017/decorative" val="1"/>
              </a:ext>
            </a:extLst>
          </p:cNvPr>
          <p:cNvGrpSpPr/>
          <p:nvPr/>
        </p:nvGrpSpPr>
        <p:grpSpPr>
          <a:xfrm>
            <a:off x="5645389" y="3511043"/>
            <a:ext cx="901222" cy="901219"/>
            <a:chOff x="5645389" y="3511043"/>
            <a:chExt cx="901222" cy="901219"/>
          </a:xfrm>
          <a:effectLst>
            <a:outerShdw blurRad="190500" sx="104000" sy="104000" algn="ctr" rotWithShape="0">
              <a:prstClr val="black">
                <a:alpha val="40000"/>
              </a:prstClr>
            </a:outerShdw>
          </a:effectLst>
        </p:grpSpPr>
        <p:sp>
          <p:nvSpPr>
            <p:cNvPr id="33" name="Oval 32">
              <a:extLst>
                <a:ext uri="{FF2B5EF4-FFF2-40B4-BE49-F238E27FC236}">
                  <a16:creationId xmlns:a16="http://schemas.microsoft.com/office/drawing/2014/main" id="{AE1B875A-2AFE-5EBB-90BD-424C48DB8582}"/>
                </a:ext>
              </a:extLst>
            </p:cNvPr>
            <p:cNvSpPr>
              <a:spLocks/>
            </p:cNvSpPr>
            <p:nvPr/>
          </p:nvSpPr>
          <p:spPr bwMode="auto">
            <a:xfrm>
              <a:off x="5645389" y="3511043"/>
              <a:ext cx="901222" cy="901219"/>
            </a:xfrm>
            <a:prstGeom prst="ellipse">
              <a:avLst/>
            </a:prstGeom>
            <a:gradFill flip="none" rotWithShape="1">
              <a:gsLst>
                <a:gs pos="4196">
                  <a:srgbClr val="D59ED7"/>
                </a:gs>
                <a:gs pos="41000">
                  <a:srgbClr val="A249CE"/>
                </a:gs>
                <a:gs pos="99000">
                  <a:srgbClr val="702573"/>
                </a:gs>
              </a:gsLst>
              <a:path path="circle">
                <a:fillToRect r="100000" b="100000"/>
              </a:path>
              <a:tileRect l="-100000" t="-100000"/>
            </a:gradFill>
            <a:ln w="12700" cap="rnd">
              <a:noFill/>
              <a:prstDash val="solid"/>
              <a:round/>
            </a:ln>
            <a:effectLst/>
          </p:spPr>
          <p:txBody>
            <a:bodyPr rot="0" spcFirstLastPara="0" vertOverflow="overflow" horzOverflow="overflow" vert="horz" wrap="square" lIns="914401" tIns="261258" rIns="914401" bIns="391886" numCol="1" spcCol="0" rtlCol="0" fromWordArt="0" anchor="ctr" anchorCtr="0" forceAA="0" compatLnSpc="1">
              <a:prstTxWarp prst="textNoShape">
                <a:avLst/>
              </a:prstTxWarp>
              <a:noAutofit/>
            </a:bodyPr>
            <a:lstStyle/>
            <a:p>
              <a:pPr marL="0" marR="0" lvl="0" indent="0" algn="ctr" defTabSz="3447426" rtl="0" eaLnBrk="1" fontAlgn="auto" latinLnBrk="0" hangingPunct="1">
                <a:lnSpc>
                  <a:spcPct val="100000"/>
                </a:lnSpc>
                <a:spcBef>
                  <a:spcPts val="1205"/>
                </a:spcBef>
                <a:spcAft>
                  <a:spcPts val="0"/>
                </a:spcAft>
                <a:buClrTx/>
                <a:buSzTx/>
                <a:buFontTx/>
                <a:buNone/>
                <a:tabLst>
                  <a:tab pos="5665570" algn="l"/>
                </a:tabLst>
                <a:defRPr/>
              </a:pPr>
              <a:endParaRPr kumimoji="0" lang="en-US" sz="5141" b="1" i="0" u="none" strike="noStrike" kern="1200" cap="none" spc="0" normalizeH="0" baseline="0" noProof="0">
                <a:ln w="3175">
                  <a:noFill/>
                </a:ln>
                <a:gradFill flip="none" rotWithShape="1">
                  <a:gsLst>
                    <a:gs pos="20183">
                      <a:srgbClr val="FFFFFF"/>
                    </a:gs>
                    <a:gs pos="42000">
                      <a:srgbClr val="FFFFFF"/>
                    </a:gs>
                  </a:gsLst>
                  <a:lin ang="2700000" scaled="0"/>
                  <a:tileRect/>
                </a:gradFill>
                <a:effectLst/>
                <a:uLnTx/>
                <a:uFillTx/>
                <a:latin typeface="Segoe UI Variable Display Semib" pitchFamily="2" charset="0"/>
                <a:ea typeface="+mn-ea"/>
                <a:cs typeface="Segoe Sans Display Semibold" pitchFamily="2" charset="0"/>
              </a:endParaRPr>
            </a:p>
          </p:txBody>
        </p:sp>
        <p:pic>
          <p:nvPicPr>
            <p:cNvPr id="34" name="Graphic 33">
              <a:extLst>
                <a:ext uri="{FF2B5EF4-FFF2-40B4-BE49-F238E27FC236}">
                  <a16:creationId xmlns:a16="http://schemas.microsoft.com/office/drawing/2014/main" id="{4D923C73-71F2-0E82-D235-11A038624D3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03188" y="3761587"/>
              <a:ext cx="385625" cy="385625"/>
            </a:xfrm>
            <a:prstGeom prst="rect">
              <a:avLst/>
            </a:prstGeom>
          </p:spPr>
        </p:pic>
      </p:grpSp>
      <p:sp>
        <p:nvSpPr>
          <p:cNvPr id="17" name="TextBox 16">
            <a:extLst>
              <a:ext uri="{FF2B5EF4-FFF2-40B4-BE49-F238E27FC236}">
                <a16:creationId xmlns:a16="http://schemas.microsoft.com/office/drawing/2014/main" id="{FC5DE5F4-4562-0345-FF28-1A573A2232A2}"/>
              </a:ext>
            </a:extLst>
          </p:cNvPr>
          <p:cNvSpPr txBox="1"/>
          <p:nvPr/>
        </p:nvSpPr>
        <p:spPr>
          <a:xfrm>
            <a:off x="5006975" y="4721500"/>
            <a:ext cx="2178050" cy="307777"/>
          </a:xfrm>
          <a:prstGeom prst="rect">
            <a:avLst/>
          </a:prstGeom>
        </p:spPr>
        <p:txBody>
          <a:bodyPr wrap="square" lIns="0" tIns="0" rIns="0" bIns="0">
            <a:spAutoFit/>
          </a:bodyPr>
          <a:lstStyle/>
          <a:p>
            <a:pPr marL="0" marR="0" lvl="0" indent="0" algn="ctr" defTabSz="932742" rtl="0" eaLnBrk="1" fontAlgn="base" latinLnBrk="0" hangingPunct="1">
              <a:lnSpc>
                <a:spcPct val="100000"/>
              </a:lnSpc>
              <a:spcBef>
                <a:spcPct val="0"/>
              </a:spcBef>
              <a:spcAft>
                <a:spcPts val="1200"/>
              </a:spcAft>
              <a:buClrTx/>
              <a:buSzTx/>
              <a:buFontTx/>
              <a:buNone/>
              <a:tabLst/>
              <a:defRPr/>
            </a:pPr>
            <a:r>
              <a:rPr kumimoji="0" lang="en-US" sz="2000" b="1" i="0" u="none" strike="noStrike" kern="1200" cap="none" spc="-5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Task</a:t>
            </a:r>
          </a:p>
        </p:txBody>
      </p:sp>
      <p:grpSp>
        <p:nvGrpSpPr>
          <p:cNvPr id="18" name="Group 17">
            <a:extLst>
              <a:ext uri="{FF2B5EF4-FFF2-40B4-BE49-F238E27FC236}">
                <a16:creationId xmlns:a16="http://schemas.microsoft.com/office/drawing/2014/main" id="{C5A38F88-7488-69B4-0B0B-91030710ED8C}"/>
              </a:ext>
              <a:ext uri="{C183D7F6-B498-43B3-948B-1728B52AA6E4}">
                <adec:decorative xmlns:adec="http://schemas.microsoft.com/office/drawing/2017/decorative" val="1"/>
              </a:ext>
            </a:extLst>
          </p:cNvPr>
          <p:cNvGrpSpPr/>
          <p:nvPr/>
        </p:nvGrpSpPr>
        <p:grpSpPr>
          <a:xfrm>
            <a:off x="8473430" y="3511043"/>
            <a:ext cx="901222" cy="901219"/>
            <a:chOff x="8428369" y="3465982"/>
            <a:chExt cx="991344" cy="991341"/>
          </a:xfrm>
          <a:effectLst>
            <a:outerShdw blurRad="190500" sx="104000" sy="104000" algn="ctr" rotWithShape="0">
              <a:prstClr val="black">
                <a:alpha val="40000"/>
              </a:prstClr>
            </a:outerShdw>
          </a:effectLst>
        </p:grpSpPr>
        <p:sp>
          <p:nvSpPr>
            <p:cNvPr id="19" name="Oval 18">
              <a:extLst>
                <a:ext uri="{FF2B5EF4-FFF2-40B4-BE49-F238E27FC236}">
                  <a16:creationId xmlns:a16="http://schemas.microsoft.com/office/drawing/2014/main" id="{75F899E9-EB15-56E3-29BB-501292FC59FA}"/>
                </a:ext>
              </a:extLst>
            </p:cNvPr>
            <p:cNvSpPr>
              <a:spLocks/>
            </p:cNvSpPr>
            <p:nvPr/>
          </p:nvSpPr>
          <p:spPr bwMode="auto">
            <a:xfrm>
              <a:off x="8428369" y="3465982"/>
              <a:ext cx="991344" cy="991341"/>
            </a:xfrm>
            <a:prstGeom prst="ellipse">
              <a:avLst/>
            </a:prstGeom>
            <a:gradFill flip="none" rotWithShape="1">
              <a:gsLst>
                <a:gs pos="699">
                  <a:srgbClr val="F5C5FA"/>
                </a:gs>
                <a:gs pos="38000">
                  <a:srgbClr val="D73BB9"/>
                </a:gs>
                <a:gs pos="100000">
                  <a:srgbClr val="702573"/>
                </a:gs>
              </a:gsLst>
              <a:path path="circle">
                <a:fillToRect r="100000" b="100000"/>
              </a:path>
              <a:tileRect l="-100000" t="-100000"/>
            </a:gradFill>
            <a:ln w="12700" cap="rnd">
              <a:noFill/>
              <a:prstDash val="solid"/>
              <a:round/>
            </a:ln>
            <a:effectLst/>
          </p:spPr>
          <p:txBody>
            <a:bodyPr rot="0" spcFirstLastPara="0" vertOverflow="overflow" horzOverflow="overflow" vert="horz" wrap="square" lIns="914401" tIns="261258" rIns="914401" bIns="391886" numCol="1" spcCol="0" rtlCol="0" fromWordArt="0" anchor="ctr" anchorCtr="0" forceAA="0" compatLnSpc="1">
              <a:prstTxWarp prst="textNoShape">
                <a:avLst/>
              </a:prstTxWarp>
              <a:noAutofit/>
            </a:bodyPr>
            <a:lstStyle/>
            <a:p>
              <a:pPr marL="0" marR="0" lvl="0" indent="0" algn="ctr" defTabSz="3447426" rtl="0" eaLnBrk="1" fontAlgn="auto" latinLnBrk="0" hangingPunct="1">
                <a:lnSpc>
                  <a:spcPct val="100000"/>
                </a:lnSpc>
                <a:spcBef>
                  <a:spcPts val="1205"/>
                </a:spcBef>
                <a:spcAft>
                  <a:spcPts val="0"/>
                </a:spcAft>
                <a:buClrTx/>
                <a:buSzTx/>
                <a:buFontTx/>
                <a:buNone/>
                <a:tabLst>
                  <a:tab pos="5665570" algn="l"/>
                </a:tabLst>
                <a:defRPr/>
              </a:pPr>
              <a:endParaRPr kumimoji="0" lang="en-US" sz="5141" b="1" i="0" u="none" strike="noStrike" kern="1200" cap="none" spc="0" normalizeH="0" baseline="0" noProof="0">
                <a:ln w="3175">
                  <a:noFill/>
                </a:ln>
                <a:gradFill flip="none" rotWithShape="1">
                  <a:gsLst>
                    <a:gs pos="20183">
                      <a:srgbClr val="FFFFFF"/>
                    </a:gs>
                    <a:gs pos="42000">
                      <a:srgbClr val="FFFFFF"/>
                    </a:gs>
                  </a:gsLst>
                  <a:lin ang="2700000" scaled="0"/>
                  <a:tileRect/>
                </a:gradFill>
                <a:effectLst/>
                <a:uLnTx/>
                <a:uFillTx/>
                <a:latin typeface="Segoe UI Variable Display Semib" pitchFamily="2" charset="0"/>
                <a:ea typeface="+mn-ea"/>
                <a:cs typeface="Segoe Sans Display Semibold" pitchFamily="2" charset="0"/>
              </a:endParaRPr>
            </a:p>
          </p:txBody>
        </p:sp>
        <p:sp>
          <p:nvSpPr>
            <p:cNvPr id="20" name="Graphic 12">
              <a:extLst>
                <a:ext uri="{FF2B5EF4-FFF2-40B4-BE49-F238E27FC236}">
                  <a16:creationId xmlns:a16="http://schemas.microsoft.com/office/drawing/2014/main" id="{0132D55D-92DA-3ACB-D96F-4207AE560DA1}"/>
                </a:ext>
              </a:extLst>
            </p:cNvPr>
            <p:cNvSpPr/>
            <p:nvPr/>
          </p:nvSpPr>
          <p:spPr>
            <a:xfrm>
              <a:off x="8744079" y="3774239"/>
              <a:ext cx="359924" cy="374826"/>
            </a:xfrm>
            <a:custGeom>
              <a:avLst/>
              <a:gdLst>
                <a:gd name="connsiteX0" fmla="*/ 164812 w 329254"/>
                <a:gd name="connsiteY0" fmla="*/ 0 h 342886"/>
                <a:gd name="connsiteX1" fmla="*/ 203181 w 329254"/>
                <a:gd name="connsiteY1" fmla="*/ 4449 h 342886"/>
                <a:gd name="connsiteX2" fmla="*/ 213415 w 329254"/>
                <a:gd name="connsiteY2" fmla="*/ 15861 h 342886"/>
                <a:gd name="connsiteX3" fmla="*/ 216405 w 329254"/>
                <a:gd name="connsiteY3" fmla="*/ 42713 h 342886"/>
                <a:gd name="connsiteX4" fmla="*/ 243288 w 329254"/>
                <a:gd name="connsiteY4" fmla="*/ 64203 h 342886"/>
                <a:gd name="connsiteX5" fmla="*/ 250290 w 329254"/>
                <a:gd name="connsiteY5" fmla="*/ 62337 h 342886"/>
                <a:gd name="connsiteX6" fmla="*/ 274926 w 329254"/>
                <a:gd name="connsiteY6" fmla="*/ 51522 h 342886"/>
                <a:gd name="connsiteX7" fmla="*/ 289872 w 329254"/>
                <a:gd name="connsiteY7" fmla="*/ 54582 h 342886"/>
                <a:gd name="connsiteX8" fmla="*/ 328628 w 329254"/>
                <a:gd name="connsiteY8" fmla="*/ 121262 h 342886"/>
                <a:gd name="connsiteX9" fmla="*/ 323863 w 329254"/>
                <a:gd name="connsiteY9" fmla="*/ 135769 h 342886"/>
                <a:gd name="connsiteX10" fmla="*/ 302023 w 329254"/>
                <a:gd name="connsiteY10" fmla="*/ 151877 h 342886"/>
                <a:gd name="connsiteX11" fmla="*/ 296829 w 329254"/>
                <a:gd name="connsiteY11" fmla="*/ 185825 h 342886"/>
                <a:gd name="connsiteX12" fmla="*/ 302023 w 329254"/>
                <a:gd name="connsiteY12" fmla="*/ 191020 h 342886"/>
                <a:gd name="connsiteX13" fmla="*/ 323881 w 329254"/>
                <a:gd name="connsiteY13" fmla="*/ 207109 h 342886"/>
                <a:gd name="connsiteX14" fmla="*/ 328664 w 329254"/>
                <a:gd name="connsiteY14" fmla="*/ 221634 h 342886"/>
                <a:gd name="connsiteX15" fmla="*/ 289907 w 329254"/>
                <a:gd name="connsiteY15" fmla="*/ 288314 h 342886"/>
                <a:gd name="connsiteX16" fmla="*/ 274996 w 329254"/>
                <a:gd name="connsiteY16" fmla="*/ 291391 h 342886"/>
                <a:gd name="connsiteX17" fmla="*/ 250255 w 329254"/>
                <a:gd name="connsiteY17" fmla="*/ 280542 h 342886"/>
                <a:gd name="connsiteX18" fmla="*/ 218286 w 329254"/>
                <a:gd name="connsiteY18" fmla="*/ 293021 h 342886"/>
                <a:gd name="connsiteX19" fmla="*/ 216387 w 329254"/>
                <a:gd name="connsiteY19" fmla="*/ 300131 h 342886"/>
                <a:gd name="connsiteX20" fmla="*/ 213415 w 329254"/>
                <a:gd name="connsiteY20" fmla="*/ 326965 h 342886"/>
                <a:gd name="connsiteX21" fmla="*/ 203357 w 329254"/>
                <a:gd name="connsiteY21" fmla="*/ 338342 h 342886"/>
                <a:gd name="connsiteX22" fmla="*/ 125880 w 329254"/>
                <a:gd name="connsiteY22" fmla="*/ 338342 h 342886"/>
                <a:gd name="connsiteX23" fmla="*/ 115822 w 329254"/>
                <a:gd name="connsiteY23" fmla="*/ 326965 h 342886"/>
                <a:gd name="connsiteX24" fmla="*/ 112868 w 329254"/>
                <a:gd name="connsiteY24" fmla="*/ 300166 h 342886"/>
                <a:gd name="connsiteX25" fmla="*/ 85969 w 329254"/>
                <a:gd name="connsiteY25" fmla="*/ 278775 h 342886"/>
                <a:gd name="connsiteX26" fmla="*/ 79000 w 329254"/>
                <a:gd name="connsiteY26" fmla="*/ 280647 h 342886"/>
                <a:gd name="connsiteX27" fmla="*/ 54276 w 329254"/>
                <a:gd name="connsiteY27" fmla="*/ 291479 h 342886"/>
                <a:gd name="connsiteX28" fmla="*/ 39347 w 329254"/>
                <a:gd name="connsiteY28" fmla="*/ 288402 h 342886"/>
                <a:gd name="connsiteX29" fmla="*/ 591 w 329254"/>
                <a:gd name="connsiteY29" fmla="*/ 221652 h 342886"/>
                <a:gd name="connsiteX30" fmla="*/ 5374 w 329254"/>
                <a:gd name="connsiteY30" fmla="*/ 207127 h 342886"/>
                <a:gd name="connsiteX31" fmla="*/ 27231 w 329254"/>
                <a:gd name="connsiteY31" fmla="*/ 191020 h 342886"/>
                <a:gd name="connsiteX32" fmla="*/ 32456 w 329254"/>
                <a:gd name="connsiteY32" fmla="*/ 157101 h 342886"/>
                <a:gd name="connsiteX33" fmla="*/ 27231 w 329254"/>
                <a:gd name="connsiteY33" fmla="*/ 151877 h 342886"/>
                <a:gd name="connsiteX34" fmla="*/ 5374 w 329254"/>
                <a:gd name="connsiteY34" fmla="*/ 135804 h 342886"/>
                <a:gd name="connsiteX35" fmla="*/ 609 w 329254"/>
                <a:gd name="connsiteY35" fmla="*/ 121280 h 342886"/>
                <a:gd name="connsiteX36" fmla="*/ 39365 w 329254"/>
                <a:gd name="connsiteY36" fmla="*/ 54600 h 342886"/>
                <a:gd name="connsiteX37" fmla="*/ 54311 w 329254"/>
                <a:gd name="connsiteY37" fmla="*/ 51540 h 342886"/>
                <a:gd name="connsiteX38" fmla="*/ 78930 w 329254"/>
                <a:gd name="connsiteY38" fmla="*/ 62354 h 342886"/>
                <a:gd name="connsiteX39" fmla="*/ 111007 w 329254"/>
                <a:gd name="connsiteY39" fmla="*/ 49677 h 342886"/>
                <a:gd name="connsiteX40" fmla="*/ 112868 w 329254"/>
                <a:gd name="connsiteY40" fmla="*/ 42695 h 342886"/>
                <a:gd name="connsiteX41" fmla="*/ 115857 w 329254"/>
                <a:gd name="connsiteY41" fmla="*/ 15861 h 342886"/>
                <a:gd name="connsiteX42" fmla="*/ 126109 w 329254"/>
                <a:gd name="connsiteY42" fmla="*/ 4431 h 342886"/>
                <a:gd name="connsiteX43" fmla="*/ 164812 w 329254"/>
                <a:gd name="connsiteY43" fmla="*/ 0 h 342886"/>
                <a:gd name="connsiteX44" fmla="*/ 164601 w 329254"/>
                <a:gd name="connsiteY44" fmla="*/ 118695 h 342886"/>
                <a:gd name="connsiteX45" fmla="*/ 111848 w 329254"/>
                <a:gd name="connsiteY45" fmla="*/ 171448 h 342886"/>
                <a:gd name="connsiteX46" fmla="*/ 164601 w 329254"/>
                <a:gd name="connsiteY46" fmla="*/ 224201 h 342886"/>
                <a:gd name="connsiteX47" fmla="*/ 217354 w 329254"/>
                <a:gd name="connsiteY47" fmla="*/ 171448 h 342886"/>
                <a:gd name="connsiteX48" fmla="*/ 164601 w 329254"/>
                <a:gd name="connsiteY48" fmla="*/ 118695 h 342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329254" h="342886">
                  <a:moveTo>
                    <a:pt x="164812" y="0"/>
                  </a:moveTo>
                  <a:cubicBezTo>
                    <a:pt x="177719" y="141"/>
                    <a:pt x="190573" y="1635"/>
                    <a:pt x="203181" y="4449"/>
                  </a:cubicBezTo>
                  <a:cubicBezTo>
                    <a:pt x="208680" y="5676"/>
                    <a:pt x="212791" y="10262"/>
                    <a:pt x="213415" y="15861"/>
                  </a:cubicBezTo>
                  <a:lnTo>
                    <a:pt x="216405" y="42713"/>
                  </a:lnTo>
                  <a:cubicBezTo>
                    <a:pt x="217894" y="56071"/>
                    <a:pt x="229931" y="65692"/>
                    <a:pt x="243288" y="64203"/>
                  </a:cubicBezTo>
                  <a:cubicBezTo>
                    <a:pt x="245702" y="63934"/>
                    <a:pt x="248062" y="63305"/>
                    <a:pt x="250290" y="62337"/>
                  </a:cubicBezTo>
                  <a:lnTo>
                    <a:pt x="274926" y="51522"/>
                  </a:lnTo>
                  <a:cubicBezTo>
                    <a:pt x="280051" y="49265"/>
                    <a:pt x="286046" y="50491"/>
                    <a:pt x="289872" y="54582"/>
                  </a:cubicBezTo>
                  <a:cubicBezTo>
                    <a:pt x="307666" y="73592"/>
                    <a:pt x="320918" y="96391"/>
                    <a:pt x="328628" y="121262"/>
                  </a:cubicBezTo>
                  <a:cubicBezTo>
                    <a:pt x="330285" y="126619"/>
                    <a:pt x="328373" y="132438"/>
                    <a:pt x="323863" y="135769"/>
                  </a:cubicBezTo>
                  <a:lnTo>
                    <a:pt x="302023" y="151877"/>
                  </a:lnTo>
                  <a:cubicBezTo>
                    <a:pt x="291214" y="159816"/>
                    <a:pt x="288888" y="175016"/>
                    <a:pt x="296829" y="185825"/>
                  </a:cubicBezTo>
                  <a:cubicBezTo>
                    <a:pt x="298286" y="187809"/>
                    <a:pt x="300038" y="189562"/>
                    <a:pt x="302023" y="191020"/>
                  </a:cubicBezTo>
                  <a:lnTo>
                    <a:pt x="323881" y="207109"/>
                  </a:lnTo>
                  <a:cubicBezTo>
                    <a:pt x="328405" y="210438"/>
                    <a:pt x="330325" y="216267"/>
                    <a:pt x="328664" y="221634"/>
                  </a:cubicBezTo>
                  <a:cubicBezTo>
                    <a:pt x="320949" y="246504"/>
                    <a:pt x="307699" y="269302"/>
                    <a:pt x="289907" y="288314"/>
                  </a:cubicBezTo>
                  <a:cubicBezTo>
                    <a:pt x="286090" y="292395"/>
                    <a:pt x="280116" y="293628"/>
                    <a:pt x="274996" y="291391"/>
                  </a:cubicBezTo>
                  <a:lnTo>
                    <a:pt x="250255" y="280542"/>
                  </a:lnTo>
                  <a:cubicBezTo>
                    <a:pt x="237981" y="275159"/>
                    <a:pt x="223667" y="280748"/>
                    <a:pt x="218286" y="293021"/>
                  </a:cubicBezTo>
                  <a:cubicBezTo>
                    <a:pt x="217296" y="295281"/>
                    <a:pt x="216654" y="297678"/>
                    <a:pt x="216387" y="300131"/>
                  </a:cubicBezTo>
                  <a:lnTo>
                    <a:pt x="213415" y="326965"/>
                  </a:lnTo>
                  <a:cubicBezTo>
                    <a:pt x="212802" y="332500"/>
                    <a:pt x="208777" y="337055"/>
                    <a:pt x="203357" y="338342"/>
                  </a:cubicBezTo>
                  <a:cubicBezTo>
                    <a:pt x="177886" y="344401"/>
                    <a:pt x="151351" y="344401"/>
                    <a:pt x="125880" y="338342"/>
                  </a:cubicBezTo>
                  <a:cubicBezTo>
                    <a:pt x="120461" y="337055"/>
                    <a:pt x="116436" y="332500"/>
                    <a:pt x="115822" y="326965"/>
                  </a:cubicBezTo>
                  <a:lnTo>
                    <a:pt x="112868" y="300166"/>
                  </a:lnTo>
                  <a:cubicBezTo>
                    <a:pt x="111347" y="286832"/>
                    <a:pt x="99304" y="277254"/>
                    <a:pt x="85969" y="278775"/>
                  </a:cubicBezTo>
                  <a:cubicBezTo>
                    <a:pt x="83566" y="279049"/>
                    <a:pt x="81217" y="279680"/>
                    <a:pt x="79000" y="280647"/>
                  </a:cubicBezTo>
                  <a:lnTo>
                    <a:pt x="54276" y="291479"/>
                  </a:lnTo>
                  <a:cubicBezTo>
                    <a:pt x="49151" y="293725"/>
                    <a:pt x="43167" y="292490"/>
                    <a:pt x="39347" y="288402"/>
                  </a:cubicBezTo>
                  <a:cubicBezTo>
                    <a:pt x="21547" y="269369"/>
                    <a:pt x="8295" y="246546"/>
                    <a:pt x="591" y="221652"/>
                  </a:cubicBezTo>
                  <a:cubicBezTo>
                    <a:pt x="-1071" y="216285"/>
                    <a:pt x="849" y="210456"/>
                    <a:pt x="5374" y="207127"/>
                  </a:cubicBezTo>
                  <a:lnTo>
                    <a:pt x="27231" y="191020"/>
                  </a:lnTo>
                  <a:cubicBezTo>
                    <a:pt x="38040" y="183096"/>
                    <a:pt x="40380" y="167910"/>
                    <a:pt x="32456" y="157101"/>
                  </a:cubicBezTo>
                  <a:cubicBezTo>
                    <a:pt x="30992" y="155103"/>
                    <a:pt x="29230" y="153341"/>
                    <a:pt x="27231" y="151877"/>
                  </a:cubicBezTo>
                  <a:lnTo>
                    <a:pt x="5374" y="135804"/>
                  </a:lnTo>
                  <a:cubicBezTo>
                    <a:pt x="856" y="132471"/>
                    <a:pt x="-1057" y="126642"/>
                    <a:pt x="609" y="121280"/>
                  </a:cubicBezTo>
                  <a:cubicBezTo>
                    <a:pt x="8320" y="96409"/>
                    <a:pt x="21571" y="73610"/>
                    <a:pt x="39365" y="54600"/>
                  </a:cubicBezTo>
                  <a:cubicBezTo>
                    <a:pt x="43192" y="50509"/>
                    <a:pt x="49185" y="49282"/>
                    <a:pt x="54311" y="51540"/>
                  </a:cubicBezTo>
                  <a:lnTo>
                    <a:pt x="78930" y="62354"/>
                  </a:lnTo>
                  <a:cubicBezTo>
                    <a:pt x="91289" y="67712"/>
                    <a:pt x="105650" y="62036"/>
                    <a:pt x="111007" y="49677"/>
                  </a:cubicBezTo>
                  <a:cubicBezTo>
                    <a:pt x="111971" y="47455"/>
                    <a:pt x="112598" y="45102"/>
                    <a:pt x="112868" y="42695"/>
                  </a:cubicBezTo>
                  <a:lnTo>
                    <a:pt x="115857" y="15861"/>
                  </a:lnTo>
                  <a:cubicBezTo>
                    <a:pt x="116476" y="10250"/>
                    <a:pt x="120597" y="5654"/>
                    <a:pt x="126109" y="4431"/>
                  </a:cubicBezTo>
                  <a:cubicBezTo>
                    <a:pt x="138717" y="1635"/>
                    <a:pt x="151606" y="158"/>
                    <a:pt x="164812" y="0"/>
                  </a:cubicBezTo>
                  <a:close/>
                  <a:moveTo>
                    <a:pt x="164601" y="118695"/>
                  </a:moveTo>
                  <a:cubicBezTo>
                    <a:pt x="135465" y="118695"/>
                    <a:pt x="111848" y="142312"/>
                    <a:pt x="111848" y="171448"/>
                  </a:cubicBezTo>
                  <a:cubicBezTo>
                    <a:pt x="111848" y="200584"/>
                    <a:pt x="135465" y="224201"/>
                    <a:pt x="164601" y="224201"/>
                  </a:cubicBezTo>
                  <a:cubicBezTo>
                    <a:pt x="193737" y="224201"/>
                    <a:pt x="217354" y="200584"/>
                    <a:pt x="217354" y="171448"/>
                  </a:cubicBezTo>
                  <a:cubicBezTo>
                    <a:pt x="217354" y="142312"/>
                    <a:pt x="193737" y="118695"/>
                    <a:pt x="164601" y="118695"/>
                  </a:cubicBezTo>
                  <a:close/>
                </a:path>
              </a:pathLst>
            </a:custGeom>
            <a:solidFill>
              <a:srgbClr val="FFFFFF"/>
            </a:solidFill>
            <a:ln w="6350" cap="flat" cmpd="sng" algn="ctr">
              <a:noFill/>
              <a:prstDash val="solid"/>
              <a:miter lim="800000"/>
              <a:headEnd type="none" w="med" len="med"/>
              <a:tailEnd type="none" w="med" len="med"/>
            </a:ln>
            <a:effectLst/>
          </p:spPr>
          <p:txBody>
            <a:bodyPr rot="0" spcFirstLastPara="0" vertOverflow="overflow" horzOverflow="overflow" vert="horz" wrap="square" lIns="144000" tIns="0" rIns="144000" bIns="0" numCol="1" spcCol="0" rtlCol="0" fromWordArt="0" anchor="ctr" anchorCtr="0" forceAA="0" compatLnSpc="1">
              <a:prstTxWarp prst="textNoShape">
                <a:avLst/>
              </a:prstTxWarp>
              <a:noAutofit/>
            </a:bodyPr>
            <a:lstStyle/>
            <a:p>
              <a:pPr marL="0" marR="0" lvl="0" indent="0" algn="ctr" defTabSz="491019"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w="3175">
                  <a:noFill/>
                </a:ln>
                <a:solidFill>
                  <a:srgbClr val="FFFFFF"/>
                </a:solidFill>
                <a:effectLst/>
                <a:uLnTx/>
                <a:uFillTx/>
                <a:latin typeface="Segoe UI Semibold"/>
                <a:ea typeface="+mn-ea"/>
                <a:cs typeface="+mn-cs"/>
              </a:endParaRPr>
            </a:p>
          </p:txBody>
        </p:sp>
      </p:grpSp>
      <p:sp>
        <p:nvSpPr>
          <p:cNvPr id="21" name="TextBox 20">
            <a:extLst>
              <a:ext uri="{FF2B5EF4-FFF2-40B4-BE49-F238E27FC236}">
                <a16:creationId xmlns:a16="http://schemas.microsoft.com/office/drawing/2014/main" id="{E88229FF-B2A1-77D7-7DD6-89D42B111D65}"/>
              </a:ext>
            </a:extLst>
          </p:cNvPr>
          <p:cNvSpPr txBox="1"/>
          <p:nvPr/>
        </p:nvSpPr>
        <p:spPr>
          <a:xfrm>
            <a:off x="7849230" y="4721500"/>
            <a:ext cx="2149624" cy="307777"/>
          </a:xfrm>
          <a:prstGeom prst="rect">
            <a:avLst/>
          </a:prstGeom>
        </p:spPr>
        <p:txBody>
          <a:bodyPr wrap="square" lIns="0" tIns="0" rIns="0" bIns="0">
            <a:spAutoFit/>
          </a:bodyPr>
          <a:lstStyle/>
          <a:p>
            <a:pPr marL="0" marR="0" lvl="0" indent="0" algn="ctr" defTabSz="932742" rtl="0" eaLnBrk="1" fontAlgn="base" latinLnBrk="0" hangingPunct="1">
              <a:lnSpc>
                <a:spcPct val="100000"/>
              </a:lnSpc>
              <a:spcBef>
                <a:spcPct val="0"/>
              </a:spcBef>
              <a:spcAft>
                <a:spcPts val="1200"/>
              </a:spcAft>
              <a:buClrTx/>
              <a:buSzTx/>
              <a:buFontTx/>
              <a:buNone/>
              <a:tabLst/>
              <a:defRPr/>
            </a:pPr>
            <a:r>
              <a:rPr kumimoji="0" lang="en-US" sz="2000" b="1" i="0" u="none" strike="noStrike" kern="1200" cap="none" spc="-50" normalizeH="0" baseline="0" noProof="0">
                <a:ln w="3175">
                  <a:noFill/>
                </a:ln>
                <a:solidFill>
                  <a:srgbClr val="000000"/>
                </a:solidFill>
                <a:effectLst/>
                <a:uLnTx/>
                <a:uFillTx/>
                <a:latin typeface="Segoe UI Semibold" panose="020B0702040204020203" pitchFamily="34" charset="0"/>
                <a:ea typeface="+mn-ea"/>
                <a:cs typeface="Segoe UI Semibold" panose="020B0702040204020203" pitchFamily="34" charset="0"/>
              </a:rPr>
              <a:t>Autonomous</a:t>
            </a:r>
          </a:p>
        </p:txBody>
      </p:sp>
      <p:grpSp>
        <p:nvGrpSpPr>
          <p:cNvPr id="22" name="Group 21" descr="Agents vary in complexity">
            <a:extLst>
              <a:ext uri="{FF2B5EF4-FFF2-40B4-BE49-F238E27FC236}">
                <a16:creationId xmlns:a16="http://schemas.microsoft.com/office/drawing/2014/main" id="{A4FB888A-EC35-94D0-C256-E64EA0CA975C}"/>
              </a:ext>
            </a:extLst>
          </p:cNvPr>
          <p:cNvGrpSpPr/>
          <p:nvPr/>
        </p:nvGrpSpPr>
        <p:grpSpPr>
          <a:xfrm>
            <a:off x="587376" y="5762328"/>
            <a:ext cx="11012422" cy="276999"/>
            <a:chOff x="587376" y="5600016"/>
            <a:chExt cx="11012422" cy="276999"/>
          </a:xfrm>
        </p:grpSpPr>
        <p:sp>
          <p:nvSpPr>
            <p:cNvPr id="23" name="Rounded Rectangle 62">
              <a:extLst>
                <a:ext uri="{FF2B5EF4-FFF2-40B4-BE49-F238E27FC236}">
                  <a16:creationId xmlns:a16="http://schemas.microsoft.com/office/drawing/2014/main" id="{EA308BD9-9690-83BB-EFBB-D49AD5CD7871}"/>
                </a:ext>
                <a:ext uri="{C183D7F6-B498-43B3-948B-1728B52AA6E4}">
                  <adec:decorative xmlns:adec="http://schemas.microsoft.com/office/drawing/2017/decorative" val="1"/>
                </a:ext>
              </a:extLst>
            </p:cNvPr>
            <p:cNvSpPr/>
            <p:nvPr/>
          </p:nvSpPr>
          <p:spPr bwMode="auto">
            <a:xfrm>
              <a:off x="2888391" y="5600016"/>
              <a:ext cx="6415218" cy="276999"/>
            </a:xfrm>
            <a:prstGeom prst="rect">
              <a:avLst/>
            </a:prstGeom>
            <a:noFill/>
            <a:ln w="9525">
              <a:noFill/>
              <a:headEnd type="none" w="med" len="med"/>
              <a:tailEnd type="none" w="med" len="med"/>
            </a:ln>
            <a:effectLst>
              <a:softEdge rad="165100"/>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spAutoFit/>
            </a:bodyPr>
            <a:lstStyle/>
            <a:p>
              <a:pPr marL="0" marR="0" lvl="0" indent="0" algn="ctr" defTabSz="821996" rtl="0" eaLnBrk="1" fontAlgn="base" latinLnBrk="0" hangingPunct="1">
                <a:lnSpc>
                  <a:spcPct val="100000"/>
                </a:lnSpc>
                <a:spcBef>
                  <a:spcPct val="0"/>
                </a:spcBef>
                <a:spcAft>
                  <a:spcPct val="0"/>
                </a:spcAft>
                <a:buClrTx/>
                <a:buSzTx/>
                <a:buFontTx/>
                <a:buNone/>
                <a:tabLst>
                  <a:tab pos="920076" algn="l"/>
                </a:tabLst>
                <a:defRPr/>
              </a:pPr>
              <a:r>
                <a:rPr kumimoji="0" lang="en-US" sz="1800" b="0" i="0" u="none" strike="noStrike" kern="0" cap="none" spc="0" normalizeH="0" baseline="0" noProof="0">
                  <a:ln>
                    <a:noFill/>
                  </a:ln>
                  <a:solidFill>
                    <a:srgbClr val="000000"/>
                  </a:solidFill>
                  <a:effectLst/>
                  <a:uLnTx/>
                  <a:uFillTx/>
                  <a:latin typeface="Segoe UI Light" panose="020B0502040204020203" pitchFamily="34" charset="0"/>
                  <a:ea typeface="+mn-ea"/>
                  <a:cs typeface="Segoe UI Light" panose="020B0502040204020203" pitchFamily="34" charset="0"/>
                </a:rPr>
                <a:t>Agents vary complexity and capabilities depending on your need</a:t>
              </a:r>
            </a:p>
          </p:txBody>
        </p:sp>
        <p:grpSp>
          <p:nvGrpSpPr>
            <p:cNvPr id="24" name="Group 23">
              <a:extLst>
                <a:ext uri="{FF2B5EF4-FFF2-40B4-BE49-F238E27FC236}">
                  <a16:creationId xmlns:a16="http://schemas.microsoft.com/office/drawing/2014/main" id="{FBC971DE-4458-9281-5497-784860BFCC38}"/>
                </a:ext>
                <a:ext uri="{C183D7F6-B498-43B3-948B-1728B52AA6E4}">
                  <adec:decorative xmlns:adec="http://schemas.microsoft.com/office/drawing/2017/decorative" val="1"/>
                </a:ext>
              </a:extLst>
            </p:cNvPr>
            <p:cNvGrpSpPr/>
            <p:nvPr/>
          </p:nvGrpSpPr>
          <p:grpSpPr>
            <a:xfrm rot="16200000" flipH="1">
              <a:off x="1552050" y="4708500"/>
              <a:ext cx="130681" cy="2060030"/>
              <a:chOff x="25259549" y="2977192"/>
              <a:chExt cx="697327" cy="13435118"/>
            </a:xfrm>
          </p:grpSpPr>
          <p:cxnSp>
            <p:nvCxnSpPr>
              <p:cNvPr id="29" name="Straight Arrow Connector 28">
                <a:extLst>
                  <a:ext uri="{FF2B5EF4-FFF2-40B4-BE49-F238E27FC236}">
                    <a16:creationId xmlns:a16="http://schemas.microsoft.com/office/drawing/2014/main" id="{6C1DF013-4E3C-65F6-4332-3EED54DC04ED}"/>
                  </a:ext>
                  <a:ext uri="{C183D7F6-B498-43B3-948B-1728B52AA6E4}">
                    <adec:decorative xmlns:adec="http://schemas.microsoft.com/office/drawing/2017/decorative" val="1"/>
                  </a:ext>
                </a:extLst>
              </p:cNvPr>
              <p:cNvCxnSpPr>
                <a:cxnSpLocks/>
              </p:cNvCxnSpPr>
              <p:nvPr/>
            </p:nvCxnSpPr>
            <p:spPr>
              <a:xfrm rot="16200000">
                <a:off x="18901395" y="9710493"/>
                <a:ext cx="13403634" cy="0"/>
              </a:xfrm>
              <a:prstGeom prst="straightConnector1">
                <a:avLst/>
              </a:prstGeom>
              <a:ln w="12700" cap="rnd">
                <a:gradFill flip="none" rotWithShape="1">
                  <a:gsLst>
                    <a:gs pos="0">
                      <a:srgbClr val="C03BC4"/>
                    </a:gs>
                    <a:gs pos="100000">
                      <a:srgbClr val="0078D4"/>
                    </a:gs>
                  </a:gsLst>
                  <a:lin ang="0" scaled="1"/>
                  <a:tileRect/>
                </a:gradFill>
                <a:headEnd type="none" w="lg" len="med"/>
                <a:tailEnd type="none" w="lg" len="sm"/>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27607B3-BC66-7BA2-8117-B6E614C2A0D4}"/>
                  </a:ext>
                  <a:ext uri="{C183D7F6-B498-43B3-948B-1728B52AA6E4}">
                    <adec:decorative xmlns:adec="http://schemas.microsoft.com/office/drawing/2017/decorative" val="1"/>
                  </a:ext>
                </a:extLst>
              </p:cNvPr>
              <p:cNvCxnSpPr>
                <a:cxnSpLocks/>
              </p:cNvCxnSpPr>
              <p:nvPr/>
            </p:nvCxnSpPr>
            <p:spPr>
              <a:xfrm rot="16200000">
                <a:off x="25269481" y="2967260"/>
                <a:ext cx="321682" cy="341545"/>
              </a:xfrm>
              <a:prstGeom prst="line">
                <a:avLst/>
              </a:prstGeom>
              <a:ln w="12700" cap="rnd">
                <a:solidFill>
                  <a:srgbClr val="0078D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2830C760-BDFA-B532-FB54-6E8F6143F20F}"/>
                  </a:ext>
                  <a:ext uri="{C183D7F6-B498-43B3-948B-1728B52AA6E4}">
                    <adec:decorative xmlns:adec="http://schemas.microsoft.com/office/drawing/2017/decorative" val="1"/>
                  </a:ext>
                </a:extLst>
              </p:cNvPr>
              <p:cNvCxnSpPr>
                <a:cxnSpLocks/>
              </p:cNvCxnSpPr>
              <p:nvPr/>
            </p:nvCxnSpPr>
            <p:spPr>
              <a:xfrm rot="16200000" flipV="1">
                <a:off x="25625264" y="2967262"/>
                <a:ext cx="321682" cy="341542"/>
              </a:xfrm>
              <a:prstGeom prst="line">
                <a:avLst/>
              </a:prstGeom>
              <a:ln w="12700" cap="rnd">
                <a:solidFill>
                  <a:srgbClr val="0078D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E7D884E7-0EE4-DD39-7301-98938E23B681}"/>
                </a:ext>
                <a:ext uri="{C183D7F6-B498-43B3-948B-1728B52AA6E4}">
                  <adec:decorative xmlns:adec="http://schemas.microsoft.com/office/drawing/2017/decorative" val="1"/>
                </a:ext>
              </a:extLst>
            </p:cNvPr>
            <p:cNvGrpSpPr/>
            <p:nvPr/>
          </p:nvGrpSpPr>
          <p:grpSpPr>
            <a:xfrm rot="5400000">
              <a:off x="10504442" y="4708500"/>
              <a:ext cx="130681" cy="2060030"/>
              <a:chOff x="25259549" y="2977192"/>
              <a:chExt cx="697327" cy="13435118"/>
            </a:xfrm>
          </p:grpSpPr>
          <p:cxnSp>
            <p:nvCxnSpPr>
              <p:cNvPr id="26" name="Straight Arrow Connector 25">
                <a:extLst>
                  <a:ext uri="{FF2B5EF4-FFF2-40B4-BE49-F238E27FC236}">
                    <a16:creationId xmlns:a16="http://schemas.microsoft.com/office/drawing/2014/main" id="{878663F4-8F74-D23F-2D73-5D90DB0DBB61}"/>
                  </a:ext>
                  <a:ext uri="{C183D7F6-B498-43B3-948B-1728B52AA6E4}">
                    <adec:decorative xmlns:adec="http://schemas.microsoft.com/office/drawing/2017/decorative" val="1"/>
                  </a:ext>
                </a:extLst>
              </p:cNvPr>
              <p:cNvCxnSpPr>
                <a:cxnSpLocks/>
              </p:cNvCxnSpPr>
              <p:nvPr/>
            </p:nvCxnSpPr>
            <p:spPr>
              <a:xfrm rot="16200000">
                <a:off x="18901395" y="9710493"/>
                <a:ext cx="13403634" cy="0"/>
              </a:xfrm>
              <a:prstGeom prst="straightConnector1">
                <a:avLst/>
              </a:prstGeom>
              <a:ln w="12700" cap="rnd">
                <a:gradFill flip="none" rotWithShape="1">
                  <a:gsLst>
                    <a:gs pos="0">
                      <a:srgbClr val="0078D4"/>
                    </a:gs>
                    <a:gs pos="100000">
                      <a:srgbClr val="C03BC4"/>
                    </a:gs>
                  </a:gsLst>
                  <a:lin ang="0" scaled="1"/>
                  <a:tileRect/>
                </a:gradFill>
                <a:headEnd type="none" w="lg" len="med"/>
                <a:tailEnd type="none" w="lg" len="sm"/>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EF557A-52AB-E3F8-E63C-D173FF89E64D}"/>
                  </a:ext>
                  <a:ext uri="{C183D7F6-B498-43B3-948B-1728B52AA6E4}">
                    <adec:decorative xmlns:adec="http://schemas.microsoft.com/office/drawing/2017/decorative" val="1"/>
                  </a:ext>
                </a:extLst>
              </p:cNvPr>
              <p:cNvCxnSpPr>
                <a:cxnSpLocks/>
              </p:cNvCxnSpPr>
              <p:nvPr/>
            </p:nvCxnSpPr>
            <p:spPr>
              <a:xfrm rot="16200000">
                <a:off x="25269481" y="2967260"/>
                <a:ext cx="321682" cy="341545"/>
              </a:xfrm>
              <a:prstGeom prst="line">
                <a:avLst/>
              </a:prstGeom>
              <a:ln w="12700" cap="rnd">
                <a:solidFill>
                  <a:srgbClr val="C03BC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0E5F001-CD52-C9F8-3C90-9AB817294104}"/>
                  </a:ext>
                  <a:ext uri="{C183D7F6-B498-43B3-948B-1728B52AA6E4}">
                    <adec:decorative xmlns:adec="http://schemas.microsoft.com/office/drawing/2017/decorative" val="1"/>
                  </a:ext>
                </a:extLst>
              </p:cNvPr>
              <p:cNvCxnSpPr>
                <a:cxnSpLocks/>
              </p:cNvCxnSpPr>
              <p:nvPr/>
            </p:nvCxnSpPr>
            <p:spPr>
              <a:xfrm rot="16200000" flipV="1">
                <a:off x="25625264" y="2967262"/>
                <a:ext cx="321682" cy="341542"/>
              </a:xfrm>
              <a:prstGeom prst="line">
                <a:avLst/>
              </a:prstGeom>
              <a:ln w="12700" cap="rnd">
                <a:solidFill>
                  <a:srgbClr val="C03BC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grpSp>
      </p:grpSp>
      <p:pic>
        <p:nvPicPr>
          <p:cNvPr id="3" name="Picture 2">
            <a:extLst>
              <a:ext uri="{FF2B5EF4-FFF2-40B4-BE49-F238E27FC236}">
                <a16:creationId xmlns:a16="http://schemas.microsoft.com/office/drawing/2014/main" id="{6DFF6687-3579-F4CE-831F-6BD8AED56F84}"/>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26972" y="133669"/>
            <a:ext cx="571334" cy="571334"/>
          </a:xfrm>
          <a:prstGeom prst="rect">
            <a:avLst/>
          </a:prstGeom>
        </p:spPr>
      </p:pic>
    </p:spTree>
    <p:extLst>
      <p:ext uri="{BB962C8B-B14F-4D97-AF65-F5344CB8AC3E}">
        <p14:creationId xmlns:p14="http://schemas.microsoft.com/office/powerpoint/2010/main" val="2133242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42" presetClass="path" presetSubtype="0" decel="100000" fill="hold" grpId="1" nodeType="withEffect">
                                  <p:stCondLst>
                                    <p:cond delay="100"/>
                                  </p:stCondLst>
                                  <p:childTnLst>
                                    <p:animMotion origin="layout" path="M 0 0 L 0 0.03542 " pathEditMode="relative" rAng="0" ptsTypes="AA">
                                      <p:cBhvr>
                                        <p:cTn id="9" dur="700" spd="-100000" fill="hold"/>
                                        <p:tgtEl>
                                          <p:spTgt spid="5"/>
                                        </p:tgtEl>
                                        <p:attrNameLst>
                                          <p:attrName>ppt_x</p:attrName>
                                          <p:attrName>ppt_y</p:attrName>
                                        </p:attrNameLst>
                                      </p:cBhvr>
                                      <p:rCtr x="0" y="1759"/>
                                    </p:animMotion>
                                  </p:childTnLst>
                                </p:cTn>
                              </p:par>
                              <p:par>
                                <p:cTn id="10" presetID="16" presetClass="entr" presetSubtype="37" fill="hold" nodeType="withEffect">
                                  <p:stCondLst>
                                    <p:cond delay="100"/>
                                  </p:stCondLst>
                                  <p:childTnLst>
                                    <p:set>
                                      <p:cBhvr>
                                        <p:cTn id="11" dur="1" fill="hold">
                                          <p:stCondLst>
                                            <p:cond delay="0"/>
                                          </p:stCondLst>
                                        </p:cTn>
                                        <p:tgtEl>
                                          <p:spTgt spid="9"/>
                                        </p:tgtEl>
                                        <p:attrNameLst>
                                          <p:attrName>style.visibility</p:attrName>
                                        </p:attrNameLst>
                                      </p:cBhvr>
                                      <p:to>
                                        <p:strVal val="visible"/>
                                      </p:to>
                                    </p:set>
                                    <p:animEffect transition="in" filter="barn(outVertical)">
                                      <p:cBhvr>
                                        <p:cTn id="12" dur="500"/>
                                        <p:tgtEl>
                                          <p:spTgt spid="9"/>
                                        </p:tgtEl>
                                      </p:cBhvr>
                                    </p:animEffect>
                                  </p:childTnLst>
                                </p:cTn>
                              </p:par>
                            </p:childTnLst>
                          </p:cTn>
                        </p:par>
                        <p:par>
                          <p:cTn id="13" fill="hold">
                            <p:stCondLst>
                              <p:cond delay="800"/>
                            </p:stCondLst>
                            <p:childTnLst>
                              <p:par>
                                <p:cTn id="14" presetID="10" presetClass="entr" presetSubtype="0" fill="hold" grpId="0"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par>
                                <p:cTn id="17" presetID="64" presetClass="path" presetSubtype="0" accel="50000" decel="50000" fill="hold" grpId="1" nodeType="withEffect">
                                  <p:stCondLst>
                                    <p:cond delay="0"/>
                                  </p:stCondLst>
                                  <p:childTnLst>
                                    <p:animMotion origin="layout" path="M 1.45833E-6 0.01528 L 1.45833E-6 -3.7037E-6 " pathEditMode="relative" rAng="0" ptsTypes="AA">
                                      <p:cBhvr>
                                        <p:cTn id="18" dur="500" fill="hold"/>
                                        <p:tgtEl>
                                          <p:spTgt spid="6"/>
                                        </p:tgtEl>
                                        <p:attrNameLst>
                                          <p:attrName>ppt_x</p:attrName>
                                          <p:attrName>ppt_y</p:attrName>
                                        </p:attrNameLst>
                                      </p:cBhvr>
                                      <p:rCtr x="0" y="-764"/>
                                    </p:animMotion>
                                  </p:childTnLst>
                                </p:cTn>
                              </p:par>
                              <p:par>
                                <p:cTn id="19" presetID="10" presetClass="entr" presetSubtype="0"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500"/>
                                        <p:tgtEl>
                                          <p:spTgt spid="16"/>
                                        </p:tgtEl>
                                      </p:cBhvr>
                                    </p:animEffect>
                                  </p:childTnLst>
                                </p:cTn>
                              </p:par>
                              <p:par>
                                <p:cTn id="22" presetID="64" presetClass="path" presetSubtype="0" accel="50000" decel="50000" fill="hold" grpId="1" nodeType="withEffect">
                                  <p:stCondLst>
                                    <p:cond delay="0"/>
                                  </p:stCondLst>
                                  <p:childTnLst>
                                    <p:animMotion origin="layout" path="M 1.45833E-6 0.01528 L 1.45833E-6 3.7037E-7 " pathEditMode="relative" rAng="0" ptsTypes="AA">
                                      <p:cBhvr>
                                        <p:cTn id="23" dur="500" fill="hold"/>
                                        <p:tgtEl>
                                          <p:spTgt spid="16"/>
                                        </p:tgtEl>
                                        <p:attrNameLst>
                                          <p:attrName>ppt_x</p:attrName>
                                          <p:attrName>ppt_y</p:attrName>
                                        </p:attrNameLst>
                                      </p:cBhvr>
                                      <p:rCtr x="0" y="-764"/>
                                    </p:animMotion>
                                  </p:childTnLst>
                                </p:cTn>
                              </p:par>
                              <p:par>
                                <p:cTn id="24" presetID="10" presetClass="entr" presetSubtype="0" fill="hold"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64" presetClass="path" presetSubtype="0" accel="50000" decel="50000" fill="hold" nodeType="withEffect">
                                  <p:stCondLst>
                                    <p:cond delay="0"/>
                                  </p:stCondLst>
                                  <p:childTnLst>
                                    <p:animMotion origin="layout" path="M 1.25E-6 0.01528 L 1.25E-6 -3.7037E-6 " pathEditMode="relative" rAng="0" ptsTypes="AA">
                                      <p:cBhvr>
                                        <p:cTn id="28" dur="500" fill="hold"/>
                                        <p:tgtEl>
                                          <p:spTgt spid="13"/>
                                        </p:tgtEl>
                                        <p:attrNameLst>
                                          <p:attrName>ppt_x</p:attrName>
                                          <p:attrName>ppt_y</p:attrName>
                                        </p:attrNameLst>
                                      </p:cBhvr>
                                      <p:rCtr x="0" y="-764"/>
                                    </p:animMotion>
                                  </p:childTnLst>
                                </p:cTn>
                              </p:par>
                            </p:childTnLst>
                          </p:cTn>
                        </p:par>
                        <p:par>
                          <p:cTn id="29" fill="hold">
                            <p:stCondLst>
                              <p:cond delay="1300"/>
                            </p:stCondLst>
                            <p:childTnLst>
                              <p:par>
                                <p:cTn id="30" presetID="10" presetClass="entr" presetSubtype="0" fill="hold" grpId="0" nodeType="after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par>
                                <p:cTn id="33" presetID="64" presetClass="path" presetSubtype="0" accel="50000" decel="50000" fill="hold" grpId="1" nodeType="withEffect">
                                  <p:stCondLst>
                                    <p:cond delay="0"/>
                                  </p:stCondLst>
                                  <p:childTnLst>
                                    <p:animMotion origin="layout" path="M 0 0.01528 L 0 1.11111E-6 " pathEditMode="relative" rAng="0" ptsTypes="AA">
                                      <p:cBhvr>
                                        <p:cTn id="34" dur="500" fill="hold"/>
                                        <p:tgtEl>
                                          <p:spTgt spid="8"/>
                                        </p:tgtEl>
                                        <p:attrNameLst>
                                          <p:attrName>ppt_x</p:attrName>
                                          <p:attrName>ppt_y</p:attrName>
                                        </p:attrNameLst>
                                      </p:cBhvr>
                                      <p:rCtr x="0" y="-764"/>
                                    </p:animMotion>
                                  </p:childTnLst>
                                </p:cTn>
                              </p:par>
                              <p:par>
                                <p:cTn id="35" presetID="10" presetClass="entr" presetSubtype="0" fill="hold" grpId="0" nodeType="with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500"/>
                                        <p:tgtEl>
                                          <p:spTgt spid="17"/>
                                        </p:tgtEl>
                                      </p:cBhvr>
                                    </p:animEffect>
                                  </p:childTnLst>
                                </p:cTn>
                              </p:par>
                              <p:par>
                                <p:cTn id="38" presetID="64" presetClass="path" presetSubtype="0" accel="50000" decel="50000" fill="hold" grpId="1" nodeType="withEffect">
                                  <p:stCondLst>
                                    <p:cond delay="0"/>
                                  </p:stCondLst>
                                  <p:childTnLst>
                                    <p:animMotion origin="layout" path="M 0 0.01528 L 0 3.7037E-7 " pathEditMode="relative" rAng="0" ptsTypes="AA">
                                      <p:cBhvr>
                                        <p:cTn id="39" dur="500" fill="hold"/>
                                        <p:tgtEl>
                                          <p:spTgt spid="17"/>
                                        </p:tgtEl>
                                        <p:attrNameLst>
                                          <p:attrName>ppt_x</p:attrName>
                                          <p:attrName>ppt_y</p:attrName>
                                        </p:attrNameLst>
                                      </p:cBhvr>
                                      <p:rCtr x="0" y="-764"/>
                                    </p:animMotion>
                                  </p:childTnLst>
                                </p:cTn>
                              </p:par>
                              <p:par>
                                <p:cTn id="40" presetID="10" presetClass="entr" presetSubtype="0" fill="hold" nodeType="withEffect">
                                  <p:stCondLst>
                                    <p:cond delay="0"/>
                                  </p:stCondLst>
                                  <p:childTnLst>
                                    <p:set>
                                      <p:cBhvr>
                                        <p:cTn id="41" dur="1" fill="hold">
                                          <p:stCondLst>
                                            <p:cond delay="0"/>
                                          </p:stCondLst>
                                        </p:cTn>
                                        <p:tgtEl>
                                          <p:spTgt spid="32"/>
                                        </p:tgtEl>
                                        <p:attrNameLst>
                                          <p:attrName>style.visibility</p:attrName>
                                        </p:attrNameLst>
                                      </p:cBhvr>
                                      <p:to>
                                        <p:strVal val="visible"/>
                                      </p:to>
                                    </p:set>
                                    <p:animEffect transition="in" filter="fade">
                                      <p:cBhvr>
                                        <p:cTn id="42" dur="500"/>
                                        <p:tgtEl>
                                          <p:spTgt spid="32"/>
                                        </p:tgtEl>
                                      </p:cBhvr>
                                    </p:animEffect>
                                  </p:childTnLst>
                                </p:cTn>
                              </p:par>
                              <p:par>
                                <p:cTn id="43" presetID="64" presetClass="path" presetSubtype="0" accel="50000" decel="50000" fill="hold" nodeType="withEffect">
                                  <p:stCondLst>
                                    <p:cond delay="0"/>
                                  </p:stCondLst>
                                  <p:childTnLst>
                                    <p:animMotion origin="layout" path="M 0 0.01528 L 0 1.11111E-6 " pathEditMode="relative" rAng="0" ptsTypes="AA">
                                      <p:cBhvr>
                                        <p:cTn id="44" dur="500" fill="hold"/>
                                        <p:tgtEl>
                                          <p:spTgt spid="32"/>
                                        </p:tgtEl>
                                        <p:attrNameLst>
                                          <p:attrName>ppt_x</p:attrName>
                                          <p:attrName>ppt_y</p:attrName>
                                        </p:attrNameLst>
                                      </p:cBhvr>
                                      <p:rCtr x="0" y="-764"/>
                                    </p:animMotion>
                                  </p:childTnLst>
                                </p:cTn>
                              </p:par>
                            </p:childTnLst>
                          </p:cTn>
                        </p:par>
                        <p:par>
                          <p:cTn id="45" fill="hold">
                            <p:stCondLst>
                              <p:cond delay="1800"/>
                            </p:stCondLst>
                            <p:childTnLst>
                              <p:par>
                                <p:cTn id="46" presetID="10" presetClass="entr" presetSubtype="0" fill="hold" grpId="0" nodeType="afterEffect">
                                  <p:stCondLst>
                                    <p:cond delay="0"/>
                                  </p:stCondLst>
                                  <p:childTnLst>
                                    <p:set>
                                      <p:cBhvr>
                                        <p:cTn id="47" dur="1" fill="hold">
                                          <p:stCondLst>
                                            <p:cond delay="0"/>
                                          </p:stCondLst>
                                        </p:cTn>
                                        <p:tgtEl>
                                          <p:spTgt spid="7"/>
                                        </p:tgtEl>
                                        <p:attrNameLst>
                                          <p:attrName>style.visibility</p:attrName>
                                        </p:attrNameLst>
                                      </p:cBhvr>
                                      <p:to>
                                        <p:strVal val="visible"/>
                                      </p:to>
                                    </p:set>
                                    <p:animEffect transition="in" filter="fade">
                                      <p:cBhvr>
                                        <p:cTn id="48" dur="500"/>
                                        <p:tgtEl>
                                          <p:spTgt spid="7"/>
                                        </p:tgtEl>
                                      </p:cBhvr>
                                    </p:animEffect>
                                  </p:childTnLst>
                                </p:cTn>
                              </p:par>
                              <p:par>
                                <p:cTn id="49" presetID="64" presetClass="path" presetSubtype="0" accel="50000" decel="50000" fill="hold" grpId="1" nodeType="withEffect">
                                  <p:stCondLst>
                                    <p:cond delay="0"/>
                                  </p:stCondLst>
                                  <p:childTnLst>
                                    <p:animMotion origin="layout" path="M -1.04167E-6 0.01528 L -1.04167E-6 -3.33333E-6 " pathEditMode="relative" rAng="0" ptsTypes="AA">
                                      <p:cBhvr>
                                        <p:cTn id="50" dur="500" fill="hold"/>
                                        <p:tgtEl>
                                          <p:spTgt spid="7"/>
                                        </p:tgtEl>
                                        <p:attrNameLst>
                                          <p:attrName>ppt_x</p:attrName>
                                          <p:attrName>ppt_y</p:attrName>
                                        </p:attrNameLst>
                                      </p:cBhvr>
                                      <p:rCtr x="0" y="-764"/>
                                    </p:animMotion>
                                  </p:childTnLst>
                                </p:cTn>
                              </p:par>
                              <p:par>
                                <p:cTn id="51" presetID="10" presetClass="entr" presetSubtype="0" fill="hold" grpId="0" nodeType="withEffect">
                                  <p:stCondLst>
                                    <p:cond delay="0"/>
                                  </p:stCondLst>
                                  <p:childTnLst>
                                    <p:set>
                                      <p:cBhvr>
                                        <p:cTn id="52" dur="1" fill="hold">
                                          <p:stCondLst>
                                            <p:cond delay="0"/>
                                          </p:stCondLst>
                                        </p:cTn>
                                        <p:tgtEl>
                                          <p:spTgt spid="21"/>
                                        </p:tgtEl>
                                        <p:attrNameLst>
                                          <p:attrName>style.visibility</p:attrName>
                                        </p:attrNameLst>
                                      </p:cBhvr>
                                      <p:to>
                                        <p:strVal val="visible"/>
                                      </p:to>
                                    </p:set>
                                    <p:animEffect transition="in" filter="fade">
                                      <p:cBhvr>
                                        <p:cTn id="53" dur="500"/>
                                        <p:tgtEl>
                                          <p:spTgt spid="21"/>
                                        </p:tgtEl>
                                      </p:cBhvr>
                                    </p:animEffect>
                                  </p:childTnLst>
                                </p:cTn>
                              </p:par>
                              <p:par>
                                <p:cTn id="54" presetID="64" presetClass="path" presetSubtype="0" accel="50000" decel="50000" fill="hold" grpId="1" nodeType="withEffect">
                                  <p:stCondLst>
                                    <p:cond delay="0"/>
                                  </p:stCondLst>
                                  <p:childTnLst>
                                    <p:animMotion origin="layout" path="M -1.04167E-6 0.01528 L -1.04167E-6 3.7037E-7 " pathEditMode="relative" rAng="0" ptsTypes="AA">
                                      <p:cBhvr>
                                        <p:cTn id="55" dur="500" fill="hold"/>
                                        <p:tgtEl>
                                          <p:spTgt spid="21"/>
                                        </p:tgtEl>
                                        <p:attrNameLst>
                                          <p:attrName>ppt_x</p:attrName>
                                          <p:attrName>ppt_y</p:attrName>
                                        </p:attrNameLst>
                                      </p:cBhvr>
                                      <p:rCtr x="0" y="-764"/>
                                    </p:animMotion>
                                  </p:childTnLst>
                                </p:cTn>
                              </p:par>
                              <p:par>
                                <p:cTn id="56" presetID="10" presetClass="entr" presetSubtype="0" fill="hold" nodeType="withEffect">
                                  <p:stCondLst>
                                    <p:cond delay="0"/>
                                  </p:stCondLst>
                                  <p:childTnLst>
                                    <p:set>
                                      <p:cBhvr>
                                        <p:cTn id="57" dur="1" fill="hold">
                                          <p:stCondLst>
                                            <p:cond delay="0"/>
                                          </p:stCondLst>
                                        </p:cTn>
                                        <p:tgtEl>
                                          <p:spTgt spid="18"/>
                                        </p:tgtEl>
                                        <p:attrNameLst>
                                          <p:attrName>style.visibility</p:attrName>
                                        </p:attrNameLst>
                                      </p:cBhvr>
                                      <p:to>
                                        <p:strVal val="visible"/>
                                      </p:to>
                                    </p:set>
                                    <p:animEffect transition="in" filter="fade">
                                      <p:cBhvr>
                                        <p:cTn id="58" dur="500"/>
                                        <p:tgtEl>
                                          <p:spTgt spid="18"/>
                                        </p:tgtEl>
                                      </p:cBhvr>
                                    </p:animEffect>
                                  </p:childTnLst>
                                </p:cTn>
                              </p:par>
                              <p:par>
                                <p:cTn id="59" presetID="64" presetClass="path" presetSubtype="0" accel="50000" decel="50000" fill="hold" nodeType="withEffect">
                                  <p:stCondLst>
                                    <p:cond delay="0"/>
                                  </p:stCondLst>
                                  <p:childTnLst>
                                    <p:animMotion origin="layout" path="M -1.04167E-6 0.01528 L -1.04167E-6 -3.33333E-6 " pathEditMode="relative" rAng="0" ptsTypes="AA">
                                      <p:cBhvr>
                                        <p:cTn id="60" dur="500" fill="hold"/>
                                        <p:tgtEl>
                                          <p:spTgt spid="18"/>
                                        </p:tgtEl>
                                        <p:attrNameLst>
                                          <p:attrName>ppt_x</p:attrName>
                                          <p:attrName>ppt_y</p:attrName>
                                        </p:attrNameLst>
                                      </p:cBhvr>
                                      <p:rCtr x="0" y="-764"/>
                                    </p:animMotion>
                                  </p:childTnLst>
                                </p:cTn>
                              </p:par>
                            </p:childTnLst>
                          </p:cTn>
                        </p:par>
                        <p:par>
                          <p:cTn id="61" fill="hold">
                            <p:stCondLst>
                              <p:cond delay="2300"/>
                            </p:stCondLst>
                            <p:childTnLst>
                              <p:par>
                                <p:cTn id="62" presetID="16" presetClass="entr" presetSubtype="37" fill="hold" nodeType="afterEffect">
                                  <p:stCondLst>
                                    <p:cond delay="0"/>
                                  </p:stCondLst>
                                  <p:childTnLst>
                                    <p:set>
                                      <p:cBhvr>
                                        <p:cTn id="63" dur="1" fill="hold">
                                          <p:stCondLst>
                                            <p:cond delay="0"/>
                                          </p:stCondLst>
                                        </p:cTn>
                                        <p:tgtEl>
                                          <p:spTgt spid="22"/>
                                        </p:tgtEl>
                                        <p:attrNameLst>
                                          <p:attrName>style.visibility</p:attrName>
                                        </p:attrNameLst>
                                      </p:cBhvr>
                                      <p:to>
                                        <p:strVal val="visible"/>
                                      </p:to>
                                    </p:set>
                                    <p:animEffect transition="in" filter="barn(outVertical)">
                                      <p:cBhvr>
                                        <p:cTn id="64" dur="500"/>
                                        <p:tgtEl>
                                          <p:spTgt spid="22"/>
                                        </p:tgtEl>
                                      </p:cBhvr>
                                    </p:animEffect>
                                  </p:childTnLst>
                                </p:cTn>
                              </p:par>
                              <p:par>
                                <p:cTn id="65" presetID="42" presetClass="path" presetSubtype="0" decel="100000" fill="hold" nodeType="withEffect">
                                  <p:stCondLst>
                                    <p:cond delay="0"/>
                                  </p:stCondLst>
                                  <p:childTnLst>
                                    <p:animMotion origin="layout" path="M 4.16667E-7 3.33333E-6 L 4.16667E-7 0.03541 " pathEditMode="relative" rAng="0" ptsTypes="AA">
                                      <p:cBhvr>
                                        <p:cTn id="66" dur="700" spd="-100000" fill="hold"/>
                                        <p:tgtEl>
                                          <p:spTgt spid="22"/>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6" grpId="0" animBg="1"/>
      <p:bldP spid="6" grpId="1" animBg="1"/>
      <p:bldP spid="7" grpId="0" animBg="1"/>
      <p:bldP spid="7" grpId="1" animBg="1"/>
      <p:bldP spid="8" grpId="0" animBg="1"/>
      <p:bldP spid="8" grpId="1" animBg="1"/>
      <p:bldP spid="16" grpId="0"/>
      <p:bldP spid="16" grpId="1"/>
      <p:bldP spid="17" grpId="0"/>
      <p:bldP spid="17" grpId="1"/>
      <p:bldP spid="21" grpId="0"/>
      <p:bldP spid="21"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DA9CAF-AD94-00B4-2544-BC798529A98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39058F6-CF28-40A9-C4B6-ABADFEB4495D}"/>
              </a:ext>
            </a:extLst>
          </p:cNvPr>
          <p:cNvSpPr>
            <a:spLocks noGrp="1"/>
          </p:cNvSpPr>
          <p:nvPr>
            <p:ph type="title"/>
          </p:nvPr>
        </p:nvSpPr>
        <p:spPr/>
        <p:txBody>
          <a:bodyPr/>
          <a:lstStyle/>
          <a:p>
            <a:r>
              <a:rPr lang="en-US"/>
              <a:t>Discover</a:t>
            </a:r>
          </a:p>
        </p:txBody>
      </p:sp>
    </p:spTree>
    <p:extLst>
      <p:ext uri="{BB962C8B-B14F-4D97-AF65-F5344CB8AC3E}">
        <p14:creationId xmlns:p14="http://schemas.microsoft.com/office/powerpoint/2010/main" val="2726676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AB30A-78D5-96E5-CA2B-483ADCAD337F}"/>
            </a:ext>
          </a:extLst>
        </p:cNvPr>
        <p:cNvGrpSpPr/>
        <p:nvPr/>
      </p:nvGrpSpPr>
      <p:grpSpPr>
        <a:xfrm>
          <a:off x="0" y="0"/>
          <a:ext cx="0" cy="0"/>
          <a:chOff x="0" y="0"/>
          <a:chExt cx="0" cy="0"/>
        </a:xfrm>
      </p:grpSpPr>
      <p:grpSp>
        <p:nvGrpSpPr>
          <p:cNvPr id="126" name="Group 125">
            <a:extLst>
              <a:ext uri="{FF2B5EF4-FFF2-40B4-BE49-F238E27FC236}">
                <a16:creationId xmlns:a16="http://schemas.microsoft.com/office/drawing/2014/main" id="{9FF65DB9-1FF9-B688-5948-4AC15AF272D4}"/>
              </a:ext>
            </a:extLst>
          </p:cNvPr>
          <p:cNvGrpSpPr/>
          <p:nvPr/>
        </p:nvGrpSpPr>
        <p:grpSpPr>
          <a:xfrm>
            <a:off x="844399" y="1423421"/>
            <a:ext cx="10507527" cy="4422942"/>
            <a:chOff x="844398" y="1411063"/>
            <a:chExt cx="10507527" cy="4422942"/>
          </a:xfrm>
        </p:grpSpPr>
        <p:grpSp>
          <p:nvGrpSpPr>
            <p:cNvPr id="103" name="Group 102">
              <a:extLst>
                <a:ext uri="{FF2B5EF4-FFF2-40B4-BE49-F238E27FC236}">
                  <a16:creationId xmlns:a16="http://schemas.microsoft.com/office/drawing/2014/main" id="{0F4059CB-12A7-BF37-7BE3-F21FC1C88D6B}"/>
                </a:ext>
              </a:extLst>
            </p:cNvPr>
            <p:cNvGrpSpPr/>
            <p:nvPr/>
          </p:nvGrpSpPr>
          <p:grpSpPr>
            <a:xfrm>
              <a:off x="844398" y="4279525"/>
              <a:ext cx="10507527" cy="1554480"/>
              <a:chOff x="844398" y="1411063"/>
              <a:chExt cx="10507527" cy="1371600"/>
            </a:xfrm>
          </p:grpSpPr>
          <p:sp>
            <p:nvSpPr>
              <p:cNvPr id="106" name="Rectangle: Rounded Corners 30">
                <a:extLst>
                  <a:ext uri="{FF2B5EF4-FFF2-40B4-BE49-F238E27FC236}">
                    <a16:creationId xmlns:a16="http://schemas.microsoft.com/office/drawing/2014/main" id="{24386DD8-F96A-3A3B-6C56-33FC9106B0A0}"/>
                  </a:ext>
                </a:extLst>
              </p:cNvPr>
              <p:cNvSpPr>
                <a:spLocks/>
              </p:cNvSpPr>
              <p:nvPr/>
            </p:nvSpPr>
            <p:spPr bwMode="auto">
              <a:xfrm>
                <a:off x="844398"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sp>
            <p:nvSpPr>
              <p:cNvPr id="107" name="Rectangle: Rounded Corners 30">
                <a:extLst>
                  <a:ext uri="{FF2B5EF4-FFF2-40B4-BE49-F238E27FC236}">
                    <a16:creationId xmlns:a16="http://schemas.microsoft.com/office/drawing/2014/main" id="{4A483A7C-84D3-6D4D-289E-A0288BFA884A}"/>
                  </a:ext>
                </a:extLst>
              </p:cNvPr>
              <p:cNvSpPr>
                <a:spLocks/>
              </p:cNvSpPr>
              <p:nvPr/>
            </p:nvSpPr>
            <p:spPr bwMode="auto">
              <a:xfrm>
                <a:off x="2979790"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sp>
            <p:nvSpPr>
              <p:cNvPr id="109" name="Rectangle: Rounded Corners 30">
                <a:extLst>
                  <a:ext uri="{FF2B5EF4-FFF2-40B4-BE49-F238E27FC236}">
                    <a16:creationId xmlns:a16="http://schemas.microsoft.com/office/drawing/2014/main" id="{AE712486-8137-3206-CA95-3E00DAD2E944}"/>
                  </a:ext>
                </a:extLst>
              </p:cNvPr>
              <p:cNvSpPr>
                <a:spLocks/>
              </p:cNvSpPr>
              <p:nvPr/>
            </p:nvSpPr>
            <p:spPr bwMode="auto">
              <a:xfrm>
                <a:off x="9385965"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sp>
            <p:nvSpPr>
              <p:cNvPr id="110" name="Rectangle: Rounded Corners 30">
                <a:extLst>
                  <a:ext uri="{FF2B5EF4-FFF2-40B4-BE49-F238E27FC236}">
                    <a16:creationId xmlns:a16="http://schemas.microsoft.com/office/drawing/2014/main" id="{F5C5C8CA-C841-6BCD-056F-1A17A02D63CE}"/>
                  </a:ext>
                </a:extLst>
              </p:cNvPr>
              <p:cNvSpPr>
                <a:spLocks/>
              </p:cNvSpPr>
              <p:nvPr/>
            </p:nvSpPr>
            <p:spPr bwMode="auto">
              <a:xfrm>
                <a:off x="7250574"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sp>
            <p:nvSpPr>
              <p:cNvPr id="111" name="Rectangle: Rounded Corners 30">
                <a:extLst>
                  <a:ext uri="{FF2B5EF4-FFF2-40B4-BE49-F238E27FC236}">
                    <a16:creationId xmlns:a16="http://schemas.microsoft.com/office/drawing/2014/main" id="{3F9BC78F-3FB2-55D4-8CA0-5F5984C633F8}"/>
                  </a:ext>
                </a:extLst>
              </p:cNvPr>
              <p:cNvSpPr>
                <a:spLocks/>
              </p:cNvSpPr>
              <p:nvPr/>
            </p:nvSpPr>
            <p:spPr bwMode="auto">
              <a:xfrm>
                <a:off x="5115182"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grpSp>
        <p:grpSp>
          <p:nvGrpSpPr>
            <p:cNvPr id="112" name="Group 111">
              <a:extLst>
                <a:ext uri="{FF2B5EF4-FFF2-40B4-BE49-F238E27FC236}">
                  <a16:creationId xmlns:a16="http://schemas.microsoft.com/office/drawing/2014/main" id="{1720458F-FC1F-095C-B36A-B73C9F4B65D6}"/>
                </a:ext>
              </a:extLst>
            </p:cNvPr>
            <p:cNvGrpSpPr/>
            <p:nvPr/>
          </p:nvGrpSpPr>
          <p:grpSpPr>
            <a:xfrm>
              <a:off x="844398" y="2845294"/>
              <a:ext cx="10507527" cy="1371600"/>
              <a:chOff x="844398" y="1411063"/>
              <a:chExt cx="10507527" cy="1371600"/>
            </a:xfrm>
          </p:grpSpPr>
          <p:sp>
            <p:nvSpPr>
              <p:cNvPr id="113" name="Rectangle: Rounded Corners 30">
                <a:extLst>
                  <a:ext uri="{FF2B5EF4-FFF2-40B4-BE49-F238E27FC236}">
                    <a16:creationId xmlns:a16="http://schemas.microsoft.com/office/drawing/2014/main" id="{620126C4-BFB4-D410-1871-7DB365CA3871}"/>
                  </a:ext>
                </a:extLst>
              </p:cNvPr>
              <p:cNvSpPr>
                <a:spLocks/>
              </p:cNvSpPr>
              <p:nvPr/>
            </p:nvSpPr>
            <p:spPr bwMode="auto">
              <a:xfrm>
                <a:off x="844398"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sp>
            <p:nvSpPr>
              <p:cNvPr id="114" name="Rectangle: Rounded Corners 30">
                <a:extLst>
                  <a:ext uri="{FF2B5EF4-FFF2-40B4-BE49-F238E27FC236}">
                    <a16:creationId xmlns:a16="http://schemas.microsoft.com/office/drawing/2014/main" id="{326CE06B-4F8C-3937-FD1D-B6D3FC81377D}"/>
                  </a:ext>
                </a:extLst>
              </p:cNvPr>
              <p:cNvSpPr>
                <a:spLocks/>
              </p:cNvSpPr>
              <p:nvPr/>
            </p:nvSpPr>
            <p:spPr bwMode="auto">
              <a:xfrm>
                <a:off x="2979790"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sp>
            <p:nvSpPr>
              <p:cNvPr id="115" name="Rectangle: Rounded Corners 30">
                <a:extLst>
                  <a:ext uri="{FF2B5EF4-FFF2-40B4-BE49-F238E27FC236}">
                    <a16:creationId xmlns:a16="http://schemas.microsoft.com/office/drawing/2014/main" id="{53C72494-A7FE-E7ED-330B-713611F01BB9}"/>
                  </a:ext>
                </a:extLst>
              </p:cNvPr>
              <p:cNvSpPr>
                <a:spLocks/>
              </p:cNvSpPr>
              <p:nvPr/>
            </p:nvSpPr>
            <p:spPr bwMode="auto">
              <a:xfrm>
                <a:off x="9385965"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sp>
            <p:nvSpPr>
              <p:cNvPr id="116" name="Rectangle: Rounded Corners 30">
                <a:extLst>
                  <a:ext uri="{FF2B5EF4-FFF2-40B4-BE49-F238E27FC236}">
                    <a16:creationId xmlns:a16="http://schemas.microsoft.com/office/drawing/2014/main" id="{EB6BAE08-9893-2E0E-813C-201611B2D6B1}"/>
                  </a:ext>
                </a:extLst>
              </p:cNvPr>
              <p:cNvSpPr>
                <a:spLocks/>
              </p:cNvSpPr>
              <p:nvPr/>
            </p:nvSpPr>
            <p:spPr bwMode="auto">
              <a:xfrm>
                <a:off x="7250574"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sp>
            <p:nvSpPr>
              <p:cNvPr id="125" name="Rectangle: Rounded Corners 30">
                <a:extLst>
                  <a:ext uri="{FF2B5EF4-FFF2-40B4-BE49-F238E27FC236}">
                    <a16:creationId xmlns:a16="http://schemas.microsoft.com/office/drawing/2014/main" id="{24C06078-098F-C77E-0824-EFEAED600BB4}"/>
                  </a:ext>
                </a:extLst>
              </p:cNvPr>
              <p:cNvSpPr>
                <a:spLocks/>
              </p:cNvSpPr>
              <p:nvPr/>
            </p:nvSpPr>
            <p:spPr bwMode="auto">
              <a:xfrm>
                <a:off x="5115182"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grpSp>
        <p:grpSp>
          <p:nvGrpSpPr>
            <p:cNvPr id="100" name="Group 99">
              <a:extLst>
                <a:ext uri="{FF2B5EF4-FFF2-40B4-BE49-F238E27FC236}">
                  <a16:creationId xmlns:a16="http://schemas.microsoft.com/office/drawing/2014/main" id="{630B1062-6D84-E2B2-F7AE-A40D3754CE40}"/>
                </a:ext>
              </a:extLst>
            </p:cNvPr>
            <p:cNvGrpSpPr/>
            <p:nvPr/>
          </p:nvGrpSpPr>
          <p:grpSpPr>
            <a:xfrm>
              <a:off x="844398" y="1411063"/>
              <a:ext cx="10507527" cy="1371600"/>
              <a:chOff x="844398" y="1411063"/>
              <a:chExt cx="10507527" cy="1371600"/>
            </a:xfrm>
          </p:grpSpPr>
          <p:sp>
            <p:nvSpPr>
              <p:cNvPr id="31" name="Rectangle: Rounded Corners 30">
                <a:extLst>
                  <a:ext uri="{FF2B5EF4-FFF2-40B4-BE49-F238E27FC236}">
                    <a16:creationId xmlns:a16="http://schemas.microsoft.com/office/drawing/2014/main" id="{53ECAD27-C176-8566-3CBC-9B957E3AEF98}"/>
                  </a:ext>
                </a:extLst>
              </p:cNvPr>
              <p:cNvSpPr>
                <a:spLocks/>
              </p:cNvSpPr>
              <p:nvPr/>
            </p:nvSpPr>
            <p:spPr bwMode="auto">
              <a:xfrm>
                <a:off x="844398"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sp>
            <p:nvSpPr>
              <p:cNvPr id="87" name="Rectangle: Rounded Corners 30">
                <a:extLst>
                  <a:ext uri="{FF2B5EF4-FFF2-40B4-BE49-F238E27FC236}">
                    <a16:creationId xmlns:a16="http://schemas.microsoft.com/office/drawing/2014/main" id="{2E5918EB-F48C-E764-2D08-887DE54420ED}"/>
                  </a:ext>
                </a:extLst>
              </p:cNvPr>
              <p:cNvSpPr>
                <a:spLocks/>
              </p:cNvSpPr>
              <p:nvPr/>
            </p:nvSpPr>
            <p:spPr bwMode="auto">
              <a:xfrm>
                <a:off x="2979790"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sp>
            <p:nvSpPr>
              <p:cNvPr id="90" name="Rectangle: Rounded Corners 30">
                <a:extLst>
                  <a:ext uri="{FF2B5EF4-FFF2-40B4-BE49-F238E27FC236}">
                    <a16:creationId xmlns:a16="http://schemas.microsoft.com/office/drawing/2014/main" id="{52062F79-55F9-E945-F123-85FC0C085F3B}"/>
                  </a:ext>
                </a:extLst>
              </p:cNvPr>
              <p:cNvSpPr>
                <a:spLocks/>
              </p:cNvSpPr>
              <p:nvPr/>
            </p:nvSpPr>
            <p:spPr bwMode="auto">
              <a:xfrm>
                <a:off x="9385965"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sp>
            <p:nvSpPr>
              <p:cNvPr id="93" name="Rectangle: Rounded Corners 30">
                <a:extLst>
                  <a:ext uri="{FF2B5EF4-FFF2-40B4-BE49-F238E27FC236}">
                    <a16:creationId xmlns:a16="http://schemas.microsoft.com/office/drawing/2014/main" id="{C0D16F6D-16CC-D35F-0020-C6BB45A81A56}"/>
                  </a:ext>
                </a:extLst>
              </p:cNvPr>
              <p:cNvSpPr>
                <a:spLocks/>
              </p:cNvSpPr>
              <p:nvPr/>
            </p:nvSpPr>
            <p:spPr bwMode="auto">
              <a:xfrm>
                <a:off x="7250574"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sp>
            <p:nvSpPr>
              <p:cNvPr id="95" name="Rectangle: Rounded Corners 30">
                <a:extLst>
                  <a:ext uri="{FF2B5EF4-FFF2-40B4-BE49-F238E27FC236}">
                    <a16:creationId xmlns:a16="http://schemas.microsoft.com/office/drawing/2014/main" id="{7A85F5B3-14CC-76D9-65E3-9C98C8FDCF48}"/>
                  </a:ext>
                </a:extLst>
              </p:cNvPr>
              <p:cNvSpPr>
                <a:spLocks/>
              </p:cNvSpPr>
              <p:nvPr/>
            </p:nvSpPr>
            <p:spPr bwMode="auto">
              <a:xfrm>
                <a:off x="5115182" y="1411063"/>
                <a:ext cx="1965960" cy="1371600"/>
              </a:xfrm>
              <a:prstGeom prst="roundRect">
                <a:avLst>
                  <a:gd name="adj" fmla="val 6200"/>
                </a:avLst>
              </a:prstGeom>
              <a:gradFill flip="none" rotWithShape="1">
                <a:gsLst>
                  <a:gs pos="0">
                    <a:schemeClr val="bg1">
                      <a:lumMod val="95000"/>
                    </a:schemeClr>
                  </a:gs>
                  <a:gs pos="100000">
                    <a:schemeClr val="bg1">
                      <a:lumMod val="95000"/>
                      <a:alpha val="0"/>
                    </a:schemeClr>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182880" tIns="0" rIns="182880" bIns="22860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w="3175">
                    <a:noFill/>
                  </a:ln>
                  <a:solidFill>
                    <a:srgbClr val="091F2C"/>
                  </a:solidFill>
                  <a:effectLst/>
                  <a:uLnTx/>
                  <a:uFillTx/>
                  <a:latin typeface="Segoe Sans Display Semibold"/>
                  <a:ea typeface="+mn-ea"/>
                  <a:cs typeface="Segoe Sans Display" pitchFamily="2" charset="0"/>
                </a:endParaRPr>
              </a:p>
            </p:txBody>
          </p:sp>
        </p:grpSp>
      </p:grpSp>
      <p:sp>
        <p:nvSpPr>
          <p:cNvPr id="2" name="Title 1">
            <a:extLst>
              <a:ext uri="{FF2B5EF4-FFF2-40B4-BE49-F238E27FC236}">
                <a16:creationId xmlns:a16="http://schemas.microsoft.com/office/drawing/2014/main" id="{739D11D9-9A3E-5F50-4595-8F9493A24F19}"/>
              </a:ext>
            </a:extLst>
          </p:cNvPr>
          <p:cNvSpPr>
            <a:spLocks noGrp="1"/>
          </p:cNvSpPr>
          <p:nvPr>
            <p:ph type="title" idx="4294967295"/>
          </p:nvPr>
        </p:nvSpPr>
        <p:spPr>
          <a:xfrm>
            <a:off x="587375" y="341083"/>
            <a:ext cx="11017250" cy="554037"/>
          </a:xfrm>
        </p:spPr>
        <p:txBody>
          <a:bodyPr>
            <a:normAutofit fontScale="90000"/>
          </a:bodyPr>
          <a:lstStyle/>
          <a:p>
            <a:pPr algn="ctr"/>
            <a:r>
              <a:rPr lang="en-US" b="1">
                <a:gradFill>
                  <a:gsLst>
                    <a:gs pos="971">
                      <a:srgbClr val="2897CE"/>
                    </a:gs>
                    <a:gs pos="100000">
                      <a:srgbClr val="8678D6"/>
                    </a:gs>
                  </a:gsLst>
                  <a:lin ang="2700000" scaled="0"/>
                </a:gradFill>
                <a:latin typeface="Aptos Display"/>
                <a:ea typeface="+mj-ea"/>
                <a:cs typeface="Segoe UI Semibold"/>
              </a:rPr>
              <a:t>Microsoft </a:t>
            </a:r>
            <a:r>
              <a:rPr lang="en-US" b="1">
                <a:gradFill>
                  <a:gsLst>
                    <a:gs pos="971">
                      <a:srgbClr val="2897CE"/>
                    </a:gs>
                    <a:gs pos="100000">
                      <a:srgbClr val="8678D6"/>
                    </a:gs>
                  </a:gsLst>
                  <a:lin ang="2700000" scaled="0"/>
                </a:gradFill>
                <a:latin typeface="Aptos Display"/>
                <a:cs typeface="Segoe UI Semibold"/>
              </a:rPr>
              <a:t>Agents</a:t>
            </a:r>
            <a:endParaRPr lang="en-US" b="1">
              <a:gradFill>
                <a:gsLst>
                  <a:gs pos="971">
                    <a:srgbClr val="2897CE"/>
                  </a:gs>
                  <a:gs pos="100000">
                    <a:srgbClr val="8678D6"/>
                  </a:gs>
                </a:gsLst>
                <a:lin ang="2700000" scaled="0"/>
              </a:gradFill>
              <a:highlight>
                <a:srgbClr val="FFFF00"/>
              </a:highlight>
              <a:latin typeface="Aptos Display"/>
              <a:cs typeface="Segoe UI Semibold"/>
            </a:endParaRPr>
          </a:p>
        </p:txBody>
      </p:sp>
      <p:sp>
        <p:nvSpPr>
          <p:cNvPr id="14" name="TextBox 13">
            <a:extLst>
              <a:ext uri="{FF2B5EF4-FFF2-40B4-BE49-F238E27FC236}">
                <a16:creationId xmlns:a16="http://schemas.microsoft.com/office/drawing/2014/main" id="{25774E82-8B8A-FFB5-8AE5-29AE5AB8BA4D}"/>
              </a:ext>
            </a:extLst>
          </p:cNvPr>
          <p:cNvSpPr txBox="1"/>
          <p:nvPr/>
        </p:nvSpPr>
        <p:spPr>
          <a:xfrm>
            <a:off x="1300687" y="948746"/>
            <a:ext cx="9590627" cy="246221"/>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Sans Display"/>
                <a:ea typeface="+mn-ea"/>
                <a:cs typeface="+mn-cs"/>
              </a:rPr>
              <a:t>Automate tasks with pre-built agents by Microsoft that are designed for work</a:t>
            </a:r>
          </a:p>
        </p:txBody>
      </p:sp>
      <p:sp>
        <p:nvSpPr>
          <p:cNvPr id="64" name="TextBox 63">
            <a:extLst>
              <a:ext uri="{FF2B5EF4-FFF2-40B4-BE49-F238E27FC236}">
                <a16:creationId xmlns:a16="http://schemas.microsoft.com/office/drawing/2014/main" id="{61EA9B37-E46D-2422-F92D-40AEF82D0822}"/>
              </a:ext>
            </a:extLst>
          </p:cNvPr>
          <p:cNvSpPr txBox="1"/>
          <p:nvPr/>
        </p:nvSpPr>
        <p:spPr>
          <a:xfrm>
            <a:off x="844399" y="5981125"/>
            <a:ext cx="10507526" cy="561943"/>
          </a:xfrm>
          <a:prstGeom prst="roundRect">
            <a:avLst>
              <a:gd name="adj" fmla="val 13471"/>
            </a:avLst>
          </a:prstGeom>
          <a:gradFill>
            <a:gsLst>
              <a:gs pos="0">
                <a:srgbClr val="0078D4">
                  <a:alpha val="5000"/>
                </a:srgbClr>
              </a:gs>
              <a:gs pos="100000">
                <a:schemeClr val="accent2">
                  <a:alpha val="5000"/>
                </a:schemeClr>
              </a:gs>
            </a:gsLst>
            <a:lin ang="2700000" scaled="1"/>
          </a:gradFill>
          <a:ln w="19050">
            <a:gradFill flip="none" rotWithShape="1">
              <a:gsLst>
                <a:gs pos="0">
                  <a:srgbClr val="0078D4"/>
                </a:gs>
                <a:gs pos="100000">
                  <a:schemeClr val="accent2"/>
                </a:gs>
              </a:gsLst>
              <a:lin ang="2700000" scaled="1"/>
              <a:tileRect/>
            </a:gradFill>
          </a:ln>
        </p:spPr>
        <p:txBody>
          <a:bodyPr wrap="square" lIns="0" tIns="0" rIns="0" bIns="0" rtlCol="0" anchor="ctr">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a:ln>
                  <a:noFill/>
                </a:ln>
                <a:solidFill>
                  <a:srgbClr val="091F2C"/>
                </a:solidFill>
                <a:effectLst/>
                <a:uLnTx/>
                <a:uFillTx/>
                <a:latin typeface="Segoe Sans Display"/>
                <a:ea typeface="+mn-ea"/>
                <a:cs typeface="+mn-cs"/>
              </a:rPr>
              <a:t>Gain agent best practices at our AI Agent Hub </a:t>
            </a:r>
            <a:r>
              <a:rPr kumimoji="0" lang="en-US" sz="1600" b="0" i="0" u="none" strike="noStrike" kern="1200" cap="none" spc="0" normalizeH="0" baseline="0" noProof="0">
                <a:ln>
                  <a:noFill/>
                </a:ln>
                <a:solidFill>
                  <a:srgbClr val="0078D4"/>
                </a:solidFill>
                <a:effectLst/>
                <a:uLnTx/>
                <a:uFillTx/>
                <a:latin typeface="Segoe Sans Display"/>
                <a:ea typeface="+mn-ea"/>
                <a:cs typeface="+mn-cs"/>
                <a:hlinkClick r:id="rId3">
                  <a:extLst>
                    <a:ext uri="{A12FA001-AC4F-418D-AE19-62706E023703}">
                      <ahyp:hlinkClr xmlns:ahyp="http://schemas.microsoft.com/office/drawing/2018/hyperlinkcolor" val="tx"/>
                    </a:ext>
                  </a:extLst>
                </a:hlinkClick>
              </a:rPr>
              <a:t>AI agents – Microsoft Adoption</a:t>
            </a:r>
            <a:endParaRPr kumimoji="0" lang="en-US" sz="1600" b="0" i="0" u="none" strike="noStrike" kern="1200" cap="none" spc="0" normalizeH="0" baseline="0" noProof="0">
              <a:ln>
                <a:noFill/>
              </a:ln>
              <a:solidFill>
                <a:srgbClr val="091F2C"/>
              </a:solidFill>
              <a:effectLst/>
              <a:uLnTx/>
              <a:uFillTx/>
              <a:latin typeface="Segoe Sans Display"/>
              <a:ea typeface="+mn-ea"/>
              <a:cs typeface="+mn-cs"/>
            </a:endParaRPr>
          </a:p>
        </p:txBody>
      </p:sp>
      <p:grpSp>
        <p:nvGrpSpPr>
          <p:cNvPr id="54" name="Group 53">
            <a:extLst>
              <a:ext uri="{FF2B5EF4-FFF2-40B4-BE49-F238E27FC236}">
                <a16:creationId xmlns:a16="http://schemas.microsoft.com/office/drawing/2014/main" id="{C0A1D1BD-8F28-07BE-4914-955EF5A15B52}"/>
              </a:ext>
            </a:extLst>
          </p:cNvPr>
          <p:cNvGrpSpPr/>
          <p:nvPr/>
        </p:nvGrpSpPr>
        <p:grpSpPr>
          <a:xfrm>
            <a:off x="3045128" y="2849440"/>
            <a:ext cx="1828800" cy="1160530"/>
            <a:chOff x="3045128" y="2800012"/>
            <a:chExt cx="1828800" cy="1160530"/>
          </a:xfrm>
        </p:grpSpPr>
        <p:sp>
          <p:nvSpPr>
            <p:cNvPr id="21" name="TextBox 20">
              <a:extLst>
                <a:ext uri="{FF2B5EF4-FFF2-40B4-BE49-F238E27FC236}">
                  <a16:creationId xmlns:a16="http://schemas.microsoft.com/office/drawing/2014/main" id="{04A6168B-4BC5-1865-7D14-1EC2668C5E1C}"/>
                </a:ext>
              </a:extLst>
            </p:cNvPr>
            <p:cNvSpPr txBox="1">
              <a:spLocks/>
            </p:cNvSpPr>
            <p:nvPr/>
          </p:nvSpPr>
          <p:spPr>
            <a:xfrm>
              <a:off x="3045128" y="3791265"/>
              <a:ext cx="1828800" cy="169277"/>
            </a:xfrm>
            <a:prstGeom prst="rect">
              <a:avLst/>
            </a:prstGeom>
            <a:noFill/>
          </p:spPr>
          <p:txBody>
            <a:bodyPr wrap="square" lIns="0" tIns="0" rIns="0" bIns="0" anchor="ctr">
              <a:spAutoFit/>
            </a:bodyPr>
            <a:lstStyle/>
            <a:p>
              <a:pPr algn="ctr">
                <a:defRPr/>
              </a:pPr>
              <a:r>
                <a:rPr lang="en-US" sz="1100">
                  <a:solidFill>
                    <a:srgbClr val="0078D4"/>
                  </a:solidFill>
                  <a:latin typeface="Segoe Sans Display Semibold"/>
                  <a:hlinkClick r:id="rId4">
                    <a:extLst>
                      <a:ext uri="{A12FA001-AC4F-418D-AE19-62706E023703}">
                        <ahyp:hlinkClr xmlns:ahyp="http://schemas.microsoft.com/office/drawing/2018/hyperlinkcolor" val="tx"/>
                      </a:ext>
                    </a:extLst>
                  </a:hlinkClick>
                </a:rPr>
                <a:t>Public preview</a:t>
              </a:r>
              <a:endParaRPr lang="en-US" sz="1100">
                <a:solidFill>
                  <a:srgbClr val="0078D4"/>
                </a:solidFill>
                <a:latin typeface="Segoe Sans Display Semibold"/>
              </a:endParaRPr>
            </a:p>
          </p:txBody>
        </p:sp>
        <p:sp>
          <p:nvSpPr>
            <p:cNvPr id="23" name="TextBox 22">
              <a:extLst>
                <a:ext uri="{FF2B5EF4-FFF2-40B4-BE49-F238E27FC236}">
                  <a16:creationId xmlns:a16="http://schemas.microsoft.com/office/drawing/2014/main" id="{31ACACB6-F46A-935A-E116-28CCA9B08B75}"/>
                </a:ext>
              </a:extLst>
            </p:cNvPr>
            <p:cNvSpPr txBox="1">
              <a:spLocks/>
            </p:cNvSpPr>
            <p:nvPr/>
          </p:nvSpPr>
          <p:spPr>
            <a:xfrm>
              <a:off x="3585226" y="3281779"/>
              <a:ext cx="748603" cy="22102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a:ea typeface="+mn-ea"/>
                  <a:cs typeface="+mn-cs"/>
                </a:rPr>
                <a:t>Channels</a:t>
              </a:r>
            </a:p>
          </p:txBody>
        </p:sp>
        <p:sp>
          <p:nvSpPr>
            <p:cNvPr id="24" name="TextBox 23">
              <a:extLst>
                <a:ext uri="{FF2B5EF4-FFF2-40B4-BE49-F238E27FC236}">
                  <a16:creationId xmlns:a16="http://schemas.microsoft.com/office/drawing/2014/main" id="{52DDF47D-6801-F454-FB20-413F99D8384A}"/>
                </a:ext>
              </a:extLst>
            </p:cNvPr>
            <p:cNvSpPr txBox="1"/>
            <p:nvPr/>
          </p:nvSpPr>
          <p:spPr>
            <a:xfrm>
              <a:off x="3045128" y="3585464"/>
              <a:ext cx="1828800" cy="161583"/>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AI teammate</a:t>
              </a:r>
            </a:p>
          </p:txBody>
        </p:sp>
        <p:pic>
          <p:nvPicPr>
            <p:cNvPr id="25" name="Picture 24">
              <a:extLst>
                <a:ext uri="{FF2B5EF4-FFF2-40B4-BE49-F238E27FC236}">
                  <a16:creationId xmlns:a16="http://schemas.microsoft.com/office/drawing/2014/main" id="{E46BFA94-D713-4997-EC50-81FD9CC48DE9}"/>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53084" y="2800012"/>
              <a:ext cx="612888" cy="612888"/>
            </a:xfrm>
            <a:prstGeom prst="rect">
              <a:avLst/>
            </a:prstGeom>
          </p:spPr>
        </p:pic>
      </p:grpSp>
      <p:grpSp>
        <p:nvGrpSpPr>
          <p:cNvPr id="45" name="Group 44">
            <a:extLst>
              <a:ext uri="{FF2B5EF4-FFF2-40B4-BE49-F238E27FC236}">
                <a16:creationId xmlns:a16="http://schemas.microsoft.com/office/drawing/2014/main" id="{6F36D62F-A856-9447-2430-5E1BB9EC658E}"/>
              </a:ext>
            </a:extLst>
          </p:cNvPr>
          <p:cNvGrpSpPr/>
          <p:nvPr/>
        </p:nvGrpSpPr>
        <p:grpSpPr>
          <a:xfrm>
            <a:off x="3045128" y="1929384"/>
            <a:ext cx="1828800" cy="679657"/>
            <a:chOff x="3045128" y="1929384"/>
            <a:chExt cx="1828800" cy="679657"/>
          </a:xfrm>
        </p:grpSpPr>
        <p:sp>
          <p:nvSpPr>
            <p:cNvPr id="41" name="TextBox 40">
              <a:extLst>
                <a:ext uri="{FF2B5EF4-FFF2-40B4-BE49-F238E27FC236}">
                  <a16:creationId xmlns:a16="http://schemas.microsoft.com/office/drawing/2014/main" id="{DE4F5695-3B08-4410-5B7E-E8EC044FCEFD}"/>
                </a:ext>
              </a:extLst>
            </p:cNvPr>
            <p:cNvSpPr txBox="1">
              <a:spLocks/>
            </p:cNvSpPr>
            <p:nvPr/>
          </p:nvSpPr>
          <p:spPr>
            <a:xfrm>
              <a:off x="3045128" y="1929384"/>
              <a:ext cx="1828800" cy="22102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a:ea typeface="+mn-ea"/>
                  <a:cs typeface="+mn-cs"/>
                </a:rPr>
                <a:t>Analyst</a:t>
              </a:r>
            </a:p>
          </p:txBody>
        </p:sp>
        <p:sp>
          <p:nvSpPr>
            <p:cNvPr id="75" name="TextBox 74">
              <a:extLst>
                <a:ext uri="{FF2B5EF4-FFF2-40B4-BE49-F238E27FC236}">
                  <a16:creationId xmlns:a16="http://schemas.microsoft.com/office/drawing/2014/main" id="{03CD989C-6301-E8CE-A30C-1B3464EC9E22}"/>
                </a:ext>
              </a:extLst>
            </p:cNvPr>
            <p:cNvSpPr txBox="1"/>
            <p:nvPr/>
          </p:nvSpPr>
          <p:spPr>
            <a:xfrm>
              <a:off x="3045128" y="2226178"/>
              <a:ext cx="1828800" cy="161583"/>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Advanced reasoning</a:t>
              </a:r>
            </a:p>
          </p:txBody>
        </p:sp>
        <p:sp>
          <p:nvSpPr>
            <p:cNvPr id="42" name="TextBox 41">
              <a:extLst>
                <a:ext uri="{FF2B5EF4-FFF2-40B4-BE49-F238E27FC236}">
                  <a16:creationId xmlns:a16="http://schemas.microsoft.com/office/drawing/2014/main" id="{30D14C5F-7232-87B7-6340-641934BEA397}"/>
                </a:ext>
              </a:extLst>
            </p:cNvPr>
            <p:cNvSpPr txBox="1">
              <a:spLocks/>
            </p:cNvSpPr>
            <p:nvPr/>
          </p:nvSpPr>
          <p:spPr>
            <a:xfrm>
              <a:off x="3045128" y="2439764"/>
              <a:ext cx="1828800" cy="169277"/>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78D4"/>
                  </a:solidFill>
                  <a:effectLst/>
                  <a:uLnTx/>
                  <a:uFillTx/>
                  <a:latin typeface="Segoe Sans Display Semibold"/>
                  <a:ea typeface="+mn-ea"/>
                  <a:cs typeface="+mn-cs"/>
                  <a:hlinkClick r:id="rId6">
                    <a:extLst>
                      <a:ext uri="{A12FA001-AC4F-418D-AE19-62706E023703}">
                        <ahyp:hlinkClr xmlns:ahyp="http://schemas.microsoft.com/office/drawing/2018/hyperlinkcolor" val="tx"/>
                      </a:ext>
                    </a:extLst>
                  </a:hlinkClick>
                </a:rPr>
                <a:t>Generally available</a:t>
              </a:r>
              <a:endParaRPr kumimoji="0" lang="en-US" sz="1100" b="0" i="0" u="none" strike="noStrike" kern="1200" cap="none" spc="0" normalizeH="0" baseline="0" noProof="0">
                <a:ln>
                  <a:noFill/>
                </a:ln>
                <a:solidFill>
                  <a:srgbClr val="0078D4"/>
                </a:solidFill>
                <a:effectLst/>
                <a:uLnTx/>
                <a:uFillTx/>
                <a:latin typeface="Segoe Sans Display Semibold"/>
                <a:ea typeface="+mn-ea"/>
                <a:cs typeface="+mn-cs"/>
              </a:endParaRPr>
            </a:p>
          </p:txBody>
        </p:sp>
      </p:grpSp>
      <p:grpSp>
        <p:nvGrpSpPr>
          <p:cNvPr id="52" name="Group 51">
            <a:extLst>
              <a:ext uri="{FF2B5EF4-FFF2-40B4-BE49-F238E27FC236}">
                <a16:creationId xmlns:a16="http://schemas.microsoft.com/office/drawing/2014/main" id="{3C3B776F-3C4D-07CF-380C-95E60DE3E9DF}"/>
              </a:ext>
            </a:extLst>
          </p:cNvPr>
          <p:cNvGrpSpPr/>
          <p:nvPr/>
        </p:nvGrpSpPr>
        <p:grpSpPr>
          <a:xfrm>
            <a:off x="3045128" y="4395153"/>
            <a:ext cx="1828800" cy="1012076"/>
            <a:chOff x="3045128" y="4395153"/>
            <a:chExt cx="1828800" cy="1012076"/>
          </a:xfrm>
        </p:grpSpPr>
        <p:pic>
          <p:nvPicPr>
            <p:cNvPr id="19" name="Picture 18" descr="A green and white logo  AI-generated content may be incorrect.">
              <a:extLst>
                <a:ext uri="{FF2B5EF4-FFF2-40B4-BE49-F238E27FC236}">
                  <a16:creationId xmlns:a16="http://schemas.microsoft.com/office/drawing/2014/main" id="{AD55E330-5FCE-F76F-D996-25B3699B8D2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13224" y="4395153"/>
              <a:ext cx="292608" cy="292608"/>
            </a:xfrm>
            <a:prstGeom prst="rect">
              <a:avLst/>
            </a:prstGeom>
          </p:spPr>
        </p:pic>
        <p:sp>
          <p:nvSpPr>
            <p:cNvPr id="63" name="TextBox 62">
              <a:extLst>
                <a:ext uri="{FF2B5EF4-FFF2-40B4-BE49-F238E27FC236}">
                  <a16:creationId xmlns:a16="http://schemas.microsoft.com/office/drawing/2014/main" id="{48347795-0CD9-3489-467E-0E2BD590FC55}"/>
                </a:ext>
              </a:extLst>
            </p:cNvPr>
            <p:cNvSpPr txBox="1">
              <a:spLocks/>
            </p:cNvSpPr>
            <p:nvPr/>
          </p:nvSpPr>
          <p:spPr>
            <a:xfrm>
              <a:off x="3045128" y="4782216"/>
              <a:ext cx="1828800" cy="22102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a:ea typeface="+mn-ea"/>
                  <a:cs typeface="+mn-cs"/>
                </a:rPr>
                <a:t>Excel</a:t>
              </a:r>
            </a:p>
          </p:txBody>
        </p:sp>
        <p:sp>
          <p:nvSpPr>
            <p:cNvPr id="67" name="TextBox 66">
              <a:extLst>
                <a:ext uri="{FF2B5EF4-FFF2-40B4-BE49-F238E27FC236}">
                  <a16:creationId xmlns:a16="http://schemas.microsoft.com/office/drawing/2014/main" id="{A9170557-FCD1-BBDE-12D3-1158641CE297}"/>
                </a:ext>
              </a:extLst>
            </p:cNvPr>
            <p:cNvSpPr txBox="1"/>
            <p:nvPr/>
          </p:nvSpPr>
          <p:spPr>
            <a:xfrm>
              <a:off x="3045128" y="5084064"/>
              <a:ext cx="1828800" cy="323165"/>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Data visualizations</a:t>
              </a:r>
              <a:b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b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and insights</a:t>
              </a:r>
            </a:p>
          </p:txBody>
        </p:sp>
      </p:grpSp>
      <p:grpSp>
        <p:nvGrpSpPr>
          <p:cNvPr id="57" name="Group 56">
            <a:extLst>
              <a:ext uri="{FF2B5EF4-FFF2-40B4-BE49-F238E27FC236}">
                <a16:creationId xmlns:a16="http://schemas.microsoft.com/office/drawing/2014/main" id="{FCD620F4-B031-0581-8E78-7114E08D866F}"/>
              </a:ext>
            </a:extLst>
          </p:cNvPr>
          <p:cNvGrpSpPr/>
          <p:nvPr/>
        </p:nvGrpSpPr>
        <p:grpSpPr>
          <a:xfrm>
            <a:off x="5181601" y="1923401"/>
            <a:ext cx="1828800" cy="685640"/>
            <a:chOff x="5181601" y="1923401"/>
            <a:chExt cx="1828800" cy="685640"/>
          </a:xfrm>
        </p:grpSpPr>
        <p:sp>
          <p:nvSpPr>
            <p:cNvPr id="55" name="TextBox 54">
              <a:extLst>
                <a:ext uri="{FF2B5EF4-FFF2-40B4-BE49-F238E27FC236}">
                  <a16:creationId xmlns:a16="http://schemas.microsoft.com/office/drawing/2014/main" id="{BD10C192-F9F9-EACA-0AA5-824272666DF8}"/>
                </a:ext>
              </a:extLst>
            </p:cNvPr>
            <p:cNvSpPr txBox="1">
              <a:spLocks/>
            </p:cNvSpPr>
            <p:nvPr/>
          </p:nvSpPr>
          <p:spPr>
            <a:xfrm>
              <a:off x="5772194" y="1923401"/>
              <a:ext cx="647613" cy="22102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a:ea typeface="+mn-ea"/>
                  <a:cs typeface="+mn-cs"/>
                </a:rPr>
                <a:t>Surveys</a:t>
              </a:r>
            </a:p>
          </p:txBody>
        </p:sp>
        <p:sp>
          <p:nvSpPr>
            <p:cNvPr id="94" name="TextBox 93">
              <a:extLst>
                <a:ext uri="{FF2B5EF4-FFF2-40B4-BE49-F238E27FC236}">
                  <a16:creationId xmlns:a16="http://schemas.microsoft.com/office/drawing/2014/main" id="{D92D1FE8-3670-B8B5-0F48-DBC6B1B4793E}"/>
                </a:ext>
              </a:extLst>
            </p:cNvPr>
            <p:cNvSpPr txBox="1"/>
            <p:nvPr/>
          </p:nvSpPr>
          <p:spPr>
            <a:xfrm>
              <a:off x="5181601" y="2226178"/>
              <a:ext cx="1828800" cy="161583"/>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End-to-end survey mgmt.</a:t>
              </a:r>
            </a:p>
          </p:txBody>
        </p:sp>
        <p:sp>
          <p:nvSpPr>
            <p:cNvPr id="53" name="TextBox 52">
              <a:extLst>
                <a:ext uri="{FF2B5EF4-FFF2-40B4-BE49-F238E27FC236}">
                  <a16:creationId xmlns:a16="http://schemas.microsoft.com/office/drawing/2014/main" id="{350502A2-AFCE-65E0-F5FF-0697CA83066C}"/>
                </a:ext>
              </a:extLst>
            </p:cNvPr>
            <p:cNvSpPr txBox="1">
              <a:spLocks/>
            </p:cNvSpPr>
            <p:nvPr/>
          </p:nvSpPr>
          <p:spPr>
            <a:xfrm>
              <a:off x="5181601" y="2439764"/>
              <a:ext cx="1828800" cy="169277"/>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78D4"/>
                  </a:solidFill>
                  <a:effectLst/>
                  <a:uLnTx/>
                  <a:uFillTx/>
                  <a:latin typeface="Segoe Sans Display Semibold"/>
                  <a:ea typeface="+mn-ea"/>
                  <a:cs typeface="+mn-cs"/>
                  <a:hlinkClick r:id="rId8">
                    <a:extLst>
                      <a:ext uri="{A12FA001-AC4F-418D-AE19-62706E023703}">
                        <ahyp:hlinkClr xmlns:ahyp="http://schemas.microsoft.com/office/drawing/2018/hyperlinkcolor" val="tx"/>
                      </a:ext>
                    </a:extLst>
                  </a:hlinkClick>
                </a:rPr>
                <a:t>Generally Available</a:t>
              </a:r>
              <a:endParaRPr kumimoji="0" lang="en-US" sz="1100" b="0" i="0" u="none" strike="noStrike" kern="1200" cap="none" spc="0" normalizeH="0" baseline="0" noProof="0">
                <a:ln>
                  <a:noFill/>
                </a:ln>
                <a:solidFill>
                  <a:srgbClr val="0078D4"/>
                </a:solidFill>
                <a:effectLst/>
                <a:uLnTx/>
                <a:uFillTx/>
                <a:latin typeface="Segoe Sans Display Semibold"/>
                <a:ea typeface="+mn-ea"/>
                <a:cs typeface="+mn-cs"/>
              </a:endParaRPr>
            </a:p>
          </p:txBody>
        </p:sp>
      </p:grpSp>
      <p:grpSp>
        <p:nvGrpSpPr>
          <p:cNvPr id="69" name="Group 68">
            <a:extLst>
              <a:ext uri="{FF2B5EF4-FFF2-40B4-BE49-F238E27FC236}">
                <a16:creationId xmlns:a16="http://schemas.microsoft.com/office/drawing/2014/main" id="{11394016-1744-36A1-C258-815E8C6A2834}"/>
              </a:ext>
            </a:extLst>
          </p:cNvPr>
          <p:cNvGrpSpPr/>
          <p:nvPr/>
        </p:nvGrpSpPr>
        <p:grpSpPr>
          <a:xfrm>
            <a:off x="5181601" y="4395153"/>
            <a:ext cx="1828800" cy="1012076"/>
            <a:chOff x="5181601" y="4395153"/>
            <a:chExt cx="1828800" cy="1012076"/>
          </a:xfrm>
        </p:grpSpPr>
        <p:pic>
          <p:nvPicPr>
            <p:cNvPr id="61" name="Picture 60" descr="A logo with a letter p  AI-generated content may be incorrect.">
              <a:extLst>
                <a:ext uri="{FF2B5EF4-FFF2-40B4-BE49-F238E27FC236}">
                  <a16:creationId xmlns:a16="http://schemas.microsoft.com/office/drawing/2014/main" id="{EF79EF0C-E6BC-E86A-E353-DA0AC375998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918192" y="4395153"/>
              <a:ext cx="292608" cy="292608"/>
            </a:xfrm>
            <a:prstGeom prst="rect">
              <a:avLst/>
            </a:prstGeom>
          </p:spPr>
        </p:pic>
        <p:sp>
          <p:nvSpPr>
            <p:cNvPr id="62" name="TextBox 61">
              <a:extLst>
                <a:ext uri="{FF2B5EF4-FFF2-40B4-BE49-F238E27FC236}">
                  <a16:creationId xmlns:a16="http://schemas.microsoft.com/office/drawing/2014/main" id="{35E4D099-2A28-2AFB-5B6A-5F752D18F290}"/>
                </a:ext>
              </a:extLst>
            </p:cNvPr>
            <p:cNvSpPr txBox="1">
              <a:spLocks/>
            </p:cNvSpPr>
            <p:nvPr/>
          </p:nvSpPr>
          <p:spPr>
            <a:xfrm>
              <a:off x="5627123" y="4779651"/>
              <a:ext cx="937756" cy="22102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a:ea typeface="+mn-ea"/>
                  <a:cs typeface="+mn-cs"/>
                </a:rPr>
                <a:t>PowerPoint</a:t>
              </a:r>
            </a:p>
          </p:txBody>
        </p:sp>
        <p:sp>
          <p:nvSpPr>
            <p:cNvPr id="66" name="TextBox 65">
              <a:extLst>
                <a:ext uri="{FF2B5EF4-FFF2-40B4-BE49-F238E27FC236}">
                  <a16:creationId xmlns:a16="http://schemas.microsoft.com/office/drawing/2014/main" id="{FF2B943F-38AC-D327-22BF-8ECC6694C9BC}"/>
                </a:ext>
              </a:extLst>
            </p:cNvPr>
            <p:cNvSpPr txBox="1"/>
            <p:nvPr/>
          </p:nvSpPr>
          <p:spPr>
            <a:xfrm>
              <a:off x="5181601" y="5084064"/>
              <a:ext cx="1828800" cy="323165"/>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Build and iterate on presentations</a:t>
              </a:r>
            </a:p>
          </p:txBody>
        </p:sp>
      </p:grpSp>
      <p:grpSp>
        <p:nvGrpSpPr>
          <p:cNvPr id="60" name="Group 59">
            <a:extLst>
              <a:ext uri="{FF2B5EF4-FFF2-40B4-BE49-F238E27FC236}">
                <a16:creationId xmlns:a16="http://schemas.microsoft.com/office/drawing/2014/main" id="{AE52728C-A06E-6253-C02B-964E357693B1}"/>
              </a:ext>
            </a:extLst>
          </p:cNvPr>
          <p:cNvGrpSpPr/>
          <p:nvPr/>
        </p:nvGrpSpPr>
        <p:grpSpPr>
          <a:xfrm>
            <a:off x="5181601" y="2969737"/>
            <a:ext cx="1828800" cy="1040233"/>
            <a:chOff x="5181601" y="2920309"/>
            <a:chExt cx="1828800" cy="1040233"/>
          </a:xfrm>
        </p:grpSpPr>
        <p:pic>
          <p:nvPicPr>
            <p:cNvPr id="26" name="Picture 25">
              <a:extLst>
                <a:ext uri="{FF2B5EF4-FFF2-40B4-BE49-F238E27FC236}">
                  <a16:creationId xmlns:a16="http://schemas.microsoft.com/office/drawing/2014/main" id="{31C0F287-DB15-E9C7-2CAC-AD33191ED948}"/>
                </a:ext>
                <a:ext uri="{C183D7F6-B498-43B3-948B-1728B52AA6E4}">
                  <adec:decorative xmlns:adec="http://schemas.microsoft.com/office/drawing/2017/decorative" val="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903256" y="2920309"/>
              <a:ext cx="320040" cy="320040"/>
            </a:xfrm>
            <a:prstGeom prst="rect">
              <a:avLst/>
            </a:prstGeom>
          </p:spPr>
        </p:pic>
        <p:sp>
          <p:nvSpPr>
            <p:cNvPr id="91" name="TextBox 90">
              <a:extLst>
                <a:ext uri="{FF2B5EF4-FFF2-40B4-BE49-F238E27FC236}">
                  <a16:creationId xmlns:a16="http://schemas.microsoft.com/office/drawing/2014/main" id="{A8747051-782C-F2D7-61D3-DEBA6166C5B8}"/>
                </a:ext>
              </a:extLst>
            </p:cNvPr>
            <p:cNvSpPr txBox="1"/>
            <p:nvPr/>
          </p:nvSpPr>
          <p:spPr>
            <a:xfrm>
              <a:off x="5181601" y="3585464"/>
              <a:ext cx="1828800" cy="161583"/>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Automate project mgmt.</a:t>
              </a:r>
            </a:p>
          </p:txBody>
        </p:sp>
        <p:sp>
          <p:nvSpPr>
            <p:cNvPr id="28" name="TextBox 27">
              <a:extLst>
                <a:ext uri="{FF2B5EF4-FFF2-40B4-BE49-F238E27FC236}">
                  <a16:creationId xmlns:a16="http://schemas.microsoft.com/office/drawing/2014/main" id="{950FEB82-2264-0BAD-A3F9-720DA7D04064}"/>
                </a:ext>
              </a:extLst>
            </p:cNvPr>
            <p:cNvSpPr txBox="1">
              <a:spLocks/>
            </p:cNvSpPr>
            <p:nvPr/>
          </p:nvSpPr>
          <p:spPr>
            <a:xfrm>
              <a:off x="5181601" y="3791265"/>
              <a:ext cx="1828800" cy="169277"/>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78D4"/>
                  </a:solidFill>
                  <a:effectLst/>
                  <a:uLnTx/>
                  <a:uFillTx/>
                  <a:latin typeface="Segoe Sans Display Semibold"/>
                  <a:ea typeface="+mn-ea"/>
                  <a:cs typeface="+mn-cs"/>
                  <a:hlinkClick r:id="rId11">
                    <a:extLst>
                      <a:ext uri="{A12FA001-AC4F-418D-AE19-62706E023703}">
                        <ahyp:hlinkClr xmlns:ahyp="http://schemas.microsoft.com/office/drawing/2018/hyperlinkcolor" val="tx"/>
                      </a:ext>
                    </a:extLst>
                  </a:hlinkClick>
                </a:rPr>
                <a:t>Public preview</a:t>
              </a:r>
              <a:endParaRPr kumimoji="0" lang="en-US" sz="1100" b="0" i="0" u="none" strike="noStrike" kern="1200" cap="none" spc="0" normalizeH="0" baseline="0" noProof="0">
                <a:ln>
                  <a:noFill/>
                </a:ln>
                <a:solidFill>
                  <a:srgbClr val="0078D4"/>
                </a:solidFill>
                <a:effectLst/>
                <a:uLnTx/>
                <a:uFillTx/>
                <a:latin typeface="Segoe Sans Display Semibold"/>
                <a:ea typeface="+mn-ea"/>
                <a:cs typeface="+mn-cs"/>
              </a:endParaRPr>
            </a:p>
          </p:txBody>
        </p:sp>
        <p:sp>
          <p:nvSpPr>
            <p:cNvPr id="124" name="TextBox 123">
              <a:extLst>
                <a:ext uri="{FF2B5EF4-FFF2-40B4-BE49-F238E27FC236}">
                  <a16:creationId xmlns:a16="http://schemas.microsoft.com/office/drawing/2014/main" id="{F2F9A224-E278-B304-AA4F-5EE14C39B3EF}"/>
                </a:ext>
              </a:extLst>
            </p:cNvPr>
            <p:cNvSpPr txBox="1">
              <a:spLocks/>
            </p:cNvSpPr>
            <p:nvPr/>
          </p:nvSpPr>
          <p:spPr>
            <a:xfrm>
              <a:off x="5421938" y="3279214"/>
              <a:ext cx="1348125" cy="22102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a:ea typeface="+mn-ea"/>
                  <a:cs typeface="+mn-cs"/>
                </a:rPr>
                <a:t>Project Manager</a:t>
              </a:r>
            </a:p>
          </p:txBody>
        </p:sp>
      </p:grpSp>
      <p:grpSp>
        <p:nvGrpSpPr>
          <p:cNvPr id="46" name="Group 45">
            <a:extLst>
              <a:ext uri="{FF2B5EF4-FFF2-40B4-BE49-F238E27FC236}">
                <a16:creationId xmlns:a16="http://schemas.microsoft.com/office/drawing/2014/main" id="{335BF3A3-81B2-5BD8-8604-E252B721A005}"/>
              </a:ext>
            </a:extLst>
          </p:cNvPr>
          <p:cNvGrpSpPr/>
          <p:nvPr/>
        </p:nvGrpSpPr>
        <p:grpSpPr>
          <a:xfrm>
            <a:off x="908655" y="2935629"/>
            <a:ext cx="1828800" cy="1074341"/>
            <a:chOff x="908655" y="2886201"/>
            <a:chExt cx="1828800" cy="1074341"/>
          </a:xfrm>
        </p:grpSpPr>
        <p:sp>
          <p:nvSpPr>
            <p:cNvPr id="58" name="TextBox 57">
              <a:extLst>
                <a:ext uri="{FF2B5EF4-FFF2-40B4-BE49-F238E27FC236}">
                  <a16:creationId xmlns:a16="http://schemas.microsoft.com/office/drawing/2014/main" id="{7E8ECACF-6FBF-5C24-55AA-684627542F53}"/>
                </a:ext>
              </a:extLst>
            </p:cNvPr>
            <p:cNvSpPr txBox="1">
              <a:spLocks/>
            </p:cNvSpPr>
            <p:nvPr/>
          </p:nvSpPr>
          <p:spPr>
            <a:xfrm>
              <a:off x="1176695" y="3190279"/>
              <a:ext cx="1292726" cy="398892"/>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a:ea typeface="+mn-ea"/>
                  <a:cs typeface="+mn-cs"/>
                </a:rPr>
                <a:t>AI in SharePoint</a:t>
              </a:r>
            </a:p>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solidFill>
                  <a:effectLst/>
                  <a:uLnTx/>
                  <a:uFillTx/>
                  <a:latin typeface="Segoe Sans Display Semibold"/>
                  <a:ea typeface="+mn-ea"/>
                  <a:cs typeface="+mn-cs"/>
                </a:rPr>
                <a:t>Knowledge Agent</a:t>
              </a:r>
            </a:p>
          </p:txBody>
        </p:sp>
        <p:sp>
          <p:nvSpPr>
            <p:cNvPr id="56" name="TextBox 55">
              <a:extLst>
                <a:ext uri="{FF2B5EF4-FFF2-40B4-BE49-F238E27FC236}">
                  <a16:creationId xmlns:a16="http://schemas.microsoft.com/office/drawing/2014/main" id="{6C99ED16-921A-E18E-AB04-3DFFD52F4A83}"/>
                </a:ext>
              </a:extLst>
            </p:cNvPr>
            <p:cNvSpPr txBox="1">
              <a:spLocks/>
            </p:cNvSpPr>
            <p:nvPr/>
          </p:nvSpPr>
          <p:spPr>
            <a:xfrm>
              <a:off x="908655" y="3791265"/>
              <a:ext cx="1828800" cy="169277"/>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70C0"/>
                  </a:solidFill>
                  <a:effectLst/>
                  <a:uLnTx/>
                  <a:uFillTx/>
                  <a:latin typeface="Segoe Sans Display Semibold"/>
                  <a:ea typeface="+mn-ea"/>
                  <a:cs typeface="+mn-cs"/>
                  <a:hlinkClick r:id="rId12">
                    <a:extLst>
                      <a:ext uri="{A12FA001-AC4F-418D-AE19-62706E023703}">
                        <ahyp:hlinkClr xmlns:ahyp="http://schemas.microsoft.com/office/drawing/2018/hyperlinkcolor" val="tx"/>
                      </a:ext>
                    </a:extLst>
                  </a:hlinkClick>
                </a:rPr>
                <a:t>Public preview</a:t>
              </a:r>
              <a:endParaRPr kumimoji="0" lang="en-US" sz="1100" b="0" i="0" u="none" strike="noStrike" kern="1200" cap="none" spc="0" normalizeH="0" baseline="0" noProof="0">
                <a:ln>
                  <a:noFill/>
                </a:ln>
                <a:solidFill>
                  <a:srgbClr val="0070C0"/>
                </a:solidFill>
                <a:effectLst/>
                <a:uLnTx/>
                <a:uFillTx/>
                <a:latin typeface="Segoe Sans Display Semibold"/>
                <a:ea typeface="+mn-ea"/>
                <a:cs typeface="+mn-cs"/>
              </a:endParaRPr>
            </a:p>
          </p:txBody>
        </p:sp>
        <p:sp>
          <p:nvSpPr>
            <p:cNvPr id="59" name="TextBox 58">
              <a:extLst>
                <a:ext uri="{FF2B5EF4-FFF2-40B4-BE49-F238E27FC236}">
                  <a16:creationId xmlns:a16="http://schemas.microsoft.com/office/drawing/2014/main" id="{17D95569-EC1A-80AC-433E-F937112277AC}"/>
                </a:ext>
              </a:extLst>
            </p:cNvPr>
            <p:cNvSpPr txBox="1"/>
            <p:nvPr/>
          </p:nvSpPr>
          <p:spPr>
            <a:xfrm>
              <a:off x="908655" y="3585464"/>
              <a:ext cx="1828800" cy="161583"/>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Content mgmt. &amp; organization</a:t>
              </a:r>
            </a:p>
          </p:txBody>
        </p:sp>
        <p:pic>
          <p:nvPicPr>
            <p:cNvPr id="1034" name="Picture 10" descr="Download Microsoft SharePoint Logo in SVG Vector or PNG File Format - Logo.wine">
              <a:extLst>
                <a:ext uri="{FF2B5EF4-FFF2-40B4-BE49-F238E27FC236}">
                  <a16:creationId xmlns:a16="http://schemas.microsoft.com/office/drawing/2014/main" id="{4DC6DF63-88A4-C31D-8D16-E2D7CDC5A75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503015" y="2886201"/>
              <a:ext cx="640080" cy="42672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0" name="Group 39">
            <a:extLst>
              <a:ext uri="{FF2B5EF4-FFF2-40B4-BE49-F238E27FC236}">
                <a16:creationId xmlns:a16="http://schemas.microsoft.com/office/drawing/2014/main" id="{C52A30B3-46E7-A1E3-CDFF-AFD66EDD94B7}"/>
              </a:ext>
            </a:extLst>
          </p:cNvPr>
          <p:cNvGrpSpPr/>
          <p:nvPr/>
        </p:nvGrpSpPr>
        <p:grpSpPr>
          <a:xfrm>
            <a:off x="908655" y="1880058"/>
            <a:ext cx="1828800" cy="728985"/>
            <a:chOff x="908655" y="1925966"/>
            <a:chExt cx="1828800" cy="683075"/>
          </a:xfrm>
        </p:grpSpPr>
        <p:sp>
          <p:nvSpPr>
            <p:cNvPr id="36" name="TextBox 35">
              <a:extLst>
                <a:ext uri="{FF2B5EF4-FFF2-40B4-BE49-F238E27FC236}">
                  <a16:creationId xmlns:a16="http://schemas.microsoft.com/office/drawing/2014/main" id="{826F4ADA-3E76-3ECF-9E88-713113E90DE9}"/>
                </a:ext>
              </a:extLst>
            </p:cNvPr>
            <p:cNvSpPr txBox="1">
              <a:spLocks/>
            </p:cNvSpPr>
            <p:nvPr/>
          </p:nvSpPr>
          <p:spPr>
            <a:xfrm>
              <a:off x="908655" y="1925966"/>
              <a:ext cx="1828800" cy="22102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a:ea typeface="+mn-ea"/>
                  <a:cs typeface="+mn-cs"/>
                </a:rPr>
                <a:t>Researcher</a:t>
              </a:r>
            </a:p>
          </p:txBody>
        </p:sp>
        <p:sp>
          <p:nvSpPr>
            <p:cNvPr id="74" name="TextBox 73">
              <a:extLst>
                <a:ext uri="{FF2B5EF4-FFF2-40B4-BE49-F238E27FC236}">
                  <a16:creationId xmlns:a16="http://schemas.microsoft.com/office/drawing/2014/main" id="{4FE3CA29-359B-5CA4-2D1B-7C6E8E5A2747}"/>
                </a:ext>
              </a:extLst>
            </p:cNvPr>
            <p:cNvSpPr txBox="1"/>
            <p:nvPr/>
          </p:nvSpPr>
          <p:spPr>
            <a:xfrm>
              <a:off x="908655" y="2226178"/>
              <a:ext cx="1828800" cy="161583"/>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Advanced reasoning</a:t>
              </a:r>
            </a:p>
          </p:txBody>
        </p:sp>
        <p:sp>
          <p:nvSpPr>
            <p:cNvPr id="35" name="TextBox 34">
              <a:extLst>
                <a:ext uri="{FF2B5EF4-FFF2-40B4-BE49-F238E27FC236}">
                  <a16:creationId xmlns:a16="http://schemas.microsoft.com/office/drawing/2014/main" id="{7A56C071-59BB-1A0C-7E3F-A9A7326398F2}"/>
                </a:ext>
              </a:extLst>
            </p:cNvPr>
            <p:cNvSpPr txBox="1"/>
            <p:nvPr/>
          </p:nvSpPr>
          <p:spPr>
            <a:xfrm>
              <a:off x="908655" y="2439764"/>
              <a:ext cx="1828800" cy="169277"/>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78D4"/>
                  </a:solidFill>
                  <a:effectLst/>
                  <a:uLnTx/>
                  <a:uFillTx/>
                  <a:latin typeface="Segoe Sans Display Semibold"/>
                  <a:ea typeface="+mn-ea"/>
                  <a:cs typeface="+mn-cs"/>
                  <a:hlinkClick r:id="rId14">
                    <a:extLst>
                      <a:ext uri="{A12FA001-AC4F-418D-AE19-62706E023703}">
                        <ahyp:hlinkClr xmlns:ahyp="http://schemas.microsoft.com/office/drawing/2018/hyperlinkcolor" val="tx"/>
                      </a:ext>
                    </a:extLst>
                  </a:hlinkClick>
                </a:rPr>
                <a:t>Generally available</a:t>
              </a:r>
              <a:endParaRPr kumimoji="0" lang="en-US" sz="1100" b="0" i="0" u="none" strike="noStrike" kern="1200" cap="none" spc="0" normalizeH="0" baseline="0" noProof="0">
                <a:ln>
                  <a:noFill/>
                </a:ln>
                <a:solidFill>
                  <a:srgbClr val="0078D4"/>
                </a:solidFill>
                <a:effectLst/>
                <a:uLnTx/>
                <a:uFillTx/>
                <a:latin typeface="Segoe Sans Display Semibold"/>
                <a:ea typeface="+mn-ea"/>
                <a:cs typeface="+mn-cs"/>
              </a:endParaRPr>
            </a:p>
          </p:txBody>
        </p:sp>
      </p:grpSp>
      <p:grpSp>
        <p:nvGrpSpPr>
          <p:cNvPr id="51" name="Group 50">
            <a:extLst>
              <a:ext uri="{FF2B5EF4-FFF2-40B4-BE49-F238E27FC236}">
                <a16:creationId xmlns:a16="http://schemas.microsoft.com/office/drawing/2014/main" id="{362A3BB7-DB05-BFDF-9468-7B9DE48CCBEA}"/>
              </a:ext>
            </a:extLst>
          </p:cNvPr>
          <p:cNvGrpSpPr/>
          <p:nvPr/>
        </p:nvGrpSpPr>
        <p:grpSpPr>
          <a:xfrm>
            <a:off x="908655" y="4395153"/>
            <a:ext cx="1828800" cy="1008520"/>
            <a:chOff x="908655" y="4395153"/>
            <a:chExt cx="1828800" cy="1008520"/>
          </a:xfrm>
        </p:grpSpPr>
        <p:sp>
          <p:nvSpPr>
            <p:cNvPr id="65" name="TextBox 64">
              <a:extLst>
                <a:ext uri="{FF2B5EF4-FFF2-40B4-BE49-F238E27FC236}">
                  <a16:creationId xmlns:a16="http://schemas.microsoft.com/office/drawing/2014/main" id="{D6C57085-0098-C591-E579-0B95713FC7D9}"/>
                </a:ext>
              </a:extLst>
            </p:cNvPr>
            <p:cNvSpPr txBox="1">
              <a:spLocks/>
            </p:cNvSpPr>
            <p:nvPr/>
          </p:nvSpPr>
          <p:spPr>
            <a:xfrm>
              <a:off x="908655" y="4782216"/>
              <a:ext cx="1828800" cy="22102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a:ea typeface="+mn-ea"/>
                  <a:cs typeface="+mn-cs"/>
                </a:rPr>
                <a:t>Word</a:t>
              </a:r>
            </a:p>
          </p:txBody>
        </p:sp>
        <p:sp>
          <p:nvSpPr>
            <p:cNvPr id="68" name="TextBox 67">
              <a:extLst>
                <a:ext uri="{FF2B5EF4-FFF2-40B4-BE49-F238E27FC236}">
                  <a16:creationId xmlns:a16="http://schemas.microsoft.com/office/drawing/2014/main" id="{8EBAACEB-C1E5-E3BF-13C6-17CE95CA04DB}"/>
                </a:ext>
              </a:extLst>
            </p:cNvPr>
            <p:cNvSpPr txBox="1"/>
            <p:nvPr/>
          </p:nvSpPr>
          <p:spPr>
            <a:xfrm>
              <a:off x="908655" y="5080508"/>
              <a:ext cx="1828800" cy="323165"/>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Document creation</a:t>
              </a:r>
              <a:b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b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and iteration</a:t>
              </a:r>
            </a:p>
          </p:txBody>
        </p:sp>
        <p:pic>
          <p:nvPicPr>
            <p:cNvPr id="33" name="Picture 32" descr="A logo with a black background  AI-generated content may be incorrect.">
              <a:extLst>
                <a:ext uri="{FF2B5EF4-FFF2-40B4-BE49-F238E27FC236}">
                  <a16:creationId xmlns:a16="http://schemas.microsoft.com/office/drawing/2014/main" id="{74A8FA45-0ADF-4713-1A49-FACB039ADA07}"/>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657175" y="4395153"/>
              <a:ext cx="292608" cy="292608"/>
            </a:xfrm>
            <a:prstGeom prst="rect">
              <a:avLst/>
            </a:prstGeom>
          </p:spPr>
        </p:pic>
      </p:grpSp>
      <p:grpSp>
        <p:nvGrpSpPr>
          <p:cNvPr id="80" name="Group 79">
            <a:extLst>
              <a:ext uri="{FF2B5EF4-FFF2-40B4-BE49-F238E27FC236}">
                <a16:creationId xmlns:a16="http://schemas.microsoft.com/office/drawing/2014/main" id="{0E2960A3-46EF-73F4-B1EA-A78BB1E4C024}"/>
              </a:ext>
            </a:extLst>
          </p:cNvPr>
          <p:cNvGrpSpPr/>
          <p:nvPr/>
        </p:nvGrpSpPr>
        <p:grpSpPr>
          <a:xfrm>
            <a:off x="7318074" y="3009580"/>
            <a:ext cx="1828800" cy="1000390"/>
            <a:chOff x="7318074" y="2960152"/>
            <a:chExt cx="1828800" cy="1000390"/>
          </a:xfrm>
        </p:grpSpPr>
        <p:sp>
          <p:nvSpPr>
            <p:cNvPr id="32" name="TextBox 31">
              <a:extLst>
                <a:ext uri="{FF2B5EF4-FFF2-40B4-BE49-F238E27FC236}">
                  <a16:creationId xmlns:a16="http://schemas.microsoft.com/office/drawing/2014/main" id="{7F6F4C93-A9D0-7FA7-2577-8E8B59820944}"/>
                </a:ext>
              </a:extLst>
            </p:cNvPr>
            <p:cNvSpPr txBox="1">
              <a:spLocks/>
            </p:cNvSpPr>
            <p:nvPr/>
          </p:nvSpPr>
          <p:spPr>
            <a:xfrm>
              <a:off x="7318074" y="3791265"/>
              <a:ext cx="1828800" cy="169277"/>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70C0"/>
                  </a:solidFill>
                  <a:effectLst/>
                  <a:uLnTx/>
                  <a:uFillTx/>
                  <a:latin typeface="Segoe Sans Display Semibold"/>
                  <a:ea typeface="+mn-ea"/>
                  <a:cs typeface="+mn-cs"/>
                  <a:hlinkClick r:id="rId16">
                    <a:extLst>
                      <a:ext uri="{A12FA001-AC4F-418D-AE19-62706E023703}">
                        <ahyp:hlinkClr xmlns:ahyp="http://schemas.microsoft.com/office/drawing/2018/hyperlinkcolor" val="tx"/>
                      </a:ext>
                    </a:extLst>
                  </a:hlinkClick>
                </a:rPr>
                <a:t>Public preview</a:t>
              </a:r>
              <a:endParaRPr kumimoji="0" lang="en-US" sz="1100" b="0" i="0" u="none" strike="noStrike" kern="1200" cap="none" spc="0" normalizeH="0" baseline="0" noProof="0">
                <a:ln>
                  <a:noFill/>
                </a:ln>
                <a:solidFill>
                  <a:srgbClr val="0070C0"/>
                </a:solidFill>
                <a:effectLst/>
                <a:uLnTx/>
                <a:uFillTx/>
                <a:latin typeface="Segoe Sans Display Semibold"/>
                <a:ea typeface="+mn-ea"/>
                <a:cs typeface="+mn-cs"/>
              </a:endParaRPr>
            </a:p>
          </p:txBody>
        </p:sp>
        <p:sp>
          <p:nvSpPr>
            <p:cNvPr id="44" name="TextBox 43">
              <a:extLst>
                <a:ext uri="{FF2B5EF4-FFF2-40B4-BE49-F238E27FC236}">
                  <a16:creationId xmlns:a16="http://schemas.microsoft.com/office/drawing/2014/main" id="{AC0CE84C-3BA1-0C9E-A397-3FCAA138387C}"/>
                </a:ext>
              </a:extLst>
            </p:cNvPr>
            <p:cNvSpPr txBox="1">
              <a:spLocks/>
            </p:cNvSpPr>
            <p:nvPr/>
          </p:nvSpPr>
          <p:spPr>
            <a:xfrm>
              <a:off x="7687453" y="3281779"/>
              <a:ext cx="1090042" cy="22102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pitchFamily="2" charset="0"/>
                  <a:ea typeface="+mn-ea"/>
                  <a:cs typeface="+mn-cs"/>
                </a:rPr>
                <a:t>Communities</a:t>
              </a:r>
              <a:endParaRPr kumimoji="0" lang="en-US" sz="1400" b="0" i="0" u="none" strike="noStrike" kern="1200" cap="none" spc="0" normalizeH="0" baseline="0" noProof="0">
                <a:ln>
                  <a:noFill/>
                </a:ln>
                <a:solidFill>
                  <a:srgbClr val="000000"/>
                </a:solidFill>
                <a:effectLst/>
                <a:uLnTx/>
                <a:uFillTx/>
                <a:latin typeface="Segoe Sans Display Semibold"/>
                <a:ea typeface="+mn-ea"/>
                <a:cs typeface="+mn-cs"/>
              </a:endParaRPr>
            </a:p>
          </p:txBody>
        </p:sp>
        <p:sp>
          <p:nvSpPr>
            <p:cNvPr id="49" name="TextBox 48">
              <a:extLst>
                <a:ext uri="{FF2B5EF4-FFF2-40B4-BE49-F238E27FC236}">
                  <a16:creationId xmlns:a16="http://schemas.microsoft.com/office/drawing/2014/main" id="{4C5560B6-D700-EA85-64D2-B217D99BF6D6}"/>
                </a:ext>
              </a:extLst>
            </p:cNvPr>
            <p:cNvSpPr txBox="1"/>
            <p:nvPr/>
          </p:nvSpPr>
          <p:spPr>
            <a:xfrm>
              <a:off x="7318074" y="3585464"/>
              <a:ext cx="1828800" cy="161583"/>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Community mgmt.</a:t>
              </a:r>
            </a:p>
          </p:txBody>
        </p:sp>
        <p:pic>
          <p:nvPicPr>
            <p:cNvPr id="50" name="Picture 2" descr="Microsoft Viva Engage">
              <a:extLst>
                <a:ext uri="{FF2B5EF4-FFF2-40B4-BE49-F238E27FC236}">
                  <a16:creationId xmlns:a16="http://schemas.microsoft.com/office/drawing/2014/main" id="{8B8C9307-2C24-50F5-B688-C31E76B79940}"/>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8086170" y="2960152"/>
              <a:ext cx="292608" cy="29260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73" name="Group 72">
            <a:extLst>
              <a:ext uri="{FF2B5EF4-FFF2-40B4-BE49-F238E27FC236}">
                <a16:creationId xmlns:a16="http://schemas.microsoft.com/office/drawing/2014/main" id="{D6A5DB56-9E79-FB2C-1F59-95534D97EB44}"/>
              </a:ext>
            </a:extLst>
          </p:cNvPr>
          <p:cNvGrpSpPr/>
          <p:nvPr/>
        </p:nvGrpSpPr>
        <p:grpSpPr>
          <a:xfrm>
            <a:off x="7318074" y="1382097"/>
            <a:ext cx="1828800" cy="1226944"/>
            <a:chOff x="7318074" y="1382097"/>
            <a:chExt cx="1828800" cy="1226944"/>
          </a:xfrm>
        </p:grpSpPr>
        <p:sp>
          <p:nvSpPr>
            <p:cNvPr id="9" name="TextBox 8">
              <a:extLst>
                <a:ext uri="{FF2B5EF4-FFF2-40B4-BE49-F238E27FC236}">
                  <a16:creationId xmlns:a16="http://schemas.microsoft.com/office/drawing/2014/main" id="{B6F4B600-9389-600E-8F79-A3036786FB37}"/>
                </a:ext>
              </a:extLst>
            </p:cNvPr>
            <p:cNvSpPr txBox="1">
              <a:spLocks/>
            </p:cNvSpPr>
            <p:nvPr/>
          </p:nvSpPr>
          <p:spPr>
            <a:xfrm>
              <a:off x="7318074" y="2439764"/>
              <a:ext cx="1828800" cy="169277"/>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78D4"/>
                  </a:solidFill>
                  <a:effectLst/>
                  <a:uLnTx/>
                  <a:uFillTx/>
                  <a:latin typeface="Segoe Sans Display Semibold"/>
                  <a:ea typeface="+mn-ea"/>
                  <a:cs typeface="+mn-cs"/>
                  <a:hlinkClick r:id="rId18">
                    <a:extLst>
                      <a:ext uri="{A12FA001-AC4F-418D-AE19-62706E023703}">
                        <ahyp:hlinkClr xmlns:ahyp="http://schemas.microsoft.com/office/drawing/2018/hyperlinkcolor" val="tx"/>
                      </a:ext>
                    </a:extLst>
                  </a:hlinkClick>
                </a:rPr>
                <a:t>Generally available </a:t>
              </a:r>
              <a:endParaRPr kumimoji="0" lang="en-US" sz="1100" b="0" i="0" u="none" strike="noStrike" kern="1200" cap="none" spc="0" normalizeH="0" baseline="0" noProof="0">
                <a:ln>
                  <a:noFill/>
                </a:ln>
                <a:solidFill>
                  <a:srgbClr val="0078D4"/>
                </a:solidFill>
                <a:effectLst/>
                <a:uLnTx/>
                <a:uFillTx/>
                <a:latin typeface="Segoe Sans Display Semibold"/>
                <a:ea typeface="+mn-ea"/>
                <a:cs typeface="+mn-cs"/>
              </a:endParaRPr>
            </a:p>
          </p:txBody>
        </p:sp>
        <p:sp>
          <p:nvSpPr>
            <p:cNvPr id="11" name="TextBox 10">
              <a:extLst>
                <a:ext uri="{FF2B5EF4-FFF2-40B4-BE49-F238E27FC236}">
                  <a16:creationId xmlns:a16="http://schemas.microsoft.com/office/drawing/2014/main" id="{3A0A82CE-141C-E3B7-D72F-100C004D2743}"/>
                </a:ext>
              </a:extLst>
            </p:cNvPr>
            <p:cNvSpPr txBox="1">
              <a:spLocks/>
            </p:cNvSpPr>
            <p:nvPr/>
          </p:nvSpPr>
          <p:spPr>
            <a:xfrm>
              <a:off x="7783633" y="1925966"/>
              <a:ext cx="897682" cy="22102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a:ea typeface="+mn-ea"/>
                  <a:cs typeface="+mn-cs"/>
                </a:rPr>
                <a:t>Interpreter</a:t>
              </a:r>
            </a:p>
          </p:txBody>
        </p:sp>
        <p:pic>
          <p:nvPicPr>
            <p:cNvPr id="13" name="Picture 12">
              <a:extLst>
                <a:ext uri="{FF2B5EF4-FFF2-40B4-BE49-F238E27FC236}">
                  <a16:creationId xmlns:a16="http://schemas.microsoft.com/office/drawing/2014/main" id="{DBF5E6DA-859F-4E0D-59F8-C772BCB28C49}"/>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26030" y="1382097"/>
              <a:ext cx="612888" cy="612888"/>
            </a:xfrm>
            <a:prstGeom prst="rect">
              <a:avLst/>
            </a:prstGeom>
          </p:spPr>
        </p:pic>
        <p:sp>
          <p:nvSpPr>
            <p:cNvPr id="92" name="TextBox 91">
              <a:extLst>
                <a:ext uri="{FF2B5EF4-FFF2-40B4-BE49-F238E27FC236}">
                  <a16:creationId xmlns:a16="http://schemas.microsoft.com/office/drawing/2014/main" id="{B29D6E71-6600-CFDA-3FD7-7E0E741D90BB}"/>
                </a:ext>
              </a:extLst>
            </p:cNvPr>
            <p:cNvSpPr txBox="1"/>
            <p:nvPr/>
          </p:nvSpPr>
          <p:spPr>
            <a:xfrm>
              <a:off x="7318074" y="2226178"/>
              <a:ext cx="1828800" cy="161583"/>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M</a:t>
              </a:r>
              <a:r>
                <a:rPr kumimoji="0" lang="en-US" sz="1050" b="0" i="0" u="none" strike="noStrike" kern="1200" cap="none" spc="0" normalizeH="0" baseline="0" noProof="0" err="1">
                  <a:ln>
                    <a:noFill/>
                  </a:ln>
                  <a:solidFill>
                    <a:srgbClr val="000000">
                      <a:lumMod val="50000"/>
                      <a:lumOff val="50000"/>
                    </a:srgbClr>
                  </a:solidFill>
                  <a:effectLst/>
                  <a:uLnTx/>
                  <a:uFillTx/>
                  <a:latin typeface="Segoe Sans Display" pitchFamily="2" charset="0"/>
                  <a:ea typeface="+mn-ea"/>
                  <a:cs typeface="Segoe Sans Display" pitchFamily="2" charset="0"/>
                </a:rPr>
                <a:t>ulti</a:t>
              </a: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-lingual translation</a:t>
              </a:r>
            </a:p>
          </p:txBody>
        </p:sp>
      </p:grpSp>
      <p:grpSp>
        <p:nvGrpSpPr>
          <p:cNvPr id="84" name="Group 83">
            <a:extLst>
              <a:ext uri="{FF2B5EF4-FFF2-40B4-BE49-F238E27FC236}">
                <a16:creationId xmlns:a16="http://schemas.microsoft.com/office/drawing/2014/main" id="{1FA97151-B6A2-C43E-DC0F-A746C1759093}"/>
              </a:ext>
            </a:extLst>
          </p:cNvPr>
          <p:cNvGrpSpPr/>
          <p:nvPr/>
        </p:nvGrpSpPr>
        <p:grpSpPr>
          <a:xfrm>
            <a:off x="7607350" y="4798529"/>
            <a:ext cx="1828800" cy="479637"/>
            <a:chOff x="7719078" y="4782216"/>
            <a:chExt cx="1828800" cy="479637"/>
          </a:xfrm>
        </p:grpSpPr>
        <p:sp>
          <p:nvSpPr>
            <p:cNvPr id="82" name="TextBox 81">
              <a:extLst>
                <a:ext uri="{FF2B5EF4-FFF2-40B4-BE49-F238E27FC236}">
                  <a16:creationId xmlns:a16="http://schemas.microsoft.com/office/drawing/2014/main" id="{9431EAE0-DDC9-FDCE-50B2-997C5CFD956B}"/>
                </a:ext>
              </a:extLst>
            </p:cNvPr>
            <p:cNvSpPr txBox="1">
              <a:spLocks/>
            </p:cNvSpPr>
            <p:nvPr/>
          </p:nvSpPr>
          <p:spPr>
            <a:xfrm>
              <a:off x="7922293" y="4782216"/>
              <a:ext cx="620363" cy="21589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lang="en-US" sz="1400">
                  <a:solidFill>
                    <a:srgbClr val="000000"/>
                  </a:solidFill>
                  <a:latin typeface="Segoe Sans Display Semibold"/>
                </a:rPr>
                <a:t>Finance</a:t>
              </a:r>
              <a:endParaRPr kumimoji="0" lang="en-US" sz="1400" b="0" i="0" u="none" strike="noStrike" kern="1200" cap="none" spc="0" normalizeH="0" baseline="0" noProof="0">
                <a:ln>
                  <a:noFill/>
                </a:ln>
                <a:solidFill>
                  <a:srgbClr val="000000"/>
                </a:solidFill>
                <a:effectLst/>
                <a:uLnTx/>
                <a:uFillTx/>
                <a:latin typeface="Segoe Sans Display Semibold"/>
                <a:ea typeface="+mn-ea"/>
                <a:cs typeface="+mn-cs"/>
              </a:endParaRPr>
            </a:p>
          </p:txBody>
        </p:sp>
        <p:sp>
          <p:nvSpPr>
            <p:cNvPr id="83" name="TextBox 82">
              <a:extLst>
                <a:ext uri="{FF2B5EF4-FFF2-40B4-BE49-F238E27FC236}">
                  <a16:creationId xmlns:a16="http://schemas.microsoft.com/office/drawing/2014/main" id="{1910008F-6AA1-9204-ACB3-E9A2036953B0}"/>
                </a:ext>
              </a:extLst>
            </p:cNvPr>
            <p:cNvSpPr txBox="1"/>
            <p:nvPr/>
          </p:nvSpPr>
          <p:spPr>
            <a:xfrm>
              <a:off x="7719078" y="5100270"/>
              <a:ext cx="1828800" cy="161583"/>
            </a:xfrm>
            <a:prstGeom prst="rect">
              <a:avLst/>
            </a:prstGeom>
            <a:noFill/>
          </p:spPr>
          <p:txBody>
            <a:bodyPr wrap="square" lIns="0" tIns="0" rIns="0" bIns="0" anchor="ctr">
              <a:spAutoFit/>
            </a:bodyPr>
            <a:lstStyle/>
            <a:p>
              <a:pPr fontAlgn="t"/>
              <a:r>
                <a:rPr lang="en-US" sz="1050">
                  <a:solidFill>
                    <a:srgbClr val="000000">
                      <a:lumMod val="50000"/>
                      <a:lumOff val="50000"/>
                    </a:srgbClr>
                  </a:solidFill>
                  <a:latin typeface="Segoe Sans Display" pitchFamily="2" charset="0"/>
                  <a:cs typeface="Segoe Sans Display" pitchFamily="2" charset="0"/>
                </a:rPr>
                <a:t>Impact, Accelerated</a:t>
              </a:r>
            </a:p>
          </p:txBody>
        </p:sp>
      </p:grpSp>
      <p:grpSp>
        <p:nvGrpSpPr>
          <p:cNvPr id="76" name="Group 75">
            <a:extLst>
              <a:ext uri="{FF2B5EF4-FFF2-40B4-BE49-F238E27FC236}">
                <a16:creationId xmlns:a16="http://schemas.microsoft.com/office/drawing/2014/main" id="{C1AD1E70-04B4-6816-7627-9D93A54B2CCB}"/>
              </a:ext>
            </a:extLst>
          </p:cNvPr>
          <p:cNvGrpSpPr/>
          <p:nvPr/>
        </p:nvGrpSpPr>
        <p:grpSpPr>
          <a:xfrm>
            <a:off x="9454546" y="1382097"/>
            <a:ext cx="1828800" cy="1226944"/>
            <a:chOff x="9454546" y="1382097"/>
            <a:chExt cx="1828800" cy="1226944"/>
          </a:xfrm>
        </p:grpSpPr>
        <p:sp>
          <p:nvSpPr>
            <p:cNvPr id="7" name="TextBox 6">
              <a:extLst>
                <a:ext uri="{FF2B5EF4-FFF2-40B4-BE49-F238E27FC236}">
                  <a16:creationId xmlns:a16="http://schemas.microsoft.com/office/drawing/2014/main" id="{0CA95669-4149-6054-CDAC-ADAC7750A3BC}"/>
                </a:ext>
              </a:extLst>
            </p:cNvPr>
            <p:cNvSpPr txBox="1">
              <a:spLocks/>
            </p:cNvSpPr>
            <p:nvPr/>
          </p:nvSpPr>
          <p:spPr>
            <a:xfrm>
              <a:off x="9454546" y="2439764"/>
              <a:ext cx="1828800" cy="169277"/>
            </a:xfrm>
            <a:prstGeom prst="rect">
              <a:avLst/>
            </a:prstGeom>
            <a:noFill/>
          </p:spPr>
          <p:txBody>
            <a:bodyPr wrap="square" lIns="0" tIns="0" rIns="0" bIns="0" anchor="ctr">
              <a:spAutoFit/>
            </a:bodyPr>
            <a:lstStyle/>
            <a:p>
              <a:pPr algn="ctr">
                <a:defRPr/>
              </a:pPr>
              <a:r>
                <a:rPr lang="en-US" sz="1100">
                  <a:solidFill>
                    <a:srgbClr val="0078D4"/>
                  </a:solidFill>
                  <a:latin typeface="Segoe Sans Display Semibold"/>
                  <a:hlinkClick r:id="rId18">
                    <a:extLst>
                      <a:ext uri="{A12FA001-AC4F-418D-AE19-62706E023703}">
                        <ahyp:hlinkClr xmlns:ahyp="http://schemas.microsoft.com/office/drawing/2018/hyperlinkcolor" val="tx"/>
                      </a:ext>
                    </a:extLst>
                  </a:hlinkClick>
                </a:rPr>
                <a:t>Generally available</a:t>
              </a:r>
              <a:endParaRPr lang="en-US" sz="1100">
                <a:solidFill>
                  <a:srgbClr val="0078D4"/>
                </a:solidFill>
                <a:latin typeface="Segoe Sans Display Semibold"/>
              </a:endParaRPr>
            </a:p>
          </p:txBody>
        </p:sp>
        <p:sp>
          <p:nvSpPr>
            <p:cNvPr id="6" name="TextBox 5">
              <a:extLst>
                <a:ext uri="{FF2B5EF4-FFF2-40B4-BE49-F238E27FC236}">
                  <a16:creationId xmlns:a16="http://schemas.microsoft.com/office/drawing/2014/main" id="{A50DFCFA-1DDD-8E8E-B645-B125B78D4849}"/>
                </a:ext>
              </a:extLst>
            </p:cNvPr>
            <p:cNvSpPr txBox="1">
              <a:spLocks/>
            </p:cNvSpPr>
            <p:nvPr/>
          </p:nvSpPr>
          <p:spPr>
            <a:xfrm>
              <a:off x="9961783" y="1925966"/>
              <a:ext cx="814325" cy="22102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a:ea typeface="+mn-ea"/>
                  <a:cs typeface="+mn-cs"/>
                </a:rPr>
                <a:t>Facilitator</a:t>
              </a:r>
            </a:p>
          </p:txBody>
        </p:sp>
        <p:pic>
          <p:nvPicPr>
            <p:cNvPr id="8" name="Picture 7">
              <a:extLst>
                <a:ext uri="{FF2B5EF4-FFF2-40B4-BE49-F238E27FC236}">
                  <a16:creationId xmlns:a16="http://schemas.microsoft.com/office/drawing/2014/main" id="{B71BC421-A7D7-14C5-D93E-EBD8D9CD90C4}"/>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62502" y="1382097"/>
              <a:ext cx="612888" cy="612888"/>
            </a:xfrm>
            <a:prstGeom prst="rect">
              <a:avLst/>
            </a:prstGeom>
          </p:spPr>
        </p:pic>
        <p:sp>
          <p:nvSpPr>
            <p:cNvPr id="89" name="TextBox 88">
              <a:extLst>
                <a:ext uri="{FF2B5EF4-FFF2-40B4-BE49-F238E27FC236}">
                  <a16:creationId xmlns:a16="http://schemas.microsoft.com/office/drawing/2014/main" id="{EA591F08-9857-7E20-34C2-D5D3FA3FBCCF}"/>
                </a:ext>
              </a:extLst>
            </p:cNvPr>
            <p:cNvSpPr txBox="1"/>
            <p:nvPr/>
          </p:nvSpPr>
          <p:spPr>
            <a:xfrm>
              <a:off x="9454546" y="2226178"/>
              <a:ext cx="1828800" cy="161583"/>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Teams meeting moderation</a:t>
              </a:r>
            </a:p>
          </p:txBody>
        </p:sp>
      </p:grpSp>
      <p:grpSp>
        <p:nvGrpSpPr>
          <p:cNvPr id="78" name="Group 77">
            <a:extLst>
              <a:ext uri="{FF2B5EF4-FFF2-40B4-BE49-F238E27FC236}">
                <a16:creationId xmlns:a16="http://schemas.microsoft.com/office/drawing/2014/main" id="{CA6D0E2F-7A33-E482-7388-CF99CDA4A31F}"/>
              </a:ext>
            </a:extLst>
          </p:cNvPr>
          <p:cNvGrpSpPr/>
          <p:nvPr/>
        </p:nvGrpSpPr>
        <p:grpSpPr>
          <a:xfrm>
            <a:off x="9454546" y="2973874"/>
            <a:ext cx="1828800" cy="1036096"/>
            <a:chOff x="9454546" y="2924446"/>
            <a:chExt cx="1828800" cy="1036096"/>
          </a:xfrm>
        </p:grpSpPr>
        <p:sp>
          <p:nvSpPr>
            <p:cNvPr id="77" name="TextBox 76">
              <a:extLst>
                <a:ext uri="{FF2B5EF4-FFF2-40B4-BE49-F238E27FC236}">
                  <a16:creationId xmlns:a16="http://schemas.microsoft.com/office/drawing/2014/main" id="{78F44E0A-C818-A8B2-8DCB-5D5B6F971415}"/>
                </a:ext>
              </a:extLst>
            </p:cNvPr>
            <p:cNvSpPr txBox="1"/>
            <p:nvPr/>
          </p:nvSpPr>
          <p:spPr>
            <a:xfrm>
              <a:off x="9454546" y="3585464"/>
              <a:ext cx="1828800" cy="161583"/>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Organizational insights</a:t>
              </a:r>
            </a:p>
          </p:txBody>
        </p:sp>
        <p:sp>
          <p:nvSpPr>
            <p:cNvPr id="79" name="TextBox 78">
              <a:extLst>
                <a:ext uri="{FF2B5EF4-FFF2-40B4-BE49-F238E27FC236}">
                  <a16:creationId xmlns:a16="http://schemas.microsoft.com/office/drawing/2014/main" id="{31BBE7A1-E3DF-2534-49A5-71561CD445DD}"/>
                </a:ext>
              </a:extLst>
            </p:cNvPr>
            <p:cNvSpPr txBox="1">
              <a:spLocks/>
            </p:cNvSpPr>
            <p:nvPr/>
          </p:nvSpPr>
          <p:spPr>
            <a:xfrm>
              <a:off x="9593092" y="3279214"/>
              <a:ext cx="1551707" cy="22102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a:ea typeface="+mn-ea"/>
                  <a:cs typeface="+mn-cs"/>
                </a:rPr>
                <a:t>Workforce Insights</a:t>
              </a:r>
            </a:p>
          </p:txBody>
        </p:sp>
        <p:sp>
          <p:nvSpPr>
            <p:cNvPr id="117" name="TextBox 116">
              <a:extLst>
                <a:ext uri="{FF2B5EF4-FFF2-40B4-BE49-F238E27FC236}">
                  <a16:creationId xmlns:a16="http://schemas.microsoft.com/office/drawing/2014/main" id="{DDA96116-9C7D-8216-071C-8D513CF7685A}"/>
                </a:ext>
              </a:extLst>
            </p:cNvPr>
            <p:cNvSpPr txBox="1">
              <a:spLocks/>
            </p:cNvSpPr>
            <p:nvPr/>
          </p:nvSpPr>
          <p:spPr>
            <a:xfrm>
              <a:off x="9454546" y="3791265"/>
              <a:ext cx="1828800" cy="169277"/>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Sans Display Semibold"/>
                  <a:ea typeface="+mn-ea"/>
                  <a:cs typeface="+mn-cs"/>
                  <a:hlinkClick r:id="rId19"/>
                </a:rPr>
                <a:t>Frontier Program</a:t>
              </a:r>
              <a:endParaRPr kumimoji="0" lang="en-US" sz="1100" b="0" i="0" u="none" strike="noStrike" kern="1200" cap="none" spc="0" normalizeH="0" baseline="0" noProof="0">
                <a:ln>
                  <a:noFill/>
                </a:ln>
                <a:solidFill>
                  <a:srgbClr val="000000"/>
                </a:solidFill>
                <a:effectLst/>
                <a:uLnTx/>
                <a:uFillTx/>
                <a:latin typeface="Segoe Sans Display Semibold"/>
                <a:ea typeface="+mn-ea"/>
                <a:cs typeface="+mn-cs"/>
              </a:endParaRPr>
            </a:p>
          </p:txBody>
        </p:sp>
        <p:pic>
          <p:nvPicPr>
            <p:cNvPr id="34" name="Picture 33">
              <a:extLst>
                <a:ext uri="{FF2B5EF4-FFF2-40B4-BE49-F238E27FC236}">
                  <a16:creationId xmlns:a16="http://schemas.microsoft.com/office/drawing/2014/main" id="{4C8261D8-0D81-614C-C3B1-614380A73C5B}"/>
                </a:ext>
                <a:ext uri="{C183D7F6-B498-43B3-948B-1728B52AA6E4}">
                  <adec:decorative xmlns:adec="http://schemas.microsoft.com/office/drawing/2017/decorative" val="1"/>
                </a:ext>
              </a:extLst>
            </p:cNvPr>
            <p:cNvPicPr>
              <a:picLocks noChangeAspect="1"/>
            </p:cNvPicPr>
            <p:nvPr/>
          </p:nvPicPr>
          <p:blipFill>
            <a:blip r:embed="rId20">
              <a:extLst>
                <a:ext uri="{28A0092B-C50C-407E-A947-70E740481C1C}">
                  <a14:useLocalDpi xmlns:a14="http://schemas.microsoft.com/office/drawing/2010/main" val="0"/>
                </a:ext>
              </a:extLst>
            </a:blip>
            <a:srcRect/>
            <a:stretch/>
          </p:blipFill>
          <p:spPr>
            <a:xfrm>
              <a:off x="10204354" y="2924446"/>
              <a:ext cx="329184" cy="329184"/>
            </a:xfrm>
            <a:prstGeom prst="rect">
              <a:avLst/>
            </a:prstGeom>
          </p:spPr>
        </p:pic>
      </p:grpSp>
      <p:grpSp>
        <p:nvGrpSpPr>
          <p:cNvPr id="85" name="Group 84">
            <a:extLst>
              <a:ext uri="{FF2B5EF4-FFF2-40B4-BE49-F238E27FC236}">
                <a16:creationId xmlns:a16="http://schemas.microsoft.com/office/drawing/2014/main" id="{D5C2B0E0-A9E7-C776-C8B0-B28413F6002E}"/>
              </a:ext>
            </a:extLst>
          </p:cNvPr>
          <p:cNvGrpSpPr/>
          <p:nvPr/>
        </p:nvGrpSpPr>
        <p:grpSpPr>
          <a:xfrm>
            <a:off x="9454546" y="4395153"/>
            <a:ext cx="1828800" cy="1224964"/>
            <a:chOff x="9454546" y="4395153"/>
            <a:chExt cx="1828800" cy="1224964"/>
          </a:xfrm>
        </p:grpSpPr>
        <p:sp>
          <p:nvSpPr>
            <p:cNvPr id="104" name="TextBox 103">
              <a:extLst>
                <a:ext uri="{FF2B5EF4-FFF2-40B4-BE49-F238E27FC236}">
                  <a16:creationId xmlns:a16="http://schemas.microsoft.com/office/drawing/2014/main" id="{C09BA8A0-86CE-0CA2-DFBA-D772C294D2C5}"/>
                </a:ext>
              </a:extLst>
            </p:cNvPr>
            <p:cNvSpPr txBox="1"/>
            <p:nvPr/>
          </p:nvSpPr>
          <p:spPr>
            <a:xfrm>
              <a:off x="9454546" y="5090067"/>
              <a:ext cx="1828800" cy="323165"/>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0000">
                      <a:lumMod val="50000"/>
                      <a:lumOff val="50000"/>
                    </a:srgbClr>
                  </a:solidFill>
                  <a:effectLst/>
                  <a:uLnTx/>
                  <a:uFillTx/>
                  <a:latin typeface="Segoe Sans Display" pitchFamily="2" charset="0"/>
                  <a:ea typeface="+mn-ea"/>
                  <a:cs typeface="Segoe Sans Display" pitchFamily="2" charset="0"/>
                </a:rPr>
                <a:t>Curated AI skill building resources</a:t>
              </a:r>
            </a:p>
          </p:txBody>
        </p:sp>
        <p:sp>
          <p:nvSpPr>
            <p:cNvPr id="105" name="TextBox 104">
              <a:extLst>
                <a:ext uri="{FF2B5EF4-FFF2-40B4-BE49-F238E27FC236}">
                  <a16:creationId xmlns:a16="http://schemas.microsoft.com/office/drawing/2014/main" id="{FCC3D3D0-8ED3-14B5-7F4E-9A09738EBA86}"/>
                </a:ext>
              </a:extLst>
            </p:cNvPr>
            <p:cNvSpPr txBox="1">
              <a:spLocks/>
            </p:cNvSpPr>
            <p:nvPr/>
          </p:nvSpPr>
          <p:spPr>
            <a:xfrm>
              <a:off x="10017888" y="4779651"/>
              <a:ext cx="702115" cy="221023"/>
            </a:xfrm>
            <a:prstGeom prst="rect">
              <a:avLst/>
            </a:prstGeom>
            <a:noFill/>
          </p:spPr>
          <p:txBody>
            <a:bodyPr wrap="none" lIns="0" tIns="0" rIns="0" bIns="0" rtlCol="0" anchor="ctr">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400" b="0" i="0" u="none" strike="noStrike" kern="1200" cap="none" spc="0" normalizeH="0" baseline="0" noProof="0">
                  <a:ln>
                    <a:noFill/>
                  </a:ln>
                  <a:solidFill>
                    <a:srgbClr val="000000"/>
                  </a:solidFill>
                  <a:effectLst/>
                  <a:uLnTx/>
                  <a:uFillTx/>
                  <a:latin typeface="Segoe Sans Display Semibold"/>
                  <a:ea typeface="+mn-ea"/>
                  <a:cs typeface="+mn-cs"/>
                </a:rPr>
                <a:t>Learning</a:t>
              </a:r>
            </a:p>
          </p:txBody>
        </p:sp>
        <p:sp>
          <p:nvSpPr>
            <p:cNvPr id="118" name="TextBox 117">
              <a:extLst>
                <a:ext uri="{FF2B5EF4-FFF2-40B4-BE49-F238E27FC236}">
                  <a16:creationId xmlns:a16="http://schemas.microsoft.com/office/drawing/2014/main" id="{22FFE141-6AF3-254B-5402-FFABCE9F6E68}"/>
                </a:ext>
              </a:extLst>
            </p:cNvPr>
            <p:cNvSpPr txBox="1">
              <a:spLocks/>
            </p:cNvSpPr>
            <p:nvPr/>
          </p:nvSpPr>
          <p:spPr>
            <a:xfrm>
              <a:off x="9454546" y="5450840"/>
              <a:ext cx="1828800" cy="169277"/>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Segoe Sans Display Semibold"/>
                  <a:ea typeface="+mn-ea"/>
                  <a:cs typeface="+mn-cs"/>
                  <a:hlinkClick r:id="rId19"/>
                </a:rPr>
                <a:t>Frontier Program</a:t>
              </a:r>
              <a:endParaRPr kumimoji="0" lang="en-US" sz="1100" b="0" i="0" u="none" strike="noStrike" kern="1200" cap="none" spc="0" normalizeH="0" baseline="0" noProof="0">
                <a:ln>
                  <a:noFill/>
                </a:ln>
                <a:solidFill>
                  <a:srgbClr val="000000"/>
                </a:solidFill>
                <a:effectLst/>
                <a:uLnTx/>
                <a:uFillTx/>
                <a:latin typeface="Segoe Sans Display Semibold"/>
                <a:ea typeface="+mn-ea"/>
                <a:cs typeface="+mn-cs"/>
              </a:endParaRPr>
            </a:p>
          </p:txBody>
        </p:sp>
        <p:pic>
          <p:nvPicPr>
            <p:cNvPr id="39" name="Picture 38">
              <a:extLst>
                <a:ext uri="{FF2B5EF4-FFF2-40B4-BE49-F238E27FC236}">
                  <a16:creationId xmlns:a16="http://schemas.microsoft.com/office/drawing/2014/main" id="{D39EB72A-8805-A869-B18E-A76F47125F85}"/>
                </a:ext>
                <a:ext uri="{C183D7F6-B498-43B3-948B-1728B52AA6E4}">
                  <adec:decorative xmlns:adec="http://schemas.microsoft.com/office/drawing/2017/decorative" val="1"/>
                </a:ext>
              </a:extLst>
            </p:cNvPr>
            <p:cNvPicPr>
              <a:picLocks noChangeAspect="1"/>
            </p:cNvPicPr>
            <p:nvPr/>
          </p:nvPicPr>
          <p:blipFill>
            <a:blip r:embed="rId21">
              <a:extLst>
                <a:ext uri="{28A0092B-C50C-407E-A947-70E740481C1C}">
                  <a14:useLocalDpi xmlns:a14="http://schemas.microsoft.com/office/drawing/2010/main" val="0"/>
                </a:ext>
              </a:extLst>
            </a:blip>
            <a:srcRect/>
            <a:stretch/>
          </p:blipFill>
          <p:spPr>
            <a:xfrm>
              <a:off x="10204354" y="4395153"/>
              <a:ext cx="329184" cy="329184"/>
            </a:xfrm>
            <a:prstGeom prst="rect">
              <a:avLst/>
            </a:prstGeom>
          </p:spPr>
        </p:pic>
      </p:grpSp>
      <p:sp>
        <p:nvSpPr>
          <p:cNvPr id="4" name="TextBox 3">
            <a:extLst>
              <a:ext uri="{FF2B5EF4-FFF2-40B4-BE49-F238E27FC236}">
                <a16:creationId xmlns:a16="http://schemas.microsoft.com/office/drawing/2014/main" id="{D9DEA9E6-2C70-6AA4-6A1A-4D6A71066B55}"/>
              </a:ext>
            </a:extLst>
          </p:cNvPr>
          <p:cNvSpPr txBox="1"/>
          <p:nvPr/>
        </p:nvSpPr>
        <p:spPr>
          <a:xfrm>
            <a:off x="889079" y="5434579"/>
            <a:ext cx="1828800" cy="180654"/>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78D4"/>
                </a:solidFill>
                <a:effectLst/>
                <a:uLnTx/>
                <a:uFillTx/>
                <a:latin typeface="Segoe Sans Display Semibold"/>
                <a:ea typeface="+mn-ea"/>
                <a:cs typeface="+mn-cs"/>
                <a:hlinkClick r:id="rId14">
                  <a:extLst>
                    <a:ext uri="{A12FA001-AC4F-418D-AE19-62706E023703}">
                      <ahyp:hlinkClr xmlns:ahyp="http://schemas.microsoft.com/office/drawing/2018/hyperlinkcolor" val="tx"/>
                    </a:ext>
                  </a:extLst>
                </a:hlinkClick>
              </a:rPr>
              <a:t>Generally available</a:t>
            </a:r>
            <a:endParaRPr kumimoji="0" lang="en-US" sz="1100" b="0" i="0" u="none" strike="noStrike" kern="1200" cap="none" spc="0" normalizeH="0" baseline="0" noProof="0">
              <a:ln>
                <a:noFill/>
              </a:ln>
              <a:solidFill>
                <a:srgbClr val="0078D4"/>
              </a:solidFill>
              <a:effectLst/>
              <a:uLnTx/>
              <a:uFillTx/>
              <a:latin typeface="Segoe Sans Display Semibold"/>
              <a:ea typeface="+mn-ea"/>
              <a:cs typeface="+mn-cs"/>
            </a:endParaRPr>
          </a:p>
        </p:txBody>
      </p:sp>
      <p:sp>
        <p:nvSpPr>
          <p:cNvPr id="10" name="TextBox 9">
            <a:extLst>
              <a:ext uri="{FF2B5EF4-FFF2-40B4-BE49-F238E27FC236}">
                <a16:creationId xmlns:a16="http://schemas.microsoft.com/office/drawing/2014/main" id="{5660428A-82FD-9484-40B0-AD127F83CAAF}"/>
              </a:ext>
            </a:extLst>
          </p:cNvPr>
          <p:cNvSpPr txBox="1">
            <a:spLocks/>
          </p:cNvSpPr>
          <p:nvPr/>
        </p:nvSpPr>
        <p:spPr>
          <a:xfrm>
            <a:off x="3045126" y="5448798"/>
            <a:ext cx="1828800" cy="169277"/>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78D4"/>
                </a:solidFill>
                <a:effectLst/>
                <a:uLnTx/>
                <a:uFillTx/>
                <a:latin typeface="Segoe Sans Display Semibold"/>
                <a:ea typeface="+mn-ea"/>
                <a:cs typeface="+mn-cs"/>
                <a:hlinkClick r:id="rId6">
                  <a:extLst>
                    <a:ext uri="{A12FA001-AC4F-418D-AE19-62706E023703}">
                      <ahyp:hlinkClr xmlns:ahyp="http://schemas.microsoft.com/office/drawing/2018/hyperlinkcolor" val="tx"/>
                    </a:ext>
                  </a:extLst>
                </a:hlinkClick>
              </a:rPr>
              <a:t>Generally available</a:t>
            </a:r>
            <a:endParaRPr kumimoji="0" lang="en-US" sz="1100" b="0" i="0" u="none" strike="noStrike" kern="1200" cap="none" spc="0" normalizeH="0" baseline="0" noProof="0">
              <a:ln>
                <a:noFill/>
              </a:ln>
              <a:solidFill>
                <a:srgbClr val="0078D4"/>
              </a:solidFill>
              <a:effectLst/>
              <a:uLnTx/>
              <a:uFillTx/>
              <a:latin typeface="Segoe Sans Display Semibold"/>
              <a:ea typeface="+mn-ea"/>
              <a:cs typeface="+mn-cs"/>
            </a:endParaRPr>
          </a:p>
        </p:txBody>
      </p:sp>
      <p:sp>
        <p:nvSpPr>
          <p:cNvPr id="16" name="TextBox 15">
            <a:extLst>
              <a:ext uri="{FF2B5EF4-FFF2-40B4-BE49-F238E27FC236}">
                <a16:creationId xmlns:a16="http://schemas.microsoft.com/office/drawing/2014/main" id="{973877B3-5916-82EE-3C55-428611806665}"/>
              </a:ext>
            </a:extLst>
          </p:cNvPr>
          <p:cNvSpPr txBox="1">
            <a:spLocks/>
          </p:cNvSpPr>
          <p:nvPr/>
        </p:nvSpPr>
        <p:spPr>
          <a:xfrm>
            <a:off x="5148805" y="5413232"/>
            <a:ext cx="1828800" cy="169277"/>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78D4"/>
                </a:solidFill>
                <a:effectLst/>
                <a:uLnTx/>
                <a:uFillTx/>
                <a:latin typeface="Segoe Sans Display Semibold"/>
                <a:ea typeface="+mn-ea"/>
                <a:cs typeface="+mn-cs"/>
                <a:hlinkClick r:id="rId6">
                  <a:extLst>
                    <a:ext uri="{A12FA001-AC4F-418D-AE19-62706E023703}">
                      <ahyp:hlinkClr xmlns:ahyp="http://schemas.microsoft.com/office/drawing/2018/hyperlinkcolor" val="tx"/>
                    </a:ext>
                  </a:extLst>
                </a:hlinkClick>
              </a:rPr>
              <a:t>Generally available</a:t>
            </a:r>
            <a:endParaRPr kumimoji="0" lang="en-US" sz="1100" b="0" i="0" u="none" strike="noStrike" kern="1200" cap="none" spc="0" normalizeH="0" baseline="0" noProof="0">
              <a:ln>
                <a:noFill/>
              </a:ln>
              <a:solidFill>
                <a:srgbClr val="0078D4"/>
              </a:solidFill>
              <a:effectLst/>
              <a:uLnTx/>
              <a:uFillTx/>
              <a:latin typeface="Segoe Sans Display Semibold"/>
              <a:ea typeface="+mn-ea"/>
              <a:cs typeface="+mn-cs"/>
            </a:endParaRPr>
          </a:p>
        </p:txBody>
      </p:sp>
      <p:sp>
        <p:nvSpPr>
          <p:cNvPr id="27" name="TextBox 26">
            <a:extLst>
              <a:ext uri="{FF2B5EF4-FFF2-40B4-BE49-F238E27FC236}">
                <a16:creationId xmlns:a16="http://schemas.microsoft.com/office/drawing/2014/main" id="{791A7056-0B7C-0543-6472-B1925D3F45EF}"/>
              </a:ext>
            </a:extLst>
          </p:cNvPr>
          <p:cNvSpPr txBox="1">
            <a:spLocks/>
          </p:cNvSpPr>
          <p:nvPr/>
        </p:nvSpPr>
        <p:spPr>
          <a:xfrm>
            <a:off x="7285276" y="5402199"/>
            <a:ext cx="1828800" cy="169277"/>
          </a:xfrm>
          <a:prstGeom prst="rect">
            <a:avLst/>
          </a:prstGeom>
          <a:noFill/>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78D4"/>
                </a:solidFill>
                <a:effectLst/>
                <a:uLnTx/>
                <a:uFillTx/>
                <a:latin typeface="Segoe Sans Display Semibold"/>
                <a:ea typeface="+mn-ea"/>
                <a:cs typeface="+mn-cs"/>
                <a:hlinkClick r:id="rId6">
                  <a:extLst>
                    <a:ext uri="{A12FA001-AC4F-418D-AE19-62706E023703}">
                      <ahyp:hlinkClr xmlns:ahyp="http://schemas.microsoft.com/office/drawing/2018/hyperlinkcolor" val="tx"/>
                    </a:ext>
                  </a:extLst>
                </a:hlinkClick>
              </a:rPr>
              <a:t>Generally available</a:t>
            </a:r>
            <a:endParaRPr kumimoji="0" lang="en-US" sz="1100" b="0" i="0" u="none" strike="noStrike" kern="1200" cap="none" spc="0" normalizeH="0" baseline="0" noProof="0">
              <a:ln>
                <a:noFill/>
              </a:ln>
              <a:solidFill>
                <a:srgbClr val="0078D4"/>
              </a:solidFill>
              <a:effectLst/>
              <a:uLnTx/>
              <a:uFillTx/>
              <a:latin typeface="Segoe Sans Display Semibold"/>
              <a:ea typeface="+mn-ea"/>
              <a:cs typeface="+mn-cs"/>
            </a:endParaRPr>
          </a:p>
        </p:txBody>
      </p:sp>
      <p:pic>
        <p:nvPicPr>
          <p:cNvPr id="30" name="Picture 29">
            <a:extLst>
              <a:ext uri="{FF2B5EF4-FFF2-40B4-BE49-F238E27FC236}">
                <a16:creationId xmlns:a16="http://schemas.microsoft.com/office/drawing/2014/main" id="{52765FB4-86A3-8FA5-DA64-0940EAD970ED}"/>
              </a:ext>
            </a:extLst>
          </p:cNvPr>
          <p:cNvPicPr>
            <a:picLocks noChangeAspect="1"/>
          </p:cNvPicPr>
          <p:nvPr/>
        </p:nvPicPr>
        <p:blipFill>
          <a:blip r:embed="rId22"/>
          <a:stretch/>
        </p:blipFill>
        <p:spPr>
          <a:xfrm>
            <a:off x="7899531" y="4388307"/>
            <a:ext cx="384848" cy="384848"/>
          </a:xfrm>
          <a:prstGeom prst="rect">
            <a:avLst/>
          </a:prstGeom>
        </p:spPr>
      </p:pic>
      <p:pic>
        <p:nvPicPr>
          <p:cNvPr id="48" name="Picture 47">
            <a:extLst>
              <a:ext uri="{FF2B5EF4-FFF2-40B4-BE49-F238E27FC236}">
                <a16:creationId xmlns:a16="http://schemas.microsoft.com/office/drawing/2014/main" id="{8EB53E2A-1DFA-A976-F267-EEABA70C5111}"/>
              </a:ext>
            </a:extLst>
          </p:cNvPr>
          <p:cNvPicPr>
            <a:picLocks noChangeAspect="1"/>
          </p:cNvPicPr>
          <p:nvPr/>
        </p:nvPicPr>
        <p:blipFill>
          <a:blip r:embed="rId23"/>
          <a:stretch/>
        </p:blipFill>
        <p:spPr>
          <a:xfrm>
            <a:off x="5850930" y="1533447"/>
            <a:ext cx="442563" cy="404287"/>
          </a:xfrm>
          <a:prstGeom prst="rect">
            <a:avLst/>
          </a:prstGeom>
        </p:spPr>
      </p:pic>
      <p:pic>
        <p:nvPicPr>
          <p:cNvPr id="71" name="Picture 70" descr="Finance scenario: Analyze cashflow variances – Microsoft Adoption">
            <a:extLst>
              <a:ext uri="{FF2B5EF4-FFF2-40B4-BE49-F238E27FC236}">
                <a16:creationId xmlns:a16="http://schemas.microsoft.com/office/drawing/2014/main" id="{F9657C0B-966E-866F-A6CC-AF9618E3126C}"/>
              </a:ext>
            </a:extLst>
          </p:cNvPr>
          <p:cNvPicPr>
            <a:picLocks noChangeAspect="1"/>
          </p:cNvPicPr>
          <p:nvPr/>
        </p:nvPicPr>
        <p:blipFill>
          <a:blip r:embed="rId24"/>
          <a:stretch>
            <a:fillRect/>
          </a:stretch>
        </p:blipFill>
        <p:spPr>
          <a:xfrm>
            <a:off x="1581650" y="1491413"/>
            <a:ext cx="461538" cy="461538"/>
          </a:xfrm>
          <a:prstGeom prst="rect">
            <a:avLst/>
          </a:prstGeom>
        </p:spPr>
      </p:pic>
      <p:pic>
        <p:nvPicPr>
          <p:cNvPr id="88" name="Picture 87">
            <a:extLst>
              <a:ext uri="{FF2B5EF4-FFF2-40B4-BE49-F238E27FC236}">
                <a16:creationId xmlns:a16="http://schemas.microsoft.com/office/drawing/2014/main" id="{C6F318E0-B1DA-05F2-4CE4-D0065957AFBF}"/>
              </a:ext>
            </a:extLst>
          </p:cNvPr>
          <p:cNvPicPr>
            <a:picLocks noChangeAspect="1"/>
          </p:cNvPicPr>
          <p:nvPr/>
        </p:nvPicPr>
        <p:blipFill>
          <a:blip r:embed="rId25"/>
          <a:stretch/>
        </p:blipFill>
        <p:spPr>
          <a:xfrm>
            <a:off x="3653084" y="1475915"/>
            <a:ext cx="543001" cy="485843"/>
          </a:xfrm>
          <a:prstGeom prst="rect">
            <a:avLst/>
          </a:prstGeom>
        </p:spPr>
      </p:pic>
    </p:spTree>
    <p:extLst>
      <p:ext uri="{BB962C8B-B14F-4D97-AF65-F5344CB8AC3E}">
        <p14:creationId xmlns:p14="http://schemas.microsoft.com/office/powerpoint/2010/main" val="3050980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26"/>
                                        </p:tgtEl>
                                        <p:attrNameLst>
                                          <p:attrName>style.visibility</p:attrName>
                                        </p:attrNameLst>
                                      </p:cBhvr>
                                      <p:to>
                                        <p:strVal val="visible"/>
                                      </p:to>
                                    </p:set>
                                    <p:animEffect transition="in" filter="fade">
                                      <p:cBhvr>
                                        <p:cTn id="7" dur="500"/>
                                        <p:tgtEl>
                                          <p:spTgt spid="126"/>
                                        </p:tgtEl>
                                      </p:cBhvr>
                                    </p:animEffect>
                                  </p:childTnLst>
                                </p:cTn>
                              </p:par>
                              <p:par>
                                <p:cTn id="8" presetID="64" presetClass="path" presetSubtype="0" accel="50000" decel="50000" fill="hold" nodeType="withEffect">
                                  <p:stCondLst>
                                    <p:cond delay="0"/>
                                  </p:stCondLst>
                                  <p:childTnLst>
                                    <p:animMotion origin="layout" path="M -2.08333E-7 0.11273 L -2.08333E-7 -7.40741E-7 " pathEditMode="relative" rAng="0" ptsTypes="AA">
                                      <p:cBhvr>
                                        <p:cTn id="9" dur="1000" fill="hold"/>
                                        <p:tgtEl>
                                          <p:spTgt spid="126"/>
                                        </p:tgtEl>
                                        <p:attrNameLst>
                                          <p:attrName>ppt_x</p:attrName>
                                          <p:attrName>ppt_y</p:attrName>
                                        </p:attrNameLst>
                                      </p:cBhvr>
                                      <p:rCtr x="0" y="-5648"/>
                                    </p:animMotion>
                                  </p:childTnLst>
                                </p:cTn>
                              </p:par>
                              <p:par>
                                <p:cTn id="10" presetID="10" presetClass="entr" presetSubtype="0" fill="hold" nodeType="with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500"/>
                                        <p:tgtEl>
                                          <p:spTgt spid="40"/>
                                        </p:tgtEl>
                                      </p:cBhvr>
                                    </p:animEffect>
                                  </p:childTnLst>
                                </p:cTn>
                              </p:par>
                              <p:par>
                                <p:cTn id="13" presetID="64" presetClass="path" presetSubtype="0" accel="50000" decel="50000" fill="hold" nodeType="withEffect">
                                  <p:stCondLst>
                                    <p:cond delay="0"/>
                                  </p:stCondLst>
                                  <p:childTnLst>
                                    <p:animMotion origin="layout" path="M 8.33333E-7 0.06805 L 8.33333E-7 0.00023 " pathEditMode="relative" rAng="0" ptsTypes="AA">
                                      <p:cBhvr>
                                        <p:cTn id="14" dur="1000" fill="hold"/>
                                        <p:tgtEl>
                                          <p:spTgt spid="40"/>
                                        </p:tgtEl>
                                        <p:attrNameLst>
                                          <p:attrName>ppt_x</p:attrName>
                                          <p:attrName>ppt_y</p:attrName>
                                        </p:attrNameLst>
                                      </p:cBhvr>
                                      <p:rCtr x="0" y="-3403"/>
                                    </p:animMotion>
                                  </p:childTnLst>
                                </p:cTn>
                              </p:par>
                              <p:par>
                                <p:cTn id="15" presetID="10" presetClass="entr" presetSubtype="0" fill="hold" nodeType="withEffect">
                                  <p:stCondLst>
                                    <p:cond delay="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500"/>
                                        <p:tgtEl>
                                          <p:spTgt spid="45"/>
                                        </p:tgtEl>
                                      </p:cBhvr>
                                    </p:animEffect>
                                  </p:childTnLst>
                                </p:cTn>
                              </p:par>
                              <p:par>
                                <p:cTn id="18" presetID="64" presetClass="path" presetSubtype="0" accel="50000" decel="50000" fill="hold" nodeType="withEffect">
                                  <p:stCondLst>
                                    <p:cond delay="0"/>
                                  </p:stCondLst>
                                  <p:childTnLst>
                                    <p:animMotion origin="layout" path="M 8.33333E-7 0.06805 L 8.33333E-7 0.00023 " pathEditMode="relative" rAng="0" ptsTypes="AA">
                                      <p:cBhvr>
                                        <p:cTn id="19" dur="1000" fill="hold"/>
                                        <p:tgtEl>
                                          <p:spTgt spid="45"/>
                                        </p:tgtEl>
                                        <p:attrNameLst>
                                          <p:attrName>ppt_x</p:attrName>
                                          <p:attrName>ppt_y</p:attrName>
                                        </p:attrNameLst>
                                      </p:cBhvr>
                                      <p:rCtr x="0" y="-3403"/>
                                    </p:animMotion>
                                  </p:childTnLst>
                                </p:cTn>
                              </p:par>
                              <p:par>
                                <p:cTn id="20" presetID="10" presetClass="entr" presetSubtype="0" fill="hold" nodeType="withEffect">
                                  <p:stCondLst>
                                    <p:cond delay="0"/>
                                  </p:stCondLst>
                                  <p:childTnLst>
                                    <p:set>
                                      <p:cBhvr>
                                        <p:cTn id="21" dur="1" fill="hold">
                                          <p:stCondLst>
                                            <p:cond delay="0"/>
                                          </p:stCondLst>
                                        </p:cTn>
                                        <p:tgtEl>
                                          <p:spTgt spid="57"/>
                                        </p:tgtEl>
                                        <p:attrNameLst>
                                          <p:attrName>style.visibility</p:attrName>
                                        </p:attrNameLst>
                                      </p:cBhvr>
                                      <p:to>
                                        <p:strVal val="visible"/>
                                      </p:to>
                                    </p:set>
                                    <p:animEffect transition="in" filter="fade">
                                      <p:cBhvr>
                                        <p:cTn id="22" dur="500"/>
                                        <p:tgtEl>
                                          <p:spTgt spid="57"/>
                                        </p:tgtEl>
                                      </p:cBhvr>
                                    </p:animEffect>
                                  </p:childTnLst>
                                </p:cTn>
                              </p:par>
                              <p:par>
                                <p:cTn id="23" presetID="64" presetClass="path" presetSubtype="0" accel="50000" decel="50000" fill="hold" nodeType="withEffect">
                                  <p:stCondLst>
                                    <p:cond delay="0"/>
                                  </p:stCondLst>
                                  <p:childTnLst>
                                    <p:animMotion origin="layout" path="M 8.33333E-7 0.06805 L 8.33333E-7 0.00023 " pathEditMode="relative" rAng="0" ptsTypes="AA">
                                      <p:cBhvr>
                                        <p:cTn id="24" dur="1000" fill="hold"/>
                                        <p:tgtEl>
                                          <p:spTgt spid="57"/>
                                        </p:tgtEl>
                                        <p:attrNameLst>
                                          <p:attrName>ppt_x</p:attrName>
                                          <p:attrName>ppt_y</p:attrName>
                                        </p:attrNameLst>
                                      </p:cBhvr>
                                      <p:rCtr x="0" y="-3403"/>
                                    </p:animMotion>
                                  </p:childTnLst>
                                </p:cTn>
                              </p:par>
                              <p:par>
                                <p:cTn id="25" presetID="10" presetClass="entr" presetSubtype="0" fill="hold" nodeType="withEffect">
                                  <p:stCondLst>
                                    <p:cond delay="0"/>
                                  </p:stCondLst>
                                  <p:childTnLst>
                                    <p:set>
                                      <p:cBhvr>
                                        <p:cTn id="26" dur="1" fill="hold">
                                          <p:stCondLst>
                                            <p:cond delay="0"/>
                                          </p:stCondLst>
                                        </p:cTn>
                                        <p:tgtEl>
                                          <p:spTgt spid="73"/>
                                        </p:tgtEl>
                                        <p:attrNameLst>
                                          <p:attrName>style.visibility</p:attrName>
                                        </p:attrNameLst>
                                      </p:cBhvr>
                                      <p:to>
                                        <p:strVal val="visible"/>
                                      </p:to>
                                    </p:set>
                                    <p:animEffect transition="in" filter="fade">
                                      <p:cBhvr>
                                        <p:cTn id="27" dur="500"/>
                                        <p:tgtEl>
                                          <p:spTgt spid="73"/>
                                        </p:tgtEl>
                                      </p:cBhvr>
                                    </p:animEffect>
                                  </p:childTnLst>
                                </p:cTn>
                              </p:par>
                              <p:par>
                                <p:cTn id="28" presetID="64" presetClass="path" presetSubtype="0" accel="50000" decel="50000" fill="hold" nodeType="withEffect">
                                  <p:stCondLst>
                                    <p:cond delay="0"/>
                                  </p:stCondLst>
                                  <p:childTnLst>
                                    <p:animMotion origin="layout" path="M 8.33333E-7 0.06805 L 8.33333E-7 0.00023 " pathEditMode="relative" rAng="0" ptsTypes="AA">
                                      <p:cBhvr>
                                        <p:cTn id="29" dur="1000" fill="hold"/>
                                        <p:tgtEl>
                                          <p:spTgt spid="73"/>
                                        </p:tgtEl>
                                        <p:attrNameLst>
                                          <p:attrName>ppt_x</p:attrName>
                                          <p:attrName>ppt_y</p:attrName>
                                        </p:attrNameLst>
                                      </p:cBhvr>
                                      <p:rCtr x="0" y="-3403"/>
                                    </p:animMotion>
                                  </p:childTnLst>
                                </p:cTn>
                              </p:par>
                              <p:par>
                                <p:cTn id="30" presetID="10" presetClass="entr" presetSubtype="0" fill="hold" nodeType="withEffect">
                                  <p:stCondLst>
                                    <p:cond delay="0"/>
                                  </p:stCondLst>
                                  <p:childTnLst>
                                    <p:set>
                                      <p:cBhvr>
                                        <p:cTn id="31" dur="1" fill="hold">
                                          <p:stCondLst>
                                            <p:cond delay="0"/>
                                          </p:stCondLst>
                                        </p:cTn>
                                        <p:tgtEl>
                                          <p:spTgt spid="76"/>
                                        </p:tgtEl>
                                        <p:attrNameLst>
                                          <p:attrName>style.visibility</p:attrName>
                                        </p:attrNameLst>
                                      </p:cBhvr>
                                      <p:to>
                                        <p:strVal val="visible"/>
                                      </p:to>
                                    </p:set>
                                    <p:animEffect transition="in" filter="fade">
                                      <p:cBhvr>
                                        <p:cTn id="32" dur="500"/>
                                        <p:tgtEl>
                                          <p:spTgt spid="76"/>
                                        </p:tgtEl>
                                      </p:cBhvr>
                                    </p:animEffect>
                                  </p:childTnLst>
                                </p:cTn>
                              </p:par>
                              <p:par>
                                <p:cTn id="33" presetID="64" presetClass="path" presetSubtype="0" accel="50000" decel="50000" fill="hold" nodeType="withEffect">
                                  <p:stCondLst>
                                    <p:cond delay="0"/>
                                  </p:stCondLst>
                                  <p:childTnLst>
                                    <p:animMotion origin="layout" path="M 8.33333E-7 0.06805 L 8.33333E-7 0.00023 " pathEditMode="relative" rAng="0" ptsTypes="AA">
                                      <p:cBhvr>
                                        <p:cTn id="34" dur="1000" fill="hold"/>
                                        <p:tgtEl>
                                          <p:spTgt spid="76"/>
                                        </p:tgtEl>
                                        <p:attrNameLst>
                                          <p:attrName>ppt_x</p:attrName>
                                          <p:attrName>ppt_y</p:attrName>
                                        </p:attrNameLst>
                                      </p:cBhvr>
                                      <p:rCtr x="0" y="-3403"/>
                                    </p:animMotion>
                                  </p:childTnLst>
                                </p:cTn>
                              </p:par>
                              <p:par>
                                <p:cTn id="35" presetID="10" presetClass="entr" presetSubtype="0" fill="hold" nodeType="withEffect">
                                  <p:stCondLst>
                                    <p:cond delay="500"/>
                                  </p:stCondLst>
                                  <p:childTnLst>
                                    <p:set>
                                      <p:cBhvr>
                                        <p:cTn id="36" dur="1" fill="hold">
                                          <p:stCondLst>
                                            <p:cond delay="0"/>
                                          </p:stCondLst>
                                        </p:cTn>
                                        <p:tgtEl>
                                          <p:spTgt spid="46"/>
                                        </p:tgtEl>
                                        <p:attrNameLst>
                                          <p:attrName>style.visibility</p:attrName>
                                        </p:attrNameLst>
                                      </p:cBhvr>
                                      <p:to>
                                        <p:strVal val="visible"/>
                                      </p:to>
                                    </p:set>
                                    <p:animEffect transition="in" filter="fade">
                                      <p:cBhvr>
                                        <p:cTn id="37" dur="500"/>
                                        <p:tgtEl>
                                          <p:spTgt spid="46"/>
                                        </p:tgtEl>
                                      </p:cBhvr>
                                    </p:animEffect>
                                  </p:childTnLst>
                                </p:cTn>
                              </p:par>
                              <p:par>
                                <p:cTn id="38" presetID="64" presetClass="path" presetSubtype="0" accel="50000" decel="50000" fill="hold" nodeType="withEffect">
                                  <p:stCondLst>
                                    <p:cond delay="500"/>
                                  </p:stCondLst>
                                  <p:childTnLst>
                                    <p:animMotion origin="layout" path="M 8.33333E-7 0.06805 L 8.33333E-7 0.00023 " pathEditMode="relative" rAng="0" ptsTypes="AA">
                                      <p:cBhvr>
                                        <p:cTn id="39" dur="1000" fill="hold"/>
                                        <p:tgtEl>
                                          <p:spTgt spid="46"/>
                                        </p:tgtEl>
                                        <p:attrNameLst>
                                          <p:attrName>ppt_x</p:attrName>
                                          <p:attrName>ppt_y</p:attrName>
                                        </p:attrNameLst>
                                      </p:cBhvr>
                                      <p:rCtr x="0" y="-3403"/>
                                    </p:animMotion>
                                  </p:childTnLst>
                                </p:cTn>
                              </p:par>
                              <p:par>
                                <p:cTn id="40" presetID="10" presetClass="entr" presetSubtype="0" fill="hold" nodeType="withEffect">
                                  <p:stCondLst>
                                    <p:cond delay="500"/>
                                  </p:stCondLst>
                                  <p:childTnLst>
                                    <p:set>
                                      <p:cBhvr>
                                        <p:cTn id="41" dur="1" fill="hold">
                                          <p:stCondLst>
                                            <p:cond delay="0"/>
                                          </p:stCondLst>
                                        </p:cTn>
                                        <p:tgtEl>
                                          <p:spTgt spid="54"/>
                                        </p:tgtEl>
                                        <p:attrNameLst>
                                          <p:attrName>style.visibility</p:attrName>
                                        </p:attrNameLst>
                                      </p:cBhvr>
                                      <p:to>
                                        <p:strVal val="visible"/>
                                      </p:to>
                                    </p:set>
                                    <p:animEffect transition="in" filter="fade">
                                      <p:cBhvr>
                                        <p:cTn id="42" dur="500"/>
                                        <p:tgtEl>
                                          <p:spTgt spid="54"/>
                                        </p:tgtEl>
                                      </p:cBhvr>
                                    </p:animEffect>
                                  </p:childTnLst>
                                </p:cTn>
                              </p:par>
                              <p:par>
                                <p:cTn id="43" presetID="64" presetClass="path" presetSubtype="0" accel="50000" decel="50000" fill="hold" nodeType="withEffect">
                                  <p:stCondLst>
                                    <p:cond delay="500"/>
                                  </p:stCondLst>
                                  <p:childTnLst>
                                    <p:animMotion origin="layout" path="M 8.33333E-7 0.06805 L 8.33333E-7 0.00023 " pathEditMode="relative" rAng="0" ptsTypes="AA">
                                      <p:cBhvr>
                                        <p:cTn id="44" dur="1000" fill="hold"/>
                                        <p:tgtEl>
                                          <p:spTgt spid="54"/>
                                        </p:tgtEl>
                                        <p:attrNameLst>
                                          <p:attrName>ppt_x</p:attrName>
                                          <p:attrName>ppt_y</p:attrName>
                                        </p:attrNameLst>
                                      </p:cBhvr>
                                      <p:rCtr x="0" y="-3403"/>
                                    </p:animMotion>
                                  </p:childTnLst>
                                </p:cTn>
                              </p:par>
                              <p:par>
                                <p:cTn id="45" presetID="10" presetClass="entr" presetSubtype="0" fill="hold" nodeType="withEffect">
                                  <p:stCondLst>
                                    <p:cond delay="500"/>
                                  </p:stCondLst>
                                  <p:childTnLst>
                                    <p:set>
                                      <p:cBhvr>
                                        <p:cTn id="46" dur="1" fill="hold">
                                          <p:stCondLst>
                                            <p:cond delay="0"/>
                                          </p:stCondLst>
                                        </p:cTn>
                                        <p:tgtEl>
                                          <p:spTgt spid="60"/>
                                        </p:tgtEl>
                                        <p:attrNameLst>
                                          <p:attrName>style.visibility</p:attrName>
                                        </p:attrNameLst>
                                      </p:cBhvr>
                                      <p:to>
                                        <p:strVal val="visible"/>
                                      </p:to>
                                    </p:set>
                                    <p:animEffect transition="in" filter="fade">
                                      <p:cBhvr>
                                        <p:cTn id="47" dur="500"/>
                                        <p:tgtEl>
                                          <p:spTgt spid="60"/>
                                        </p:tgtEl>
                                      </p:cBhvr>
                                    </p:animEffect>
                                  </p:childTnLst>
                                </p:cTn>
                              </p:par>
                              <p:par>
                                <p:cTn id="48" presetID="64" presetClass="path" presetSubtype="0" accel="50000" decel="50000" fill="hold" nodeType="withEffect">
                                  <p:stCondLst>
                                    <p:cond delay="500"/>
                                  </p:stCondLst>
                                  <p:childTnLst>
                                    <p:animMotion origin="layout" path="M 8.33333E-7 0.06805 L 8.33333E-7 0.00023 " pathEditMode="relative" rAng="0" ptsTypes="AA">
                                      <p:cBhvr>
                                        <p:cTn id="49" dur="1000" fill="hold"/>
                                        <p:tgtEl>
                                          <p:spTgt spid="60"/>
                                        </p:tgtEl>
                                        <p:attrNameLst>
                                          <p:attrName>ppt_x</p:attrName>
                                          <p:attrName>ppt_y</p:attrName>
                                        </p:attrNameLst>
                                      </p:cBhvr>
                                      <p:rCtr x="0" y="-3403"/>
                                    </p:animMotion>
                                  </p:childTnLst>
                                </p:cTn>
                              </p:par>
                              <p:par>
                                <p:cTn id="50" presetID="10" presetClass="entr" presetSubtype="0" fill="hold" nodeType="withEffect">
                                  <p:stCondLst>
                                    <p:cond delay="500"/>
                                  </p:stCondLst>
                                  <p:childTnLst>
                                    <p:set>
                                      <p:cBhvr>
                                        <p:cTn id="51" dur="1" fill="hold">
                                          <p:stCondLst>
                                            <p:cond delay="0"/>
                                          </p:stCondLst>
                                        </p:cTn>
                                        <p:tgtEl>
                                          <p:spTgt spid="80"/>
                                        </p:tgtEl>
                                        <p:attrNameLst>
                                          <p:attrName>style.visibility</p:attrName>
                                        </p:attrNameLst>
                                      </p:cBhvr>
                                      <p:to>
                                        <p:strVal val="visible"/>
                                      </p:to>
                                    </p:set>
                                    <p:animEffect transition="in" filter="fade">
                                      <p:cBhvr>
                                        <p:cTn id="52" dur="500"/>
                                        <p:tgtEl>
                                          <p:spTgt spid="80"/>
                                        </p:tgtEl>
                                      </p:cBhvr>
                                    </p:animEffect>
                                  </p:childTnLst>
                                </p:cTn>
                              </p:par>
                              <p:par>
                                <p:cTn id="53" presetID="64" presetClass="path" presetSubtype="0" accel="50000" decel="50000" fill="hold" nodeType="withEffect">
                                  <p:stCondLst>
                                    <p:cond delay="500"/>
                                  </p:stCondLst>
                                  <p:childTnLst>
                                    <p:animMotion origin="layout" path="M 8.33333E-7 0.06805 L 8.33333E-7 0.00023 " pathEditMode="relative" rAng="0" ptsTypes="AA">
                                      <p:cBhvr>
                                        <p:cTn id="54" dur="1000" fill="hold"/>
                                        <p:tgtEl>
                                          <p:spTgt spid="80"/>
                                        </p:tgtEl>
                                        <p:attrNameLst>
                                          <p:attrName>ppt_x</p:attrName>
                                          <p:attrName>ppt_y</p:attrName>
                                        </p:attrNameLst>
                                      </p:cBhvr>
                                      <p:rCtr x="0" y="-3403"/>
                                    </p:animMotion>
                                  </p:childTnLst>
                                </p:cTn>
                              </p:par>
                              <p:par>
                                <p:cTn id="55" presetID="10" presetClass="entr" presetSubtype="0" fill="hold" nodeType="withEffect">
                                  <p:stCondLst>
                                    <p:cond delay="500"/>
                                  </p:stCondLst>
                                  <p:childTnLst>
                                    <p:set>
                                      <p:cBhvr>
                                        <p:cTn id="56" dur="1" fill="hold">
                                          <p:stCondLst>
                                            <p:cond delay="0"/>
                                          </p:stCondLst>
                                        </p:cTn>
                                        <p:tgtEl>
                                          <p:spTgt spid="78"/>
                                        </p:tgtEl>
                                        <p:attrNameLst>
                                          <p:attrName>style.visibility</p:attrName>
                                        </p:attrNameLst>
                                      </p:cBhvr>
                                      <p:to>
                                        <p:strVal val="visible"/>
                                      </p:to>
                                    </p:set>
                                    <p:animEffect transition="in" filter="fade">
                                      <p:cBhvr>
                                        <p:cTn id="57" dur="500"/>
                                        <p:tgtEl>
                                          <p:spTgt spid="78"/>
                                        </p:tgtEl>
                                      </p:cBhvr>
                                    </p:animEffect>
                                  </p:childTnLst>
                                </p:cTn>
                              </p:par>
                              <p:par>
                                <p:cTn id="58" presetID="64" presetClass="path" presetSubtype="0" accel="50000" decel="50000" fill="hold" nodeType="withEffect">
                                  <p:stCondLst>
                                    <p:cond delay="500"/>
                                  </p:stCondLst>
                                  <p:childTnLst>
                                    <p:animMotion origin="layout" path="M 8.33333E-7 0.06805 L 8.33333E-7 0.00023 " pathEditMode="relative" rAng="0" ptsTypes="AA">
                                      <p:cBhvr>
                                        <p:cTn id="59" dur="1000" fill="hold"/>
                                        <p:tgtEl>
                                          <p:spTgt spid="78"/>
                                        </p:tgtEl>
                                        <p:attrNameLst>
                                          <p:attrName>ppt_x</p:attrName>
                                          <p:attrName>ppt_y</p:attrName>
                                        </p:attrNameLst>
                                      </p:cBhvr>
                                      <p:rCtr x="0" y="-3403"/>
                                    </p:animMotion>
                                  </p:childTnLst>
                                </p:cTn>
                              </p:par>
                              <p:par>
                                <p:cTn id="60" presetID="10" presetClass="entr" presetSubtype="0" fill="hold" nodeType="withEffect">
                                  <p:stCondLst>
                                    <p:cond delay="1000"/>
                                  </p:stCondLst>
                                  <p:childTnLst>
                                    <p:set>
                                      <p:cBhvr>
                                        <p:cTn id="61" dur="1" fill="hold">
                                          <p:stCondLst>
                                            <p:cond delay="0"/>
                                          </p:stCondLst>
                                        </p:cTn>
                                        <p:tgtEl>
                                          <p:spTgt spid="51"/>
                                        </p:tgtEl>
                                        <p:attrNameLst>
                                          <p:attrName>style.visibility</p:attrName>
                                        </p:attrNameLst>
                                      </p:cBhvr>
                                      <p:to>
                                        <p:strVal val="visible"/>
                                      </p:to>
                                    </p:set>
                                    <p:animEffect transition="in" filter="fade">
                                      <p:cBhvr>
                                        <p:cTn id="62" dur="500"/>
                                        <p:tgtEl>
                                          <p:spTgt spid="51"/>
                                        </p:tgtEl>
                                      </p:cBhvr>
                                    </p:animEffect>
                                  </p:childTnLst>
                                </p:cTn>
                              </p:par>
                              <p:par>
                                <p:cTn id="63" presetID="64" presetClass="path" presetSubtype="0" accel="50000" decel="50000" fill="hold" nodeType="withEffect">
                                  <p:stCondLst>
                                    <p:cond delay="1000"/>
                                  </p:stCondLst>
                                  <p:childTnLst>
                                    <p:animMotion origin="layout" path="M 8.33333E-7 0.06805 L 8.33333E-7 0.00023 " pathEditMode="relative" rAng="0" ptsTypes="AA">
                                      <p:cBhvr>
                                        <p:cTn id="64" dur="1000" fill="hold"/>
                                        <p:tgtEl>
                                          <p:spTgt spid="51"/>
                                        </p:tgtEl>
                                        <p:attrNameLst>
                                          <p:attrName>ppt_x</p:attrName>
                                          <p:attrName>ppt_y</p:attrName>
                                        </p:attrNameLst>
                                      </p:cBhvr>
                                      <p:rCtr x="0" y="-3403"/>
                                    </p:animMotion>
                                  </p:childTnLst>
                                </p:cTn>
                              </p:par>
                              <p:par>
                                <p:cTn id="65" presetID="10" presetClass="entr" presetSubtype="0" fill="hold" nodeType="withEffect">
                                  <p:stCondLst>
                                    <p:cond delay="1000"/>
                                  </p:stCondLst>
                                  <p:childTnLst>
                                    <p:set>
                                      <p:cBhvr>
                                        <p:cTn id="66" dur="1" fill="hold">
                                          <p:stCondLst>
                                            <p:cond delay="0"/>
                                          </p:stCondLst>
                                        </p:cTn>
                                        <p:tgtEl>
                                          <p:spTgt spid="52"/>
                                        </p:tgtEl>
                                        <p:attrNameLst>
                                          <p:attrName>style.visibility</p:attrName>
                                        </p:attrNameLst>
                                      </p:cBhvr>
                                      <p:to>
                                        <p:strVal val="visible"/>
                                      </p:to>
                                    </p:set>
                                    <p:animEffect transition="in" filter="fade">
                                      <p:cBhvr>
                                        <p:cTn id="67" dur="500"/>
                                        <p:tgtEl>
                                          <p:spTgt spid="52"/>
                                        </p:tgtEl>
                                      </p:cBhvr>
                                    </p:animEffect>
                                  </p:childTnLst>
                                </p:cTn>
                              </p:par>
                              <p:par>
                                <p:cTn id="68" presetID="64" presetClass="path" presetSubtype="0" accel="50000" decel="50000" fill="hold" nodeType="withEffect">
                                  <p:stCondLst>
                                    <p:cond delay="1000"/>
                                  </p:stCondLst>
                                  <p:childTnLst>
                                    <p:animMotion origin="layout" path="M 8.33333E-7 0.06805 L 8.33333E-7 0.00023 " pathEditMode="relative" rAng="0" ptsTypes="AA">
                                      <p:cBhvr>
                                        <p:cTn id="69" dur="1000" fill="hold"/>
                                        <p:tgtEl>
                                          <p:spTgt spid="52"/>
                                        </p:tgtEl>
                                        <p:attrNameLst>
                                          <p:attrName>ppt_x</p:attrName>
                                          <p:attrName>ppt_y</p:attrName>
                                        </p:attrNameLst>
                                      </p:cBhvr>
                                      <p:rCtr x="0" y="-3403"/>
                                    </p:animMotion>
                                  </p:childTnLst>
                                </p:cTn>
                              </p:par>
                              <p:par>
                                <p:cTn id="70" presetID="10" presetClass="entr" presetSubtype="0" fill="hold" nodeType="withEffect">
                                  <p:stCondLst>
                                    <p:cond delay="1000"/>
                                  </p:stCondLst>
                                  <p:childTnLst>
                                    <p:set>
                                      <p:cBhvr>
                                        <p:cTn id="71" dur="1" fill="hold">
                                          <p:stCondLst>
                                            <p:cond delay="0"/>
                                          </p:stCondLst>
                                        </p:cTn>
                                        <p:tgtEl>
                                          <p:spTgt spid="69"/>
                                        </p:tgtEl>
                                        <p:attrNameLst>
                                          <p:attrName>style.visibility</p:attrName>
                                        </p:attrNameLst>
                                      </p:cBhvr>
                                      <p:to>
                                        <p:strVal val="visible"/>
                                      </p:to>
                                    </p:set>
                                    <p:animEffect transition="in" filter="fade">
                                      <p:cBhvr>
                                        <p:cTn id="72" dur="500"/>
                                        <p:tgtEl>
                                          <p:spTgt spid="69"/>
                                        </p:tgtEl>
                                      </p:cBhvr>
                                    </p:animEffect>
                                  </p:childTnLst>
                                </p:cTn>
                              </p:par>
                              <p:par>
                                <p:cTn id="73" presetID="64" presetClass="path" presetSubtype="0" accel="50000" decel="50000" fill="hold" nodeType="withEffect">
                                  <p:stCondLst>
                                    <p:cond delay="1000"/>
                                  </p:stCondLst>
                                  <p:childTnLst>
                                    <p:animMotion origin="layout" path="M 8.33333E-7 0.06805 L 8.33333E-7 0.00023 " pathEditMode="relative" rAng="0" ptsTypes="AA">
                                      <p:cBhvr>
                                        <p:cTn id="74" dur="1000" fill="hold"/>
                                        <p:tgtEl>
                                          <p:spTgt spid="69"/>
                                        </p:tgtEl>
                                        <p:attrNameLst>
                                          <p:attrName>ppt_x</p:attrName>
                                          <p:attrName>ppt_y</p:attrName>
                                        </p:attrNameLst>
                                      </p:cBhvr>
                                      <p:rCtr x="0" y="-3403"/>
                                    </p:animMotion>
                                  </p:childTnLst>
                                </p:cTn>
                              </p:par>
                              <p:par>
                                <p:cTn id="75" presetID="10" presetClass="entr" presetSubtype="0" fill="hold" nodeType="withEffect">
                                  <p:stCondLst>
                                    <p:cond delay="1000"/>
                                  </p:stCondLst>
                                  <p:childTnLst>
                                    <p:set>
                                      <p:cBhvr>
                                        <p:cTn id="76" dur="1" fill="hold">
                                          <p:stCondLst>
                                            <p:cond delay="0"/>
                                          </p:stCondLst>
                                        </p:cTn>
                                        <p:tgtEl>
                                          <p:spTgt spid="84"/>
                                        </p:tgtEl>
                                        <p:attrNameLst>
                                          <p:attrName>style.visibility</p:attrName>
                                        </p:attrNameLst>
                                      </p:cBhvr>
                                      <p:to>
                                        <p:strVal val="visible"/>
                                      </p:to>
                                    </p:set>
                                    <p:animEffect transition="in" filter="fade">
                                      <p:cBhvr>
                                        <p:cTn id="77" dur="500"/>
                                        <p:tgtEl>
                                          <p:spTgt spid="84"/>
                                        </p:tgtEl>
                                      </p:cBhvr>
                                    </p:animEffect>
                                  </p:childTnLst>
                                </p:cTn>
                              </p:par>
                              <p:par>
                                <p:cTn id="78" presetID="64" presetClass="path" presetSubtype="0" accel="50000" decel="50000" fill="hold" nodeType="withEffect">
                                  <p:stCondLst>
                                    <p:cond delay="1000"/>
                                  </p:stCondLst>
                                  <p:childTnLst>
                                    <p:animMotion origin="layout" path="M 8.33333E-7 0.06805 L 8.33333E-7 0.00023 " pathEditMode="relative" rAng="0" ptsTypes="AA">
                                      <p:cBhvr>
                                        <p:cTn id="79" dur="1000" fill="hold"/>
                                        <p:tgtEl>
                                          <p:spTgt spid="84"/>
                                        </p:tgtEl>
                                        <p:attrNameLst>
                                          <p:attrName>ppt_x</p:attrName>
                                          <p:attrName>ppt_y</p:attrName>
                                        </p:attrNameLst>
                                      </p:cBhvr>
                                      <p:rCtr x="0" y="-3403"/>
                                    </p:animMotion>
                                  </p:childTnLst>
                                </p:cTn>
                              </p:par>
                              <p:par>
                                <p:cTn id="80" presetID="10" presetClass="entr" presetSubtype="0" fill="hold" nodeType="withEffect">
                                  <p:stCondLst>
                                    <p:cond delay="1000"/>
                                  </p:stCondLst>
                                  <p:childTnLst>
                                    <p:set>
                                      <p:cBhvr>
                                        <p:cTn id="81" dur="1" fill="hold">
                                          <p:stCondLst>
                                            <p:cond delay="0"/>
                                          </p:stCondLst>
                                        </p:cTn>
                                        <p:tgtEl>
                                          <p:spTgt spid="85"/>
                                        </p:tgtEl>
                                        <p:attrNameLst>
                                          <p:attrName>style.visibility</p:attrName>
                                        </p:attrNameLst>
                                      </p:cBhvr>
                                      <p:to>
                                        <p:strVal val="visible"/>
                                      </p:to>
                                    </p:set>
                                    <p:animEffect transition="in" filter="fade">
                                      <p:cBhvr>
                                        <p:cTn id="82" dur="500"/>
                                        <p:tgtEl>
                                          <p:spTgt spid="85"/>
                                        </p:tgtEl>
                                      </p:cBhvr>
                                    </p:animEffect>
                                  </p:childTnLst>
                                </p:cTn>
                              </p:par>
                              <p:par>
                                <p:cTn id="83" presetID="64" presetClass="path" presetSubtype="0" accel="50000" decel="50000" fill="hold" nodeType="withEffect">
                                  <p:stCondLst>
                                    <p:cond delay="1000"/>
                                  </p:stCondLst>
                                  <p:childTnLst>
                                    <p:animMotion origin="layout" path="M 8.33333E-7 0.06805 L 8.33333E-7 0.00023 " pathEditMode="relative" rAng="0" ptsTypes="AA">
                                      <p:cBhvr>
                                        <p:cTn id="84" dur="1000" fill="hold"/>
                                        <p:tgtEl>
                                          <p:spTgt spid="85"/>
                                        </p:tgtEl>
                                        <p:attrNameLst>
                                          <p:attrName>ppt_x</p:attrName>
                                          <p:attrName>ppt_y</p:attrName>
                                        </p:attrNameLst>
                                      </p:cBhvr>
                                      <p:rCtr x="0" y="-3403"/>
                                    </p:animMotion>
                                  </p:childTnLst>
                                </p:cTn>
                              </p:par>
                              <p:par>
                                <p:cTn id="85" presetID="10" presetClass="entr" presetSubtype="0" fill="hold" grpId="0" nodeType="withEffect">
                                  <p:stCondLst>
                                    <p:cond delay="1500"/>
                                  </p:stCondLst>
                                  <p:childTnLst>
                                    <p:set>
                                      <p:cBhvr>
                                        <p:cTn id="86" dur="1" fill="hold">
                                          <p:stCondLst>
                                            <p:cond delay="0"/>
                                          </p:stCondLst>
                                        </p:cTn>
                                        <p:tgtEl>
                                          <p:spTgt spid="64"/>
                                        </p:tgtEl>
                                        <p:attrNameLst>
                                          <p:attrName>style.visibility</p:attrName>
                                        </p:attrNameLst>
                                      </p:cBhvr>
                                      <p:to>
                                        <p:strVal val="visible"/>
                                      </p:to>
                                    </p:set>
                                    <p:animEffect transition="in" filter="fade">
                                      <p:cBhvr>
                                        <p:cTn id="87" dur="5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6D4C0-96DF-2AFF-26DB-799ACBFAD2B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C75FAB2-AE0B-9A55-E7DF-35473C114542}"/>
              </a:ext>
            </a:extLst>
          </p:cNvPr>
          <p:cNvSpPr>
            <a:spLocks noGrp="1"/>
          </p:cNvSpPr>
          <p:nvPr>
            <p:ph type="title"/>
          </p:nvPr>
        </p:nvSpPr>
        <p:spPr/>
        <p:txBody>
          <a:bodyPr/>
          <a:lstStyle/>
          <a:p>
            <a:r>
              <a:rPr lang="en-US"/>
              <a:t>Agent Spotlight</a:t>
            </a:r>
          </a:p>
        </p:txBody>
      </p:sp>
    </p:spTree>
    <p:extLst>
      <p:ext uri="{BB962C8B-B14F-4D97-AF65-F5344CB8AC3E}">
        <p14:creationId xmlns:p14="http://schemas.microsoft.com/office/powerpoint/2010/main" val="2664667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47D287-2CF6-BA7F-14DC-AD4AB27B03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A6F232-13F2-CD8F-F389-D3AAD4EE4668}"/>
              </a:ext>
            </a:extLst>
          </p:cNvPr>
          <p:cNvSpPr txBox="1">
            <a:spLocks noGrp="1"/>
          </p:cNvSpPr>
          <p:nvPr>
            <p:ph type="title" idx="4294967295"/>
          </p:nvPr>
        </p:nvSpPr>
        <p:spPr>
          <a:xfrm>
            <a:off x="582597" y="1734890"/>
            <a:ext cx="3657600" cy="553998"/>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400" b="1" i="0" kern="1200" cap="none" spc="-50" baseline="0">
                <a:ln w="3175">
                  <a:noFill/>
                </a:ln>
                <a:solidFill>
                  <a:schemeClr val="tx1"/>
                </a:solidFill>
                <a:effectLst/>
                <a:latin typeface="Segoe Sans Display Semibold" pitchFamily="2" charset="0"/>
                <a:ea typeface="+mn-ea"/>
                <a:cs typeface="Segoe Sans Display Semibold" pitchFamily="2" charset="0"/>
              </a:defRPr>
            </a:lvl1p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2400" b="1" i="0" u="none" strike="noStrike" kern="1200" cap="none" spc="-50" normalizeH="0" baseline="0" noProof="0">
                <a:ln w="3175">
                  <a:noFill/>
                </a:ln>
                <a:solidFill>
                  <a:schemeClr val="tx1"/>
                </a:solidFill>
                <a:effectLst/>
                <a:uLnTx/>
                <a:uFillTx/>
                <a:latin typeface="Segoe Sans Display Semibold"/>
                <a:ea typeface="+mn-ea"/>
                <a:cs typeface="Segoe Sans Display Semibold"/>
              </a:rPr>
              <a:t>Critique in Researcher</a:t>
            </a:r>
            <a:br>
              <a:rPr kumimoji="0" lang="en-US" sz="2400" b="1" i="0" u="none" strike="noStrike" kern="1200" cap="none" spc="-50" normalizeH="0" baseline="0" noProof="0">
                <a:ln w="3175">
                  <a:noFill/>
                </a:ln>
                <a:solidFill>
                  <a:schemeClr val="tx1"/>
                </a:solidFill>
                <a:effectLst/>
                <a:uLnTx/>
                <a:uFillTx/>
                <a:latin typeface="Segoe Sans Display Semibold"/>
                <a:ea typeface="+mn-ea"/>
                <a:cs typeface="Segoe Sans Display Semibold"/>
              </a:rPr>
            </a:br>
            <a:r>
              <a:rPr kumimoji="0" lang="en-US" sz="1200" b="1" i="1" u="none" strike="noStrike" kern="1200" cap="none" spc="-50" normalizeH="0" baseline="0" noProof="0">
                <a:ln w="3175">
                  <a:noFill/>
                </a:ln>
                <a:solidFill>
                  <a:schemeClr val="tx1"/>
                </a:solidFill>
                <a:effectLst/>
                <a:uLnTx/>
                <a:uFillTx/>
                <a:latin typeface="Segoe Sans Display Semibold"/>
                <a:ea typeface="+mn-ea"/>
                <a:cs typeface="Segoe Sans Display Semibold"/>
              </a:rPr>
              <a:t>Copilot Chat Premium</a:t>
            </a:r>
            <a:endParaRPr kumimoji="0" lang="en-US" sz="2400" b="1" i="1" u="none" strike="noStrike" kern="1200" cap="none" spc="-50" normalizeH="0" baseline="0" noProof="0">
              <a:ln w="3175">
                <a:noFill/>
              </a:ln>
              <a:solidFill>
                <a:schemeClr val="tx1"/>
              </a:solidFill>
              <a:effectLst/>
              <a:uLnTx/>
              <a:uFillTx/>
              <a:latin typeface="Segoe Sans Display Semibold"/>
              <a:ea typeface="+mn-ea"/>
              <a:cs typeface="Segoe Sans Display Semibold"/>
            </a:endParaRPr>
          </a:p>
        </p:txBody>
      </p:sp>
      <p:sp>
        <p:nvSpPr>
          <p:cNvPr id="5" name="Rectangle 4">
            <a:extLst>
              <a:ext uri="{FF2B5EF4-FFF2-40B4-BE49-F238E27FC236}">
                <a16:creationId xmlns:a16="http://schemas.microsoft.com/office/drawing/2014/main" id="{9F42E55A-BECE-D4F9-74B3-47031F9EE3A9}"/>
              </a:ext>
            </a:extLst>
          </p:cNvPr>
          <p:cNvSpPr/>
          <p:nvPr/>
        </p:nvSpPr>
        <p:spPr>
          <a:xfrm>
            <a:off x="582597" y="2965175"/>
            <a:ext cx="3657600" cy="1277273"/>
          </a:xfrm>
          <a:prstGeom prst="rect">
            <a:avLst/>
          </a:prstGeom>
          <a:noFill/>
        </p:spPr>
        <p:txBody>
          <a:bodyPr wrap="square" lIns="0" tIns="0" rIns="0" bIns="0" anchor="t">
            <a:spAutoFit/>
          </a:bodyPr>
          <a:lstStyle/>
          <a:p>
            <a:pPr marL="0" marR="0" lvl="0" indent="0" algn="l" defTabSz="914367" rtl="0" eaLnBrk="1" fontAlgn="auto" latinLnBrk="0" hangingPunct="1">
              <a:lnSpc>
                <a:spcPct val="100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Sans Display" pitchFamily="2" charset="0"/>
                <a:ea typeface="MS Mincho" panose="02020609040205080304" pitchFamily="49" charset="-128"/>
                <a:cs typeface="+mn-cs"/>
              </a:rPr>
              <a:t>Responses are generated by GPT and Claude working together, with GPT drafting an initial response and Claude reviewing for accuracy, completeness, and citation integrity before it's delivered.</a:t>
            </a:r>
          </a:p>
          <a:p>
            <a:pPr marL="0" marR="0" lvl="0" indent="0" algn="l" defTabSz="914367" rtl="0" eaLnBrk="1" fontAlgn="base" latinLnBrk="0" hangingPunct="1">
              <a:lnSpc>
                <a:spcPct val="100000"/>
              </a:lnSpc>
              <a:spcBef>
                <a:spcPts val="0"/>
              </a:spcBef>
              <a:spcAft>
                <a:spcPts val="600"/>
              </a:spcAft>
              <a:buClrTx/>
              <a:buSzTx/>
              <a:buFontTx/>
              <a:buNone/>
              <a:tabLst/>
              <a:defRPr/>
            </a:pPr>
            <a:r>
              <a:rPr lang="en-US" sz="800">
                <a:solidFill>
                  <a:srgbClr val="000000"/>
                </a:solidFill>
                <a:latin typeface="Segoe Sans Display"/>
              </a:rPr>
              <a:t>*Anthropic Model should be enabled as a </a:t>
            </a:r>
            <a:r>
              <a:rPr lang="en-US" sz="800" err="1">
                <a:solidFill>
                  <a:srgbClr val="000000"/>
                </a:solidFill>
                <a:latin typeface="Segoe Sans Display"/>
              </a:rPr>
              <a:t>subprocesser</a:t>
            </a:r>
            <a:endParaRPr kumimoji="0" lang="en-US" sz="800" b="0" i="0" u="none" strike="noStrike" kern="1200" cap="none" spc="0" normalizeH="0" baseline="0" noProof="0">
              <a:ln>
                <a:noFill/>
              </a:ln>
              <a:solidFill>
                <a:srgbClr val="091F2C"/>
              </a:solidFill>
              <a:effectLst/>
              <a:uLnTx/>
              <a:uFillTx/>
              <a:latin typeface="Segoe Sans Display"/>
              <a:ea typeface="+mn-ea"/>
              <a:cs typeface="+mn-cs"/>
            </a:endParaRPr>
          </a:p>
        </p:txBody>
      </p:sp>
      <p:pic>
        <p:nvPicPr>
          <p:cNvPr id="3" name="Cymaron-Critique" descr="Video showing GPT and Claude working together through the Researcher agent to create an executive brief on the competitive landscape of the premium athletic apparel industry.">
            <a:hlinkClick r:id="" action="ppaction://media"/>
            <a:extLst>
              <a:ext uri="{FF2B5EF4-FFF2-40B4-BE49-F238E27FC236}">
                <a16:creationId xmlns:a16="http://schemas.microsoft.com/office/drawing/2014/main" id="{20E63011-C3F7-2054-8064-79F5E96346F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805207" y="1597813"/>
            <a:ext cx="7132320" cy="4011998"/>
          </a:xfrm>
          <a:prstGeom prst="roundRect">
            <a:avLst>
              <a:gd name="adj" fmla="val 2160"/>
            </a:avLst>
          </a:prstGeom>
          <a:ln>
            <a:noFill/>
          </a:ln>
          <a:effectLst>
            <a:outerShdw blurRad="101600" dist="50800" dir="2700000" algn="tl" rotWithShape="0">
              <a:srgbClr val="000000">
                <a:alpha val="20000"/>
              </a:srgbClr>
            </a:outerShdw>
          </a:effectLst>
        </p:spPr>
      </p:pic>
      <p:sp>
        <p:nvSpPr>
          <p:cNvPr id="6" name="TextBox 5">
            <a:extLst>
              <a:ext uri="{FF2B5EF4-FFF2-40B4-BE49-F238E27FC236}">
                <a16:creationId xmlns:a16="http://schemas.microsoft.com/office/drawing/2014/main" id="{B530FB4F-8200-6B60-954D-98E90885240A}"/>
              </a:ext>
            </a:extLst>
          </p:cNvPr>
          <p:cNvSpPr txBox="1"/>
          <p:nvPr/>
        </p:nvSpPr>
        <p:spPr>
          <a:xfrm>
            <a:off x="9767688" y="6496357"/>
            <a:ext cx="2374997" cy="276999"/>
          </a:xfrm>
          <a:prstGeom prst="rect">
            <a:avLst/>
          </a:prstGeom>
          <a:noFill/>
        </p:spPr>
        <p:txBody>
          <a:bodyPr wrap="square">
            <a:spAutoFit/>
          </a:bodyPr>
          <a:lstStyle/>
          <a:p>
            <a:pPr algn="r"/>
            <a:r>
              <a:rPr lang="en-US" sz="1200" b="1" i="1"/>
              <a:t>*M365 Copilot (Premium)</a:t>
            </a:r>
          </a:p>
        </p:txBody>
      </p:sp>
    </p:spTree>
    <p:extLst>
      <p:ext uri="{BB962C8B-B14F-4D97-AF65-F5344CB8AC3E}">
        <p14:creationId xmlns:p14="http://schemas.microsoft.com/office/powerpoint/2010/main" val="3455148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2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47D287-2CF6-BA7F-14DC-AD4AB27B03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A6F232-13F2-CD8F-F389-D3AAD4EE4668}"/>
              </a:ext>
            </a:extLst>
          </p:cNvPr>
          <p:cNvSpPr txBox="1">
            <a:spLocks noGrp="1"/>
          </p:cNvSpPr>
          <p:nvPr>
            <p:ph type="title" idx="4294967295"/>
          </p:nvPr>
        </p:nvSpPr>
        <p:spPr>
          <a:xfrm>
            <a:off x="629731" y="1522787"/>
            <a:ext cx="3657600" cy="738664"/>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400" b="1" i="0" kern="1200" cap="none" spc="-50" baseline="0">
                <a:ln w="3175">
                  <a:noFill/>
                </a:ln>
                <a:solidFill>
                  <a:schemeClr val="tx1"/>
                </a:solidFill>
                <a:effectLst/>
                <a:latin typeface="Segoe Sans Display Semibold" pitchFamily="2" charset="0"/>
                <a:ea typeface="+mn-ea"/>
                <a:cs typeface="Segoe Sans Display Semibold" pitchFamily="2" charset="0"/>
              </a:defRPr>
            </a:lvl1pPr>
          </a:lstStyle>
          <a:p>
            <a:pPr lvl="0">
              <a:defRPr/>
            </a:pPr>
            <a:r>
              <a:rPr kumimoji="0" lang="en-US" sz="2400" b="1" i="0" u="none" strike="noStrike" kern="1200" cap="none" spc="-50" normalizeH="0" baseline="0" noProof="0">
                <a:ln w="3175">
                  <a:noFill/>
                </a:ln>
                <a:solidFill>
                  <a:schemeClr val="tx1"/>
                </a:solidFill>
                <a:effectLst/>
                <a:uLnTx/>
                <a:uFillTx/>
                <a:latin typeface="Segoe Sans Display Semibold"/>
                <a:ea typeface="+mn-ea"/>
                <a:cs typeface="Segoe Sans Display Semibold"/>
              </a:rPr>
              <a:t>Council in Researcher</a:t>
            </a:r>
            <a:br>
              <a:rPr kumimoji="0" lang="en-US" sz="2400" b="1" i="0" u="none" strike="noStrike" kern="1200" cap="none" spc="-50" normalizeH="0" baseline="0" noProof="0">
                <a:ln w="3175">
                  <a:noFill/>
                </a:ln>
                <a:solidFill>
                  <a:schemeClr val="tx1"/>
                </a:solidFill>
                <a:effectLst/>
                <a:uLnTx/>
                <a:uFillTx/>
                <a:latin typeface="Segoe Sans Display Semibold"/>
                <a:ea typeface="+mn-ea"/>
                <a:cs typeface="Segoe Sans Display Semibold"/>
              </a:rPr>
            </a:br>
            <a:endParaRPr kumimoji="0" lang="en-US" sz="2400" b="1" i="0" u="none" strike="noStrike" kern="1200" cap="none" spc="-50" normalizeH="0" baseline="0" noProof="0">
              <a:ln w="3175">
                <a:noFill/>
              </a:ln>
              <a:solidFill>
                <a:schemeClr val="tx1"/>
              </a:solidFill>
              <a:effectLst/>
              <a:uLnTx/>
              <a:uFillTx/>
              <a:latin typeface="Segoe Sans Display Semibold"/>
              <a:ea typeface="+mn-ea"/>
              <a:cs typeface="Segoe Sans Display Semibold"/>
            </a:endParaRPr>
          </a:p>
        </p:txBody>
      </p:sp>
      <p:sp>
        <p:nvSpPr>
          <p:cNvPr id="5" name="Rectangle 4">
            <a:extLst>
              <a:ext uri="{FF2B5EF4-FFF2-40B4-BE49-F238E27FC236}">
                <a16:creationId xmlns:a16="http://schemas.microsoft.com/office/drawing/2014/main" id="{9F42E55A-BECE-D4F9-74B3-47031F9EE3A9}"/>
              </a:ext>
            </a:extLst>
          </p:cNvPr>
          <p:cNvSpPr/>
          <p:nvPr/>
        </p:nvSpPr>
        <p:spPr>
          <a:xfrm>
            <a:off x="586740" y="2541337"/>
            <a:ext cx="3657600" cy="969496"/>
          </a:xfrm>
          <a:prstGeom prst="rect">
            <a:avLst/>
          </a:prstGeom>
          <a:noFill/>
        </p:spPr>
        <p:txBody>
          <a:bodyPr wrap="square" lIns="0" tIns="0" rIns="0" bIns="0" anchor="t">
            <a:spAutoFit/>
          </a:bodyPr>
          <a:lstStyle/>
          <a:p>
            <a:pPr marL="0" marR="0" lvl="0" indent="0" algn="l" defTabSz="914367" rtl="0" eaLnBrk="1" fontAlgn="auto" latinLnBrk="0" hangingPunct="1">
              <a:lnSpc>
                <a:spcPct val="100000"/>
              </a:lnSpc>
              <a:spcBef>
                <a:spcPts val="0"/>
              </a:spcBef>
              <a:spcAft>
                <a:spcPts val="60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Sans Display" pitchFamily="2" charset="0"/>
                <a:ea typeface="MS Mincho" panose="02020609040205080304" pitchFamily="49" charset="-128"/>
                <a:cs typeface="+mn-cs"/>
              </a:rPr>
              <a:t>Simultaneously run a prompt across multiple AI models right within Researcher.</a:t>
            </a:r>
          </a:p>
          <a:p>
            <a:pPr defTabSz="914367">
              <a:spcAft>
                <a:spcPts val="600"/>
              </a:spcAft>
              <a:defRPr/>
            </a:pPr>
            <a:r>
              <a:rPr lang="en-US" sz="1100">
                <a:solidFill>
                  <a:srgbClr val="000000"/>
                </a:solidFill>
                <a:latin typeface="Segoe Sans Display"/>
              </a:rPr>
              <a:t>*Anthropic Model should be enabled as a </a:t>
            </a:r>
            <a:r>
              <a:rPr lang="en-US" sz="1100" err="1">
                <a:solidFill>
                  <a:srgbClr val="000000"/>
                </a:solidFill>
                <a:latin typeface="Segoe Sans Display"/>
              </a:rPr>
              <a:t>subprocesser</a:t>
            </a:r>
            <a:endParaRPr lang="en-US" sz="1100">
              <a:solidFill>
                <a:srgbClr val="091F2C"/>
              </a:solidFill>
              <a:latin typeface="Segoe Sans Display"/>
            </a:endParaRPr>
          </a:p>
          <a:p>
            <a:pPr marL="0" marR="0" lvl="0" indent="0" algn="l" defTabSz="914367" rtl="0" eaLnBrk="1" fontAlgn="auto" latinLnBrk="0" hangingPunct="1">
              <a:lnSpc>
                <a:spcPct val="100000"/>
              </a:lnSpc>
              <a:spcBef>
                <a:spcPts val="0"/>
              </a:spcBef>
              <a:spcAft>
                <a:spcPts val="60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Sans Display" pitchFamily="2" charset="0"/>
              <a:ea typeface="MS Mincho" panose="02020609040205080304" pitchFamily="49" charset="-128"/>
              <a:cs typeface="+mn-cs"/>
            </a:endParaRPr>
          </a:p>
        </p:txBody>
      </p:sp>
      <p:pic>
        <p:nvPicPr>
          <p:cNvPr id="4" name="Video 4">
            <a:hlinkClick r:id="" action="ppaction://media"/>
            <a:extLst>
              <a:ext uri="{FF2B5EF4-FFF2-40B4-BE49-F238E27FC236}">
                <a16:creationId xmlns:a16="http://schemas.microsoft.com/office/drawing/2014/main" id="{4BB66403-3650-8CA6-FE9C-EC82DA37C62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768660" y="1240826"/>
            <a:ext cx="7222567" cy="4062694"/>
          </a:xfrm>
          <a:prstGeom prst="rect">
            <a:avLst/>
          </a:prstGeom>
        </p:spPr>
      </p:pic>
      <p:sp>
        <p:nvSpPr>
          <p:cNvPr id="6" name="TextBox 5">
            <a:extLst>
              <a:ext uri="{FF2B5EF4-FFF2-40B4-BE49-F238E27FC236}">
                <a16:creationId xmlns:a16="http://schemas.microsoft.com/office/drawing/2014/main" id="{BA0B8EB9-4093-E905-BE5A-8518DB69197E}"/>
              </a:ext>
            </a:extLst>
          </p:cNvPr>
          <p:cNvSpPr txBox="1"/>
          <p:nvPr/>
        </p:nvSpPr>
        <p:spPr>
          <a:xfrm>
            <a:off x="9767688" y="6496357"/>
            <a:ext cx="2374997" cy="276999"/>
          </a:xfrm>
          <a:prstGeom prst="rect">
            <a:avLst/>
          </a:prstGeom>
          <a:noFill/>
        </p:spPr>
        <p:txBody>
          <a:bodyPr wrap="square">
            <a:spAutoFit/>
          </a:bodyPr>
          <a:lstStyle/>
          <a:p>
            <a:pPr algn="r"/>
            <a:r>
              <a:rPr lang="en-US" sz="1200" b="1" i="1"/>
              <a:t>*M365 Copilot (Premium)</a:t>
            </a:r>
          </a:p>
        </p:txBody>
      </p:sp>
    </p:spTree>
    <p:extLst>
      <p:ext uri="{BB962C8B-B14F-4D97-AF65-F5344CB8AC3E}">
        <p14:creationId xmlns:p14="http://schemas.microsoft.com/office/powerpoint/2010/main" val="10430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15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574104-AF10-CC26-BE5C-3B79AA9E82A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A6AF5B6E-1DE6-9E05-7BF5-FF3F9B25E1B2}"/>
              </a:ext>
            </a:extLst>
          </p:cNvPr>
          <p:cNvSpPr txBox="1">
            <a:spLocks noGrp="1"/>
          </p:cNvSpPr>
          <p:nvPr>
            <p:ph type="title"/>
          </p:nvPr>
        </p:nvSpPr>
        <p:spPr>
          <a:xfrm>
            <a:off x="596166" y="1440049"/>
            <a:ext cx="3657600" cy="584775"/>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2400" b="1" i="0" kern="1200" cap="none" spc="-50" baseline="0">
                <a:ln w="3175">
                  <a:noFill/>
                </a:ln>
                <a:solidFill>
                  <a:schemeClr val="tx1"/>
                </a:solidFill>
                <a:effectLst/>
                <a:latin typeface="Segoe Sans Display Semibold" pitchFamily="2" charset="0"/>
                <a:ea typeface="+mn-ea"/>
                <a:cs typeface="Segoe Sans Display Semibold" pitchFamily="2" charset="0"/>
              </a:defRPr>
            </a:lvl1pPr>
          </a:lstStyle>
          <a:p>
            <a:pPr>
              <a:defRPr/>
            </a:pPr>
            <a:r>
              <a:rPr lang="en-US">
                <a:latin typeface="Segoe Sans Display Semibold"/>
                <a:cs typeface="Segoe Sans Display Semibold"/>
              </a:rPr>
              <a:t>Copilot Cowork(Frontier)</a:t>
            </a:r>
            <a:br>
              <a:rPr lang="en-US">
                <a:latin typeface="Segoe Sans Display Semibold"/>
                <a:cs typeface="Segoe Sans Display Semibold"/>
              </a:rPr>
            </a:br>
            <a:endParaRPr lang="en-US" sz="1400" b="0" i="0" u="none" strike="noStrike" kern="1200" cap="none" spc="-50" normalizeH="0" baseline="0" noProof="0">
              <a:ln w="3175">
                <a:noFill/>
              </a:ln>
              <a:effectLst/>
              <a:uLnTx/>
              <a:uFillTx/>
              <a:latin typeface="Segoe Sans Display"/>
              <a:cs typeface="Segoe Sans Display"/>
            </a:endParaRPr>
          </a:p>
        </p:txBody>
      </p:sp>
      <p:sp>
        <p:nvSpPr>
          <p:cNvPr id="7" name="Rectangle 6">
            <a:extLst>
              <a:ext uri="{FF2B5EF4-FFF2-40B4-BE49-F238E27FC236}">
                <a16:creationId xmlns:a16="http://schemas.microsoft.com/office/drawing/2014/main" id="{EDDC9A2C-EC44-8A97-5C44-8662FC65A4A8}"/>
              </a:ext>
            </a:extLst>
          </p:cNvPr>
          <p:cNvSpPr/>
          <p:nvPr/>
        </p:nvSpPr>
        <p:spPr>
          <a:xfrm>
            <a:off x="633873" y="2298771"/>
            <a:ext cx="3657600" cy="2723823"/>
          </a:xfrm>
          <a:prstGeom prst="rect">
            <a:avLst/>
          </a:prstGeom>
          <a:noFill/>
        </p:spPr>
        <p:txBody>
          <a:bodyPr wrap="square" lIns="0" tIns="0" rIns="0" bIns="0" anchor="t">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200" b="0" i="0" u="none" strike="noStrike" kern="1200" cap="none" spc="0" normalizeH="0" baseline="0" noProof="0">
                <a:ln>
                  <a:noFill/>
                </a:ln>
                <a:solidFill>
                  <a:srgbClr val="091F2C"/>
                </a:solidFill>
                <a:effectLst/>
                <a:uLnTx/>
                <a:uFillTx/>
                <a:latin typeface="Segoe Sans Display"/>
                <a:ea typeface="+mn-ea"/>
                <a:cs typeface="Segoe Sans Display"/>
              </a:rPr>
              <a:t>Bring long‑running, multi‑step work into Microsoft 365 Copilot.</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200" b="1" i="0" u="none" strike="noStrike" kern="1200" cap="none" spc="0" normalizeH="0" baseline="0" noProof="0">
              <a:ln>
                <a:noFill/>
              </a:ln>
              <a:solidFill>
                <a:srgbClr val="091F2C"/>
              </a:solidFill>
              <a:effectLst/>
              <a:uLnTx/>
              <a:uFillTx/>
              <a:latin typeface="Segoe Sans Display"/>
              <a:ea typeface="+mn-ea"/>
              <a:cs typeface="Segoe Sans Display"/>
            </a:endParaRPr>
          </a:p>
          <a:p>
            <a:pPr marL="182880" marR="0" lvl="0" indent="-18288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200" b="1" i="0" u="none" strike="noStrike" kern="1200" cap="none" spc="0" normalizeH="0" baseline="0" noProof="0">
                <a:ln>
                  <a:noFill/>
                </a:ln>
                <a:solidFill>
                  <a:srgbClr val="091F2C"/>
                </a:solidFill>
                <a:effectLst/>
                <a:uLnTx/>
                <a:uFillTx/>
                <a:latin typeface="Segoe Sans Display Semibold"/>
                <a:ea typeface="+mn-ea"/>
                <a:cs typeface="Segoe Sans Display"/>
              </a:rPr>
              <a:t>Delegate real work, not prompts</a:t>
            </a:r>
          </a:p>
          <a:p>
            <a:pPr marL="182880" marR="0" lvl="0" indent="-18288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200" b="1" i="0" u="none" strike="noStrike" kern="1200" cap="none" spc="0" normalizeH="0" baseline="0" noProof="0">
                <a:ln>
                  <a:noFill/>
                </a:ln>
                <a:solidFill>
                  <a:srgbClr val="091F2C"/>
                </a:solidFill>
                <a:effectLst/>
                <a:uLnTx/>
                <a:uFillTx/>
                <a:latin typeface="Segoe Sans Display Semibold"/>
                <a:ea typeface="+mn-ea"/>
                <a:cs typeface="Segoe Sans Display"/>
              </a:rPr>
              <a:t>Grounded in Work IQ</a:t>
            </a:r>
            <a:endParaRPr kumimoji="0" lang="en-US" sz="1200" b="1" i="0" u="none" strike="noStrike" kern="1200" cap="none" spc="0" normalizeH="0" baseline="0" noProof="0">
              <a:ln>
                <a:noFill/>
              </a:ln>
              <a:solidFill>
                <a:srgbClr val="091F2C"/>
              </a:solidFill>
              <a:effectLst/>
              <a:uLnTx/>
              <a:uFillTx/>
              <a:latin typeface="Segoe Sans Display"/>
              <a:ea typeface="+mn-ea"/>
              <a:cs typeface="Segoe Sans Display"/>
            </a:endParaRPr>
          </a:p>
          <a:p>
            <a:pPr marL="182880" marR="0" lvl="0" indent="-18288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200" b="1" i="0" u="none" strike="noStrike" kern="1200" cap="none" spc="0" normalizeH="0" baseline="0" noProof="0">
                <a:ln>
                  <a:noFill/>
                </a:ln>
                <a:solidFill>
                  <a:srgbClr val="091F2C"/>
                </a:solidFill>
                <a:effectLst/>
                <a:uLnTx/>
                <a:uFillTx/>
                <a:latin typeface="Segoe Sans Display Semibold"/>
                <a:ea typeface="+mn-ea"/>
                <a:cs typeface="Segoe Sans Display"/>
              </a:rPr>
              <a:t>Observable and controllable</a:t>
            </a:r>
          </a:p>
          <a:p>
            <a:pPr marL="182880" marR="0" lvl="0" indent="-18288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200" b="1" i="0" u="none" strike="noStrike" kern="1200" cap="none" spc="0" normalizeH="0" baseline="0" noProof="0">
                <a:ln>
                  <a:noFill/>
                </a:ln>
                <a:solidFill>
                  <a:srgbClr val="091F2C"/>
                </a:solidFill>
                <a:effectLst/>
                <a:uLnTx/>
                <a:uFillTx/>
                <a:latin typeface="Segoe Sans Display Semibold"/>
                <a:ea typeface="+mn-ea"/>
                <a:cs typeface="Segoe Sans Display"/>
              </a:rPr>
              <a:t>Enterprise‑ready</a:t>
            </a:r>
          </a:p>
          <a:p>
            <a:pPr marL="182880" marR="0" lvl="0" indent="-18288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200" b="1" i="0" u="none" strike="noStrike" kern="1200" cap="none" spc="0" normalizeH="0" baseline="0" noProof="0">
                <a:ln>
                  <a:noFill/>
                </a:ln>
                <a:solidFill>
                  <a:srgbClr val="091F2C"/>
                </a:solidFill>
                <a:effectLst/>
                <a:uLnTx/>
                <a:uFillTx/>
                <a:latin typeface="Segoe Sans Display Semibold"/>
                <a:ea typeface="+mn-ea"/>
                <a:cs typeface="Segoe Sans Display"/>
              </a:rPr>
              <a:t>Built in partnership with Anthropic</a:t>
            </a:r>
          </a:p>
          <a:p>
            <a:pPr marL="182880" marR="0" lvl="0" indent="-18288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endParaRPr lang="en-US" sz="1200" b="1">
              <a:solidFill>
                <a:srgbClr val="091F2C"/>
              </a:solidFill>
              <a:latin typeface="Segoe Sans Display Semibold"/>
              <a:cs typeface="Segoe Sans Display"/>
            </a:endParaRPr>
          </a:p>
          <a:p>
            <a:pPr>
              <a:spcAft>
                <a:spcPts val="600"/>
              </a:spcAft>
              <a:defRPr/>
            </a:pPr>
            <a:r>
              <a:rPr lang="en-US" sz="1200">
                <a:solidFill>
                  <a:srgbClr val="000000"/>
                </a:solidFill>
                <a:latin typeface="Segoe Sans Display"/>
              </a:rPr>
              <a:t>*</a:t>
            </a:r>
            <a:r>
              <a:rPr lang="en-US" sz="1000">
                <a:solidFill>
                  <a:srgbClr val="000000"/>
                </a:solidFill>
                <a:latin typeface="Segoe Sans Display"/>
              </a:rPr>
              <a:t>Anthropic Model should be enabled as a </a:t>
            </a:r>
            <a:r>
              <a:rPr lang="en-US" sz="1000" err="1">
                <a:solidFill>
                  <a:srgbClr val="000000"/>
                </a:solidFill>
                <a:latin typeface="Segoe Sans Display"/>
              </a:rPr>
              <a:t>subprocesser</a:t>
            </a:r>
            <a:endParaRPr lang="en-US" sz="1000">
              <a:solidFill>
                <a:srgbClr val="091F2C"/>
              </a:solidFill>
              <a:latin typeface="Segoe Sans Display"/>
            </a:endParaRPr>
          </a:p>
          <a:p>
            <a:pPr marL="182880" marR="0" lvl="0" indent="-18288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endParaRPr kumimoji="0" lang="en-US" sz="1200" b="0" i="0" u="none" strike="noStrike" kern="1200" cap="none" spc="0" normalizeH="0" baseline="0" noProof="0">
              <a:ln>
                <a:noFill/>
              </a:ln>
              <a:solidFill>
                <a:srgbClr val="091F2C"/>
              </a:solidFill>
              <a:effectLst/>
              <a:uLnTx/>
              <a:uFillTx/>
              <a:latin typeface="Segoe Sans Display"/>
              <a:ea typeface="+mn-ea"/>
              <a:cs typeface="Segoe Sans Display"/>
            </a:endParaRPr>
          </a:p>
        </p:txBody>
      </p:sp>
      <p:pic>
        <p:nvPicPr>
          <p:cNvPr id="15" name="Picture 14" descr="Screenshot of the Microsoft Copilot workspace showing a central prompt asking “What should we tackle next?”, quick action cards for common tasks like organizing inbox, planning the week, preparing for meetings, and researching a company, along with a task list displaying items and their progress status.">
            <a:extLst>
              <a:ext uri="{FF2B5EF4-FFF2-40B4-BE49-F238E27FC236}">
                <a16:creationId xmlns:a16="http://schemas.microsoft.com/office/drawing/2014/main" id="{7EC77D40-47BF-6110-36EF-5157A325D5AB}"/>
              </a:ext>
            </a:extLst>
          </p:cNvPr>
          <p:cNvPicPr>
            <a:picLocks noChangeAspect="1"/>
          </p:cNvPicPr>
          <p:nvPr/>
        </p:nvPicPr>
        <p:blipFill>
          <a:blip r:embed="rId3"/>
          <a:srcRect l="286" t="683" r="794" b="856"/>
          <a:stretch>
            <a:fillRect/>
          </a:stretch>
        </p:blipFill>
        <p:spPr>
          <a:xfrm>
            <a:off x="4805207" y="1500128"/>
            <a:ext cx="7132320" cy="4218244"/>
          </a:xfrm>
          <a:prstGeom prst="roundRect">
            <a:avLst>
              <a:gd name="adj" fmla="val 1519"/>
            </a:avLst>
          </a:prstGeom>
          <a:ln>
            <a:noFill/>
          </a:ln>
          <a:effectLst>
            <a:outerShdw blurRad="101600" dist="50800" dir="2700000" algn="tl" rotWithShape="0">
              <a:srgbClr val="000000">
                <a:alpha val="20000"/>
              </a:srgbClr>
            </a:outerShdw>
          </a:effectLst>
        </p:spPr>
      </p:pic>
      <p:sp>
        <p:nvSpPr>
          <p:cNvPr id="4" name="TextBox 3">
            <a:extLst>
              <a:ext uri="{FF2B5EF4-FFF2-40B4-BE49-F238E27FC236}">
                <a16:creationId xmlns:a16="http://schemas.microsoft.com/office/drawing/2014/main" id="{71B4142C-91BD-0A25-939F-427824AC3A75}"/>
              </a:ext>
            </a:extLst>
          </p:cNvPr>
          <p:cNvSpPr txBox="1"/>
          <p:nvPr/>
        </p:nvSpPr>
        <p:spPr>
          <a:xfrm>
            <a:off x="9767688" y="6496357"/>
            <a:ext cx="2374997" cy="276999"/>
          </a:xfrm>
          <a:prstGeom prst="rect">
            <a:avLst/>
          </a:prstGeom>
          <a:noFill/>
        </p:spPr>
        <p:txBody>
          <a:bodyPr wrap="square">
            <a:spAutoFit/>
          </a:bodyPr>
          <a:lstStyle/>
          <a:p>
            <a:pPr algn="r"/>
            <a:r>
              <a:rPr lang="en-US" sz="1200" b="1" i="1"/>
              <a:t>*M365 Copilot (Premium)</a:t>
            </a:r>
          </a:p>
        </p:txBody>
      </p:sp>
    </p:spTree>
    <p:extLst>
      <p:ext uri="{BB962C8B-B14F-4D97-AF65-F5344CB8AC3E}">
        <p14:creationId xmlns:p14="http://schemas.microsoft.com/office/powerpoint/2010/main" val="3905897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4916A-E2F1-B91B-416F-134B5CD974AB}"/>
            </a:ext>
          </a:extLst>
        </p:cNvPr>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1376AFD9-F29F-ABB3-C2B4-AC0F56620908}"/>
              </a:ext>
              <a:ext uri="{C183D7F6-B498-43B3-948B-1728B52AA6E4}">
                <adec:decorative xmlns:adec="http://schemas.microsoft.com/office/drawing/2017/decorative" val="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25" imgH="424" progId="TCLayout.ActiveDocument.1">
                  <p:embed/>
                </p:oleObj>
              </mc:Choice>
              <mc:Fallback>
                <p:oleObj name="think-cell Slide" r:id="rId4" imgW="425" imgH="424" progId="TCLayout.ActiveDocument.1">
                  <p:embed/>
                  <p:pic>
                    <p:nvPicPr>
                      <p:cNvPr id="7" name="think-cell data - do not delete" hidden="1">
                        <a:extLst>
                          <a:ext uri="{FF2B5EF4-FFF2-40B4-BE49-F238E27FC236}">
                            <a16:creationId xmlns:a16="http://schemas.microsoft.com/office/drawing/2014/main" id="{1376AFD9-F29F-ABB3-C2B4-AC0F56620908}"/>
                          </a:ext>
                          <a:ext uri="{C183D7F6-B498-43B3-948B-1728B52AA6E4}">
                            <adec:decorative xmlns:adec="http://schemas.microsoft.com/office/drawing/2017/decorative" val="1"/>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9" name="Rectangle: Rounded Corners 8">
            <a:extLst>
              <a:ext uri="{FF2B5EF4-FFF2-40B4-BE49-F238E27FC236}">
                <a16:creationId xmlns:a16="http://schemas.microsoft.com/office/drawing/2014/main" id="{77A90984-C46A-7198-4215-AD021FF60738}"/>
              </a:ext>
              <a:ext uri="{C183D7F6-B498-43B3-948B-1728B52AA6E4}">
                <adec:decorative xmlns:adec="http://schemas.microsoft.com/office/drawing/2017/decorative" val="1"/>
              </a:ext>
            </a:extLst>
          </p:cNvPr>
          <p:cNvSpPr/>
          <p:nvPr/>
        </p:nvSpPr>
        <p:spPr bwMode="auto">
          <a:xfrm>
            <a:off x="511174" y="1528252"/>
            <a:ext cx="11185526" cy="4596323"/>
          </a:xfrm>
          <a:prstGeom prst="roundRect">
            <a:avLst>
              <a:gd name="adj" fmla="val 4198"/>
            </a:avLst>
          </a:prstGeom>
          <a:solidFill>
            <a:schemeClr val="bg1"/>
          </a:solidFill>
          <a:ln w="12700">
            <a:noFill/>
          </a:ln>
          <a:effectLst>
            <a:outerShdw blurRad="228600" dist="63500" dir="27000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Segoe Sans Display"/>
              <a:ea typeface="+mn-ea"/>
              <a:cs typeface="+mn-cs"/>
            </a:endParaRPr>
          </a:p>
        </p:txBody>
      </p:sp>
      <p:sp>
        <p:nvSpPr>
          <p:cNvPr id="3" name="Title 2">
            <a:extLst>
              <a:ext uri="{FF2B5EF4-FFF2-40B4-BE49-F238E27FC236}">
                <a16:creationId xmlns:a16="http://schemas.microsoft.com/office/drawing/2014/main" id="{39C4B8AA-D7DE-3CED-0610-C18FE6603F25}"/>
              </a:ext>
            </a:extLst>
          </p:cNvPr>
          <p:cNvSpPr>
            <a:spLocks noGrp="1"/>
          </p:cNvSpPr>
          <p:nvPr>
            <p:ph type="title"/>
          </p:nvPr>
        </p:nvSpPr>
        <p:spPr>
          <a:xfrm>
            <a:off x="511174" y="362859"/>
            <a:ext cx="11018520" cy="1315040"/>
          </a:xfrm>
        </p:spPr>
        <p:txBody>
          <a:bodyPr vert="horz">
            <a:spAutoFit/>
          </a:bodyPr>
          <a:lstStyle/>
          <a:p>
            <a:r>
              <a:rPr lang="en-US" sz="4400" b="1">
                <a:gradFill>
                  <a:gsLst>
                    <a:gs pos="971">
                      <a:srgbClr val="2897CE"/>
                    </a:gs>
                    <a:gs pos="100000">
                      <a:srgbClr val="8678D6"/>
                    </a:gs>
                  </a:gsLst>
                  <a:lin ang="2700000" scaled="0"/>
                </a:gradFill>
                <a:latin typeface="Aptos Display"/>
                <a:cs typeface="Segoe UI Semibold"/>
              </a:rPr>
              <a:t>Office Agents</a:t>
            </a:r>
            <a:r>
              <a:rPr lang="en-US" b="1" i="1" spc="-50">
                <a:ln w="3175">
                  <a:noFill/>
                </a:ln>
                <a:latin typeface="Segoe Sans Display Semibold"/>
                <a:cs typeface="Segoe Sans Display Semibold"/>
              </a:rPr>
              <a:t> </a:t>
            </a:r>
            <a:br>
              <a:rPr lang="en-US" b="1" i="1" spc="-50">
                <a:ln w="3175">
                  <a:noFill/>
                </a:ln>
                <a:latin typeface="Segoe Sans Display Semibold"/>
                <a:cs typeface="Segoe Sans Display Semibold"/>
              </a:rPr>
            </a:br>
            <a:endParaRPr lang="en-US" sz="4400" b="1" spc="-50">
              <a:ln w="3175">
                <a:noFill/>
              </a:ln>
              <a:gradFill>
                <a:gsLst>
                  <a:gs pos="971">
                    <a:srgbClr val="2897CE"/>
                  </a:gs>
                  <a:gs pos="100000">
                    <a:srgbClr val="8678D6"/>
                  </a:gs>
                </a:gsLst>
                <a:lin ang="2700000" scaled="0"/>
              </a:gradFill>
              <a:latin typeface="Aptos Display"/>
              <a:cs typeface="Segoe UI Semibold"/>
            </a:endParaRPr>
          </a:p>
        </p:txBody>
      </p:sp>
      <p:pic>
        <p:nvPicPr>
          <p:cNvPr id="8" name="Picture 7">
            <a:extLst>
              <a:ext uri="{FF2B5EF4-FFF2-40B4-BE49-F238E27FC236}">
                <a16:creationId xmlns:a16="http://schemas.microsoft.com/office/drawing/2014/main" id="{1CB4296E-CBF4-F473-0B74-F2965B9D48B1}"/>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426972" y="133669"/>
            <a:ext cx="571334" cy="571334"/>
          </a:xfrm>
          <a:prstGeom prst="rect">
            <a:avLst/>
          </a:prstGeom>
        </p:spPr>
      </p:pic>
      <p:cxnSp>
        <p:nvCxnSpPr>
          <p:cNvPr id="29" name="Straight Connector 28">
            <a:extLst>
              <a:ext uri="{FF2B5EF4-FFF2-40B4-BE49-F238E27FC236}">
                <a16:creationId xmlns:a16="http://schemas.microsoft.com/office/drawing/2014/main" id="{F28E1C0D-4292-1EB0-EFF3-34F203142237}"/>
              </a:ext>
            </a:extLst>
          </p:cNvPr>
          <p:cNvCxnSpPr>
            <a:cxnSpLocks/>
          </p:cNvCxnSpPr>
          <p:nvPr/>
        </p:nvCxnSpPr>
        <p:spPr>
          <a:xfrm>
            <a:off x="5955742" y="1528252"/>
            <a:ext cx="0" cy="4558832"/>
          </a:xfrm>
          <a:prstGeom prst="line">
            <a:avLst/>
          </a:prstGeom>
          <a:ln w="19050" cap="flat" cmpd="sng" algn="ctr">
            <a:solidFill>
              <a:schemeClr val="accent5"/>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33" name="TextBox 32">
            <a:extLst>
              <a:ext uri="{FF2B5EF4-FFF2-40B4-BE49-F238E27FC236}">
                <a16:creationId xmlns:a16="http://schemas.microsoft.com/office/drawing/2014/main" id="{650D96D6-4FBD-D66E-2A5D-932FA8002EE3}"/>
              </a:ext>
            </a:extLst>
          </p:cNvPr>
          <p:cNvSpPr txBox="1"/>
          <p:nvPr/>
        </p:nvSpPr>
        <p:spPr>
          <a:xfrm>
            <a:off x="7912764" y="5848894"/>
            <a:ext cx="1826915" cy="215444"/>
          </a:xfrm>
          <a:prstGeom prst="rect">
            <a:avLst/>
          </a:prstGeom>
          <a:noFill/>
        </p:spPr>
        <p:txBody>
          <a:bodyPr wrap="square" lIns="0" tIns="0" rIns="0" bIns="0" rtlCol="0">
            <a:spAutoFit/>
          </a:bodyPr>
          <a:lstStyle/>
          <a:p>
            <a:pPr algn="ctr"/>
            <a:r>
              <a:rPr lang="en-US" sz="1400">
                <a:gradFill>
                  <a:gsLst>
                    <a:gs pos="2917">
                      <a:schemeClr val="tx1"/>
                    </a:gs>
                    <a:gs pos="30000">
                      <a:schemeClr val="tx1"/>
                    </a:gs>
                  </a:gsLst>
                  <a:lin ang="5400000" scaled="0"/>
                </a:gradFill>
                <a:hlinkClick r:id="rId7"/>
              </a:rPr>
              <a:t>Link to Agent Store</a:t>
            </a:r>
            <a:endParaRPr lang="en-US" sz="1400">
              <a:gradFill>
                <a:gsLst>
                  <a:gs pos="2917">
                    <a:schemeClr val="tx1"/>
                  </a:gs>
                  <a:gs pos="30000">
                    <a:schemeClr val="tx1"/>
                  </a:gs>
                </a:gsLst>
                <a:lin ang="5400000" scaled="0"/>
              </a:gradFill>
            </a:endParaRPr>
          </a:p>
        </p:txBody>
      </p:sp>
      <p:sp>
        <p:nvSpPr>
          <p:cNvPr id="4" name="TextBox 3">
            <a:extLst>
              <a:ext uri="{FF2B5EF4-FFF2-40B4-BE49-F238E27FC236}">
                <a16:creationId xmlns:a16="http://schemas.microsoft.com/office/drawing/2014/main" id="{47853B08-A6C8-F341-6167-D94A9F2C6DC1}"/>
              </a:ext>
            </a:extLst>
          </p:cNvPr>
          <p:cNvSpPr txBox="1"/>
          <p:nvPr/>
        </p:nvSpPr>
        <p:spPr>
          <a:xfrm>
            <a:off x="9773704" y="6219631"/>
            <a:ext cx="2374997" cy="461665"/>
          </a:xfrm>
          <a:prstGeom prst="rect">
            <a:avLst/>
          </a:prstGeom>
          <a:noFill/>
        </p:spPr>
        <p:txBody>
          <a:bodyPr wrap="square">
            <a:spAutoFit/>
          </a:bodyPr>
          <a:lstStyle/>
          <a:p>
            <a:pPr algn="r"/>
            <a:r>
              <a:rPr lang="en-US" sz="1200" b="1" i="1"/>
              <a:t>*Copilot Chat (Basic) </a:t>
            </a:r>
          </a:p>
          <a:p>
            <a:pPr algn="r"/>
            <a:r>
              <a:rPr lang="en-US" sz="1200" b="1" i="1"/>
              <a:t>*M365 Copilot (Premium)</a:t>
            </a:r>
          </a:p>
        </p:txBody>
      </p:sp>
      <p:sp>
        <p:nvSpPr>
          <p:cNvPr id="14" name="TextBox 13">
            <a:extLst>
              <a:ext uri="{FF2B5EF4-FFF2-40B4-BE49-F238E27FC236}">
                <a16:creationId xmlns:a16="http://schemas.microsoft.com/office/drawing/2014/main" id="{E782AC56-CF24-A37D-E02D-6C0B26C6F091}"/>
              </a:ext>
            </a:extLst>
          </p:cNvPr>
          <p:cNvSpPr txBox="1"/>
          <p:nvPr/>
        </p:nvSpPr>
        <p:spPr>
          <a:xfrm>
            <a:off x="921240" y="1825077"/>
            <a:ext cx="4909569" cy="4154984"/>
          </a:xfrm>
          <a:prstGeom prst="rect">
            <a:avLst/>
          </a:prstGeom>
          <a:noFill/>
        </p:spPr>
        <p:txBody>
          <a:bodyPr wrap="square">
            <a:spAutoFit/>
          </a:bodyPr>
          <a:lstStyle/>
          <a:p>
            <a:pPr fontAlgn="t">
              <a:lnSpc>
                <a:spcPct val="150000"/>
              </a:lnSpc>
            </a:pPr>
            <a:r>
              <a:rPr lang="en-US" sz="1600" b="1" i="0">
                <a:effectLst/>
                <a:latin typeface="Segoe UI" panose="020B0502040204020203" pitchFamily="34" charset="0"/>
              </a:rPr>
              <a:t>Word Agent</a:t>
            </a:r>
            <a:r>
              <a:rPr lang="en-US" sz="1600" b="0" i="0">
                <a:effectLst/>
                <a:latin typeface="Segoe UI" panose="020B0502040204020203" pitchFamily="34" charset="0"/>
              </a:rPr>
              <a:t> – </a:t>
            </a:r>
            <a:r>
              <a:rPr lang="en-US"/>
              <a:t>Draft, summarize, and rewrite polished, executive-ready docs in seconds.</a:t>
            </a:r>
          </a:p>
          <a:p>
            <a:pPr fontAlgn="t">
              <a:lnSpc>
                <a:spcPct val="150000"/>
              </a:lnSpc>
            </a:pPr>
            <a:endParaRPr lang="en-US" sz="1600" b="0" i="0">
              <a:effectLst/>
              <a:latin typeface="Segoe UI" panose="020B0502040204020203" pitchFamily="34" charset="0"/>
            </a:endParaRPr>
          </a:p>
          <a:p>
            <a:pPr fontAlgn="t">
              <a:lnSpc>
                <a:spcPct val="150000"/>
              </a:lnSpc>
            </a:pPr>
            <a:r>
              <a:rPr lang="en-US" sz="1600" b="1" i="0">
                <a:effectLst/>
                <a:latin typeface="Segoe UI" panose="020B0502040204020203" pitchFamily="34" charset="0"/>
              </a:rPr>
              <a:t>PowerPoint Agent</a:t>
            </a:r>
            <a:r>
              <a:rPr lang="en-US" sz="1600" b="0" i="0">
                <a:effectLst/>
                <a:latin typeface="Segoe UI" panose="020B0502040204020203" pitchFamily="34" charset="0"/>
              </a:rPr>
              <a:t> – </a:t>
            </a:r>
            <a:r>
              <a:rPr lang="en-US"/>
              <a:t>Turn data into compelling, presentation-ready slides with auto-generated visuals and narrative.</a:t>
            </a:r>
          </a:p>
          <a:p>
            <a:pPr fontAlgn="t">
              <a:lnSpc>
                <a:spcPct val="150000"/>
              </a:lnSpc>
              <a:buNone/>
            </a:pPr>
            <a:endParaRPr lang="en-US" sz="1600" b="0" i="0">
              <a:effectLst/>
              <a:latin typeface="Segoe UI" panose="020B0502040204020203" pitchFamily="34" charset="0"/>
            </a:endParaRPr>
          </a:p>
          <a:p>
            <a:pPr fontAlgn="t">
              <a:lnSpc>
                <a:spcPct val="150000"/>
              </a:lnSpc>
            </a:pPr>
            <a:r>
              <a:rPr lang="en-US" sz="1600" b="1" i="0">
                <a:effectLst/>
                <a:latin typeface="Segoe UI" panose="020B0502040204020203" pitchFamily="34" charset="0"/>
              </a:rPr>
              <a:t>Excel Agent</a:t>
            </a:r>
            <a:r>
              <a:rPr lang="en-US" sz="1600" b="0" i="0">
                <a:effectLst/>
                <a:latin typeface="Segoe UI" panose="020B0502040204020203" pitchFamily="34" charset="0"/>
              </a:rPr>
              <a:t> – </a:t>
            </a:r>
            <a:r>
              <a:rPr lang="en-US"/>
              <a:t>Analyze and visualize complex data using natural language for faster decisions.</a:t>
            </a:r>
          </a:p>
          <a:p>
            <a:pPr fontAlgn="t">
              <a:lnSpc>
                <a:spcPct val="150000"/>
              </a:lnSpc>
              <a:buNone/>
            </a:pPr>
            <a:endParaRPr lang="en-US" b="0" i="0">
              <a:effectLst/>
              <a:latin typeface="Segoe UI" panose="020B0502040204020203" pitchFamily="34" charset="0"/>
            </a:endParaRPr>
          </a:p>
        </p:txBody>
      </p:sp>
      <p:sp>
        <p:nvSpPr>
          <p:cNvPr id="5" name="TextBox 4">
            <a:extLst>
              <a:ext uri="{FF2B5EF4-FFF2-40B4-BE49-F238E27FC236}">
                <a16:creationId xmlns:a16="http://schemas.microsoft.com/office/drawing/2014/main" id="{BD6F1B55-A41E-366E-71F0-37573A05BB49}"/>
              </a:ext>
            </a:extLst>
          </p:cNvPr>
          <p:cNvSpPr txBox="1"/>
          <p:nvPr/>
        </p:nvSpPr>
        <p:spPr>
          <a:xfrm>
            <a:off x="-1943096" y="6219545"/>
            <a:ext cx="6097002" cy="261610"/>
          </a:xfrm>
          <a:prstGeom prst="rect">
            <a:avLst/>
          </a:prstGeom>
          <a:noFill/>
        </p:spPr>
        <p:txBody>
          <a:bodyPr wrap="square">
            <a:spAutoFit/>
          </a:bodyPr>
          <a:lstStyle/>
          <a:p>
            <a:pPr marL="0" marR="0" lvl="0" indent="0" algn="r" defTabSz="914367" rtl="0" eaLnBrk="1" fontAlgn="base" latinLnBrk="0" hangingPunct="1">
              <a:lnSpc>
                <a:spcPct val="100000"/>
              </a:lnSpc>
              <a:spcBef>
                <a:spcPts val="0"/>
              </a:spcBef>
              <a:spcAft>
                <a:spcPts val="600"/>
              </a:spcAft>
              <a:buClrTx/>
              <a:buSzTx/>
              <a:buFontTx/>
              <a:buNone/>
              <a:tabLst/>
              <a:defRPr/>
            </a:pPr>
            <a:r>
              <a:rPr lang="en-US" sz="1100">
                <a:solidFill>
                  <a:srgbClr val="000000"/>
                </a:solidFill>
                <a:latin typeface="Segoe Sans Display"/>
              </a:rPr>
              <a:t>*Anthropic Model should be enabled as a </a:t>
            </a:r>
            <a:r>
              <a:rPr lang="en-US" sz="1100" err="1">
                <a:solidFill>
                  <a:srgbClr val="000000"/>
                </a:solidFill>
                <a:latin typeface="Segoe Sans Display"/>
              </a:rPr>
              <a:t>subprocesser</a:t>
            </a:r>
            <a:endParaRPr kumimoji="0" lang="en-US" sz="1100" b="0" i="0" u="none" strike="noStrike" kern="1200" cap="none" spc="0" normalizeH="0" baseline="0" noProof="0">
              <a:ln>
                <a:noFill/>
              </a:ln>
              <a:solidFill>
                <a:srgbClr val="091F2C"/>
              </a:solidFill>
              <a:effectLst/>
              <a:uLnTx/>
              <a:uFillTx/>
              <a:latin typeface="Segoe Sans Display"/>
              <a:ea typeface="+mn-ea"/>
              <a:cs typeface="+mn-cs"/>
            </a:endParaRPr>
          </a:p>
        </p:txBody>
      </p:sp>
      <p:pic>
        <p:nvPicPr>
          <p:cNvPr id="10" name="Picture 9" descr="The image displays a user interface with a Word document, featuring a section for sources, a status update, and options to create a strategic planning document or draft technical documentation.  AI-generated content may be incorrect.">
            <a:extLst>
              <a:ext uri="{FF2B5EF4-FFF2-40B4-BE49-F238E27FC236}">
                <a16:creationId xmlns:a16="http://schemas.microsoft.com/office/drawing/2014/main" id="{D10A542F-DFFC-9F4C-AA60-1756F10B59ED}"/>
              </a:ext>
            </a:extLst>
          </p:cNvPr>
          <p:cNvPicPr>
            <a:picLocks noChangeAspect="1"/>
          </p:cNvPicPr>
          <p:nvPr/>
        </p:nvPicPr>
        <p:blipFill>
          <a:blip r:embed="rId8"/>
          <a:stretch>
            <a:fillRect/>
          </a:stretch>
        </p:blipFill>
        <p:spPr>
          <a:xfrm>
            <a:off x="6293752" y="1822413"/>
            <a:ext cx="3082910" cy="1606587"/>
          </a:xfrm>
          <a:prstGeom prst="rect">
            <a:avLst/>
          </a:prstGeom>
          <a:effectLst>
            <a:outerShdw blurRad="50800" dist="38100" dir="16200000" rotWithShape="0">
              <a:prstClr val="black">
                <a:alpha val="40000"/>
              </a:prstClr>
            </a:outerShdw>
          </a:effectLst>
        </p:spPr>
      </p:pic>
      <p:pic>
        <p:nvPicPr>
          <p:cNvPr id="13" name="Picture 12" descr="The image displays a user interface of a software application with a toolbar, including a button to create an Excel workbook, and various options for sources such as financial model, sales performance analysis, project tracker, and trend analysis.  AI-generated content may be incorrect.">
            <a:extLst>
              <a:ext uri="{FF2B5EF4-FFF2-40B4-BE49-F238E27FC236}">
                <a16:creationId xmlns:a16="http://schemas.microsoft.com/office/drawing/2014/main" id="{33EE4689-70DE-975D-0721-B5CE73470646}"/>
              </a:ext>
            </a:extLst>
          </p:cNvPr>
          <p:cNvPicPr>
            <a:picLocks noChangeAspect="1"/>
          </p:cNvPicPr>
          <p:nvPr/>
        </p:nvPicPr>
        <p:blipFill>
          <a:blip r:embed="rId9"/>
          <a:stretch>
            <a:fillRect/>
          </a:stretch>
        </p:blipFill>
        <p:spPr>
          <a:xfrm>
            <a:off x="7143894" y="2931185"/>
            <a:ext cx="3219343" cy="1647407"/>
          </a:xfrm>
          <a:prstGeom prst="rect">
            <a:avLst/>
          </a:prstGeom>
          <a:effectLst>
            <a:outerShdw blurRad="50800" dist="38100" dir="16200000" rotWithShape="0">
              <a:prstClr val="black">
                <a:alpha val="40000"/>
              </a:prstClr>
            </a:outerShdw>
          </a:effectLst>
        </p:spPr>
      </p:pic>
      <p:pic>
        <p:nvPicPr>
          <p:cNvPr id="16" name="Picture 15" descr="The image depicts a PowerPoint interface with a sidebar containing various options for creating a presentation, including topics like impact analysis, market research, and project updates.  AI-generated content may be incorrect.">
            <a:extLst>
              <a:ext uri="{FF2B5EF4-FFF2-40B4-BE49-F238E27FC236}">
                <a16:creationId xmlns:a16="http://schemas.microsoft.com/office/drawing/2014/main" id="{759A5531-133F-00C6-1929-5E7FEA0A817C}"/>
              </a:ext>
            </a:extLst>
          </p:cNvPr>
          <p:cNvPicPr>
            <a:picLocks noChangeAspect="1"/>
          </p:cNvPicPr>
          <p:nvPr/>
        </p:nvPicPr>
        <p:blipFill>
          <a:blip r:embed="rId10"/>
          <a:stretch>
            <a:fillRect/>
          </a:stretch>
        </p:blipFill>
        <p:spPr>
          <a:xfrm>
            <a:off x="8207629" y="4141512"/>
            <a:ext cx="3219343" cy="1604295"/>
          </a:xfrm>
          <a:prstGeom prst="rect">
            <a:avLst/>
          </a:prstGeom>
          <a:effectLst>
            <a:outerShdw blurRad="50800" dist="38100" dir="16200000" rotWithShape="0">
              <a:prstClr val="black">
                <a:alpha val="40000"/>
              </a:prstClr>
            </a:outerShdw>
          </a:effectLst>
        </p:spPr>
      </p:pic>
    </p:spTree>
    <p:extLst>
      <p:ext uri="{BB962C8B-B14F-4D97-AF65-F5344CB8AC3E}">
        <p14:creationId xmlns:p14="http://schemas.microsoft.com/office/powerpoint/2010/main" val="1467361757"/>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B3A3F0-C101-ACAB-E297-5700BE92E2F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26C666C-F9E4-6076-6AC8-64099D97A73E}"/>
              </a:ext>
            </a:extLst>
          </p:cNvPr>
          <p:cNvSpPr>
            <a:spLocks noGrp="1"/>
          </p:cNvSpPr>
          <p:nvPr>
            <p:ph type="title"/>
          </p:nvPr>
        </p:nvSpPr>
        <p:spPr/>
        <p:txBody>
          <a:bodyPr/>
          <a:lstStyle/>
          <a:p>
            <a:r>
              <a:rPr lang="en-US"/>
              <a:t>Build</a:t>
            </a:r>
          </a:p>
        </p:txBody>
      </p:sp>
    </p:spTree>
    <p:extLst>
      <p:ext uri="{BB962C8B-B14F-4D97-AF65-F5344CB8AC3E}">
        <p14:creationId xmlns:p14="http://schemas.microsoft.com/office/powerpoint/2010/main" val="3163705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552E4-180D-4AFD-9E13-EC39ADB43F7A}"/>
              </a:ext>
            </a:extLst>
          </p:cNvPr>
          <p:cNvSpPr>
            <a:spLocks noGrp="1"/>
          </p:cNvSpPr>
          <p:nvPr>
            <p:ph type="title"/>
          </p:nvPr>
        </p:nvSpPr>
        <p:spPr>
          <a:xfrm>
            <a:off x="251460" y="219397"/>
            <a:ext cx="11018520" cy="430887"/>
          </a:xfrm>
        </p:spPr>
        <p:txBody>
          <a:bodyPr>
            <a:normAutofit fontScale="90000"/>
          </a:bodyPr>
          <a:lstStyle/>
          <a:p>
            <a:r>
              <a:rPr lang="en-US"/>
              <a:t>How Can I Create Agents?</a:t>
            </a:r>
          </a:p>
        </p:txBody>
      </p:sp>
      <p:pic>
        <p:nvPicPr>
          <p:cNvPr id="7" name="Picture 6">
            <a:extLst>
              <a:ext uri="{FF2B5EF4-FFF2-40B4-BE49-F238E27FC236}">
                <a16:creationId xmlns:a16="http://schemas.microsoft.com/office/drawing/2014/main" id="{0805353C-6547-2DFD-287A-D1C8DA46757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0731" y="4757571"/>
            <a:ext cx="566109" cy="566109"/>
          </a:xfrm>
          <a:prstGeom prst="rect">
            <a:avLst/>
          </a:prstGeom>
        </p:spPr>
      </p:pic>
      <p:sp>
        <p:nvSpPr>
          <p:cNvPr id="8" name="Rectangle 7">
            <a:extLst>
              <a:ext uri="{FF2B5EF4-FFF2-40B4-BE49-F238E27FC236}">
                <a16:creationId xmlns:a16="http://schemas.microsoft.com/office/drawing/2014/main" id="{9DCCE38C-DD9C-D3ED-7F0E-4755DB5413A4}"/>
              </a:ext>
              <a:ext uri="{C183D7F6-B498-43B3-948B-1728B52AA6E4}">
                <adec:decorative xmlns:adec="http://schemas.microsoft.com/office/drawing/2017/decorative" val="0"/>
              </a:ext>
            </a:extLst>
          </p:cNvPr>
          <p:cNvSpPr/>
          <p:nvPr/>
        </p:nvSpPr>
        <p:spPr bwMode="auto">
          <a:xfrm>
            <a:off x="627324" y="4763610"/>
            <a:ext cx="3280514" cy="55245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91F2C"/>
                </a:solidFill>
                <a:effectLst/>
                <a:uLnTx/>
                <a:uFillTx/>
                <a:latin typeface="Segoe Sans Display Semibold"/>
                <a:ea typeface="Segoe UI" pitchFamily="34" charset="0"/>
                <a:cs typeface="Segoe UI" pitchFamily="34" charset="0"/>
              </a:rPr>
              <a:t>Agent Builder</a:t>
            </a:r>
          </a:p>
        </p:txBody>
      </p:sp>
      <p:sp>
        <p:nvSpPr>
          <p:cNvPr id="9" name="Rectangle 8">
            <a:extLst>
              <a:ext uri="{FF2B5EF4-FFF2-40B4-BE49-F238E27FC236}">
                <a16:creationId xmlns:a16="http://schemas.microsoft.com/office/drawing/2014/main" id="{6752DEE3-4319-5E04-FE26-287B5FD8F609}"/>
              </a:ext>
              <a:ext uri="{C183D7F6-B498-43B3-948B-1728B52AA6E4}">
                <adec:decorative xmlns:adec="http://schemas.microsoft.com/office/drawing/2017/decorative" val="0"/>
              </a:ext>
            </a:extLst>
          </p:cNvPr>
          <p:cNvSpPr/>
          <p:nvPr/>
        </p:nvSpPr>
        <p:spPr bwMode="auto">
          <a:xfrm>
            <a:off x="5175447" y="4757571"/>
            <a:ext cx="2111992" cy="55245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91F2C"/>
                </a:solidFill>
                <a:effectLst/>
                <a:uLnTx/>
                <a:uFillTx/>
                <a:latin typeface="Segoe Sans Display Semibold"/>
                <a:ea typeface="Segoe UI" pitchFamily="34" charset="0"/>
                <a:cs typeface="Segoe UI" pitchFamily="34" charset="0"/>
              </a:rPr>
              <a:t>Copilot Studio</a:t>
            </a:r>
          </a:p>
        </p:txBody>
      </p:sp>
      <p:sp>
        <p:nvSpPr>
          <p:cNvPr id="10" name="Rectangle 9">
            <a:extLst>
              <a:ext uri="{FF2B5EF4-FFF2-40B4-BE49-F238E27FC236}">
                <a16:creationId xmlns:a16="http://schemas.microsoft.com/office/drawing/2014/main" id="{C597B4D3-B505-30CD-4202-2DD99EE4D503}"/>
              </a:ext>
              <a:ext uri="{C183D7F6-B498-43B3-948B-1728B52AA6E4}">
                <adec:decorative xmlns:adec="http://schemas.microsoft.com/office/drawing/2017/decorative" val="0"/>
              </a:ext>
            </a:extLst>
          </p:cNvPr>
          <p:cNvSpPr/>
          <p:nvPr/>
        </p:nvSpPr>
        <p:spPr bwMode="auto">
          <a:xfrm>
            <a:off x="8760526" y="4763610"/>
            <a:ext cx="2629526" cy="55245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91F2C"/>
                </a:solidFill>
                <a:effectLst/>
                <a:uLnTx/>
                <a:uFillTx/>
                <a:latin typeface="Segoe Sans Display Semibold"/>
                <a:ea typeface="Segoe UI" pitchFamily="34" charset="0"/>
                <a:cs typeface="Segoe UI" pitchFamily="34" charset="0"/>
              </a:rPr>
              <a:t>Azure AI</a:t>
            </a:r>
          </a:p>
        </p:txBody>
      </p:sp>
      <p:pic>
        <p:nvPicPr>
          <p:cNvPr id="12" name="Picture 11">
            <a:extLst>
              <a:ext uri="{FF2B5EF4-FFF2-40B4-BE49-F238E27FC236}">
                <a16:creationId xmlns:a16="http://schemas.microsoft.com/office/drawing/2014/main" id="{699FB81E-E2DD-04A2-A682-8F6E06783D59}"/>
              </a:ext>
            </a:extLst>
          </p:cNvPr>
          <p:cNvPicPr>
            <a:picLocks noChangeAspect="1"/>
          </p:cNvPicPr>
          <p:nvPr/>
        </p:nvPicPr>
        <p:blipFill>
          <a:blip r:embed="rId4"/>
          <a:stretch>
            <a:fillRect/>
          </a:stretch>
        </p:blipFill>
        <p:spPr>
          <a:xfrm>
            <a:off x="371532" y="4676633"/>
            <a:ext cx="602178" cy="639427"/>
          </a:xfrm>
          <a:prstGeom prst="rect">
            <a:avLst/>
          </a:prstGeom>
        </p:spPr>
      </p:pic>
      <p:pic>
        <p:nvPicPr>
          <p:cNvPr id="2050" name="Picture 2" descr="Logo of visual studio code">
            <a:extLst>
              <a:ext uri="{FF2B5EF4-FFF2-40B4-BE49-F238E27FC236}">
                <a16:creationId xmlns:a16="http://schemas.microsoft.com/office/drawing/2014/main" id="{68C12CCE-C768-DAEA-6BD2-E24FD2A7F1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65466" y="4743911"/>
            <a:ext cx="566110" cy="566110"/>
          </a:xfrm>
          <a:prstGeom prst="rect">
            <a:avLst/>
          </a:prstGeom>
          <a:noFill/>
          <a:extLst>
            <a:ext uri="{909E8E84-426E-40DD-AFC4-6F175D3DCCD1}">
              <a14:hiddenFill xmlns:a14="http://schemas.microsoft.com/office/drawing/2010/main">
                <a:solidFill>
                  <a:srgbClr val="FFFFFF"/>
                </a:solidFill>
              </a14:hiddenFill>
            </a:ext>
          </a:extLst>
        </p:spPr>
      </p:pic>
      <p:sp>
        <p:nvSpPr>
          <p:cNvPr id="13" name="Arrow: Right 12">
            <a:extLst>
              <a:ext uri="{FF2B5EF4-FFF2-40B4-BE49-F238E27FC236}">
                <a16:creationId xmlns:a16="http://schemas.microsoft.com/office/drawing/2014/main" id="{462B7169-19B8-B88D-2C78-FC49DDF11B33}"/>
              </a:ext>
            </a:extLst>
          </p:cNvPr>
          <p:cNvSpPr/>
          <p:nvPr/>
        </p:nvSpPr>
        <p:spPr bwMode="auto">
          <a:xfrm>
            <a:off x="415728" y="5040625"/>
            <a:ext cx="11600688" cy="1597978"/>
          </a:xfrm>
          <a:prstGeom prst="rightArrow">
            <a:avLst/>
          </a:prstGeom>
          <a:gradFill flip="none" rotWithShape="1">
            <a:gsLst>
              <a:gs pos="0">
                <a:schemeClr val="accent6">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108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gradFill>
                <a:gsLst>
                  <a:gs pos="0">
                    <a:srgbClr val="FFFFFF"/>
                  </a:gs>
                  <a:gs pos="100000">
                    <a:srgbClr val="FFFFFF"/>
                  </a:gs>
                </a:gsLst>
                <a:lin ang="5400000" scaled="0"/>
              </a:gradFill>
              <a:effectLst/>
              <a:uLnTx/>
              <a:uFillTx/>
              <a:latin typeface="Segoe Sans Display"/>
              <a:ea typeface="Segoe UI" pitchFamily="34" charset="0"/>
              <a:cs typeface="Segoe UI" pitchFamily="34" charset="0"/>
            </a:endParaRPr>
          </a:p>
        </p:txBody>
      </p:sp>
      <p:sp>
        <p:nvSpPr>
          <p:cNvPr id="15" name="TextBox 14">
            <a:extLst>
              <a:ext uri="{FF2B5EF4-FFF2-40B4-BE49-F238E27FC236}">
                <a16:creationId xmlns:a16="http://schemas.microsoft.com/office/drawing/2014/main" id="{B272626D-EC8E-44A0-C71C-0F7A091E24BC}"/>
              </a:ext>
            </a:extLst>
          </p:cNvPr>
          <p:cNvSpPr txBox="1"/>
          <p:nvPr/>
        </p:nvSpPr>
        <p:spPr>
          <a:xfrm>
            <a:off x="1627313" y="5533783"/>
            <a:ext cx="1011495"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gradFill>
                  <a:gsLst>
                    <a:gs pos="2917">
                      <a:prstClr val="black"/>
                    </a:gs>
                    <a:gs pos="30000">
                      <a:prstClr val="black"/>
                    </a:gs>
                  </a:gsLst>
                  <a:lin ang="5400000" scaled="0"/>
                </a:gradFill>
                <a:effectLst/>
                <a:uLnTx/>
                <a:uFillTx/>
                <a:latin typeface="Segoe Sans Display"/>
                <a:ea typeface="+mn-ea"/>
                <a:cs typeface="+mn-cs"/>
              </a:rPr>
              <a:t>No Code</a:t>
            </a:r>
          </a:p>
        </p:txBody>
      </p:sp>
      <p:sp>
        <p:nvSpPr>
          <p:cNvPr id="16" name="TextBox 15">
            <a:extLst>
              <a:ext uri="{FF2B5EF4-FFF2-40B4-BE49-F238E27FC236}">
                <a16:creationId xmlns:a16="http://schemas.microsoft.com/office/drawing/2014/main" id="{3FC28FA6-D081-D046-8D29-EE8D10BB00EA}"/>
              </a:ext>
            </a:extLst>
          </p:cNvPr>
          <p:cNvSpPr txBox="1"/>
          <p:nvPr/>
        </p:nvSpPr>
        <p:spPr>
          <a:xfrm>
            <a:off x="5535911" y="5533783"/>
            <a:ext cx="1125308"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gradFill>
                  <a:gsLst>
                    <a:gs pos="2917">
                      <a:prstClr val="black"/>
                    </a:gs>
                    <a:gs pos="30000">
                      <a:prstClr val="black"/>
                    </a:gs>
                  </a:gsLst>
                  <a:lin ang="5400000" scaled="0"/>
                </a:gradFill>
                <a:effectLst/>
                <a:uLnTx/>
                <a:uFillTx/>
                <a:latin typeface="Segoe Sans Display"/>
                <a:ea typeface="+mn-ea"/>
                <a:cs typeface="+mn-cs"/>
              </a:rPr>
              <a:t>Low Code</a:t>
            </a:r>
          </a:p>
        </p:txBody>
      </p:sp>
      <p:sp>
        <p:nvSpPr>
          <p:cNvPr id="17" name="TextBox 16">
            <a:extLst>
              <a:ext uri="{FF2B5EF4-FFF2-40B4-BE49-F238E27FC236}">
                <a16:creationId xmlns:a16="http://schemas.microsoft.com/office/drawing/2014/main" id="{607EAC52-C590-EB39-4297-EA686E523D81}"/>
              </a:ext>
            </a:extLst>
          </p:cNvPr>
          <p:cNvSpPr txBox="1"/>
          <p:nvPr/>
        </p:nvSpPr>
        <p:spPr>
          <a:xfrm>
            <a:off x="9331615" y="5524440"/>
            <a:ext cx="1056251"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gradFill>
                  <a:gsLst>
                    <a:gs pos="2917">
                      <a:prstClr val="black"/>
                    </a:gs>
                    <a:gs pos="30000">
                      <a:prstClr val="black"/>
                    </a:gs>
                  </a:gsLst>
                  <a:lin ang="5400000" scaled="0"/>
                </a:gradFill>
                <a:effectLst/>
                <a:uLnTx/>
                <a:uFillTx/>
                <a:latin typeface="Segoe Sans Display"/>
                <a:ea typeface="+mn-ea"/>
                <a:cs typeface="+mn-cs"/>
              </a:rPr>
              <a:t>Pro Code</a:t>
            </a:r>
          </a:p>
        </p:txBody>
      </p:sp>
      <p:sp>
        <p:nvSpPr>
          <p:cNvPr id="18" name="TextBox 17">
            <a:extLst>
              <a:ext uri="{FF2B5EF4-FFF2-40B4-BE49-F238E27FC236}">
                <a16:creationId xmlns:a16="http://schemas.microsoft.com/office/drawing/2014/main" id="{FDEF5AE2-D716-52F6-8C01-D63FC38D94AC}"/>
              </a:ext>
            </a:extLst>
          </p:cNvPr>
          <p:cNvSpPr txBox="1"/>
          <p:nvPr/>
        </p:nvSpPr>
        <p:spPr>
          <a:xfrm>
            <a:off x="5959432" y="237147"/>
            <a:ext cx="4199611"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gradFill>
                  <a:gsLst>
                    <a:gs pos="2917">
                      <a:prstClr val="black"/>
                    </a:gs>
                    <a:gs pos="30000">
                      <a:prstClr val="black"/>
                    </a:gs>
                  </a:gsLst>
                  <a:lin ang="5400000" scaled="0"/>
                </a:gradFill>
                <a:effectLst/>
                <a:uLnTx/>
                <a:uFillTx/>
                <a:latin typeface="Segoe Sans Display"/>
                <a:ea typeface="+mn-ea"/>
                <a:cs typeface="+mn-cs"/>
              </a:rPr>
              <a:t>Agent Complexity and Customization</a:t>
            </a:r>
          </a:p>
        </p:txBody>
      </p:sp>
      <p:sp>
        <p:nvSpPr>
          <p:cNvPr id="19" name="TextBox 18">
            <a:extLst>
              <a:ext uri="{FF2B5EF4-FFF2-40B4-BE49-F238E27FC236}">
                <a16:creationId xmlns:a16="http://schemas.microsoft.com/office/drawing/2014/main" id="{0F5FC29A-55BF-7E42-4CBE-1B828EE78A17}"/>
              </a:ext>
            </a:extLst>
          </p:cNvPr>
          <p:cNvSpPr txBox="1"/>
          <p:nvPr/>
        </p:nvSpPr>
        <p:spPr>
          <a:xfrm>
            <a:off x="540341" y="5845991"/>
            <a:ext cx="3547190"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gradFill>
                  <a:gsLst>
                    <a:gs pos="2917">
                      <a:prstClr val="black"/>
                    </a:gs>
                    <a:gs pos="30000">
                      <a:prstClr val="black"/>
                    </a:gs>
                  </a:gsLst>
                  <a:lin ang="5400000" scaled="0"/>
                </a:gradFill>
                <a:effectLst/>
                <a:uLnTx/>
                <a:uFillTx/>
                <a:latin typeface="Segoe Sans Display"/>
                <a:ea typeface="+mn-ea"/>
                <a:cs typeface="+mn-cs"/>
              </a:rPr>
              <a:t>Least Complex or Customizable</a:t>
            </a:r>
          </a:p>
        </p:txBody>
      </p:sp>
      <p:sp>
        <p:nvSpPr>
          <p:cNvPr id="20" name="TextBox 19">
            <a:extLst>
              <a:ext uri="{FF2B5EF4-FFF2-40B4-BE49-F238E27FC236}">
                <a16:creationId xmlns:a16="http://schemas.microsoft.com/office/drawing/2014/main" id="{0BA8C112-7183-63E1-A12F-82DF4A773766}"/>
              </a:ext>
            </a:extLst>
          </p:cNvPr>
          <p:cNvSpPr txBox="1"/>
          <p:nvPr/>
        </p:nvSpPr>
        <p:spPr>
          <a:xfrm>
            <a:off x="8059238" y="5845991"/>
            <a:ext cx="3545586" cy="30777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gradFill>
                  <a:gsLst>
                    <a:gs pos="2917">
                      <a:prstClr val="black"/>
                    </a:gs>
                    <a:gs pos="30000">
                      <a:prstClr val="black"/>
                    </a:gs>
                  </a:gsLst>
                  <a:lin ang="5400000" scaled="0"/>
                </a:gradFill>
                <a:effectLst/>
                <a:uLnTx/>
                <a:uFillTx/>
                <a:latin typeface="Segoe Sans Display"/>
                <a:ea typeface="+mn-ea"/>
                <a:cs typeface="+mn-cs"/>
              </a:rPr>
              <a:t>Most Complex or Customizable</a:t>
            </a:r>
          </a:p>
        </p:txBody>
      </p:sp>
      <p:pic>
        <p:nvPicPr>
          <p:cNvPr id="3" name="Picture 2">
            <a:extLst>
              <a:ext uri="{FF2B5EF4-FFF2-40B4-BE49-F238E27FC236}">
                <a16:creationId xmlns:a16="http://schemas.microsoft.com/office/drawing/2014/main" id="{DA3315A6-3A71-8476-07F4-E704626E6371}"/>
              </a:ext>
            </a:extLst>
          </p:cNvPr>
          <p:cNvPicPr>
            <a:picLocks noChangeAspect="1"/>
          </p:cNvPicPr>
          <p:nvPr/>
        </p:nvPicPr>
        <p:blipFill>
          <a:blip r:embed="rId6"/>
          <a:stretch>
            <a:fillRect/>
          </a:stretch>
        </p:blipFill>
        <p:spPr>
          <a:xfrm>
            <a:off x="362178" y="768686"/>
            <a:ext cx="3725353" cy="3725353"/>
          </a:xfrm>
          <a:prstGeom prst="rect">
            <a:avLst/>
          </a:prstGeom>
        </p:spPr>
      </p:pic>
      <p:pic>
        <p:nvPicPr>
          <p:cNvPr id="6" name="Picture 5">
            <a:extLst>
              <a:ext uri="{FF2B5EF4-FFF2-40B4-BE49-F238E27FC236}">
                <a16:creationId xmlns:a16="http://schemas.microsoft.com/office/drawing/2014/main" id="{FB850D52-6721-901F-350B-667D2CCA85CF}"/>
              </a:ext>
            </a:extLst>
          </p:cNvPr>
          <p:cNvPicPr>
            <a:picLocks noChangeAspect="1"/>
          </p:cNvPicPr>
          <p:nvPr/>
        </p:nvPicPr>
        <p:blipFill>
          <a:blip r:embed="rId7"/>
          <a:stretch>
            <a:fillRect/>
          </a:stretch>
        </p:blipFill>
        <p:spPr>
          <a:xfrm>
            <a:off x="4235888" y="768686"/>
            <a:ext cx="3725353" cy="3725353"/>
          </a:xfrm>
          <a:prstGeom prst="rect">
            <a:avLst/>
          </a:prstGeom>
        </p:spPr>
      </p:pic>
      <p:pic>
        <p:nvPicPr>
          <p:cNvPr id="14" name="Picture 13">
            <a:extLst>
              <a:ext uri="{FF2B5EF4-FFF2-40B4-BE49-F238E27FC236}">
                <a16:creationId xmlns:a16="http://schemas.microsoft.com/office/drawing/2014/main" id="{F1D70C7A-B06E-CDD6-EF8E-77BA905030FB}"/>
              </a:ext>
            </a:extLst>
          </p:cNvPr>
          <p:cNvPicPr>
            <a:picLocks noChangeAspect="1"/>
          </p:cNvPicPr>
          <p:nvPr/>
        </p:nvPicPr>
        <p:blipFill>
          <a:blip r:embed="rId8"/>
          <a:stretch>
            <a:fillRect/>
          </a:stretch>
        </p:blipFill>
        <p:spPr>
          <a:xfrm>
            <a:off x="8109598" y="774847"/>
            <a:ext cx="3713029" cy="3713029"/>
          </a:xfrm>
          <a:prstGeom prst="rect">
            <a:avLst/>
          </a:prstGeom>
        </p:spPr>
      </p:pic>
      <p:sp>
        <p:nvSpPr>
          <p:cNvPr id="4" name="Rectangle: Rounded Corners 3">
            <a:extLst>
              <a:ext uri="{FF2B5EF4-FFF2-40B4-BE49-F238E27FC236}">
                <a16:creationId xmlns:a16="http://schemas.microsoft.com/office/drawing/2014/main" id="{6818A37B-837B-DB67-4BAC-3D79ECB2AF65}"/>
              </a:ext>
            </a:extLst>
          </p:cNvPr>
          <p:cNvSpPr/>
          <p:nvPr/>
        </p:nvSpPr>
        <p:spPr bwMode="auto">
          <a:xfrm>
            <a:off x="1434128" y="6341822"/>
            <a:ext cx="1397863" cy="222587"/>
          </a:xfrm>
          <a:prstGeom prst="roundRect">
            <a:avLst>
              <a:gd name="adj" fmla="val 50000"/>
            </a:avLst>
          </a:prstGeom>
          <a:solidFill>
            <a:srgbClr val="0078D4"/>
          </a:solidFill>
          <a:ln>
            <a:noFill/>
            <a:headEnd type="none" w="med" len="med"/>
            <a:tailEnd type="none" w="med" len="med"/>
          </a:ln>
          <a:effectLst>
            <a:outerShdw blurRad="76200" sx="102000" sy="1020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Segoe UI Semibold"/>
                <a:ea typeface="Segoe UI" pitchFamily="34" charset="0"/>
                <a:cs typeface="Segoe UI" pitchFamily="34" charset="0"/>
              </a:rPr>
              <a:t>For End Users</a:t>
            </a:r>
          </a:p>
        </p:txBody>
      </p:sp>
      <p:sp>
        <p:nvSpPr>
          <p:cNvPr id="5" name="Rectangle: Rounded Corners 4">
            <a:extLst>
              <a:ext uri="{FF2B5EF4-FFF2-40B4-BE49-F238E27FC236}">
                <a16:creationId xmlns:a16="http://schemas.microsoft.com/office/drawing/2014/main" id="{8F830540-1761-8D71-607F-9408B9F5AD61}"/>
              </a:ext>
            </a:extLst>
          </p:cNvPr>
          <p:cNvSpPr/>
          <p:nvPr/>
        </p:nvSpPr>
        <p:spPr bwMode="auto">
          <a:xfrm>
            <a:off x="5499675" y="6316478"/>
            <a:ext cx="1432793" cy="220725"/>
          </a:xfrm>
          <a:prstGeom prst="roundRect">
            <a:avLst>
              <a:gd name="adj" fmla="val 50000"/>
            </a:avLst>
          </a:prstGeom>
          <a:solidFill>
            <a:srgbClr val="0078D4"/>
          </a:solidFill>
          <a:ln>
            <a:noFill/>
            <a:headEnd type="none" w="med" len="med"/>
            <a:tailEnd type="none" w="med" len="med"/>
          </a:ln>
          <a:effectLst>
            <a:outerShdw blurRad="76200" sx="102000" sy="1020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Segoe UI Semibold"/>
                <a:ea typeface="+mn-ea"/>
                <a:cs typeface="Segoe UI" pitchFamily="34" charset="0"/>
              </a:rPr>
              <a:t>For Makers</a:t>
            </a:r>
          </a:p>
        </p:txBody>
      </p:sp>
      <p:sp>
        <p:nvSpPr>
          <p:cNvPr id="11" name="Rectangle: Rounded Corners 10">
            <a:extLst>
              <a:ext uri="{FF2B5EF4-FFF2-40B4-BE49-F238E27FC236}">
                <a16:creationId xmlns:a16="http://schemas.microsoft.com/office/drawing/2014/main" id="{8871FC90-61F2-516B-FC6E-AD3172F7A080}"/>
              </a:ext>
            </a:extLst>
          </p:cNvPr>
          <p:cNvSpPr/>
          <p:nvPr/>
        </p:nvSpPr>
        <p:spPr bwMode="auto">
          <a:xfrm>
            <a:off x="9160808" y="6341822"/>
            <a:ext cx="1397863" cy="222587"/>
          </a:xfrm>
          <a:prstGeom prst="roundRect">
            <a:avLst>
              <a:gd name="adj" fmla="val 50000"/>
            </a:avLst>
          </a:prstGeom>
          <a:solidFill>
            <a:srgbClr val="0078D4"/>
          </a:solidFill>
          <a:ln>
            <a:noFill/>
            <a:headEnd type="none" w="med" len="med"/>
            <a:tailEnd type="none" w="med" len="med"/>
          </a:ln>
          <a:effectLst>
            <a:outerShdw blurRad="76200" sx="102000" sy="102000" algn="ctr" rotWithShape="0">
              <a:prstClr val="black">
                <a:alpha val="17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100" b="0" i="0" u="none" strike="noStrike" kern="1200" cap="none" spc="0" normalizeH="0" baseline="0" noProof="0">
                <a:ln>
                  <a:noFill/>
                </a:ln>
                <a:solidFill>
                  <a:srgbClr val="FFFFFF"/>
                </a:solidFill>
                <a:effectLst/>
                <a:uLnTx/>
                <a:uFillTx/>
                <a:latin typeface="Segoe UI Semibold"/>
                <a:ea typeface="+mn-ea"/>
                <a:cs typeface="Segoe UI" pitchFamily="34" charset="0"/>
              </a:rPr>
              <a:t>For Developers</a:t>
            </a:r>
          </a:p>
        </p:txBody>
      </p:sp>
      <p:sp>
        <p:nvSpPr>
          <p:cNvPr id="21" name="Rectangle 20">
            <a:extLst>
              <a:ext uri="{FF2B5EF4-FFF2-40B4-BE49-F238E27FC236}">
                <a16:creationId xmlns:a16="http://schemas.microsoft.com/office/drawing/2014/main" id="{CFE5CCCB-C10E-CD8F-6A07-91EAA3F80194}"/>
              </a:ext>
            </a:extLst>
          </p:cNvPr>
          <p:cNvSpPr/>
          <p:nvPr/>
        </p:nvSpPr>
        <p:spPr>
          <a:xfrm>
            <a:off x="251460" y="4639112"/>
            <a:ext cx="3881303" cy="1999491"/>
          </a:xfrm>
          <a:prstGeom prst="rect">
            <a:avLst/>
          </a:prstGeom>
          <a:noFill/>
          <a:ln>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61973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par>
                                <p:cTn id="17" presetID="10"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500"/>
                                        <p:tgtEl>
                                          <p:spTgt spid="9"/>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par>
                                <p:cTn id="37" presetID="10" presetClass="entr" presetSubtype="0" fill="hold" nodeType="with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500"/>
                                        <p:tgtEl>
                                          <p:spTgt spid="6"/>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5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fade">
                                      <p:cBhvr>
                                        <p:cTn id="47" dur="500"/>
                                        <p:tgtEl>
                                          <p:spTgt spid="10"/>
                                        </p:tgtEl>
                                      </p:cBhvr>
                                    </p:animEffect>
                                  </p:childTnLst>
                                </p:cTn>
                              </p:par>
                              <p:par>
                                <p:cTn id="48" presetID="10" presetClass="entr" presetSubtype="0" fill="hold" nodeType="withEffect">
                                  <p:stCondLst>
                                    <p:cond delay="0"/>
                                  </p:stCondLst>
                                  <p:childTnLst>
                                    <p:set>
                                      <p:cBhvr>
                                        <p:cTn id="49" dur="1" fill="hold">
                                          <p:stCondLst>
                                            <p:cond delay="0"/>
                                          </p:stCondLst>
                                        </p:cTn>
                                        <p:tgtEl>
                                          <p:spTgt spid="2050"/>
                                        </p:tgtEl>
                                        <p:attrNameLst>
                                          <p:attrName>style.visibility</p:attrName>
                                        </p:attrNameLst>
                                      </p:cBhvr>
                                      <p:to>
                                        <p:strVal val="visible"/>
                                      </p:to>
                                    </p:set>
                                    <p:animEffect transition="in" filter="fade">
                                      <p:cBhvr>
                                        <p:cTn id="50" dur="500"/>
                                        <p:tgtEl>
                                          <p:spTgt spid="2050"/>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17"/>
                                        </p:tgtEl>
                                        <p:attrNameLst>
                                          <p:attrName>style.visibility</p:attrName>
                                        </p:attrNameLst>
                                      </p:cBhvr>
                                      <p:to>
                                        <p:strVal val="visible"/>
                                      </p:to>
                                    </p:set>
                                    <p:animEffect transition="in" filter="fade">
                                      <p:cBhvr>
                                        <p:cTn id="53" dur="500"/>
                                        <p:tgtEl>
                                          <p:spTgt spid="17"/>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20"/>
                                        </p:tgtEl>
                                        <p:attrNameLst>
                                          <p:attrName>style.visibility</p:attrName>
                                        </p:attrNameLst>
                                      </p:cBhvr>
                                      <p:to>
                                        <p:strVal val="visible"/>
                                      </p:to>
                                    </p:set>
                                    <p:animEffect transition="in" filter="fade">
                                      <p:cBhvr>
                                        <p:cTn id="56" dur="500"/>
                                        <p:tgtEl>
                                          <p:spTgt spid="20"/>
                                        </p:tgtEl>
                                      </p:cBhvr>
                                    </p:animEffect>
                                  </p:childTnLst>
                                </p:cTn>
                              </p:par>
                              <p:par>
                                <p:cTn id="57" presetID="10" presetClass="entr" presetSubtype="0" fill="hold" nodeType="withEffect">
                                  <p:stCondLst>
                                    <p:cond delay="0"/>
                                  </p:stCondLst>
                                  <p:childTnLst>
                                    <p:set>
                                      <p:cBhvr>
                                        <p:cTn id="58" dur="1" fill="hold">
                                          <p:stCondLst>
                                            <p:cond delay="0"/>
                                          </p:stCondLst>
                                        </p:cTn>
                                        <p:tgtEl>
                                          <p:spTgt spid="14"/>
                                        </p:tgtEl>
                                        <p:attrNameLst>
                                          <p:attrName>style.visibility</p:attrName>
                                        </p:attrNameLst>
                                      </p:cBhvr>
                                      <p:to>
                                        <p:strVal val="visible"/>
                                      </p:to>
                                    </p:set>
                                    <p:animEffect transition="in" filter="fade">
                                      <p:cBhvr>
                                        <p:cTn id="59" dur="500"/>
                                        <p:tgtEl>
                                          <p:spTgt spid="14"/>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11"/>
                                        </p:tgtEl>
                                        <p:attrNameLst>
                                          <p:attrName>style.visibility</p:attrName>
                                        </p:attrNameLst>
                                      </p:cBhvr>
                                      <p:to>
                                        <p:strVal val="visible"/>
                                      </p:to>
                                    </p:set>
                                    <p:animEffect transition="in" filter="fade">
                                      <p:cBhvr>
                                        <p:cTn id="6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3" grpId="0" animBg="1"/>
      <p:bldP spid="15" grpId="0"/>
      <p:bldP spid="16" grpId="0"/>
      <p:bldP spid="17" grpId="0"/>
      <p:bldP spid="19" grpId="0"/>
      <p:bldP spid="20" grpId="0"/>
      <p:bldP spid="4" grpId="0" animBg="1"/>
      <p:bldP spid="5" grpId="0" animBg="1"/>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40F570-5525-1ACF-6D2B-435D4076DDF1}"/>
            </a:ext>
          </a:extLst>
        </p:cNvPr>
        <p:cNvGrpSpPr/>
        <p:nvPr/>
      </p:nvGrpSpPr>
      <p:grpSpPr>
        <a:xfrm>
          <a:off x="0" y="0"/>
          <a:ext cx="0" cy="0"/>
          <a:chOff x="0" y="0"/>
          <a:chExt cx="0" cy="0"/>
        </a:xfrm>
      </p:grpSpPr>
      <p:sp>
        <p:nvSpPr>
          <p:cNvPr id="20" name="Rectangle: Rounded Corners 19">
            <a:extLst>
              <a:ext uri="{FF2B5EF4-FFF2-40B4-BE49-F238E27FC236}">
                <a16:creationId xmlns:a16="http://schemas.microsoft.com/office/drawing/2014/main" id="{09514FB6-466A-D96E-51AD-BE98C529C225}"/>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nvSpPr>
        <p:spPr>
          <a:xfrm>
            <a:off x="5130800" y="1406842"/>
            <a:ext cx="6565901" cy="4879659"/>
          </a:xfrm>
          <a:prstGeom prst="roundRect">
            <a:avLst>
              <a:gd name="adj" fmla="val 2265"/>
            </a:avLst>
          </a:prstGeom>
          <a:solidFill>
            <a:schemeClr val="bg1"/>
          </a:solidFill>
          <a:ln>
            <a:noFill/>
          </a:ln>
          <a:effectLst>
            <a:outerShdw blurRad="2286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28600" marR="0" lvl="0" indent="-228600" algn="l" defTabSz="914400" rtl="0" eaLnBrk="1" fontAlgn="base" latinLnBrk="0" hangingPunct="1">
              <a:lnSpc>
                <a:spcPct val="100000"/>
              </a:lnSpc>
              <a:spcBef>
                <a:spcPct val="0"/>
              </a:spcBef>
              <a:spcAft>
                <a:spcPts val="1200"/>
              </a:spcAft>
              <a:buClrTx/>
              <a:buSzTx/>
              <a:buFont typeface="Arial" panose="020B0604020202020204" pitchFamily="34" charset="0"/>
              <a:buChar char="•"/>
              <a:tabLst>
                <a:tab pos="457200" algn="l"/>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0" name="Rectangle: Rounded Corners 9">
            <a:extLst>
              <a:ext uri="{FF2B5EF4-FFF2-40B4-BE49-F238E27FC236}">
                <a16:creationId xmlns:a16="http://schemas.microsoft.com/office/drawing/2014/main" id="{05A4D8AA-6AA9-381F-0409-887FE74275C4}"/>
              </a:ext>
              <a:ext uri="{C183D7F6-B498-43B3-948B-1728B52AA6E4}">
                <adec:decorative xmlns:adec="http://schemas.microsoft.com/office/drawing/2017/decorative" val="1"/>
              </a:ext>
            </a:extLst>
          </p:cNvPr>
          <p:cNvSpPr>
            <a:spLocks/>
          </p:cNvSpPr>
          <p:nvPr/>
        </p:nvSpPr>
        <p:spPr>
          <a:xfrm>
            <a:off x="511628" y="1463758"/>
            <a:ext cx="4416425" cy="4879659"/>
          </a:xfrm>
          <a:prstGeom prst="roundRect">
            <a:avLst>
              <a:gd name="adj" fmla="val 2265"/>
            </a:avLst>
          </a:prstGeom>
          <a:solidFill>
            <a:schemeClr val="bg1"/>
          </a:solidFill>
          <a:ln>
            <a:noFill/>
          </a:ln>
          <a:effectLst>
            <a:outerShdw blurRad="228600" dist="63500" dir="2700000" algn="tl" rotWithShape="0">
              <a:prstClr val="black">
                <a:alpha val="10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28600" marR="0" lvl="0" indent="-228600" algn="l" defTabSz="914400" rtl="0" eaLnBrk="1" fontAlgn="base" latinLnBrk="0" hangingPunct="1">
              <a:lnSpc>
                <a:spcPct val="100000"/>
              </a:lnSpc>
              <a:spcBef>
                <a:spcPct val="0"/>
              </a:spcBef>
              <a:spcAft>
                <a:spcPts val="1200"/>
              </a:spcAft>
              <a:buClrTx/>
              <a:buSzTx/>
              <a:buFont typeface="Arial" panose="020B0604020202020204" pitchFamily="34" charset="0"/>
              <a:buChar char="•"/>
              <a:tabLst>
                <a:tab pos="457200" algn="l"/>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pic>
        <p:nvPicPr>
          <p:cNvPr id="23" name="Picture 22">
            <a:extLst>
              <a:ext uri="{FF2B5EF4-FFF2-40B4-BE49-F238E27FC236}">
                <a16:creationId xmlns:a16="http://schemas.microsoft.com/office/drawing/2014/main" id="{B222AD65-45DD-84F4-7781-693B161E555D}"/>
              </a:ext>
              <a:ext uri="{C183D7F6-B498-43B3-948B-1728B52AA6E4}">
                <adec:decorative xmlns:adec="http://schemas.microsoft.com/office/drawing/2017/decorative" val="1"/>
              </a:ext>
            </a:extLst>
          </p:cNvPr>
          <p:cNvPicPr>
            <a:picLocks noChangeAspect="1"/>
          </p:cNvPicPr>
          <p:nvPr/>
        </p:nvPicPr>
        <p:blipFill>
          <a:blip r:embed="rId3" cstate="screen">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a:fillRect/>
          </a:stretch>
        </p:blipFill>
        <p:spPr>
          <a:xfrm>
            <a:off x="7480159" y="4019763"/>
            <a:ext cx="3281453" cy="575816"/>
          </a:xfrm>
          <a:custGeom>
            <a:avLst/>
            <a:gdLst>
              <a:gd name="connsiteX0" fmla="*/ 109505 w 3003550"/>
              <a:gd name="connsiteY0" fmla="*/ 0 h 527051"/>
              <a:gd name="connsiteX1" fmla="*/ 2894045 w 3003550"/>
              <a:gd name="connsiteY1" fmla="*/ 0 h 527051"/>
              <a:gd name="connsiteX2" fmla="*/ 3003550 w 3003550"/>
              <a:gd name="connsiteY2" fmla="*/ 109505 h 527051"/>
              <a:gd name="connsiteX3" fmla="*/ 3003550 w 3003550"/>
              <a:gd name="connsiteY3" fmla="*/ 417546 h 527051"/>
              <a:gd name="connsiteX4" fmla="*/ 2894045 w 3003550"/>
              <a:gd name="connsiteY4" fmla="*/ 527051 h 527051"/>
              <a:gd name="connsiteX5" fmla="*/ 109505 w 3003550"/>
              <a:gd name="connsiteY5" fmla="*/ 527051 h 527051"/>
              <a:gd name="connsiteX6" fmla="*/ 0 w 3003550"/>
              <a:gd name="connsiteY6" fmla="*/ 417546 h 527051"/>
              <a:gd name="connsiteX7" fmla="*/ 0 w 3003550"/>
              <a:gd name="connsiteY7" fmla="*/ 109505 h 527051"/>
              <a:gd name="connsiteX8" fmla="*/ 109505 w 3003550"/>
              <a:gd name="connsiteY8" fmla="*/ 0 h 527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03550" h="527051">
                <a:moveTo>
                  <a:pt x="109505" y="0"/>
                </a:moveTo>
                <a:lnTo>
                  <a:pt x="2894045" y="0"/>
                </a:lnTo>
                <a:cubicBezTo>
                  <a:pt x="2954523" y="0"/>
                  <a:pt x="3003550" y="49027"/>
                  <a:pt x="3003550" y="109505"/>
                </a:cubicBezTo>
                <a:lnTo>
                  <a:pt x="3003550" y="417546"/>
                </a:lnTo>
                <a:cubicBezTo>
                  <a:pt x="3003550" y="478024"/>
                  <a:pt x="2954523" y="527051"/>
                  <a:pt x="2894045" y="527051"/>
                </a:cubicBezTo>
                <a:lnTo>
                  <a:pt x="109505" y="527051"/>
                </a:lnTo>
                <a:cubicBezTo>
                  <a:pt x="49027" y="527051"/>
                  <a:pt x="0" y="478024"/>
                  <a:pt x="0" y="417546"/>
                </a:cubicBezTo>
                <a:lnTo>
                  <a:pt x="0" y="109505"/>
                </a:lnTo>
                <a:cubicBezTo>
                  <a:pt x="0" y="49027"/>
                  <a:pt x="49027" y="0"/>
                  <a:pt x="109505" y="0"/>
                </a:cubicBezTo>
                <a:close/>
              </a:path>
            </a:pathLst>
          </a:custGeom>
        </p:spPr>
      </p:pic>
      <p:cxnSp>
        <p:nvCxnSpPr>
          <p:cNvPr id="42" name="Straight Connector 41">
            <a:extLst>
              <a:ext uri="{FF2B5EF4-FFF2-40B4-BE49-F238E27FC236}">
                <a16:creationId xmlns:a16="http://schemas.microsoft.com/office/drawing/2014/main" id="{9A11EB77-4E41-34D1-0CCF-A4E4CC339D51}"/>
              </a:ext>
              <a:ext uri="{C183D7F6-B498-43B3-948B-1728B52AA6E4}">
                <adec:decorative xmlns:adec="http://schemas.microsoft.com/office/drawing/2017/decorative" val="1"/>
              </a:ext>
            </a:extLst>
          </p:cNvPr>
          <p:cNvCxnSpPr>
            <a:cxnSpLocks/>
          </p:cNvCxnSpPr>
          <p:nvPr/>
        </p:nvCxnSpPr>
        <p:spPr>
          <a:xfrm>
            <a:off x="1206500" y="2558604"/>
            <a:ext cx="3584448" cy="0"/>
          </a:xfrm>
          <a:prstGeom prst="line">
            <a:avLst/>
          </a:prstGeom>
          <a:ln w="6350">
            <a:solidFill>
              <a:schemeClr val="bg1">
                <a:lumMod val="8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A7FC3B8-218F-BF3F-BAD2-C88C9ED5CB80}"/>
              </a:ext>
              <a:ext uri="{C183D7F6-B498-43B3-948B-1728B52AA6E4}">
                <adec:decorative xmlns:adec="http://schemas.microsoft.com/office/drawing/2017/decorative" val="1"/>
              </a:ext>
            </a:extLst>
          </p:cNvPr>
          <p:cNvCxnSpPr>
            <a:cxnSpLocks/>
          </p:cNvCxnSpPr>
          <p:nvPr/>
        </p:nvCxnSpPr>
        <p:spPr>
          <a:xfrm>
            <a:off x="1206500" y="4941472"/>
            <a:ext cx="3584448" cy="0"/>
          </a:xfrm>
          <a:prstGeom prst="line">
            <a:avLst/>
          </a:prstGeom>
          <a:ln w="6350">
            <a:solidFill>
              <a:schemeClr val="bg1">
                <a:lumMod val="85000"/>
              </a:schemeClr>
            </a:solidFill>
            <a:prstDash val="dash"/>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532B05-DC6B-C6C2-8BCC-BE417DD70B03}"/>
              </a:ext>
            </a:extLst>
          </p:cNvPr>
          <p:cNvSpPr>
            <a:spLocks noGrp="1"/>
          </p:cNvSpPr>
          <p:nvPr>
            <p:ph type="title" idx="4294967295"/>
          </p:nvPr>
        </p:nvSpPr>
        <p:spPr>
          <a:xfrm>
            <a:off x="1006475" y="574675"/>
            <a:ext cx="11185525" cy="498475"/>
          </a:xfrm>
        </p:spPr>
        <p:txBody>
          <a:bodyPr>
            <a:normAutofit fontScale="90000"/>
          </a:bodyPr>
          <a:lstStyle/>
          <a:p>
            <a:r>
              <a:rPr lang="en-US" sz="4000" b="1" spc="-50">
                <a:ln w="3175">
                  <a:noFill/>
                </a:ln>
                <a:gradFill>
                  <a:gsLst>
                    <a:gs pos="971">
                      <a:srgbClr val="2897CE"/>
                    </a:gs>
                    <a:gs pos="100000">
                      <a:srgbClr val="8678D6"/>
                    </a:gs>
                  </a:gsLst>
                  <a:lin ang="2700000" scaled="0"/>
                </a:gradFill>
                <a:latin typeface="Aptos Display"/>
                <a:cs typeface="Segoe UI Semibold"/>
              </a:rPr>
              <a:t>Create with Agent Builder in Copilot Chat</a:t>
            </a:r>
          </a:p>
        </p:txBody>
      </p:sp>
      <p:sp>
        <p:nvSpPr>
          <p:cNvPr id="29" name="Oval 28">
            <a:extLst>
              <a:ext uri="{FF2B5EF4-FFF2-40B4-BE49-F238E27FC236}">
                <a16:creationId xmlns:a16="http://schemas.microsoft.com/office/drawing/2014/main" id="{EBF87EFC-2E8D-8EC5-3486-E62CF8DF9B4E}"/>
              </a:ext>
              <a:ext uri="{C183D7F6-B498-43B3-948B-1728B52AA6E4}">
                <adec:decorative xmlns:adec="http://schemas.microsoft.com/office/drawing/2017/decorative" val="0"/>
              </a:ext>
            </a:extLst>
          </p:cNvPr>
          <p:cNvSpPr/>
          <p:nvPr/>
        </p:nvSpPr>
        <p:spPr bwMode="auto">
          <a:xfrm>
            <a:off x="656229" y="1613391"/>
            <a:ext cx="430616" cy="430616"/>
          </a:xfrm>
          <a:prstGeom prst="ellipse">
            <a:avLst/>
          </a:prstGeom>
          <a:solidFill>
            <a:schemeClr val="bg1"/>
          </a:solidFill>
          <a:ln w="12700">
            <a:gradFill>
              <a:gsLst>
                <a:gs pos="100000">
                  <a:srgbClr val="C03BC4"/>
                </a:gs>
                <a:gs pos="0">
                  <a:srgbClr val="0078D4"/>
                </a:gs>
              </a:gsLst>
              <a:lin ang="0" scaled="0"/>
            </a:gradFill>
          </a:ln>
          <a:effectLst>
            <a:outerShdw blurRad="177800" dist="254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en-IN" sz="2000" b="0" i="0" u="none" strike="noStrike" kern="1200" cap="none" spc="0" normalizeH="0" baseline="0" noProof="0">
                <a:ln>
                  <a:noFill/>
                </a:ln>
                <a:solidFill>
                  <a:prstClr val="black"/>
                </a:solidFill>
                <a:effectLst/>
                <a:uLnTx/>
                <a:uFillTx/>
                <a:latin typeface="Segoe UI Semibold"/>
                <a:ea typeface="+mn-ea"/>
                <a:cs typeface="+mn-cs"/>
              </a:rPr>
              <a:t>1</a:t>
            </a:r>
          </a:p>
        </p:txBody>
      </p:sp>
      <p:sp>
        <p:nvSpPr>
          <p:cNvPr id="37" name="TextBox 36">
            <a:extLst>
              <a:ext uri="{FF2B5EF4-FFF2-40B4-BE49-F238E27FC236}">
                <a16:creationId xmlns:a16="http://schemas.microsoft.com/office/drawing/2014/main" id="{23D33548-5BC4-0A7C-B48D-218625DEB283}"/>
              </a:ext>
            </a:extLst>
          </p:cNvPr>
          <p:cNvSpPr txBox="1"/>
          <p:nvPr/>
        </p:nvSpPr>
        <p:spPr>
          <a:xfrm>
            <a:off x="1206500" y="1613391"/>
            <a:ext cx="3581400" cy="984885"/>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600"/>
              </a:spcBef>
              <a:spcAft>
                <a:spcPts val="1400"/>
              </a:spcAft>
              <a:buClrTx/>
              <a:buSzTx/>
              <a:buFontTx/>
              <a:buNone/>
              <a:tabLst/>
              <a:defRPr/>
            </a:pPr>
            <a:r>
              <a:rPr kumimoji="0" lang="en-US" sz="1600" b="0" i="0" u="none" strike="noStrike" kern="1200" cap="none" spc="0" normalizeH="0" baseline="0" noProof="0">
                <a:ln>
                  <a:noFill/>
                </a:ln>
                <a:solidFill>
                  <a:prstClr val="black"/>
                </a:solidFill>
                <a:effectLst/>
                <a:uLnTx/>
                <a:uFillTx/>
                <a:latin typeface="Segoe UI"/>
                <a:ea typeface="+mn-ea"/>
                <a:cs typeface="+mn-cs"/>
              </a:rPr>
              <a:t>Open Copilot Chat in Teams or your browser </a:t>
            </a:r>
            <a:r>
              <a:rPr lang="en-US" sz="1600" b="1">
                <a:solidFill>
                  <a:schemeClr val="tx2">
                    <a:lumMod val="50000"/>
                    <a:lumOff val="50000"/>
                  </a:schemeClr>
                </a:solidFill>
                <a:latin typeface="Segoe UI"/>
              </a:rPr>
              <a:t>m365copilot.com</a:t>
            </a:r>
            <a:r>
              <a:rPr lang="en-US" sz="1600" b="1">
                <a:solidFill>
                  <a:schemeClr val="tx1">
                    <a:lumMod val="85000"/>
                    <a:lumOff val="15000"/>
                  </a:schemeClr>
                </a:solidFill>
                <a:latin typeface="Segoe UI"/>
              </a:rPr>
              <a:t> </a:t>
            </a:r>
            <a:r>
              <a:rPr lang="en-US" sz="1600">
                <a:solidFill>
                  <a:schemeClr val="tx1">
                    <a:lumMod val="85000"/>
                    <a:lumOff val="15000"/>
                  </a:schemeClr>
                </a:solidFill>
              </a:rPr>
              <a:t>and n</a:t>
            </a:r>
            <a:r>
              <a:rPr kumimoji="0" lang="en-US" sz="1600" i="0" u="none" strike="noStrike" kern="1200" cap="none" spc="0" normalizeH="0" baseline="0" noProof="0" err="1">
                <a:ln>
                  <a:noFill/>
                </a:ln>
                <a:solidFill>
                  <a:schemeClr val="tx1">
                    <a:lumMod val="85000"/>
                    <a:lumOff val="15000"/>
                  </a:schemeClr>
                </a:solidFill>
                <a:effectLst/>
                <a:uLnTx/>
                <a:uFillTx/>
                <a:ea typeface="+mn-ea"/>
                <a:cs typeface="+mn-cs"/>
              </a:rPr>
              <a:t>avigate</a:t>
            </a:r>
            <a:r>
              <a:rPr kumimoji="0" lang="en-US" sz="1600" i="0" u="none" strike="noStrike" kern="1200" cap="none" spc="0" normalizeH="0" baseline="0" noProof="0">
                <a:ln>
                  <a:noFill/>
                </a:ln>
                <a:solidFill>
                  <a:schemeClr val="tx1">
                    <a:lumMod val="85000"/>
                    <a:lumOff val="15000"/>
                  </a:schemeClr>
                </a:solidFill>
                <a:effectLst/>
                <a:uLnTx/>
                <a:uFillTx/>
                <a:ea typeface="+mn-ea"/>
                <a:cs typeface="+mn-cs"/>
              </a:rPr>
              <a:t> to “New agent“ in the lefthand pane.</a:t>
            </a:r>
          </a:p>
        </p:txBody>
      </p:sp>
      <p:sp>
        <p:nvSpPr>
          <p:cNvPr id="40" name="Oval 39">
            <a:extLst>
              <a:ext uri="{FF2B5EF4-FFF2-40B4-BE49-F238E27FC236}">
                <a16:creationId xmlns:a16="http://schemas.microsoft.com/office/drawing/2014/main" id="{D1ED46A5-5B28-4B02-402C-239BCA1BC3C9}"/>
              </a:ext>
              <a:ext uri="{C183D7F6-B498-43B3-948B-1728B52AA6E4}">
                <adec:decorative xmlns:adec="http://schemas.microsoft.com/office/drawing/2017/decorative" val="0"/>
              </a:ext>
            </a:extLst>
          </p:cNvPr>
          <p:cNvSpPr/>
          <p:nvPr/>
        </p:nvSpPr>
        <p:spPr bwMode="auto">
          <a:xfrm>
            <a:off x="656229" y="2765153"/>
            <a:ext cx="430616" cy="430616"/>
          </a:xfrm>
          <a:prstGeom prst="ellipse">
            <a:avLst/>
          </a:prstGeom>
          <a:solidFill>
            <a:schemeClr val="bg1"/>
          </a:solidFill>
          <a:ln w="12700">
            <a:gradFill>
              <a:gsLst>
                <a:gs pos="100000">
                  <a:srgbClr val="C03BC4"/>
                </a:gs>
                <a:gs pos="0">
                  <a:srgbClr val="0078D4"/>
                </a:gs>
              </a:gsLst>
              <a:lin ang="0" scaled="0"/>
            </a:gradFill>
          </a:ln>
          <a:effectLst>
            <a:outerShdw blurRad="177800" dist="254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en-IN" sz="2000" b="0" i="0" u="none" strike="noStrike" kern="1200" cap="none" spc="0" normalizeH="0" baseline="0" noProof="0">
                <a:ln>
                  <a:noFill/>
                </a:ln>
                <a:solidFill>
                  <a:prstClr val="black"/>
                </a:solidFill>
                <a:effectLst/>
                <a:uLnTx/>
                <a:uFillTx/>
                <a:latin typeface="Segoe UI Semibold"/>
                <a:ea typeface="+mn-ea"/>
                <a:cs typeface="+mn-cs"/>
              </a:rPr>
              <a:t>2</a:t>
            </a:r>
          </a:p>
        </p:txBody>
      </p:sp>
      <p:sp>
        <p:nvSpPr>
          <p:cNvPr id="38" name="TextBox 37">
            <a:extLst>
              <a:ext uri="{FF2B5EF4-FFF2-40B4-BE49-F238E27FC236}">
                <a16:creationId xmlns:a16="http://schemas.microsoft.com/office/drawing/2014/main" id="{47711BB8-EA07-B4EA-5019-76E4E3C3F3EF}"/>
              </a:ext>
            </a:extLst>
          </p:cNvPr>
          <p:cNvSpPr txBox="1"/>
          <p:nvPr/>
        </p:nvSpPr>
        <p:spPr>
          <a:xfrm>
            <a:off x="1206980" y="2763423"/>
            <a:ext cx="3581400" cy="2262158"/>
          </a:xfrm>
          <a:prstGeom prst="rect">
            <a:avLst/>
          </a:prstGeom>
          <a:noFill/>
        </p:spPr>
        <p:txBody>
          <a:bodyPr wrap="square" lIns="0" tIns="0" rIns="0" bIns="0" anchor="t">
            <a:spAutoFit/>
          </a:bodyPr>
          <a:lstStyle/>
          <a:p>
            <a:pPr>
              <a:spcBef>
                <a:spcPts val="600"/>
              </a:spcBef>
              <a:spcAft>
                <a:spcPts val="600"/>
              </a:spcAft>
              <a:defRPr/>
            </a:pPr>
            <a:r>
              <a:rPr kumimoji="0" lang="en-US" sz="1600" b="0" i="0" u="none" strike="noStrike" kern="1200" cap="none" spc="0" normalizeH="0" baseline="0" noProof="0">
                <a:ln>
                  <a:noFill/>
                </a:ln>
                <a:solidFill>
                  <a:prstClr val="black"/>
                </a:solidFill>
                <a:effectLst/>
                <a:uLnTx/>
                <a:uFillTx/>
                <a:latin typeface="Segoe UI Semibold"/>
              </a:rPr>
              <a:t>Describe the purpose </a:t>
            </a:r>
            <a:r>
              <a:rPr kumimoji="0" lang="en-US" sz="1600" b="0" i="0" u="none" strike="noStrike" kern="1200" cap="none" spc="0" normalizeH="0" baseline="0" noProof="0">
                <a:ln>
                  <a:noFill/>
                </a:ln>
                <a:solidFill>
                  <a:prstClr val="black"/>
                </a:solidFill>
                <a:effectLst/>
                <a:uLnTx/>
                <a:uFillTx/>
                <a:latin typeface="Segoe UI"/>
              </a:rPr>
              <a:t>of your agent, what it will do, and what tasks it will handle.</a:t>
            </a:r>
            <a:endParaRPr lang="en-US" sz="1600">
              <a:solidFill>
                <a:prstClr val="black"/>
              </a:solidFill>
              <a:latin typeface="Segoe UI"/>
            </a:endParaRPr>
          </a:p>
          <a:p>
            <a:pPr>
              <a:spcBef>
                <a:spcPts val="600"/>
              </a:spcBef>
              <a:spcAft>
                <a:spcPts val="600"/>
              </a:spcAft>
              <a:defRPr/>
            </a:pPr>
            <a:r>
              <a:rPr lang="en-US" sz="1100">
                <a:solidFill>
                  <a:srgbClr val="7030A0"/>
                </a:solidFill>
              </a:rPr>
              <a:t>Example</a:t>
            </a:r>
            <a:r>
              <a:rPr lang="en-US" sz="1100" b="1">
                <a:solidFill>
                  <a:srgbClr val="7030A0"/>
                </a:solidFill>
              </a:rPr>
              <a:t>: </a:t>
            </a:r>
            <a:r>
              <a:rPr kumimoji="0" lang="en-US" sz="1000" b="0" i="0" u="none" strike="noStrike" kern="1200" cap="none" spc="0" normalizeH="0" baseline="0" noProof="0">
                <a:ln>
                  <a:noFill/>
                </a:ln>
                <a:solidFill>
                  <a:srgbClr val="7030A0"/>
                </a:solidFill>
                <a:effectLst/>
                <a:uLnTx/>
                <a:uFillTx/>
                <a:latin typeface="Segoe UI"/>
                <a:ea typeface="+mn-ea"/>
                <a:cs typeface="+mn-cs"/>
              </a:rPr>
              <a:t>“</a:t>
            </a:r>
            <a:r>
              <a:rPr lang="en-US" sz="1050" i="1">
                <a:solidFill>
                  <a:srgbClr val="7030A0"/>
                </a:solidFill>
              </a:rPr>
              <a:t>Create a Pharma Analysis Agent that is built as a secure, disease‑focused competitive intelligence agent that delivers reliable insights from public sources specified(https://www.dailymed.nlm.nih.gov/dailymed/index.cfm, https://clinicaltrials.gov/, https://www.fda.gov/drugs/development-approval-process-drugs and https://labels.fda.gov/ ), with trust and compliance built in.</a:t>
            </a:r>
            <a:r>
              <a:rPr lang="en-US" sz="1200">
                <a:solidFill>
                  <a:srgbClr val="424242"/>
                </a:solidFill>
                <a:highlight>
                  <a:srgbClr val="F5F5F5"/>
                </a:highlight>
                <a:latin typeface="Segoe UI"/>
                <a:cs typeface="Segoe UI"/>
              </a:rPr>
              <a:t> </a:t>
            </a:r>
            <a:r>
              <a:rPr lang="en-US" sz="1100">
                <a:solidFill>
                  <a:srgbClr val="7030A0"/>
                </a:solidFill>
              </a:rPr>
              <a:t>”</a:t>
            </a:r>
            <a:endParaRPr kumimoji="0" lang="en-US" sz="1100" b="0" i="0" u="none" strike="noStrike" kern="1200" cap="none" spc="0" normalizeH="0" baseline="0" noProof="0">
              <a:ln>
                <a:noFill/>
              </a:ln>
              <a:solidFill>
                <a:srgbClr val="7030A0"/>
              </a:solidFill>
              <a:effectLst/>
              <a:uLnTx/>
              <a:uFillTx/>
              <a:latin typeface="Segoe UI"/>
            </a:endParaRPr>
          </a:p>
        </p:txBody>
      </p:sp>
      <p:sp>
        <p:nvSpPr>
          <p:cNvPr id="41" name="Oval 40">
            <a:extLst>
              <a:ext uri="{FF2B5EF4-FFF2-40B4-BE49-F238E27FC236}">
                <a16:creationId xmlns:a16="http://schemas.microsoft.com/office/drawing/2014/main" id="{3E81F4AA-2E2A-7D5D-7ABF-72DD06A09C7B}"/>
              </a:ext>
              <a:ext uri="{C183D7F6-B498-43B3-948B-1728B52AA6E4}">
                <adec:decorative xmlns:adec="http://schemas.microsoft.com/office/drawing/2017/decorative" val="0"/>
              </a:ext>
            </a:extLst>
          </p:cNvPr>
          <p:cNvSpPr/>
          <p:nvPr/>
        </p:nvSpPr>
        <p:spPr bwMode="auto">
          <a:xfrm>
            <a:off x="656229" y="5065441"/>
            <a:ext cx="430616" cy="430616"/>
          </a:xfrm>
          <a:prstGeom prst="ellipse">
            <a:avLst/>
          </a:prstGeom>
          <a:solidFill>
            <a:schemeClr val="bg1"/>
          </a:solidFill>
          <a:ln w="12700">
            <a:gradFill>
              <a:gsLst>
                <a:gs pos="100000">
                  <a:srgbClr val="C03BC4"/>
                </a:gs>
                <a:gs pos="0">
                  <a:srgbClr val="0078D4"/>
                </a:gs>
              </a:gsLst>
              <a:lin ang="0" scaled="0"/>
            </a:gradFill>
          </a:ln>
          <a:effectLst>
            <a:outerShdw blurRad="177800" dist="254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en-IN" sz="2000" b="0" i="0" u="none" strike="noStrike" kern="1200" cap="none" spc="0" normalizeH="0" baseline="0" noProof="0">
                <a:ln>
                  <a:noFill/>
                </a:ln>
                <a:solidFill>
                  <a:prstClr val="black"/>
                </a:solidFill>
                <a:effectLst/>
                <a:uLnTx/>
                <a:uFillTx/>
                <a:latin typeface="Segoe UI Semibold"/>
                <a:ea typeface="+mn-ea"/>
                <a:cs typeface="+mn-cs"/>
              </a:rPr>
              <a:t>3</a:t>
            </a:r>
          </a:p>
        </p:txBody>
      </p:sp>
      <p:sp>
        <p:nvSpPr>
          <p:cNvPr id="39" name="TextBox 38">
            <a:extLst>
              <a:ext uri="{FF2B5EF4-FFF2-40B4-BE49-F238E27FC236}">
                <a16:creationId xmlns:a16="http://schemas.microsoft.com/office/drawing/2014/main" id="{2E91C9EF-5D5F-3063-EADF-5D2022CCFD86}"/>
              </a:ext>
            </a:extLst>
          </p:cNvPr>
          <p:cNvSpPr txBox="1"/>
          <p:nvPr/>
        </p:nvSpPr>
        <p:spPr>
          <a:xfrm>
            <a:off x="1206500" y="5148021"/>
            <a:ext cx="3581400" cy="246221"/>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600"/>
              </a:spcBef>
              <a:spcAft>
                <a:spcPts val="1400"/>
              </a:spcAft>
              <a:buClrTx/>
              <a:buSzTx/>
              <a:buFontTx/>
              <a:buNone/>
              <a:tabLst/>
              <a:defRPr/>
            </a:pPr>
            <a:r>
              <a:rPr lang="en-US" sz="1600">
                <a:solidFill>
                  <a:prstClr val="black"/>
                </a:solidFill>
                <a:latin typeface="Segoe UI"/>
              </a:rPr>
              <a:t>C</a:t>
            </a:r>
            <a:r>
              <a:rPr kumimoji="0" lang="en-US" sz="1600" b="0" i="0" u="none" strike="noStrike" kern="1200" cap="none" spc="0" normalizeH="0" baseline="0" noProof="0" err="1">
                <a:ln>
                  <a:noFill/>
                </a:ln>
                <a:solidFill>
                  <a:prstClr val="black"/>
                </a:solidFill>
                <a:effectLst/>
                <a:uLnTx/>
                <a:uFillTx/>
                <a:latin typeface="Segoe UI"/>
                <a:ea typeface="+mn-ea"/>
                <a:cs typeface="+mn-cs"/>
              </a:rPr>
              <a:t>onfirm</a:t>
            </a:r>
            <a:r>
              <a:rPr kumimoji="0" lang="en-US" sz="1600" b="0" i="0" u="none" strike="noStrike" kern="1200" cap="none" spc="0" normalizeH="0" baseline="0" noProof="0">
                <a:ln>
                  <a:noFill/>
                </a:ln>
                <a:solidFill>
                  <a:prstClr val="black"/>
                </a:solidFill>
                <a:effectLst/>
                <a:uLnTx/>
                <a:uFillTx/>
                <a:latin typeface="Segoe UI"/>
                <a:ea typeface="+mn-ea"/>
                <a:cs typeface="+mn-cs"/>
              </a:rPr>
              <a:t> details and iterate if needed.</a:t>
            </a:r>
          </a:p>
        </p:txBody>
      </p:sp>
      <p:pic>
        <p:nvPicPr>
          <p:cNvPr id="6" name="Picture 5">
            <a:extLst>
              <a:ext uri="{FF2B5EF4-FFF2-40B4-BE49-F238E27FC236}">
                <a16:creationId xmlns:a16="http://schemas.microsoft.com/office/drawing/2014/main" id="{2EB0F53D-A24B-DCA4-6E87-43E3D7C2EAAA}"/>
              </a:ext>
            </a:extLst>
          </p:cNvPr>
          <p:cNvPicPr>
            <a:picLocks noChangeAspect="1"/>
          </p:cNvPicPr>
          <p:nvPr/>
        </p:nvPicPr>
        <p:blipFill>
          <a:blip r:embed="rId5"/>
          <a:srcRect r="3909"/>
          <a:stretch>
            <a:fillRect/>
          </a:stretch>
        </p:blipFill>
        <p:spPr>
          <a:xfrm>
            <a:off x="5664229" y="1623009"/>
            <a:ext cx="5577371" cy="4456943"/>
          </a:xfrm>
          <a:prstGeom prst="rect">
            <a:avLst/>
          </a:prstGeom>
          <a:effectLst>
            <a:outerShdw blurRad="50800" dist="38100" dir="2700000" algn="tl" rotWithShape="0">
              <a:prstClr val="black">
                <a:alpha val="40000"/>
              </a:prstClr>
            </a:outerShdw>
          </a:effectLst>
        </p:spPr>
      </p:pic>
      <p:sp>
        <p:nvSpPr>
          <p:cNvPr id="52" name="Oval 51">
            <a:extLst>
              <a:ext uri="{FF2B5EF4-FFF2-40B4-BE49-F238E27FC236}">
                <a16:creationId xmlns:a16="http://schemas.microsoft.com/office/drawing/2014/main" id="{C7F3A053-8AE9-7BEC-20CB-63A523BF83DC}"/>
              </a:ext>
              <a:ext uri="{C183D7F6-B498-43B3-948B-1728B52AA6E4}">
                <adec:decorative xmlns:adec="http://schemas.microsoft.com/office/drawing/2017/decorative" val="0"/>
              </a:ext>
            </a:extLst>
          </p:cNvPr>
          <p:cNvSpPr/>
          <p:nvPr/>
        </p:nvSpPr>
        <p:spPr bwMode="auto">
          <a:xfrm>
            <a:off x="5301554" y="1406842"/>
            <a:ext cx="430616" cy="430616"/>
          </a:xfrm>
          <a:prstGeom prst="ellipse">
            <a:avLst/>
          </a:prstGeom>
          <a:solidFill>
            <a:schemeClr val="bg1"/>
          </a:solidFill>
          <a:ln w="12700">
            <a:gradFill>
              <a:gsLst>
                <a:gs pos="100000">
                  <a:srgbClr val="C03BC4"/>
                </a:gs>
                <a:gs pos="0">
                  <a:srgbClr val="0078D4"/>
                </a:gs>
              </a:gsLst>
              <a:lin ang="0" scaled="0"/>
            </a:gradFill>
          </a:ln>
          <a:effectLst>
            <a:outerShdw blurRad="177800" dist="254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en-IN" sz="2000" b="0" i="0" u="none" strike="noStrike" kern="1200" cap="none" spc="0" normalizeH="0" baseline="0" noProof="0">
                <a:ln>
                  <a:noFill/>
                </a:ln>
                <a:solidFill>
                  <a:prstClr val="black"/>
                </a:solidFill>
                <a:effectLst/>
                <a:uLnTx/>
                <a:uFillTx/>
                <a:latin typeface="Segoe UI Semibold"/>
                <a:ea typeface="+mn-ea"/>
                <a:cs typeface="+mn-cs"/>
              </a:rPr>
              <a:t>1</a:t>
            </a:r>
          </a:p>
        </p:txBody>
      </p:sp>
      <p:sp>
        <p:nvSpPr>
          <p:cNvPr id="8" name="Circle: Hollow 7">
            <a:extLst>
              <a:ext uri="{FF2B5EF4-FFF2-40B4-BE49-F238E27FC236}">
                <a16:creationId xmlns:a16="http://schemas.microsoft.com/office/drawing/2014/main" id="{A4EDF928-7295-EEDA-9D40-B7F23A91F87B}"/>
              </a:ext>
            </a:extLst>
          </p:cNvPr>
          <p:cNvSpPr/>
          <p:nvPr/>
        </p:nvSpPr>
        <p:spPr>
          <a:xfrm>
            <a:off x="7189583" y="1622150"/>
            <a:ext cx="430616" cy="430616"/>
          </a:xfrm>
          <a:prstGeom prst="donut">
            <a:avLst>
              <a:gd name="adj" fmla="val 5193"/>
            </a:avLst>
          </a:prstGeom>
          <a:solidFill>
            <a:schemeClr val="accent6"/>
          </a:solidFill>
          <a:ln>
            <a:solidFill>
              <a:srgbClr val="C03B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CB5ED9B9-4404-A871-519A-21FB7841662E}"/>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426972" y="133669"/>
            <a:ext cx="571334" cy="571334"/>
          </a:xfrm>
          <a:prstGeom prst="rect">
            <a:avLst/>
          </a:prstGeom>
        </p:spPr>
      </p:pic>
      <p:pic>
        <p:nvPicPr>
          <p:cNvPr id="5" name="Picture 4" descr="A screenshot of a phone  AI-generated content may be incorrect.">
            <a:extLst>
              <a:ext uri="{FF2B5EF4-FFF2-40B4-BE49-F238E27FC236}">
                <a16:creationId xmlns:a16="http://schemas.microsoft.com/office/drawing/2014/main" id="{021049D8-644A-F1D8-22A8-F93E620B96CF}"/>
              </a:ext>
            </a:extLst>
          </p:cNvPr>
          <p:cNvPicPr>
            <a:picLocks noChangeAspect="1"/>
          </p:cNvPicPr>
          <p:nvPr/>
        </p:nvPicPr>
        <p:blipFill>
          <a:blip r:embed="rId7"/>
          <a:stretch>
            <a:fillRect/>
          </a:stretch>
        </p:blipFill>
        <p:spPr>
          <a:xfrm>
            <a:off x="7370012" y="2106587"/>
            <a:ext cx="3989678" cy="4591539"/>
          </a:xfrm>
          <a:prstGeom prst="rect">
            <a:avLst/>
          </a:prstGeom>
        </p:spPr>
      </p:pic>
      <p:sp>
        <p:nvSpPr>
          <p:cNvPr id="33" name="Oval 32">
            <a:extLst>
              <a:ext uri="{FF2B5EF4-FFF2-40B4-BE49-F238E27FC236}">
                <a16:creationId xmlns:a16="http://schemas.microsoft.com/office/drawing/2014/main" id="{1CDC1A8E-E401-3D37-711C-158F104AEBD0}"/>
              </a:ext>
              <a:ext uri="{C183D7F6-B498-43B3-948B-1728B52AA6E4}">
                <adec:decorative xmlns:adec="http://schemas.microsoft.com/office/drawing/2017/decorative" val="0"/>
              </a:ext>
            </a:extLst>
          </p:cNvPr>
          <p:cNvSpPr/>
          <p:nvPr/>
        </p:nvSpPr>
        <p:spPr bwMode="auto">
          <a:xfrm>
            <a:off x="7407822" y="2342750"/>
            <a:ext cx="430616" cy="430616"/>
          </a:xfrm>
          <a:prstGeom prst="ellipse">
            <a:avLst/>
          </a:prstGeom>
          <a:solidFill>
            <a:schemeClr val="bg1"/>
          </a:solidFill>
          <a:ln w="12700">
            <a:gradFill>
              <a:gsLst>
                <a:gs pos="100000">
                  <a:srgbClr val="C03BC4"/>
                </a:gs>
                <a:gs pos="0">
                  <a:srgbClr val="0078D4"/>
                </a:gs>
              </a:gsLst>
              <a:lin ang="0" scaled="0"/>
            </a:gradFill>
          </a:ln>
          <a:effectLst>
            <a:outerShdw blurRad="177800" dist="254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en-IN" sz="2000" b="0" i="0" u="none" strike="noStrike" kern="1200" cap="none" spc="0" normalizeH="0" baseline="0" noProof="0">
                <a:ln>
                  <a:noFill/>
                </a:ln>
                <a:solidFill>
                  <a:prstClr val="black"/>
                </a:solidFill>
                <a:effectLst/>
                <a:uLnTx/>
                <a:uFillTx/>
                <a:latin typeface="Segoe UI Semibold"/>
                <a:ea typeface="+mn-ea"/>
                <a:cs typeface="+mn-cs"/>
              </a:rPr>
              <a:t>2</a:t>
            </a:r>
          </a:p>
        </p:txBody>
      </p:sp>
      <p:sp>
        <p:nvSpPr>
          <p:cNvPr id="13" name="Frame 12">
            <a:extLst>
              <a:ext uri="{FF2B5EF4-FFF2-40B4-BE49-F238E27FC236}">
                <a16:creationId xmlns:a16="http://schemas.microsoft.com/office/drawing/2014/main" id="{4C44C9A8-96B1-AB51-3972-EBCB1962579E}"/>
              </a:ext>
            </a:extLst>
          </p:cNvPr>
          <p:cNvSpPr/>
          <p:nvPr/>
        </p:nvSpPr>
        <p:spPr>
          <a:xfrm>
            <a:off x="8786034" y="2126907"/>
            <a:ext cx="669701" cy="303137"/>
          </a:xfrm>
          <a:prstGeom prst="frame">
            <a:avLst>
              <a:gd name="adj1" fmla="val 5458"/>
            </a:avLst>
          </a:prstGeom>
          <a:solidFill>
            <a:schemeClr val="accent6"/>
          </a:solidFill>
          <a:ln>
            <a:solidFill>
              <a:srgbClr val="C03BC4"/>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solidFill>
                <a:schemeClr val="tx1"/>
              </a:solidFill>
            </a:endParaRPr>
          </a:p>
        </p:txBody>
      </p:sp>
      <p:sp>
        <p:nvSpPr>
          <p:cNvPr id="12" name="Oval 11">
            <a:extLst>
              <a:ext uri="{FF2B5EF4-FFF2-40B4-BE49-F238E27FC236}">
                <a16:creationId xmlns:a16="http://schemas.microsoft.com/office/drawing/2014/main" id="{A6C85661-6CE3-5526-FADE-FC99E0EF31FD}"/>
              </a:ext>
              <a:ext uri="{C183D7F6-B498-43B3-948B-1728B52AA6E4}">
                <adec:decorative xmlns:adec="http://schemas.microsoft.com/office/drawing/2017/decorative" val="0"/>
              </a:ext>
            </a:extLst>
          </p:cNvPr>
          <p:cNvSpPr/>
          <p:nvPr/>
        </p:nvSpPr>
        <p:spPr bwMode="auto">
          <a:xfrm>
            <a:off x="10926973" y="5967919"/>
            <a:ext cx="430616" cy="430616"/>
          </a:xfrm>
          <a:prstGeom prst="ellipse">
            <a:avLst/>
          </a:prstGeom>
          <a:solidFill>
            <a:schemeClr val="bg1"/>
          </a:solidFill>
          <a:ln w="12700">
            <a:gradFill>
              <a:gsLst>
                <a:gs pos="100000">
                  <a:srgbClr val="C03BC4"/>
                </a:gs>
                <a:gs pos="0">
                  <a:srgbClr val="0078D4"/>
                </a:gs>
              </a:gsLst>
              <a:lin ang="0" scaled="0"/>
            </a:gradFill>
          </a:ln>
          <a:effectLst>
            <a:outerShdw blurRad="177800" dist="254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300"/>
              </a:spcAft>
              <a:buClrTx/>
              <a:buSzTx/>
              <a:buFontTx/>
              <a:buNone/>
              <a:tabLst/>
              <a:defRPr/>
            </a:pPr>
            <a:r>
              <a:rPr kumimoji="0" lang="en-IN" sz="2000" b="0" i="0" u="none" strike="noStrike" kern="1200" cap="none" spc="0" normalizeH="0" baseline="0" noProof="0">
                <a:ln>
                  <a:noFill/>
                </a:ln>
                <a:solidFill>
                  <a:prstClr val="black"/>
                </a:solidFill>
                <a:effectLst/>
                <a:uLnTx/>
                <a:uFillTx/>
                <a:latin typeface="Segoe UI Semibold"/>
                <a:ea typeface="+mn-ea"/>
                <a:cs typeface="+mn-cs"/>
              </a:rPr>
              <a:t>3</a:t>
            </a:r>
          </a:p>
        </p:txBody>
      </p:sp>
      <p:sp>
        <p:nvSpPr>
          <p:cNvPr id="3" name="Frame 2">
            <a:extLst>
              <a:ext uri="{FF2B5EF4-FFF2-40B4-BE49-F238E27FC236}">
                <a16:creationId xmlns:a16="http://schemas.microsoft.com/office/drawing/2014/main" id="{4615FA63-E275-9C4F-0DF8-2BAADBAB73E4}"/>
              </a:ext>
            </a:extLst>
          </p:cNvPr>
          <p:cNvSpPr/>
          <p:nvPr/>
        </p:nvSpPr>
        <p:spPr>
          <a:xfrm>
            <a:off x="5548240" y="4951090"/>
            <a:ext cx="2071959" cy="303137"/>
          </a:xfrm>
          <a:prstGeom prst="frame">
            <a:avLst>
              <a:gd name="adj1" fmla="val 5458"/>
            </a:avLst>
          </a:prstGeom>
          <a:solidFill>
            <a:schemeClr val="accent6"/>
          </a:solidFill>
          <a:ln>
            <a:solidFill>
              <a:srgbClr val="C03BC4"/>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18719456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0"/>
                                        </p:tgtEl>
                                        <p:attrNameLst>
                                          <p:attrName>style.visibility</p:attrName>
                                        </p:attrNameLst>
                                      </p:cBhvr>
                                      <p:to>
                                        <p:strVal val="visible"/>
                                      </p:to>
                                    </p:set>
                                    <p:anim calcmode="lin" valueType="num">
                                      <p:cBhvr additive="base">
                                        <p:cTn id="7" dur="500" fill="hold"/>
                                        <p:tgtEl>
                                          <p:spTgt spid="40"/>
                                        </p:tgtEl>
                                        <p:attrNameLst>
                                          <p:attrName>ppt_x</p:attrName>
                                        </p:attrNameLst>
                                      </p:cBhvr>
                                      <p:tavLst>
                                        <p:tav tm="0">
                                          <p:val>
                                            <p:strVal val="#ppt_x"/>
                                          </p:val>
                                        </p:tav>
                                        <p:tav tm="100000">
                                          <p:val>
                                            <p:strVal val="#ppt_x"/>
                                          </p:val>
                                        </p:tav>
                                      </p:tavLst>
                                    </p:anim>
                                    <p:anim calcmode="lin" valueType="num">
                                      <p:cBhvr additive="base">
                                        <p:cTn id="8" dur="500" fill="hold"/>
                                        <p:tgtEl>
                                          <p:spTgt spid="40"/>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 calcmode="lin" valueType="num">
                                      <p:cBhvr additive="base">
                                        <p:cTn id="11" dur="500" fill="hold"/>
                                        <p:tgtEl>
                                          <p:spTgt spid="38"/>
                                        </p:tgtEl>
                                        <p:attrNameLst>
                                          <p:attrName>ppt_x</p:attrName>
                                        </p:attrNameLst>
                                      </p:cBhvr>
                                      <p:tavLst>
                                        <p:tav tm="0">
                                          <p:val>
                                            <p:strVal val="#ppt_x"/>
                                          </p:val>
                                        </p:tav>
                                        <p:tav tm="100000">
                                          <p:val>
                                            <p:strVal val="#ppt_x"/>
                                          </p:val>
                                        </p:tav>
                                      </p:tavLst>
                                    </p:anim>
                                    <p:anim calcmode="lin" valueType="num">
                                      <p:cBhvr additive="base">
                                        <p:cTn id="12" dur="500" fill="hold"/>
                                        <p:tgtEl>
                                          <p:spTgt spid="38"/>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3"/>
                                        </p:tgtEl>
                                        <p:attrNameLst>
                                          <p:attrName>style.visibility</p:attrName>
                                        </p:attrNameLst>
                                      </p:cBhvr>
                                      <p:to>
                                        <p:strVal val="visible"/>
                                      </p:to>
                                    </p:set>
                                    <p:anim calcmode="lin" valueType="num">
                                      <p:cBhvr additive="base">
                                        <p:cTn id="15" dur="500" fill="hold"/>
                                        <p:tgtEl>
                                          <p:spTgt spid="33"/>
                                        </p:tgtEl>
                                        <p:attrNameLst>
                                          <p:attrName>ppt_x</p:attrName>
                                        </p:attrNameLst>
                                      </p:cBhvr>
                                      <p:tavLst>
                                        <p:tav tm="0">
                                          <p:val>
                                            <p:strVal val="#ppt_x"/>
                                          </p:val>
                                        </p:tav>
                                        <p:tav tm="100000">
                                          <p:val>
                                            <p:strVal val="#ppt_x"/>
                                          </p:val>
                                        </p:tav>
                                      </p:tavLst>
                                    </p:anim>
                                    <p:anim calcmode="lin" valueType="num">
                                      <p:cBhvr additive="base">
                                        <p:cTn id="16" dur="500" fill="hold"/>
                                        <p:tgtEl>
                                          <p:spTgt spid="33"/>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 calcmode="lin" valueType="num">
                                      <p:cBhvr additive="base">
                                        <p:cTn id="29" dur="500" fill="hold"/>
                                        <p:tgtEl>
                                          <p:spTgt spid="12"/>
                                        </p:tgtEl>
                                        <p:attrNameLst>
                                          <p:attrName>ppt_x</p:attrName>
                                        </p:attrNameLst>
                                      </p:cBhvr>
                                      <p:tavLst>
                                        <p:tav tm="0">
                                          <p:val>
                                            <p:strVal val="#ppt_x"/>
                                          </p:val>
                                        </p:tav>
                                        <p:tav tm="100000">
                                          <p:val>
                                            <p:strVal val="#ppt_x"/>
                                          </p:val>
                                        </p:tav>
                                      </p:tavLst>
                                    </p:anim>
                                    <p:anim calcmode="lin" valueType="num">
                                      <p:cBhvr additive="base">
                                        <p:cTn id="30" dur="500" fill="hold"/>
                                        <p:tgtEl>
                                          <p:spTgt spid="12"/>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41"/>
                                        </p:tgtEl>
                                        <p:attrNameLst>
                                          <p:attrName>style.visibility</p:attrName>
                                        </p:attrNameLst>
                                      </p:cBhvr>
                                      <p:to>
                                        <p:strVal val="visible"/>
                                      </p:to>
                                    </p:set>
                                    <p:anim calcmode="lin" valueType="num">
                                      <p:cBhvr additive="base">
                                        <p:cTn id="33" dur="500" fill="hold"/>
                                        <p:tgtEl>
                                          <p:spTgt spid="41"/>
                                        </p:tgtEl>
                                        <p:attrNameLst>
                                          <p:attrName>ppt_x</p:attrName>
                                        </p:attrNameLst>
                                      </p:cBhvr>
                                      <p:tavLst>
                                        <p:tav tm="0">
                                          <p:val>
                                            <p:strVal val="#ppt_x"/>
                                          </p:val>
                                        </p:tav>
                                        <p:tav tm="100000">
                                          <p:val>
                                            <p:strVal val="#ppt_x"/>
                                          </p:val>
                                        </p:tav>
                                      </p:tavLst>
                                    </p:anim>
                                    <p:anim calcmode="lin" valueType="num">
                                      <p:cBhvr additive="base">
                                        <p:cTn id="34" dur="500" fill="hold"/>
                                        <p:tgtEl>
                                          <p:spTgt spid="41"/>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9"/>
                                        </p:tgtEl>
                                        <p:attrNameLst>
                                          <p:attrName>style.visibility</p:attrName>
                                        </p:attrNameLst>
                                      </p:cBhvr>
                                      <p:to>
                                        <p:strVal val="visible"/>
                                      </p:to>
                                    </p:set>
                                    <p:anim calcmode="lin" valueType="num">
                                      <p:cBhvr additive="base">
                                        <p:cTn id="37" dur="500" fill="hold"/>
                                        <p:tgtEl>
                                          <p:spTgt spid="39"/>
                                        </p:tgtEl>
                                        <p:attrNameLst>
                                          <p:attrName>ppt_x</p:attrName>
                                        </p:attrNameLst>
                                      </p:cBhvr>
                                      <p:tavLst>
                                        <p:tav tm="0">
                                          <p:val>
                                            <p:strVal val="#ppt_x"/>
                                          </p:val>
                                        </p:tav>
                                        <p:tav tm="100000">
                                          <p:val>
                                            <p:strVal val="#ppt_x"/>
                                          </p:val>
                                        </p:tav>
                                      </p:tavLst>
                                    </p:anim>
                                    <p:anim calcmode="lin" valueType="num">
                                      <p:cBhvr additive="base">
                                        <p:cTn id="38"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animBg="1"/>
      <p:bldP spid="38" grpId="0"/>
      <p:bldP spid="41" grpId="0" animBg="1"/>
      <p:bldP spid="39" grpId="0"/>
      <p:bldP spid="33" grpId="0" animBg="1"/>
      <p:bldP spid="13" grpId="0" animBg="1"/>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4AA08E-0EBE-D881-1925-440EF9F6FA82}"/>
            </a:ext>
          </a:extLst>
        </p:cNvPr>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A463813F-8DC8-D671-E9B4-DA65B2F8CD31}"/>
              </a:ext>
              <a:ext uri="{C183D7F6-B498-43B3-948B-1728B52AA6E4}">
                <adec:decorative xmlns:adec="http://schemas.microsoft.com/office/drawing/2017/decorative" val="1"/>
              </a:ext>
            </a:extLst>
          </p:cNvPr>
          <p:cNvSpPr>
            <a:spLocks/>
          </p:cNvSpPr>
          <p:nvPr/>
        </p:nvSpPr>
        <p:spPr>
          <a:xfrm>
            <a:off x="6299201" y="1318707"/>
            <a:ext cx="3715744" cy="4879659"/>
          </a:xfrm>
          <a:prstGeom prst="roundRect">
            <a:avLst>
              <a:gd name="adj" fmla="val 2265"/>
            </a:avLst>
          </a:prstGeom>
          <a:solidFill>
            <a:schemeClr val="bg1"/>
          </a:solidFill>
          <a:ln w="12700">
            <a:noFill/>
          </a:ln>
          <a:effectLst>
            <a:outerShdw blurRad="228600" dist="63500" dir="27000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tIns="91440" rtlCol="0" anchor="t"/>
          <a:lstStyle/>
          <a:p>
            <a:pPr marL="284163" marR="0" lvl="0" indent="-284163" algn="l" defTabSz="914400" rtl="0" eaLnBrk="1" fontAlgn="auto" latinLnBrk="0" hangingPunct="1">
              <a:lnSpc>
                <a:spcPct val="100000"/>
              </a:lnSpc>
              <a:spcBef>
                <a:spcPts val="600"/>
              </a:spcBef>
              <a:spcAft>
                <a:spcPts val="1400"/>
              </a:spcAft>
              <a:buClrTx/>
              <a:buSzTx/>
              <a:buFont typeface="+mj-lt"/>
              <a:buAutoNum type="arabicPeriod"/>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2" name="Title 1">
            <a:extLst>
              <a:ext uri="{FF2B5EF4-FFF2-40B4-BE49-F238E27FC236}">
                <a16:creationId xmlns:a16="http://schemas.microsoft.com/office/drawing/2014/main" id="{81CC59F7-EDA6-07FE-93F7-02E8A4C44480}"/>
              </a:ext>
            </a:extLst>
          </p:cNvPr>
          <p:cNvSpPr>
            <a:spLocks noGrp="1"/>
          </p:cNvSpPr>
          <p:nvPr>
            <p:ph type="title" idx="4294967295"/>
          </p:nvPr>
        </p:nvSpPr>
        <p:spPr>
          <a:xfrm>
            <a:off x="1006475" y="574675"/>
            <a:ext cx="11185525" cy="498475"/>
          </a:xfrm>
        </p:spPr>
        <p:txBody>
          <a:bodyPr>
            <a:normAutofit fontScale="90000"/>
          </a:bodyPr>
          <a:lstStyle/>
          <a:p>
            <a:r>
              <a:rPr lang="en-US" b="1" spc="-50">
                <a:ln w="3175">
                  <a:noFill/>
                </a:ln>
                <a:gradFill>
                  <a:gsLst>
                    <a:gs pos="971">
                      <a:srgbClr val="2897CE"/>
                    </a:gs>
                    <a:gs pos="100000">
                      <a:srgbClr val="8678D6"/>
                    </a:gs>
                  </a:gsLst>
                  <a:lin ang="2700000" scaled="0"/>
                </a:gradFill>
                <a:latin typeface="Aptos Display"/>
                <a:cs typeface="Segoe UI Semibold"/>
              </a:rPr>
              <a:t>Configure the agent</a:t>
            </a:r>
          </a:p>
        </p:txBody>
      </p:sp>
      <p:sp>
        <p:nvSpPr>
          <p:cNvPr id="9" name="Rectangle: Rounded Corners 8">
            <a:extLst>
              <a:ext uri="{FF2B5EF4-FFF2-40B4-BE49-F238E27FC236}">
                <a16:creationId xmlns:a16="http://schemas.microsoft.com/office/drawing/2014/main" id="{7A114EEE-094F-C71C-4B57-2ACE201FE1F2}"/>
              </a:ext>
              <a:ext uri="{C183D7F6-B498-43B3-948B-1728B52AA6E4}">
                <adec:decorative xmlns:adec="http://schemas.microsoft.com/office/drawing/2017/decorative" val="0"/>
              </a:ext>
            </a:extLst>
          </p:cNvPr>
          <p:cNvSpPr>
            <a:spLocks/>
          </p:cNvSpPr>
          <p:nvPr/>
        </p:nvSpPr>
        <p:spPr>
          <a:xfrm>
            <a:off x="1679575" y="1318707"/>
            <a:ext cx="4416425" cy="4879659"/>
          </a:xfrm>
          <a:prstGeom prst="roundRect">
            <a:avLst>
              <a:gd name="adj" fmla="val 2265"/>
            </a:avLst>
          </a:prstGeom>
          <a:solidFill>
            <a:schemeClr val="bg1"/>
          </a:solidFill>
          <a:ln w="12700">
            <a:noFill/>
          </a:ln>
          <a:effectLst>
            <a:outerShdw blurRad="228600" dist="63500" dir="2700000" algn="tl"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137160" tIns="91440" rtlCol="0" anchor="t"/>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a:ln>
                  <a:noFill/>
                </a:ln>
                <a:solidFill>
                  <a:prstClr val="black"/>
                </a:solidFill>
                <a:effectLst/>
                <a:uLnTx/>
                <a:uFillTx/>
                <a:latin typeface="Segoe UI"/>
                <a:ea typeface="+mn-ea"/>
                <a:cs typeface="+mn-cs"/>
              </a:rPr>
              <a:t>At the top of the </a:t>
            </a:r>
            <a:r>
              <a:rPr kumimoji="0" lang="en-US" sz="1800" b="0" i="0" u="none" strike="noStrike" kern="1200" cap="none" spc="0" normalizeH="0" baseline="0" noProof="0">
                <a:ln>
                  <a:noFill/>
                </a:ln>
                <a:solidFill>
                  <a:prstClr val="black"/>
                </a:solidFill>
                <a:effectLst/>
                <a:uLnTx/>
                <a:uFillTx/>
                <a:latin typeface="Segoe UI Semibold"/>
                <a:ea typeface="+mn-ea"/>
                <a:cs typeface="+mn-cs"/>
              </a:rPr>
              <a:t>Configure </a:t>
            </a:r>
            <a:r>
              <a:rPr kumimoji="0" lang="en-US" sz="1800" b="0" i="0" u="none" strike="noStrike" kern="1200" cap="none" spc="0" normalizeH="0" baseline="0" noProof="0">
                <a:ln>
                  <a:noFill/>
                </a:ln>
                <a:solidFill>
                  <a:prstClr val="black"/>
                </a:solidFill>
                <a:effectLst/>
                <a:uLnTx/>
                <a:uFillTx/>
                <a:latin typeface="Segoe UI"/>
                <a:ea typeface="+mn-ea"/>
                <a:cs typeface="+mn-cs"/>
              </a:rPr>
              <a:t>tab, you can optionally:</a:t>
            </a:r>
          </a:p>
          <a:p>
            <a:pPr marL="285750" lvl="0" indent="-285750">
              <a:spcAft>
                <a:spcPts val="600"/>
              </a:spcAft>
              <a:buFont typeface="Arial" panose="020B0604020202020204" pitchFamily="34" charset="0"/>
              <a:buChar char="•"/>
              <a:defRPr/>
            </a:pPr>
            <a:r>
              <a:rPr lang="en-US" b="1">
                <a:solidFill>
                  <a:prstClr val="black"/>
                </a:solidFill>
                <a:latin typeface="Segoe UI"/>
              </a:rPr>
              <a:t>Edit </a:t>
            </a:r>
            <a:r>
              <a:rPr lang="en-US">
                <a:solidFill>
                  <a:prstClr val="black"/>
                </a:solidFill>
                <a:latin typeface="Segoe UI"/>
              </a:rPr>
              <a:t>the Name, Description, Instructions, </a:t>
            </a:r>
            <a:r>
              <a:rPr lang="en-US">
                <a:solidFill>
                  <a:prstClr val="black"/>
                </a:solidFill>
              </a:rPr>
              <a:t>Knowledge sources</a:t>
            </a:r>
            <a:r>
              <a:rPr lang="en-US">
                <a:solidFill>
                  <a:prstClr val="black"/>
                </a:solidFill>
                <a:latin typeface="Segoe UI"/>
              </a:rPr>
              <a:t>. </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1800" b="1" i="0" u="none" strike="noStrike" kern="1200" cap="none" spc="0" normalizeH="0" baseline="0" noProof="0">
                <a:ln>
                  <a:noFill/>
                </a:ln>
                <a:solidFill>
                  <a:prstClr val="black"/>
                </a:solidFill>
                <a:effectLst/>
                <a:uLnTx/>
                <a:uFillTx/>
                <a:latin typeface="Segoe UI"/>
                <a:ea typeface="+mn-ea"/>
                <a:cs typeface="+mn-cs"/>
              </a:rPr>
              <a:t>Add </a:t>
            </a:r>
            <a:r>
              <a:rPr kumimoji="0" lang="en-US" sz="1800" b="0" i="0" u="none" strike="noStrike" kern="1200" cap="none" spc="0" normalizeH="0" baseline="0" noProof="0">
                <a:ln>
                  <a:noFill/>
                </a:ln>
                <a:solidFill>
                  <a:prstClr val="black"/>
                </a:solidFill>
                <a:effectLst/>
                <a:uLnTx/>
                <a:uFillTx/>
                <a:latin typeface="Segoe UI"/>
                <a:ea typeface="+mn-ea"/>
                <a:cs typeface="+mn-cs"/>
              </a:rPr>
              <a:t>Starter </a:t>
            </a:r>
            <a:r>
              <a:rPr lang="en-US">
                <a:solidFill>
                  <a:prstClr val="black"/>
                </a:solidFill>
                <a:latin typeface="Segoe UI"/>
              </a:rPr>
              <a:t>Prompts</a:t>
            </a:r>
          </a:p>
          <a:p>
            <a:pPr marR="0" lvl="0" algn="l" defTabSz="914400" rtl="0" eaLnBrk="1" fontAlgn="auto" latinLnBrk="0" hangingPunct="1">
              <a:lnSpc>
                <a:spcPct val="100000"/>
              </a:lnSpc>
              <a:spcBef>
                <a:spcPts val="0"/>
              </a:spcBef>
              <a:spcAft>
                <a:spcPts val="600"/>
              </a:spcAft>
              <a:buClrTx/>
              <a:buSzTx/>
              <a:tabLst/>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Segoe UI"/>
                <a:ea typeface="+mn-ea"/>
                <a:cs typeface="+mn-cs"/>
              </a:rPr>
              <a:t>You can </a:t>
            </a:r>
            <a:r>
              <a:rPr kumimoji="0" lang="en-US" sz="1800" b="1" i="0" u="none" strike="noStrike" kern="1200" cap="none" spc="0" normalizeH="0" baseline="0" noProof="0">
                <a:ln>
                  <a:noFill/>
                </a:ln>
                <a:solidFill>
                  <a:prstClr val="black"/>
                </a:solidFill>
                <a:effectLst/>
                <a:uLnTx/>
                <a:uFillTx/>
                <a:latin typeface="Segoe UI"/>
                <a:ea typeface="+mn-ea"/>
                <a:cs typeface="+mn-cs"/>
              </a:rPr>
              <a:t>enable features </a:t>
            </a:r>
            <a:r>
              <a:rPr kumimoji="0" lang="en-US" sz="1800" b="0" i="0" u="none" strike="noStrike" kern="1200" cap="none" spc="0" normalizeH="0" baseline="0" noProof="0">
                <a:ln>
                  <a:noFill/>
                </a:ln>
                <a:solidFill>
                  <a:prstClr val="black"/>
                </a:solidFill>
                <a:effectLst/>
                <a:uLnTx/>
                <a:uFillTx/>
                <a:latin typeface="Segoe UI"/>
                <a:ea typeface="+mn-ea"/>
                <a:cs typeface="+mn-cs"/>
              </a:rPr>
              <a:t>like the </a:t>
            </a:r>
            <a:r>
              <a:rPr kumimoji="0" lang="en-US" sz="1800" b="0" i="0" u="none" strike="noStrike" kern="1200" cap="none" spc="0" normalizeH="0" baseline="0" noProof="0">
                <a:ln>
                  <a:noFill/>
                </a:ln>
                <a:solidFill>
                  <a:prstClr val="black"/>
                </a:solidFill>
                <a:effectLst/>
                <a:uLnTx/>
                <a:uFillTx/>
                <a:latin typeface="Segoe UI Semibold"/>
                <a:ea typeface="+mn-ea"/>
                <a:cs typeface="+mn-cs"/>
              </a:rPr>
              <a:t>Code Interpreter </a:t>
            </a:r>
            <a:r>
              <a:rPr kumimoji="0" lang="en-US" sz="1800" b="0" i="0" u="none" strike="noStrike" kern="1200" cap="none" spc="0" normalizeH="0" baseline="0" noProof="0">
                <a:ln>
                  <a:noFill/>
                </a:ln>
                <a:solidFill>
                  <a:prstClr val="black"/>
                </a:solidFill>
                <a:effectLst/>
                <a:uLnTx/>
                <a:uFillTx/>
                <a:latin typeface="Segoe UI"/>
                <a:ea typeface="+mn-ea"/>
                <a:cs typeface="+mn-cs"/>
              </a:rPr>
              <a:t>(where the agent will use Python to tackle complex tasks like data analysis) and </a:t>
            </a:r>
            <a:r>
              <a:rPr kumimoji="0" lang="en-US" sz="1800" b="0" i="0" u="none" strike="noStrike" kern="1200" cap="none" spc="0" normalizeH="0" baseline="0" noProof="0">
                <a:ln>
                  <a:noFill/>
                </a:ln>
                <a:solidFill>
                  <a:prstClr val="black"/>
                </a:solidFill>
                <a:effectLst/>
                <a:uLnTx/>
                <a:uFillTx/>
                <a:latin typeface="Segoe UI Semibold"/>
                <a:ea typeface="+mn-ea"/>
                <a:cs typeface="+mn-cs"/>
              </a:rPr>
              <a:t>Image Generator </a:t>
            </a:r>
            <a:r>
              <a:rPr kumimoji="0" lang="en-US" sz="1800" b="0" i="0" u="none" strike="noStrike" kern="1200" cap="none" spc="0" normalizeH="0" baseline="0" noProof="0">
                <a:ln>
                  <a:noFill/>
                </a:ln>
                <a:solidFill>
                  <a:prstClr val="black"/>
                </a:solidFill>
                <a:effectLst/>
                <a:uLnTx/>
                <a:uFillTx/>
                <a:latin typeface="Segoe UI"/>
                <a:ea typeface="+mn-ea"/>
                <a:cs typeface="+mn-cs"/>
              </a:rPr>
              <a:t>(where the agent will generate images or diagrams based on user prompts). </a:t>
            </a:r>
          </a:p>
        </p:txBody>
      </p:sp>
      <p:pic>
        <p:nvPicPr>
          <p:cNvPr id="3" name="Picture 2">
            <a:extLst>
              <a:ext uri="{FF2B5EF4-FFF2-40B4-BE49-F238E27FC236}">
                <a16:creationId xmlns:a16="http://schemas.microsoft.com/office/drawing/2014/main" id="{3ACE82F6-6E7C-F8E7-5C1F-F548AF13EFF0}"/>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26972" y="133669"/>
            <a:ext cx="571334" cy="571334"/>
          </a:xfrm>
          <a:prstGeom prst="rect">
            <a:avLst/>
          </a:prstGeom>
        </p:spPr>
      </p:pic>
      <p:pic>
        <p:nvPicPr>
          <p:cNvPr id="7" name="Picture 6">
            <a:extLst>
              <a:ext uri="{FF2B5EF4-FFF2-40B4-BE49-F238E27FC236}">
                <a16:creationId xmlns:a16="http://schemas.microsoft.com/office/drawing/2014/main" id="{751115A3-32CF-97D0-9765-740B718896C7}"/>
              </a:ext>
            </a:extLst>
          </p:cNvPr>
          <p:cNvPicPr>
            <a:picLocks noChangeAspect="1"/>
          </p:cNvPicPr>
          <p:nvPr/>
        </p:nvPicPr>
        <p:blipFill>
          <a:blip r:embed="rId4"/>
          <a:srcRect r="51061"/>
          <a:stretch>
            <a:fillRect/>
          </a:stretch>
        </p:blipFill>
        <p:spPr>
          <a:xfrm>
            <a:off x="6616223" y="1616839"/>
            <a:ext cx="2902963" cy="4029075"/>
          </a:xfrm>
          <a:prstGeom prst="rect">
            <a:avLst/>
          </a:prstGeom>
        </p:spPr>
      </p:pic>
      <p:sp>
        <p:nvSpPr>
          <p:cNvPr id="5" name="Frame 4">
            <a:extLst>
              <a:ext uri="{FF2B5EF4-FFF2-40B4-BE49-F238E27FC236}">
                <a16:creationId xmlns:a16="http://schemas.microsoft.com/office/drawing/2014/main" id="{5187E440-65DE-17E5-F943-4C1331E09BA2}"/>
              </a:ext>
            </a:extLst>
          </p:cNvPr>
          <p:cNvSpPr/>
          <p:nvPr/>
        </p:nvSpPr>
        <p:spPr>
          <a:xfrm>
            <a:off x="8067704" y="1826937"/>
            <a:ext cx="437048" cy="303137"/>
          </a:xfrm>
          <a:prstGeom prst="frame">
            <a:avLst>
              <a:gd name="adj1" fmla="val 5458"/>
            </a:avLst>
          </a:prstGeom>
          <a:solidFill>
            <a:schemeClr val="accent6"/>
          </a:solidFill>
          <a:ln>
            <a:solidFill>
              <a:srgbClr val="C03BC4"/>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06740400"/>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CD19A5-ED8B-813F-55A7-8EAD5B7A51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EBBBA3-A7E1-4F00-1ED1-C9601FCDA16A}"/>
              </a:ext>
            </a:extLst>
          </p:cNvPr>
          <p:cNvSpPr>
            <a:spLocks noGrp="1"/>
          </p:cNvSpPr>
          <p:nvPr>
            <p:ph type="title" idx="4294967295"/>
          </p:nvPr>
        </p:nvSpPr>
        <p:spPr>
          <a:xfrm>
            <a:off x="50449" y="170098"/>
            <a:ext cx="11185525" cy="498475"/>
          </a:xfrm>
        </p:spPr>
        <p:txBody>
          <a:bodyPr>
            <a:normAutofit fontScale="90000"/>
          </a:bodyPr>
          <a:lstStyle/>
          <a:p>
            <a:r>
              <a:rPr lang="en-US" b="1" spc="-50">
                <a:ln w="3175">
                  <a:noFill/>
                </a:ln>
                <a:gradFill>
                  <a:gsLst>
                    <a:gs pos="971">
                      <a:srgbClr val="2897CE"/>
                    </a:gs>
                    <a:gs pos="100000">
                      <a:srgbClr val="8678D6"/>
                    </a:gs>
                  </a:gsLst>
                  <a:lin ang="2700000" scaled="0"/>
                </a:gradFill>
                <a:latin typeface="Aptos Display"/>
                <a:cs typeface="Segoe UI Semibold"/>
              </a:rPr>
              <a:t>Add Knowledge Sources</a:t>
            </a:r>
          </a:p>
        </p:txBody>
      </p:sp>
      <p:pic>
        <p:nvPicPr>
          <p:cNvPr id="3" name="Picture 2">
            <a:extLst>
              <a:ext uri="{FF2B5EF4-FFF2-40B4-BE49-F238E27FC236}">
                <a16:creationId xmlns:a16="http://schemas.microsoft.com/office/drawing/2014/main" id="{A380BCB6-ACF1-0E23-AA43-649058743EC6}"/>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26972" y="133669"/>
            <a:ext cx="571334" cy="571334"/>
          </a:xfrm>
          <a:prstGeom prst="rect">
            <a:avLst/>
          </a:prstGeom>
        </p:spPr>
      </p:pic>
      <p:sp>
        <p:nvSpPr>
          <p:cNvPr id="4" name="Rectangle: Rounded Corners 3">
            <a:extLst>
              <a:ext uri="{FF2B5EF4-FFF2-40B4-BE49-F238E27FC236}">
                <a16:creationId xmlns:a16="http://schemas.microsoft.com/office/drawing/2014/main" id="{409B0733-128B-C328-D285-ECC387D82D2D}"/>
              </a:ext>
            </a:extLst>
          </p:cNvPr>
          <p:cNvSpPr/>
          <p:nvPr/>
        </p:nvSpPr>
        <p:spPr>
          <a:xfrm>
            <a:off x="624530" y="1145720"/>
            <a:ext cx="5396948" cy="5138973"/>
          </a:xfrm>
          <a:prstGeom prst="round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40EEFA13-D268-A17E-BBA7-05AEA5BC9713}"/>
              </a:ext>
            </a:extLst>
          </p:cNvPr>
          <p:cNvSpPr/>
          <p:nvPr/>
        </p:nvSpPr>
        <p:spPr>
          <a:xfrm>
            <a:off x="6288157" y="1145720"/>
            <a:ext cx="5396948" cy="5138973"/>
          </a:xfrm>
          <a:prstGeom prst="round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E6F8DEF-C53C-3A73-4B67-A8D40A1C36DB}"/>
              </a:ext>
            </a:extLst>
          </p:cNvPr>
          <p:cNvSpPr txBox="1"/>
          <p:nvPr/>
        </p:nvSpPr>
        <p:spPr>
          <a:xfrm>
            <a:off x="1864744" y="5712281"/>
            <a:ext cx="2667525" cy="369332"/>
          </a:xfrm>
          <a:prstGeom prst="rect">
            <a:avLst/>
          </a:prstGeom>
          <a:noFill/>
        </p:spPr>
        <p:txBody>
          <a:bodyPr wrap="square" rtlCol="0">
            <a:spAutoFit/>
          </a:bodyPr>
          <a:lstStyle/>
          <a:p>
            <a:pPr algn="ctr"/>
            <a:r>
              <a:rPr lang="en-US"/>
              <a:t>Copilot Chat (Basic)</a:t>
            </a:r>
          </a:p>
        </p:txBody>
      </p:sp>
      <p:sp>
        <p:nvSpPr>
          <p:cNvPr id="7" name="TextBox 6">
            <a:extLst>
              <a:ext uri="{FF2B5EF4-FFF2-40B4-BE49-F238E27FC236}">
                <a16:creationId xmlns:a16="http://schemas.microsoft.com/office/drawing/2014/main" id="{69355AA4-BC63-FCC1-81F9-7DB5AF534AE1}"/>
              </a:ext>
            </a:extLst>
          </p:cNvPr>
          <p:cNvSpPr txBox="1"/>
          <p:nvPr/>
        </p:nvSpPr>
        <p:spPr>
          <a:xfrm>
            <a:off x="7659731" y="5712280"/>
            <a:ext cx="2667525" cy="369332"/>
          </a:xfrm>
          <a:prstGeom prst="rect">
            <a:avLst/>
          </a:prstGeom>
          <a:noFill/>
        </p:spPr>
        <p:txBody>
          <a:bodyPr wrap="square" rtlCol="0">
            <a:spAutoFit/>
          </a:bodyPr>
          <a:lstStyle/>
          <a:p>
            <a:pPr algn="ctr"/>
            <a:r>
              <a:rPr lang="en-US"/>
              <a:t>M365 Copilot (Premium)</a:t>
            </a:r>
          </a:p>
        </p:txBody>
      </p:sp>
      <p:grpSp>
        <p:nvGrpSpPr>
          <p:cNvPr id="15" name="Group 14">
            <a:extLst>
              <a:ext uri="{FF2B5EF4-FFF2-40B4-BE49-F238E27FC236}">
                <a16:creationId xmlns:a16="http://schemas.microsoft.com/office/drawing/2014/main" id="{3A1680BD-F1D2-4CC0-E393-92015F030280}"/>
              </a:ext>
            </a:extLst>
          </p:cNvPr>
          <p:cNvGrpSpPr/>
          <p:nvPr/>
        </p:nvGrpSpPr>
        <p:grpSpPr>
          <a:xfrm>
            <a:off x="956026" y="1570419"/>
            <a:ext cx="4798772" cy="3938783"/>
            <a:chOff x="956026" y="1570419"/>
            <a:chExt cx="4798772" cy="3938783"/>
          </a:xfrm>
        </p:grpSpPr>
        <p:sp>
          <p:nvSpPr>
            <p:cNvPr id="14" name="Rectangle 13">
              <a:extLst>
                <a:ext uri="{FF2B5EF4-FFF2-40B4-BE49-F238E27FC236}">
                  <a16:creationId xmlns:a16="http://schemas.microsoft.com/office/drawing/2014/main" id="{CC0D0142-50D7-52E6-23B7-F5839085A716}"/>
                </a:ext>
              </a:extLst>
            </p:cNvPr>
            <p:cNvSpPr/>
            <p:nvPr/>
          </p:nvSpPr>
          <p:spPr>
            <a:xfrm>
              <a:off x="956026" y="1570419"/>
              <a:ext cx="4798772" cy="2067726"/>
            </a:xfrm>
            <a:prstGeom prst="rect">
              <a:avLst/>
            </a:prstGeom>
            <a:solidFill>
              <a:srgbClr val="FAFA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7096B63A-AB70-B73C-B801-20814AB9E8B8}"/>
                </a:ext>
              </a:extLst>
            </p:cNvPr>
            <p:cNvPicPr>
              <a:picLocks noChangeAspect="1"/>
            </p:cNvPicPr>
            <p:nvPr/>
          </p:nvPicPr>
          <p:blipFill>
            <a:blip r:embed="rId4"/>
            <a:stretch>
              <a:fillRect/>
            </a:stretch>
          </p:blipFill>
          <p:spPr>
            <a:xfrm>
              <a:off x="956026" y="2345909"/>
              <a:ext cx="4798772" cy="3163293"/>
            </a:xfrm>
            <a:prstGeom prst="rect">
              <a:avLst/>
            </a:prstGeom>
          </p:spPr>
        </p:pic>
        <p:pic>
          <p:nvPicPr>
            <p:cNvPr id="11" name="Picture 10">
              <a:extLst>
                <a:ext uri="{FF2B5EF4-FFF2-40B4-BE49-F238E27FC236}">
                  <a16:creationId xmlns:a16="http://schemas.microsoft.com/office/drawing/2014/main" id="{6B75E7EE-E858-398D-4687-0E16C96E514A}"/>
                </a:ext>
              </a:extLst>
            </p:cNvPr>
            <p:cNvPicPr>
              <a:picLocks noChangeAspect="1"/>
            </p:cNvPicPr>
            <p:nvPr/>
          </p:nvPicPr>
          <p:blipFill>
            <a:blip r:embed="rId5"/>
            <a:stretch>
              <a:fillRect/>
            </a:stretch>
          </p:blipFill>
          <p:spPr>
            <a:xfrm>
              <a:off x="1147863" y="1570419"/>
              <a:ext cx="4357992" cy="1404839"/>
            </a:xfrm>
            <a:prstGeom prst="rect">
              <a:avLst/>
            </a:prstGeom>
          </p:spPr>
        </p:pic>
      </p:grpSp>
      <p:pic>
        <p:nvPicPr>
          <p:cNvPr id="13" name="Picture 12">
            <a:extLst>
              <a:ext uri="{FF2B5EF4-FFF2-40B4-BE49-F238E27FC236}">
                <a16:creationId xmlns:a16="http://schemas.microsoft.com/office/drawing/2014/main" id="{96BED44C-3EE2-69E5-8505-53CA4C6DBC32}"/>
              </a:ext>
            </a:extLst>
          </p:cNvPr>
          <p:cNvPicPr>
            <a:picLocks noChangeAspect="1"/>
          </p:cNvPicPr>
          <p:nvPr/>
        </p:nvPicPr>
        <p:blipFill>
          <a:blip r:embed="rId6"/>
          <a:srcRect r="4415"/>
          <a:stretch>
            <a:fillRect/>
          </a:stretch>
        </p:blipFill>
        <p:spPr>
          <a:xfrm>
            <a:off x="6890510" y="1520765"/>
            <a:ext cx="4153627" cy="3952941"/>
          </a:xfrm>
          <a:prstGeom prst="rect">
            <a:avLst/>
          </a:prstGeom>
        </p:spPr>
      </p:pic>
      <p:sp>
        <p:nvSpPr>
          <p:cNvPr id="16" name="Frame 15">
            <a:extLst>
              <a:ext uri="{FF2B5EF4-FFF2-40B4-BE49-F238E27FC236}">
                <a16:creationId xmlns:a16="http://schemas.microsoft.com/office/drawing/2014/main" id="{024B3DF3-8365-5637-5E9A-61989F4E71AD}"/>
              </a:ext>
            </a:extLst>
          </p:cNvPr>
          <p:cNvSpPr/>
          <p:nvPr/>
        </p:nvSpPr>
        <p:spPr>
          <a:xfrm>
            <a:off x="1147863" y="3180945"/>
            <a:ext cx="4357992" cy="1128408"/>
          </a:xfrm>
          <a:prstGeom prst="frame">
            <a:avLst>
              <a:gd name="adj1" fmla="val 3935"/>
            </a:avLst>
          </a:prstGeom>
          <a:solidFill>
            <a:schemeClr val="accent5"/>
          </a:solid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US">
              <a:solidFill>
                <a:schemeClr val="tx1"/>
              </a:solidFill>
            </a:endParaRPr>
          </a:p>
        </p:txBody>
      </p:sp>
      <p:sp>
        <p:nvSpPr>
          <p:cNvPr id="17" name="Frame 16">
            <a:extLst>
              <a:ext uri="{FF2B5EF4-FFF2-40B4-BE49-F238E27FC236}">
                <a16:creationId xmlns:a16="http://schemas.microsoft.com/office/drawing/2014/main" id="{44DF903F-ABC1-9485-65E7-626A7BD1BDCC}"/>
              </a:ext>
            </a:extLst>
          </p:cNvPr>
          <p:cNvSpPr/>
          <p:nvPr/>
        </p:nvSpPr>
        <p:spPr>
          <a:xfrm>
            <a:off x="7056286" y="2368826"/>
            <a:ext cx="3987851" cy="1405505"/>
          </a:xfrm>
          <a:prstGeom prst="frame">
            <a:avLst>
              <a:gd name="adj1" fmla="val 3230"/>
            </a:avLst>
          </a:prstGeom>
          <a:solidFill>
            <a:schemeClr val="accent5"/>
          </a:solidFill>
          <a:ln>
            <a:no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87386509"/>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45ED3-6638-F8D6-19CC-54F9572C3AE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28644CF-B210-2816-840F-088D27088FDE}"/>
              </a:ext>
            </a:extLst>
          </p:cNvPr>
          <p:cNvSpPr>
            <a:spLocks noGrp="1"/>
          </p:cNvSpPr>
          <p:nvPr>
            <p:ph type="title"/>
          </p:nvPr>
        </p:nvSpPr>
        <p:spPr/>
        <p:txBody>
          <a:bodyPr>
            <a:normAutofit fontScale="90000"/>
          </a:bodyPr>
          <a:lstStyle/>
          <a:p>
            <a:r>
              <a:rPr lang="en-US"/>
              <a:t>Health &amp; Life Science </a:t>
            </a:r>
            <a:br>
              <a:rPr lang="en-US"/>
            </a:br>
            <a:r>
              <a:rPr lang="en-US"/>
              <a:t>Agent Use Cases</a:t>
            </a:r>
          </a:p>
        </p:txBody>
      </p:sp>
    </p:spTree>
    <p:extLst>
      <p:ext uri="{BB962C8B-B14F-4D97-AF65-F5344CB8AC3E}">
        <p14:creationId xmlns:p14="http://schemas.microsoft.com/office/powerpoint/2010/main" val="1899618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1CCB41-9888-778A-FC1E-21AF16B1D54E}"/>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7CF9430B-F5AE-1143-ED19-291DCFF88DFD}"/>
              </a:ext>
              <a:ext uri="{C183D7F6-B498-43B3-948B-1728B52AA6E4}">
                <adec:decorative xmlns:adec="http://schemas.microsoft.com/office/drawing/2017/decorative" val="1"/>
              </a:ext>
            </a:extLst>
          </p:cNvPr>
          <p:cNvPicPr>
            <a:picLocks noChangeAspect="1"/>
          </p:cNvPicPr>
          <p:nvPr/>
        </p:nvPicPr>
        <p:blipFill rotWithShape="1">
          <a:blip r:embed="rId3">
            <a:alphaModFix amt="39000"/>
            <a:extLst>
              <a:ext uri="{BEBA8EAE-BF5A-486C-A8C5-ECC9F3942E4B}">
                <a14:imgProps xmlns:a14="http://schemas.microsoft.com/office/drawing/2010/main">
                  <a14:imgLayer r:embed="rId4">
                    <a14:imgEffect>
                      <a14:sharpenSoften amount="-100000"/>
                    </a14:imgEffect>
                  </a14:imgLayer>
                </a14:imgProps>
              </a:ext>
            </a:extLst>
          </a:blip>
          <a:srcRect l="18476" t="10888" r="18476" b="9901"/>
          <a:stretch/>
        </p:blipFill>
        <p:spPr>
          <a:xfrm>
            <a:off x="1163052" y="685800"/>
            <a:ext cx="9753600" cy="5486400"/>
          </a:xfrm>
          <a:prstGeom prst="roundRect">
            <a:avLst>
              <a:gd name="adj" fmla="val 1721"/>
            </a:avLst>
          </a:prstGeom>
          <a:solidFill>
            <a:schemeClr val="bg1"/>
          </a:solidFill>
          <a:ln>
            <a:solidFill>
              <a:schemeClr val="bg1"/>
            </a:solidFill>
          </a:ln>
          <a:effectLst>
            <a:outerShdw blurRad="343645" dist="295501" dir="2700000" algn="tl" rotWithShape="0">
              <a:srgbClr val="F3484C">
                <a:alpha val="15816"/>
              </a:srgbClr>
            </a:outerShdw>
          </a:effectLst>
        </p:spPr>
      </p:pic>
      <p:sp>
        <p:nvSpPr>
          <p:cNvPr id="3" name="Title 20">
            <a:extLst>
              <a:ext uri="{FF2B5EF4-FFF2-40B4-BE49-F238E27FC236}">
                <a16:creationId xmlns:a16="http://schemas.microsoft.com/office/drawing/2014/main" id="{B7460682-2927-A88C-44A9-352FE035896C}"/>
              </a:ext>
            </a:extLst>
          </p:cNvPr>
          <p:cNvSpPr txBox="1">
            <a:spLocks/>
          </p:cNvSpPr>
          <p:nvPr/>
        </p:nvSpPr>
        <p:spPr>
          <a:xfrm>
            <a:off x="1926300" y="2595995"/>
            <a:ext cx="8227103" cy="246221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100" normalizeH="0" baseline="0" noProof="0">
                <a:ln>
                  <a:noFill/>
                </a:ln>
                <a:solidFill>
                  <a:srgbClr val="8661C5"/>
                </a:solidFill>
                <a:effectLst/>
                <a:uLnTx/>
                <a:uFillTx/>
                <a:latin typeface="Segoe UI"/>
                <a:ea typeface="+mj-lt"/>
                <a:cs typeface="Segoe UI"/>
              </a:rPr>
              <a:t>Copilot Chat (Basic)</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spc="-100">
                <a:solidFill>
                  <a:srgbClr val="8661C5"/>
                </a:solidFill>
                <a:latin typeface="Segoe UI"/>
                <a:ea typeface="+mj-lt"/>
                <a:cs typeface="Segoe UI"/>
              </a:rPr>
              <a:t>Use Cases</a:t>
            </a:r>
            <a:endParaRPr kumimoji="0" lang="en-US" sz="3200" b="0" i="0" u="none" strike="noStrike" kern="1200" cap="none" spc="-100" normalizeH="0" baseline="0" noProof="0">
              <a:ln>
                <a:noFill/>
              </a:ln>
              <a:solidFill>
                <a:srgbClr val="8661C5"/>
              </a:solidFill>
              <a:effectLst/>
              <a:uLnTx/>
              <a:uFillTx/>
              <a:latin typeface="Segoe UI"/>
              <a:ea typeface="+mj-lt"/>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100" normalizeH="0" baseline="0" noProof="0">
              <a:ln>
                <a:noFill/>
              </a:ln>
              <a:solidFill>
                <a:srgbClr val="8661C5"/>
              </a:solidFill>
              <a:effectLst/>
              <a:uLnTx/>
              <a:uFillTx/>
              <a:latin typeface="Segoe UI"/>
              <a:ea typeface="+mj-lt"/>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100" normalizeH="0" baseline="0" noProof="0">
              <a:ln>
                <a:noFill/>
              </a:ln>
              <a:solidFill>
                <a:srgbClr val="8661C5"/>
              </a:solidFill>
              <a:effectLst/>
              <a:uLnTx/>
              <a:uFillTx/>
              <a:latin typeface="Segoe UI"/>
              <a:ea typeface="+mj-ea"/>
              <a:cs typeface="Segoe UI"/>
            </a:endParaRPr>
          </a:p>
        </p:txBody>
      </p:sp>
      <p:pic>
        <p:nvPicPr>
          <p:cNvPr id="6" name="Picture 5" descr="Microsoft 365 Copilot Services | Silicon Reef">
            <a:extLst>
              <a:ext uri="{FF2B5EF4-FFF2-40B4-BE49-F238E27FC236}">
                <a16:creationId xmlns:a16="http://schemas.microsoft.com/office/drawing/2014/main" id="{3D3F5A7A-0F93-61C6-982D-45A91717E642}"/>
              </a:ext>
            </a:extLst>
          </p:cNvPr>
          <p:cNvPicPr>
            <a:picLocks noChangeAspect="1"/>
          </p:cNvPicPr>
          <p:nvPr/>
        </p:nvPicPr>
        <p:blipFill>
          <a:blip r:embed="rId5"/>
          <a:stretch>
            <a:fillRect/>
          </a:stretch>
        </p:blipFill>
        <p:spPr>
          <a:xfrm>
            <a:off x="10111553" y="5148136"/>
            <a:ext cx="1241252" cy="1249312"/>
          </a:xfrm>
          <a:prstGeom prst="rect">
            <a:avLst/>
          </a:prstGeom>
        </p:spPr>
      </p:pic>
    </p:spTree>
    <p:extLst>
      <p:ext uri="{BB962C8B-B14F-4D97-AF65-F5344CB8AC3E}">
        <p14:creationId xmlns:p14="http://schemas.microsoft.com/office/powerpoint/2010/main" val="1517468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97B239-FF6C-3DFF-D862-1658B8857FE0}"/>
            </a:ext>
          </a:extLst>
        </p:cNvPr>
        <p:cNvGrpSpPr/>
        <p:nvPr/>
      </p:nvGrpSpPr>
      <p:grpSpPr>
        <a:xfrm>
          <a:off x="0" y="0"/>
          <a:ext cx="0" cy="0"/>
          <a:chOff x="0" y="0"/>
          <a:chExt cx="0" cy="0"/>
        </a:xfrm>
      </p:grpSpPr>
      <p:sp>
        <p:nvSpPr>
          <p:cNvPr id="7" name="Title 4">
            <a:extLst>
              <a:ext uri="{FF2B5EF4-FFF2-40B4-BE49-F238E27FC236}">
                <a16:creationId xmlns:a16="http://schemas.microsoft.com/office/drawing/2014/main" id="{E0C5052A-53B4-3783-FA24-7B4D16CA75EE}"/>
              </a:ext>
            </a:extLst>
          </p:cNvPr>
          <p:cNvSpPr txBox="1">
            <a:spLocks/>
          </p:cNvSpPr>
          <p:nvPr/>
        </p:nvSpPr>
        <p:spPr>
          <a:xfrm>
            <a:off x="206828" y="125896"/>
            <a:ext cx="9038771" cy="498598"/>
          </a:xfrm>
          <a:prstGeom prst="rect">
            <a:avLst/>
          </a:prstGeom>
        </p:spPr>
        <p:txBody>
          <a:bodyPr vert="horz"/>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a:gradFill>
                  <a:gsLst>
                    <a:gs pos="29000">
                      <a:srgbClr val="0078D4"/>
                    </a:gs>
                    <a:gs pos="100000">
                      <a:srgbClr val="C53FCC"/>
                    </a:gs>
                  </a:gsLst>
                  <a:lin ang="0" scaled="1"/>
                </a:gradFill>
              </a:rPr>
              <a:t>PowerPoint Office Agent Use Case</a:t>
            </a:r>
          </a:p>
        </p:txBody>
      </p:sp>
      <p:sp>
        <p:nvSpPr>
          <p:cNvPr id="2" name="TextBox 1">
            <a:extLst>
              <a:ext uri="{FF2B5EF4-FFF2-40B4-BE49-F238E27FC236}">
                <a16:creationId xmlns:a16="http://schemas.microsoft.com/office/drawing/2014/main" id="{77F811B5-FB46-0DDD-5B6E-D8FF88CC2E10}"/>
              </a:ext>
            </a:extLst>
          </p:cNvPr>
          <p:cNvSpPr txBox="1"/>
          <p:nvPr/>
        </p:nvSpPr>
        <p:spPr>
          <a:xfrm>
            <a:off x="471871" y="1828561"/>
            <a:ext cx="4091117" cy="3200876"/>
          </a:xfrm>
          <a:prstGeom prst="rect">
            <a:avLst/>
          </a:prstGeom>
          <a:noFill/>
        </p:spPr>
        <p:txBody>
          <a:bodyPr wrap="square" lIns="91440" tIns="45720" rIns="91440" bIns="45720" rtlCol="0" anchor="t">
            <a:spAutoFit/>
          </a:bodyPr>
          <a:lstStyle/>
          <a:p>
            <a:pPr fontAlgn="t"/>
            <a:endParaRPr lang="en-US"/>
          </a:p>
          <a:p>
            <a:pPr fontAlgn="t"/>
            <a:r>
              <a:rPr lang="en-US" b="1"/>
              <a:t>Use Case: </a:t>
            </a:r>
            <a:r>
              <a:rPr lang="en-US" sz="1600"/>
              <a:t>Oncology R&amp;D leadership needs a portfolio-level view of treatment response and safety trends across ongoing trials, but pulling that together typically means manual analysis across large patient-level datasets and summarizing into a PowerPoint deck. With the PowerPoint Agent, we can save time with this workflow. </a:t>
            </a:r>
          </a:p>
          <a:p>
            <a:pPr fontAlgn="t"/>
            <a:endParaRPr lang="en-US"/>
          </a:p>
          <a:p>
            <a:pPr fontAlgn="t"/>
            <a:endParaRPr lang="en-US"/>
          </a:p>
          <a:p>
            <a:pPr fontAlgn="t"/>
            <a:endParaRPr lang="en-US"/>
          </a:p>
        </p:txBody>
      </p:sp>
      <p:sp>
        <p:nvSpPr>
          <p:cNvPr id="9" name="TextBox 8">
            <a:extLst>
              <a:ext uri="{FF2B5EF4-FFF2-40B4-BE49-F238E27FC236}">
                <a16:creationId xmlns:a16="http://schemas.microsoft.com/office/drawing/2014/main" id="{CD358107-8AC3-5113-9C92-05D4656C1A66}"/>
              </a:ext>
            </a:extLst>
          </p:cNvPr>
          <p:cNvSpPr txBox="1"/>
          <p:nvPr/>
        </p:nvSpPr>
        <p:spPr>
          <a:xfrm>
            <a:off x="4194688" y="651718"/>
            <a:ext cx="3198979" cy="307777"/>
          </a:xfrm>
          <a:prstGeom prst="rect">
            <a:avLst/>
          </a:prstGeom>
          <a:noFill/>
        </p:spPr>
        <p:txBody>
          <a:bodyPr wrap="square" lIns="91440" tIns="45720" rIns="91440" bIns="45720" anchor="t">
            <a:spAutoFit/>
          </a:bodyPr>
          <a:lstStyle/>
          <a:p>
            <a:pPr algn="r"/>
            <a:r>
              <a:rPr lang="en-US" sz="1400" b="1" i="1"/>
              <a:t>*Copilot Chat (Basic)</a:t>
            </a:r>
          </a:p>
        </p:txBody>
      </p:sp>
      <p:pic>
        <p:nvPicPr>
          <p:cNvPr id="5" name="Picture 4" descr="A PowerPoint slide for the R&amp;D Leadership Committee with a presentation on oncology clinical trial data, including patient distribution, biomarkers, adverse events, and treatment impacts.  AI-generated content may be incorrect.">
            <a:extLst>
              <a:ext uri="{FF2B5EF4-FFF2-40B4-BE49-F238E27FC236}">
                <a16:creationId xmlns:a16="http://schemas.microsoft.com/office/drawing/2014/main" id="{A5318E02-D4C6-8BB0-E8AD-4DB00DF7204A}"/>
              </a:ext>
            </a:extLst>
          </p:cNvPr>
          <p:cNvPicPr>
            <a:picLocks noChangeAspect="1"/>
          </p:cNvPicPr>
          <p:nvPr/>
        </p:nvPicPr>
        <p:blipFill>
          <a:blip r:embed="rId3"/>
          <a:stretch>
            <a:fillRect/>
          </a:stretch>
        </p:blipFill>
        <p:spPr>
          <a:xfrm>
            <a:off x="4961322" y="1308377"/>
            <a:ext cx="6995728" cy="4241244"/>
          </a:xfrm>
          <a:prstGeom prst="rect">
            <a:avLst/>
          </a:prstGeom>
        </p:spPr>
      </p:pic>
    </p:spTree>
    <p:extLst>
      <p:ext uri="{BB962C8B-B14F-4D97-AF65-F5344CB8AC3E}">
        <p14:creationId xmlns:p14="http://schemas.microsoft.com/office/powerpoint/2010/main" val="2299266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owerPoint Agent Use Case">
            <a:hlinkClick r:id="" action="ppaction://media"/>
            <a:extLst>
              <a:ext uri="{FF2B5EF4-FFF2-40B4-BE49-F238E27FC236}">
                <a16:creationId xmlns:a16="http://schemas.microsoft.com/office/drawing/2014/main" id="{56F3A7B1-074A-0D1D-807E-0CDCBA4380FB}"/>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990"/>
          <a:stretch>
            <a:fillRect/>
          </a:stretch>
        </p:blipFill>
        <p:spPr>
          <a:xfrm>
            <a:off x="-120650" y="0"/>
            <a:ext cx="12312650" cy="6858000"/>
          </a:xfrm>
          <a:prstGeom prst="rect">
            <a:avLst/>
          </a:prstGeom>
        </p:spPr>
      </p:pic>
    </p:spTree>
    <p:extLst>
      <p:ext uri="{BB962C8B-B14F-4D97-AF65-F5344CB8AC3E}">
        <p14:creationId xmlns:p14="http://schemas.microsoft.com/office/powerpoint/2010/main" val="34747719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6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DBE78D-A853-86FC-C8D1-1C5DAF5B4AB5}"/>
            </a:ext>
          </a:extLst>
        </p:cNvPr>
        <p:cNvGrpSpPr/>
        <p:nvPr/>
      </p:nvGrpSpPr>
      <p:grpSpPr>
        <a:xfrm>
          <a:off x="0" y="0"/>
          <a:ext cx="0" cy="0"/>
          <a:chOff x="0" y="0"/>
          <a:chExt cx="0" cy="0"/>
        </a:xfrm>
      </p:grpSpPr>
      <p:sp>
        <p:nvSpPr>
          <p:cNvPr id="7" name="Title 4">
            <a:extLst>
              <a:ext uri="{FF2B5EF4-FFF2-40B4-BE49-F238E27FC236}">
                <a16:creationId xmlns:a16="http://schemas.microsoft.com/office/drawing/2014/main" id="{42E9BAD5-2F74-B558-2FD1-ECDF4689D8A8}"/>
              </a:ext>
            </a:extLst>
          </p:cNvPr>
          <p:cNvSpPr txBox="1">
            <a:spLocks/>
          </p:cNvSpPr>
          <p:nvPr/>
        </p:nvSpPr>
        <p:spPr>
          <a:xfrm>
            <a:off x="206828" y="125896"/>
            <a:ext cx="9038771" cy="498598"/>
          </a:xfrm>
          <a:prstGeom prst="rect">
            <a:avLst/>
          </a:prstGeom>
        </p:spPr>
        <p:txBody>
          <a:bodyPr vert="horz"/>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a:gradFill>
                  <a:gsLst>
                    <a:gs pos="29000">
                      <a:srgbClr val="0078D4"/>
                    </a:gs>
                    <a:gs pos="100000">
                      <a:srgbClr val="C53FCC"/>
                    </a:gs>
                  </a:gsLst>
                  <a:lin ang="0" scaled="1"/>
                </a:gradFill>
              </a:rPr>
              <a:t>Excel Office Agent Use Case</a:t>
            </a:r>
          </a:p>
        </p:txBody>
      </p:sp>
      <p:sp>
        <p:nvSpPr>
          <p:cNvPr id="2" name="TextBox 1">
            <a:extLst>
              <a:ext uri="{FF2B5EF4-FFF2-40B4-BE49-F238E27FC236}">
                <a16:creationId xmlns:a16="http://schemas.microsoft.com/office/drawing/2014/main" id="{5B05569B-414C-D16F-1AB2-B3DE3EDB66C3}"/>
              </a:ext>
            </a:extLst>
          </p:cNvPr>
          <p:cNvSpPr txBox="1"/>
          <p:nvPr/>
        </p:nvSpPr>
        <p:spPr>
          <a:xfrm>
            <a:off x="376621" y="1987311"/>
            <a:ext cx="4091117" cy="2431435"/>
          </a:xfrm>
          <a:prstGeom prst="rect">
            <a:avLst/>
          </a:prstGeom>
          <a:noFill/>
        </p:spPr>
        <p:txBody>
          <a:bodyPr wrap="square" lIns="91440" tIns="45720" rIns="91440" bIns="45720" rtlCol="0" anchor="t">
            <a:spAutoFit/>
          </a:bodyPr>
          <a:lstStyle/>
          <a:p>
            <a:pPr fontAlgn="t"/>
            <a:endParaRPr lang="en-US"/>
          </a:p>
          <a:p>
            <a:pPr fontAlgn="t"/>
            <a:r>
              <a:rPr lang="en-US" b="1"/>
              <a:t>Use Case: </a:t>
            </a:r>
            <a:r>
              <a:rPr lang="en-US" sz="1600"/>
              <a:t>For research &amp; clinical teams, once a study plan is finalized someone still must translate that plan into an operational tracker that includes tasks, owners, timelines, risk levels, &amp; bucket tracking – all things required to execute a clinical trail. </a:t>
            </a:r>
            <a:endParaRPr lang="en-US"/>
          </a:p>
          <a:p>
            <a:pPr fontAlgn="t"/>
            <a:endParaRPr lang="en-US"/>
          </a:p>
          <a:p>
            <a:pPr fontAlgn="t"/>
            <a:endParaRPr lang="en-US"/>
          </a:p>
        </p:txBody>
      </p:sp>
      <p:sp>
        <p:nvSpPr>
          <p:cNvPr id="9" name="TextBox 8">
            <a:extLst>
              <a:ext uri="{FF2B5EF4-FFF2-40B4-BE49-F238E27FC236}">
                <a16:creationId xmlns:a16="http://schemas.microsoft.com/office/drawing/2014/main" id="{22D507A3-AD7B-24F8-BABB-30DFABCEDD4D}"/>
              </a:ext>
            </a:extLst>
          </p:cNvPr>
          <p:cNvSpPr txBox="1"/>
          <p:nvPr/>
        </p:nvSpPr>
        <p:spPr>
          <a:xfrm>
            <a:off x="3126723" y="624494"/>
            <a:ext cx="3198979" cy="307777"/>
          </a:xfrm>
          <a:prstGeom prst="rect">
            <a:avLst/>
          </a:prstGeom>
          <a:noFill/>
        </p:spPr>
        <p:txBody>
          <a:bodyPr wrap="square" lIns="91440" tIns="45720" rIns="91440" bIns="45720" anchor="t">
            <a:spAutoFit/>
          </a:bodyPr>
          <a:lstStyle/>
          <a:p>
            <a:pPr algn="r"/>
            <a:r>
              <a:rPr lang="en-US" sz="1400" b="1" i="1"/>
              <a:t>*Copilot Chat (Basic)</a:t>
            </a:r>
          </a:p>
        </p:txBody>
      </p:sp>
      <p:pic>
        <p:nvPicPr>
          <p:cNvPr id="4" name="Picture 3" descr="The image displays an Excel sheet with a project tracking system, including columns for tasks, owners, milestones, budgets, and risk ratings, along with various sources such as a financial model, sales performance analysis, and project tracking.  AI-generated content may be incorrect.">
            <a:extLst>
              <a:ext uri="{FF2B5EF4-FFF2-40B4-BE49-F238E27FC236}">
                <a16:creationId xmlns:a16="http://schemas.microsoft.com/office/drawing/2014/main" id="{D9227D22-866F-2F95-AD1B-814EA283A1C2}"/>
              </a:ext>
            </a:extLst>
          </p:cNvPr>
          <p:cNvPicPr>
            <a:picLocks noChangeAspect="1"/>
          </p:cNvPicPr>
          <p:nvPr/>
        </p:nvPicPr>
        <p:blipFill>
          <a:blip r:embed="rId3"/>
          <a:stretch>
            <a:fillRect/>
          </a:stretch>
        </p:blipFill>
        <p:spPr>
          <a:xfrm>
            <a:off x="4582189" y="1430869"/>
            <a:ext cx="7315904" cy="3906416"/>
          </a:xfrm>
          <a:prstGeom prst="rect">
            <a:avLst/>
          </a:prstGeom>
        </p:spPr>
      </p:pic>
    </p:spTree>
    <p:extLst>
      <p:ext uri="{BB962C8B-B14F-4D97-AF65-F5344CB8AC3E}">
        <p14:creationId xmlns:p14="http://schemas.microsoft.com/office/powerpoint/2010/main" val="1907763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xcel Agent Use Case">
            <a:hlinkClick r:id="" action="ppaction://media"/>
            <a:extLst>
              <a:ext uri="{FF2B5EF4-FFF2-40B4-BE49-F238E27FC236}">
                <a16:creationId xmlns:a16="http://schemas.microsoft.com/office/drawing/2014/main" id="{AD87AD4B-675E-937A-71F2-7455782863C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4372345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7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5C0581-AA21-CADF-F287-0CC6A5A6714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803BB77-5ADA-D7AC-FD03-B4FFC4C9DFDC}"/>
              </a:ext>
              <a:ext uri="{C183D7F6-B498-43B3-948B-1728B52AA6E4}">
                <adec:decorative xmlns:adec="http://schemas.microsoft.com/office/drawing/2017/decorative" val="1"/>
              </a:ext>
            </a:extLst>
          </p:cNvPr>
          <p:cNvPicPr>
            <a:picLocks noChangeAspect="1"/>
          </p:cNvPicPr>
          <p:nvPr/>
        </p:nvPicPr>
        <p:blipFill rotWithShape="1">
          <a:blip r:embed="rId3">
            <a:alphaModFix amt="39000"/>
            <a:extLst>
              <a:ext uri="{BEBA8EAE-BF5A-486C-A8C5-ECC9F3942E4B}">
                <a14:imgProps xmlns:a14="http://schemas.microsoft.com/office/drawing/2010/main">
                  <a14:imgLayer r:embed="rId4">
                    <a14:imgEffect>
                      <a14:sharpenSoften amount="-100000"/>
                    </a14:imgEffect>
                  </a14:imgLayer>
                </a14:imgProps>
              </a:ext>
            </a:extLst>
          </a:blip>
          <a:srcRect l="18476" t="10888" r="18476" b="9901"/>
          <a:stretch/>
        </p:blipFill>
        <p:spPr>
          <a:xfrm>
            <a:off x="1163052" y="685800"/>
            <a:ext cx="9753600" cy="5486400"/>
          </a:xfrm>
          <a:prstGeom prst="roundRect">
            <a:avLst>
              <a:gd name="adj" fmla="val 1721"/>
            </a:avLst>
          </a:prstGeom>
          <a:solidFill>
            <a:schemeClr val="bg1"/>
          </a:solidFill>
          <a:ln>
            <a:solidFill>
              <a:schemeClr val="bg1"/>
            </a:solidFill>
          </a:ln>
          <a:effectLst>
            <a:outerShdw blurRad="343645" dist="295501" dir="2700000" algn="tl" rotWithShape="0">
              <a:srgbClr val="F3484C">
                <a:alpha val="15816"/>
              </a:srgbClr>
            </a:outerShdw>
          </a:effectLst>
        </p:spPr>
      </p:pic>
      <p:sp>
        <p:nvSpPr>
          <p:cNvPr id="3" name="Title 20">
            <a:extLst>
              <a:ext uri="{FF2B5EF4-FFF2-40B4-BE49-F238E27FC236}">
                <a16:creationId xmlns:a16="http://schemas.microsoft.com/office/drawing/2014/main" id="{FCA017D6-716F-166E-EBFF-9DA3728FB254}"/>
              </a:ext>
            </a:extLst>
          </p:cNvPr>
          <p:cNvSpPr txBox="1">
            <a:spLocks/>
          </p:cNvSpPr>
          <p:nvPr/>
        </p:nvSpPr>
        <p:spPr>
          <a:xfrm>
            <a:off x="1926300" y="2595995"/>
            <a:ext cx="8227103" cy="246221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100" normalizeH="0" baseline="0" noProof="0">
                <a:ln>
                  <a:noFill/>
                </a:ln>
                <a:solidFill>
                  <a:srgbClr val="8661C5"/>
                </a:solidFill>
                <a:effectLst/>
                <a:uLnTx/>
                <a:uFillTx/>
                <a:latin typeface="Segoe UI"/>
                <a:ea typeface="+mj-lt"/>
                <a:cs typeface="Segoe UI"/>
              </a:rPr>
              <a:t>M365 Copilot (Premium)</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spc="-100">
                <a:solidFill>
                  <a:srgbClr val="8661C5"/>
                </a:solidFill>
                <a:latin typeface="Segoe UI"/>
                <a:ea typeface="+mj-lt"/>
                <a:cs typeface="Segoe UI"/>
              </a:rPr>
              <a:t>Use Cases</a:t>
            </a:r>
            <a:endParaRPr kumimoji="0" lang="en-US" sz="3200" b="0" i="0" u="none" strike="noStrike" kern="1200" cap="none" spc="-100" normalizeH="0" baseline="0" noProof="0">
              <a:ln>
                <a:noFill/>
              </a:ln>
              <a:solidFill>
                <a:srgbClr val="8661C5"/>
              </a:solidFill>
              <a:effectLst/>
              <a:uLnTx/>
              <a:uFillTx/>
              <a:latin typeface="Segoe UI"/>
              <a:ea typeface="+mj-lt"/>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100" normalizeH="0" baseline="0" noProof="0">
              <a:ln>
                <a:noFill/>
              </a:ln>
              <a:solidFill>
                <a:srgbClr val="8661C5"/>
              </a:solidFill>
              <a:effectLst/>
              <a:uLnTx/>
              <a:uFillTx/>
              <a:latin typeface="Segoe UI"/>
              <a:ea typeface="+mj-lt"/>
              <a:cs typeface="Segoe U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100" normalizeH="0" baseline="0" noProof="0">
              <a:ln>
                <a:noFill/>
              </a:ln>
              <a:solidFill>
                <a:srgbClr val="8661C5"/>
              </a:solidFill>
              <a:effectLst/>
              <a:uLnTx/>
              <a:uFillTx/>
              <a:latin typeface="Segoe UI"/>
              <a:ea typeface="+mj-ea"/>
              <a:cs typeface="Segoe UI"/>
            </a:endParaRPr>
          </a:p>
        </p:txBody>
      </p:sp>
      <p:pic>
        <p:nvPicPr>
          <p:cNvPr id="6" name="Picture 5" descr="Microsoft 365 Copilot Services | Silicon Reef">
            <a:extLst>
              <a:ext uri="{FF2B5EF4-FFF2-40B4-BE49-F238E27FC236}">
                <a16:creationId xmlns:a16="http://schemas.microsoft.com/office/drawing/2014/main" id="{AE83BD15-4842-91B2-EAC4-C03AFA83B369}"/>
              </a:ext>
            </a:extLst>
          </p:cNvPr>
          <p:cNvPicPr>
            <a:picLocks noChangeAspect="1"/>
          </p:cNvPicPr>
          <p:nvPr/>
        </p:nvPicPr>
        <p:blipFill>
          <a:blip r:embed="rId5"/>
          <a:stretch>
            <a:fillRect/>
          </a:stretch>
        </p:blipFill>
        <p:spPr>
          <a:xfrm>
            <a:off x="10111553" y="5148136"/>
            <a:ext cx="1241252" cy="1249312"/>
          </a:xfrm>
          <a:prstGeom prst="rect">
            <a:avLst/>
          </a:prstGeom>
        </p:spPr>
      </p:pic>
    </p:spTree>
    <p:extLst>
      <p:ext uri="{BB962C8B-B14F-4D97-AF65-F5344CB8AC3E}">
        <p14:creationId xmlns:p14="http://schemas.microsoft.com/office/powerpoint/2010/main" val="39891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50713AF1-EAF3-39E7-F7EF-4BF302CAEE2E}"/>
              </a:ext>
            </a:extLst>
          </p:cNvPr>
          <p:cNvSpPr txBox="1">
            <a:spLocks/>
          </p:cNvSpPr>
          <p:nvPr/>
        </p:nvSpPr>
        <p:spPr>
          <a:xfrm>
            <a:off x="844550" y="55333"/>
            <a:ext cx="6425883" cy="498598"/>
          </a:xfrm>
          <a:prstGeom prst="rect">
            <a:avLst/>
          </a:prstGeom>
        </p:spPr>
        <p:txBody>
          <a:bodyPr vert="horz"/>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a:gradFill>
                  <a:gsLst>
                    <a:gs pos="29000">
                      <a:srgbClr val="0078D4"/>
                    </a:gs>
                    <a:gs pos="100000">
                      <a:srgbClr val="C53FCC"/>
                    </a:gs>
                  </a:gsLst>
                  <a:lin ang="0" scaled="1"/>
                </a:gradFill>
              </a:rPr>
              <a:t>First Party Researcher Agent</a:t>
            </a:r>
          </a:p>
        </p:txBody>
      </p:sp>
      <p:pic>
        <p:nvPicPr>
          <p:cNvPr id="6" name="Picture 5" descr="Finance scenario: Analyze cashflow variances – Microsoft Adoption">
            <a:extLst>
              <a:ext uri="{FF2B5EF4-FFF2-40B4-BE49-F238E27FC236}">
                <a16:creationId xmlns:a16="http://schemas.microsoft.com/office/drawing/2014/main" id="{A70ACE7E-ACB5-4B11-1437-C5F249B31CCA}"/>
              </a:ext>
            </a:extLst>
          </p:cNvPr>
          <p:cNvPicPr>
            <a:picLocks noChangeAspect="1"/>
          </p:cNvPicPr>
          <p:nvPr/>
        </p:nvPicPr>
        <p:blipFill>
          <a:blip r:embed="rId5"/>
          <a:stretch>
            <a:fillRect/>
          </a:stretch>
        </p:blipFill>
        <p:spPr>
          <a:xfrm>
            <a:off x="101599" y="-167"/>
            <a:ext cx="742951" cy="742951"/>
          </a:xfrm>
          <a:prstGeom prst="rect">
            <a:avLst/>
          </a:prstGeom>
        </p:spPr>
      </p:pic>
      <p:sp>
        <p:nvSpPr>
          <p:cNvPr id="8" name="TextBox 7">
            <a:extLst>
              <a:ext uri="{FF2B5EF4-FFF2-40B4-BE49-F238E27FC236}">
                <a16:creationId xmlns:a16="http://schemas.microsoft.com/office/drawing/2014/main" id="{6637A7C7-CF20-4EE0-0071-E7CF5A866004}"/>
              </a:ext>
            </a:extLst>
          </p:cNvPr>
          <p:cNvSpPr txBox="1"/>
          <p:nvPr/>
        </p:nvSpPr>
        <p:spPr>
          <a:xfrm>
            <a:off x="169561" y="1524394"/>
            <a:ext cx="3648364" cy="4401205"/>
          </a:xfrm>
          <a:prstGeom prst="rect">
            <a:avLst/>
          </a:prstGeom>
          <a:noFill/>
        </p:spPr>
        <p:txBody>
          <a:bodyPr wrap="square" lIns="91440" tIns="45720" rIns="91440" bIns="45720" rtlCol="0" anchor="t">
            <a:spAutoFit/>
          </a:bodyPr>
          <a:lstStyle/>
          <a:p>
            <a:r>
              <a:rPr lang="en-US" b="1"/>
              <a:t>Agent Purpose: </a:t>
            </a:r>
            <a:r>
              <a:rPr lang="en-US"/>
              <a:t>As a manager you would like to Promote an Employee</a:t>
            </a:r>
          </a:p>
          <a:p>
            <a:endParaRPr lang="en-US"/>
          </a:p>
          <a:p>
            <a:r>
              <a:rPr lang="en-US" sz="1200" i="1">
                <a:latin typeface="Segoe Sans Display"/>
                <a:cs typeface="Segoe Sans Display"/>
              </a:rPr>
              <a:t>I want to promote Judy Jameson on my team. She has been quite a performer. I need to put together a strong business case which depicts true business impact with great visualization something like a baseball card. I need strong metrics represented for her, customer kudos, appreciation from colleagues, and more importantly how she utilizes her time in different activities.. Please review everything you can over the last 1 year to build a strong use case for Judy to get promoted. This will go into leadership discussions and approval board so make sure its not too lengthy or wordy</a:t>
            </a:r>
            <a:r>
              <a:rPr lang="en-US" sz="1600">
                <a:latin typeface="Segoe Sans Display"/>
                <a:cs typeface="Segoe Sans Display"/>
              </a:rPr>
              <a:t>.</a:t>
            </a:r>
          </a:p>
          <a:p>
            <a:endParaRPr lang="en-US"/>
          </a:p>
          <a:p>
            <a:pPr marL="285750" indent="-285750">
              <a:buFontTx/>
              <a:buChar char="-"/>
            </a:pPr>
            <a:endParaRPr lang="en-US"/>
          </a:p>
          <a:p>
            <a:pPr marL="285750" indent="-285750">
              <a:buFontTx/>
              <a:buChar char="-"/>
            </a:pPr>
            <a:endParaRPr lang="en-US"/>
          </a:p>
          <a:p>
            <a:pPr marL="285750" indent="-285750">
              <a:buFontTx/>
              <a:buChar char="-"/>
            </a:pPr>
            <a:endParaRPr lang="en-US"/>
          </a:p>
        </p:txBody>
      </p:sp>
      <p:pic>
        <p:nvPicPr>
          <p:cNvPr id="3" name="Researcher Agent Demo Critique">
            <a:hlinkClick r:id="" action="ppaction://media"/>
            <a:extLst>
              <a:ext uri="{FF2B5EF4-FFF2-40B4-BE49-F238E27FC236}">
                <a16:creationId xmlns:a16="http://schemas.microsoft.com/office/drawing/2014/main" id="{21A68DD3-002D-577A-4B19-0E78DBCE1746}"/>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921414" y="1278396"/>
            <a:ext cx="8101025" cy="4556827"/>
          </a:xfrm>
          <a:prstGeom prst="rect">
            <a:avLst/>
          </a:prstGeom>
        </p:spPr>
      </p:pic>
      <p:sp>
        <p:nvSpPr>
          <p:cNvPr id="9" name="TextBox 8">
            <a:extLst>
              <a:ext uri="{FF2B5EF4-FFF2-40B4-BE49-F238E27FC236}">
                <a16:creationId xmlns:a16="http://schemas.microsoft.com/office/drawing/2014/main" id="{19D65F1F-1663-016F-1794-C338C8A73E08}"/>
              </a:ext>
            </a:extLst>
          </p:cNvPr>
          <p:cNvSpPr txBox="1"/>
          <p:nvPr/>
        </p:nvSpPr>
        <p:spPr>
          <a:xfrm>
            <a:off x="3010027" y="553931"/>
            <a:ext cx="3198979" cy="523220"/>
          </a:xfrm>
          <a:prstGeom prst="rect">
            <a:avLst/>
          </a:prstGeom>
          <a:noFill/>
        </p:spPr>
        <p:txBody>
          <a:bodyPr wrap="square" lIns="91440" tIns="45720" rIns="91440" bIns="45720" anchor="t">
            <a:spAutoFit/>
          </a:bodyPr>
          <a:lstStyle/>
          <a:p>
            <a:pPr algn="r"/>
            <a:r>
              <a:rPr lang="en-US" sz="1400" b="1" i="1"/>
              <a:t>*M365 Copilot (Premium)</a:t>
            </a:r>
          </a:p>
          <a:p>
            <a:pPr algn="r"/>
            <a:r>
              <a:rPr lang="en-US" sz="1400" b="1" i="1"/>
              <a:t>*Frontier </a:t>
            </a:r>
          </a:p>
        </p:txBody>
      </p:sp>
    </p:spTree>
    <p:extLst>
      <p:ext uri="{BB962C8B-B14F-4D97-AF65-F5344CB8AC3E}">
        <p14:creationId xmlns:p14="http://schemas.microsoft.com/office/powerpoint/2010/main" val="6591245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7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4781EE-39CD-97F6-DF4E-EF60E9C2645C}"/>
            </a:ext>
          </a:extLst>
        </p:cNvPr>
        <p:cNvGrpSpPr/>
        <p:nvPr/>
      </p:nvGrpSpPr>
      <p:grpSpPr>
        <a:xfrm>
          <a:off x="0" y="0"/>
          <a:ext cx="0" cy="0"/>
          <a:chOff x="0" y="0"/>
          <a:chExt cx="0" cy="0"/>
        </a:xfrm>
      </p:grpSpPr>
      <p:sp>
        <p:nvSpPr>
          <p:cNvPr id="7" name="Title 4">
            <a:extLst>
              <a:ext uri="{FF2B5EF4-FFF2-40B4-BE49-F238E27FC236}">
                <a16:creationId xmlns:a16="http://schemas.microsoft.com/office/drawing/2014/main" id="{D54B0755-A7FC-08BE-B290-9EEC1FB5D27E}"/>
              </a:ext>
            </a:extLst>
          </p:cNvPr>
          <p:cNvSpPr txBox="1">
            <a:spLocks/>
          </p:cNvSpPr>
          <p:nvPr/>
        </p:nvSpPr>
        <p:spPr>
          <a:xfrm>
            <a:off x="911869" y="54307"/>
            <a:ext cx="9038771" cy="498598"/>
          </a:xfrm>
          <a:prstGeom prst="rect">
            <a:avLst/>
          </a:prstGeom>
        </p:spPr>
        <p:txBody>
          <a:bodyPr vert="horz"/>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err="1">
                <a:gradFill>
                  <a:gsLst>
                    <a:gs pos="29000">
                      <a:srgbClr val="0078D4"/>
                    </a:gs>
                    <a:gs pos="100000">
                      <a:srgbClr val="C53FCC"/>
                    </a:gs>
                  </a:gsLst>
                  <a:lin ang="0" scaled="1"/>
                </a:gradFill>
              </a:rPr>
              <a:t>Cowork</a:t>
            </a:r>
            <a:r>
              <a:rPr lang="en-US" sz="4000">
                <a:gradFill>
                  <a:gsLst>
                    <a:gs pos="29000">
                      <a:srgbClr val="0078D4"/>
                    </a:gs>
                    <a:gs pos="100000">
                      <a:srgbClr val="C53FCC"/>
                    </a:gs>
                  </a:gsLst>
                  <a:lin ang="0" scaled="1"/>
                </a:gradFill>
              </a:rPr>
              <a:t> Use Case</a:t>
            </a:r>
          </a:p>
        </p:txBody>
      </p:sp>
      <p:sp>
        <p:nvSpPr>
          <p:cNvPr id="9" name="TextBox 8">
            <a:extLst>
              <a:ext uri="{FF2B5EF4-FFF2-40B4-BE49-F238E27FC236}">
                <a16:creationId xmlns:a16="http://schemas.microsoft.com/office/drawing/2014/main" id="{4EECAACF-A1AC-807B-3DB4-8A9BFDAE103F}"/>
              </a:ext>
            </a:extLst>
          </p:cNvPr>
          <p:cNvSpPr txBox="1"/>
          <p:nvPr/>
        </p:nvSpPr>
        <p:spPr>
          <a:xfrm>
            <a:off x="1617162" y="552905"/>
            <a:ext cx="3198979" cy="523220"/>
          </a:xfrm>
          <a:prstGeom prst="rect">
            <a:avLst/>
          </a:prstGeom>
          <a:noFill/>
        </p:spPr>
        <p:txBody>
          <a:bodyPr wrap="square" lIns="91440" tIns="45720" rIns="91440" bIns="45720" anchor="t">
            <a:spAutoFit/>
          </a:bodyPr>
          <a:lstStyle/>
          <a:p>
            <a:pPr algn="r"/>
            <a:r>
              <a:rPr lang="en-US" sz="1400" b="1" i="1"/>
              <a:t>*M365 Copilot (Premium)</a:t>
            </a:r>
          </a:p>
          <a:p>
            <a:pPr algn="r"/>
            <a:r>
              <a:rPr lang="en-US" sz="1400" b="1" i="1"/>
              <a:t>*Frontier </a:t>
            </a:r>
          </a:p>
        </p:txBody>
      </p:sp>
      <p:pic>
        <p:nvPicPr>
          <p:cNvPr id="4" name="Corra-TriageMyInbox">
            <a:hlinkClick r:id="" action="ppaction://media"/>
            <a:extLst>
              <a:ext uri="{FF2B5EF4-FFF2-40B4-BE49-F238E27FC236}">
                <a16:creationId xmlns:a16="http://schemas.microsoft.com/office/drawing/2014/main" id="{6D811E16-A2AE-0924-B132-2A018AD0497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76615" y="1220786"/>
            <a:ext cx="9038770" cy="5084309"/>
          </a:xfrm>
          <a:prstGeom prst="rect">
            <a:avLst/>
          </a:prstGeom>
        </p:spPr>
      </p:pic>
      <p:pic>
        <p:nvPicPr>
          <p:cNvPr id="5" name="Picture 4">
            <a:extLst>
              <a:ext uri="{FF2B5EF4-FFF2-40B4-BE49-F238E27FC236}">
                <a16:creationId xmlns:a16="http://schemas.microsoft.com/office/drawing/2014/main" id="{A95DACDC-BCC5-937C-A9A2-491E0A3BC994}"/>
              </a:ext>
            </a:extLst>
          </p:cNvPr>
          <p:cNvPicPr>
            <a:picLocks noChangeAspect="1"/>
          </p:cNvPicPr>
          <p:nvPr/>
        </p:nvPicPr>
        <p:blipFill>
          <a:blip r:embed="rId6"/>
          <a:stretch>
            <a:fillRect/>
          </a:stretch>
        </p:blipFill>
        <p:spPr>
          <a:xfrm>
            <a:off x="225814" y="54307"/>
            <a:ext cx="686055" cy="686055"/>
          </a:xfrm>
          <a:prstGeom prst="rect">
            <a:avLst/>
          </a:prstGeom>
        </p:spPr>
      </p:pic>
    </p:spTree>
    <p:extLst>
      <p:ext uri="{BB962C8B-B14F-4D97-AF65-F5344CB8AC3E}">
        <p14:creationId xmlns:p14="http://schemas.microsoft.com/office/powerpoint/2010/main" val="3351794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4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5A7868-3904-A2B6-CBAF-C069FCEAC8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597696-D858-7DAF-62FD-92C7E60A5E97}"/>
              </a:ext>
            </a:extLst>
          </p:cNvPr>
          <p:cNvSpPr>
            <a:spLocks noGrp="1"/>
          </p:cNvSpPr>
          <p:nvPr>
            <p:ph type="title"/>
          </p:nvPr>
        </p:nvSpPr>
        <p:spPr/>
        <p:txBody>
          <a:bodyPr vert="horz" lIns="91440" tIns="45720" rIns="91440" bIns="45720" rtlCol="0" anchor="ctr">
            <a:normAutofit fontScale="90000"/>
          </a:bodyPr>
          <a:lstStyle/>
          <a:p>
            <a:r>
              <a:rPr lang="en-US" sz="4900" b="1" spc="-50">
                <a:ln w="3175">
                  <a:noFill/>
                </a:ln>
                <a:gradFill>
                  <a:gsLst>
                    <a:gs pos="971">
                      <a:srgbClr val="2897CE"/>
                    </a:gs>
                    <a:gs pos="100000">
                      <a:srgbClr val="8678D6"/>
                    </a:gs>
                  </a:gsLst>
                  <a:lin ang="2700000" scaled="0"/>
                </a:gradFill>
                <a:latin typeface="Aptos Display"/>
                <a:cs typeface="Segoe UI Semibold"/>
              </a:rPr>
              <a:t>Lets hear from you! </a:t>
            </a:r>
          </a:p>
        </p:txBody>
      </p:sp>
      <p:sp>
        <p:nvSpPr>
          <p:cNvPr id="4" name="TextBox 3">
            <a:extLst>
              <a:ext uri="{FF2B5EF4-FFF2-40B4-BE49-F238E27FC236}">
                <a16:creationId xmlns:a16="http://schemas.microsoft.com/office/drawing/2014/main" id="{89B63A2C-3D14-370E-A17C-7F8093714877}"/>
              </a:ext>
            </a:extLst>
          </p:cNvPr>
          <p:cNvSpPr txBox="1"/>
          <p:nvPr/>
        </p:nvSpPr>
        <p:spPr>
          <a:xfrm>
            <a:off x="292100" y="1171575"/>
            <a:ext cx="6103620" cy="4351338"/>
          </a:xfrm>
          <a:prstGeom prst="rect">
            <a:avLst/>
          </a:prstGeom>
        </p:spPr>
        <p:txBody>
          <a:bodyPr vert="horz" lIns="91440" tIns="45720" rIns="91440" bIns="45720" rtlCol="0" anchor="t">
            <a:normAutofit fontScale="70000" lnSpcReduction="20000"/>
          </a:bodyPr>
          <a:lstStyle/>
          <a:p>
            <a:pPr>
              <a:lnSpc>
                <a:spcPct val="90000"/>
              </a:lnSpc>
              <a:spcBef>
                <a:spcPts val="1000"/>
              </a:spcBef>
            </a:pPr>
            <a:endParaRPr lang="en-US" sz="2200">
              <a:effectLst/>
            </a:endParaRPr>
          </a:p>
          <a:p>
            <a:r>
              <a:rPr lang="en-US" sz="2400"/>
              <a:t>We would love to hear from you! What went well with today’s session and what would you like to grow on.</a:t>
            </a:r>
          </a:p>
          <a:p>
            <a:endParaRPr lang="en-US" sz="2400"/>
          </a:p>
          <a:p>
            <a:pPr marL="342900" indent="-342900">
              <a:buFont typeface="Arial" panose="020B0604020202020204" pitchFamily="34" charset="0"/>
              <a:buChar char="•"/>
            </a:pPr>
            <a:r>
              <a:rPr lang="en-US" sz="2300" b="1">
                <a:latin typeface="Segoe UI"/>
                <a:cs typeface="Segoe UI"/>
              </a:rPr>
              <a:t>How would you rate the content of today’s training?</a:t>
            </a:r>
            <a:endParaRPr lang="en-US" sz="2300"/>
          </a:p>
          <a:p>
            <a:pPr lvl="1"/>
            <a:r>
              <a:rPr lang="en-US" sz="2300">
                <a:latin typeface="Segoe UI"/>
                <a:cs typeface="Segoe UI"/>
              </a:rPr>
              <a:t>🔹 Very basic</a:t>
            </a:r>
            <a:endParaRPr lang="en-US" sz="2300"/>
          </a:p>
          <a:p>
            <a:pPr lvl="1"/>
            <a:r>
              <a:rPr lang="en-US" sz="2300">
                <a:latin typeface="Segoe UI"/>
                <a:cs typeface="Segoe UI"/>
              </a:rPr>
              <a:t>✅ Just right</a:t>
            </a:r>
            <a:endParaRPr lang="en-US" sz="2300"/>
          </a:p>
          <a:p>
            <a:pPr lvl="1"/>
            <a:r>
              <a:rPr lang="en-US" sz="2300">
                <a:latin typeface="Segoe UI"/>
                <a:cs typeface="Segoe UI"/>
              </a:rPr>
              <a:t>🔺 Too complex</a:t>
            </a:r>
            <a:endParaRPr lang="en-US" sz="2300"/>
          </a:p>
          <a:p>
            <a:pPr marL="742950" lvl="1" indent="-285750">
              <a:buFont typeface="Arial"/>
              <a:buChar char="•"/>
            </a:pPr>
            <a:endParaRPr lang="en-US" sz="2400">
              <a:latin typeface="Segoe UI"/>
              <a:cs typeface="Segoe UI"/>
            </a:endParaRPr>
          </a:p>
          <a:p>
            <a:pPr marL="342900" indent="-342900">
              <a:lnSpc>
                <a:spcPct val="120000"/>
              </a:lnSpc>
              <a:buFont typeface="Arial" panose="020B0604020202020204" pitchFamily="34" charset="0"/>
              <a:buChar char="•"/>
            </a:pPr>
            <a:r>
              <a:rPr lang="en-US" sz="2300" b="1">
                <a:latin typeface="Segoe UI"/>
                <a:cs typeface="Segoe UI"/>
              </a:rPr>
              <a:t>On a scale of 1–5, how comfortable do you feel with Agents after today’s session?</a:t>
            </a:r>
            <a:br>
              <a:rPr lang="en-US" sz="2300" b="1">
                <a:latin typeface="Segoe UI"/>
                <a:cs typeface="Segoe UI"/>
              </a:rPr>
            </a:br>
            <a:r>
              <a:rPr lang="en-US" sz="2300" b="1">
                <a:latin typeface="Segoe UI"/>
                <a:cs typeface="Segoe UI"/>
              </a:rPr>
              <a:t> </a:t>
            </a:r>
            <a:r>
              <a:rPr lang="en-US" sz="2300">
                <a:latin typeface="Segoe UI"/>
                <a:cs typeface="Segoe UI"/>
              </a:rPr>
              <a:t>(1 = Not comfortable at all, 5 = Very comfortable)</a:t>
            </a:r>
            <a:endParaRPr lang="en-US" sz="2300"/>
          </a:p>
          <a:p>
            <a:pPr marL="342900" indent="-342900">
              <a:buFont typeface="Arial" panose="020B0604020202020204" pitchFamily="34" charset="0"/>
              <a:buChar char="•"/>
            </a:pPr>
            <a:endParaRPr lang="en-US" sz="2400" i="1">
              <a:latin typeface="Segoe UI"/>
              <a:cs typeface="Segoe UI"/>
            </a:endParaRPr>
          </a:p>
          <a:p>
            <a:pPr marL="342900" indent="-342900">
              <a:buFont typeface="Arial" panose="020B0604020202020204" pitchFamily="34" charset="0"/>
              <a:buChar char="•"/>
            </a:pPr>
            <a:r>
              <a:rPr lang="en-US" sz="2300" b="1">
                <a:latin typeface="Segoe UI" panose="020B0502040204020203" pitchFamily="34" charset="0"/>
                <a:cs typeface="Segoe UI" panose="020B0502040204020203" pitchFamily="34" charset="0"/>
              </a:rPr>
              <a:t>What would you like to see more of in future </a:t>
            </a:r>
            <a:r>
              <a:rPr lang="en-US" sz="2300" b="1" err="1">
                <a:latin typeface="Segoe UI" panose="020B0502040204020203" pitchFamily="34" charset="0"/>
                <a:cs typeface="Segoe UI" panose="020B0502040204020203" pitchFamily="34" charset="0"/>
              </a:rPr>
              <a:t>AgentRx</a:t>
            </a:r>
            <a:r>
              <a:rPr lang="en-US" sz="2300" b="1">
                <a:latin typeface="Segoe UI" panose="020B0502040204020203" pitchFamily="34" charset="0"/>
                <a:cs typeface="Segoe UI" panose="020B0502040204020203" pitchFamily="34" charset="0"/>
              </a:rPr>
              <a:t> sessions?</a:t>
            </a:r>
          </a:p>
          <a:p>
            <a:pPr lvl="1"/>
            <a:r>
              <a:rPr lang="en-US" sz="2300" i="1">
                <a:latin typeface="Segoe UI"/>
                <a:cs typeface="Segoe UI"/>
              </a:rPr>
              <a:t>(Select all that apply)</a:t>
            </a:r>
            <a:endParaRPr lang="en-US" sz="2300"/>
          </a:p>
          <a:p>
            <a:pPr lvl="1"/>
            <a:r>
              <a:rPr lang="en-US" sz="2300">
                <a:latin typeface="Segoe UI"/>
                <a:cs typeface="Segoe UI"/>
              </a:rPr>
              <a:t>✅ Real-world use cases</a:t>
            </a:r>
            <a:endParaRPr lang="en-US" sz="2300"/>
          </a:p>
          <a:p>
            <a:pPr lvl="1"/>
            <a:r>
              <a:rPr lang="en-US" sz="2300">
                <a:latin typeface="Segoe UI"/>
                <a:cs typeface="Segoe UI"/>
              </a:rPr>
              <a:t>🛠️ Build-along / hands-on sessions</a:t>
            </a:r>
            <a:endParaRPr lang="en-US" sz="2300"/>
          </a:p>
          <a:p>
            <a:pPr lvl="1"/>
            <a:r>
              <a:rPr lang="en-US" sz="2300">
                <a:latin typeface="Segoe UI"/>
                <a:cs typeface="Segoe UI"/>
              </a:rPr>
              <a:t>🛡️ Agent governance &amp; best practices</a:t>
            </a:r>
            <a:endParaRPr lang="en-US" sz="2300"/>
          </a:p>
          <a:p>
            <a:pPr>
              <a:lnSpc>
                <a:spcPct val="90000"/>
              </a:lnSpc>
              <a:spcBef>
                <a:spcPts val="1000"/>
              </a:spcBef>
            </a:pPr>
            <a:endParaRPr lang="en-US" sz="2200">
              <a:effectLst/>
            </a:endParaRPr>
          </a:p>
        </p:txBody>
      </p:sp>
      <p:pic>
        <p:nvPicPr>
          <p:cNvPr id="5" name="Picture 4">
            <a:extLst>
              <a:ext uri="{FF2B5EF4-FFF2-40B4-BE49-F238E27FC236}">
                <a16:creationId xmlns:a16="http://schemas.microsoft.com/office/drawing/2014/main" id="{9CB7B9EE-C7CE-21DC-8E0F-422309D4DCC1}"/>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26972" y="133669"/>
            <a:ext cx="571334" cy="571334"/>
          </a:xfrm>
          <a:prstGeom prst="rect">
            <a:avLst/>
          </a:prstGeom>
        </p:spPr>
      </p:pic>
      <p:pic>
        <p:nvPicPr>
          <p:cNvPr id="6" name="Picture 5">
            <a:extLst>
              <a:ext uri="{FF2B5EF4-FFF2-40B4-BE49-F238E27FC236}">
                <a16:creationId xmlns:a16="http://schemas.microsoft.com/office/drawing/2014/main" id="{1954168B-0784-FE0D-EA39-902F6E8CCB71}"/>
              </a:ext>
            </a:extLst>
          </p:cNvPr>
          <p:cNvPicPr>
            <a:picLocks noChangeAspect="1"/>
          </p:cNvPicPr>
          <p:nvPr/>
        </p:nvPicPr>
        <p:blipFill>
          <a:blip r:embed="rId4"/>
          <a:stretch>
            <a:fillRect/>
          </a:stretch>
        </p:blipFill>
        <p:spPr>
          <a:xfrm>
            <a:off x="7223991" y="1640026"/>
            <a:ext cx="4418756" cy="3577948"/>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577174498"/>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Microsoft 365 Copilot Template">
  <a:themeElements>
    <a:clrScheme name="Microsoft 365 Copilot">
      <a:dk1>
        <a:srgbClr val="091F2C"/>
      </a:dk1>
      <a:lt1>
        <a:srgbClr val="FFFFFF"/>
      </a:lt1>
      <a:dk2>
        <a:srgbClr val="000000"/>
      </a:dk2>
      <a:lt2>
        <a:srgbClr val="FFF8F5"/>
      </a:lt2>
      <a:accent1>
        <a:srgbClr val="0078D4"/>
      </a:accent1>
      <a:accent2>
        <a:srgbClr val="C03BC4"/>
      </a:accent2>
      <a:accent3>
        <a:srgbClr val="FFA38B"/>
      </a:accent3>
      <a:accent4>
        <a:srgbClr val="8661C5"/>
      </a:accent4>
      <a:accent5>
        <a:srgbClr val="8DC8E8"/>
      </a:accent5>
      <a:accent6>
        <a:srgbClr val="FF5C39"/>
      </a:accent6>
      <a:hlink>
        <a:srgbClr val="0078D4"/>
      </a:hlink>
      <a:folHlink>
        <a:srgbClr val="C03BC4"/>
      </a:folHlink>
    </a:clrScheme>
    <a:fontScheme name="FantasyxMS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37823CB9-DC0F-DE49-A7F7-325A4228CCF9}" vid="{6CB80000-F9EA-4D40-9817-2B5CD0D7D27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D2BB8FCA7FEB347BAC36A8D039FB81C" ma:contentTypeVersion="14" ma:contentTypeDescription="Create a new document." ma:contentTypeScope="" ma:versionID="f2a0b8957ab5fa9de4fbd953ee5e964c">
  <xsd:schema xmlns:xsd="http://www.w3.org/2001/XMLSchema" xmlns:xs="http://www.w3.org/2001/XMLSchema" xmlns:p="http://schemas.microsoft.com/office/2006/metadata/properties" xmlns:ns1="http://schemas.microsoft.com/sharepoint/v3" xmlns:ns2="6adfd4c8-54de-4fa2-b73e-b86369895801" targetNamespace="http://schemas.microsoft.com/office/2006/metadata/properties" ma:root="true" ma:fieldsID="6ffd9ea1e3518e6e0782accd3cd1fd75" ns1:_="" ns2:_="">
    <xsd:import namespace="http://schemas.microsoft.com/sharepoint/v3"/>
    <xsd:import namespace="6adfd4c8-54de-4fa2-b73e-b8636989580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1:_ip_UnifiedCompliancePolicyProperties" minOccurs="0"/>
                <xsd:element ref="ns1:_ip_UnifiedCompliancePolicyUIAction" minOccurs="0"/>
                <xsd:element ref="ns2:MediaServiceOCR" minOccurs="0"/>
                <xsd:element ref="ns2:lcf76f155ced4ddcb4097134ff3c332f"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dfd4c8-54de-4fa2-b73e-b863698958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BillingMetadata" ma:index="21" nillable="true" ma:displayName="MediaServiceBillingMetadata" ma:hidden="true" ma:internalName="MediaServiceBillingMetadata"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6adfd4c8-54de-4fa2-b73e-b8636989580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FF32D1D-33A1-4214-86C8-0457B2F49B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adfd4c8-54de-4fa2-b73e-b863698958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71ED3C-78C9-4321-A6F0-AC95868605B2}">
  <ds:schemaRefs>
    <ds:schemaRef ds:uri="http://purl.org/dc/terms/"/>
    <ds:schemaRef ds:uri="http://schemas.microsoft.com/sharepoint/v3"/>
    <ds:schemaRef ds:uri="http://purl.org/dc/dcmitype/"/>
    <ds:schemaRef ds:uri="http://schemas.microsoft.com/office/2006/metadata/properties"/>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6adfd4c8-54de-4fa2-b73e-b86369895801"/>
    <ds:schemaRef ds:uri="http://www.w3.org/XML/1998/namespace"/>
  </ds:schemaRefs>
</ds:datastoreItem>
</file>

<file path=customXml/itemProps3.xml><?xml version="1.0" encoding="utf-8"?>
<ds:datastoreItem xmlns:ds="http://schemas.openxmlformats.org/officeDocument/2006/customXml" ds:itemID="{C5158E7C-0FBE-4AAC-A565-1B194131500F}">
  <ds:schemaRefs>
    <ds:schemaRef ds:uri="http://schemas.microsoft.com/sharepoint/v3/contenttype/forms"/>
  </ds:schemaRefs>
</ds:datastoreItem>
</file>

<file path=docMetadata/LabelInfo.xml><?xml version="1.0" encoding="utf-8"?>
<clbl:labelList xmlns:clbl="http://schemas.microsoft.com/office/2020/mipLabelMetadata">
  <clbl:label id="{87867195-f2b8-4ac2-b0b6-6bb73cb33af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otalTime>0</TotalTime>
  <Words>4787</Words>
  <Application>Microsoft Office PowerPoint</Application>
  <PresentationFormat>Widescreen</PresentationFormat>
  <Paragraphs>356</Paragraphs>
  <Slides>32</Slides>
  <Notes>32</Notes>
  <HiddenSlides>0</HiddenSlides>
  <MMClips>6</MMClips>
  <ScaleCrop>false</ScaleCrop>
  <HeadingPairs>
    <vt:vector size="4" baseType="variant">
      <vt:variant>
        <vt:lpstr>Theme</vt:lpstr>
      </vt:variant>
      <vt:variant>
        <vt:i4>2</vt:i4>
      </vt:variant>
      <vt:variant>
        <vt:lpstr>Slide Titles</vt:lpstr>
      </vt:variant>
      <vt:variant>
        <vt:i4>32</vt:i4>
      </vt:variant>
    </vt:vector>
  </HeadingPairs>
  <TitlesOfParts>
    <vt:vector size="34" baseType="lpstr">
      <vt:lpstr>Office Theme</vt:lpstr>
      <vt:lpstr>Microsoft 365 Copilot Template</vt:lpstr>
      <vt:lpstr>AgentRx Demystifying the Agentic World</vt:lpstr>
      <vt:lpstr>PowerPoint Presentation</vt:lpstr>
      <vt:lpstr>PowerPoint Presentation</vt:lpstr>
      <vt:lpstr>PowerPoint Presentation</vt:lpstr>
      <vt:lpstr>Lets hear about you! </vt:lpstr>
      <vt:lpstr>Fundamentals</vt:lpstr>
      <vt:lpstr>Human labor is reaching its limits</vt:lpstr>
      <vt:lpstr>What are Agents</vt:lpstr>
      <vt:lpstr>PowerPoint Presentation</vt:lpstr>
      <vt:lpstr>Agents on a Continuum </vt:lpstr>
      <vt:lpstr>Discover</vt:lpstr>
      <vt:lpstr>Microsoft Agents</vt:lpstr>
      <vt:lpstr>Agent Spotlight</vt:lpstr>
      <vt:lpstr>Critique in Researcher Copilot Chat Premium</vt:lpstr>
      <vt:lpstr>Council in Researcher </vt:lpstr>
      <vt:lpstr>Copilot Cowork(Frontier) </vt:lpstr>
      <vt:lpstr>Office Agents  </vt:lpstr>
      <vt:lpstr>Build</vt:lpstr>
      <vt:lpstr>How Can I Create Agents?</vt:lpstr>
      <vt:lpstr>Create with Agent Builder in Copilot Chat</vt:lpstr>
      <vt:lpstr>Configure the agent</vt:lpstr>
      <vt:lpstr>Add Knowledge Sources</vt:lpstr>
      <vt:lpstr>Health &amp; Life Science  Agent Use Cases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Lets hear from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Vinishaa Shashi Kumar</dc:creator>
  <cp:lastModifiedBy>Victoria Blasich (FREEMIND SEATTLE LLC)</cp:lastModifiedBy>
  <cp:revision>2</cp:revision>
  <dcterms:created xsi:type="dcterms:W3CDTF">2026-02-18T21:26:00Z</dcterms:created>
  <dcterms:modified xsi:type="dcterms:W3CDTF">2026-06-26T21:10:46Z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0x0101000D2BB8FCA7FEB347BAC36A8D039FB81C</vt:lpwstr>
  </property>
  <property fmtid="{D5CDD505-2E9C-101B-9397-08002B2CF9AE}" pid="3" name="MediaServiceImageTags">
    <vt:lpwstr/>
  </property>
</Properties>
</file>