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ags/tag1.xml" ContentType="application/vnd.openxmlformats-officedocument.presentationml.tags+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theme/theme3.xml" ContentType="application/vnd.openxmlformats-officedocument.theme+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theme/theme4.xml" ContentType="application/vnd.openxmlformats-officedocument.theme+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theme/theme5.xml" ContentType="application/vnd.openxmlformats-officedocument.theme+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theme/theme6.xml" ContentType="application/vnd.openxmlformats-officedocument.theme+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theme/theme7.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5447" r:id="rId4"/>
    <p:sldMasterId id="2147485993" r:id="rId5"/>
    <p:sldMasterId id="2147486112" r:id="rId6"/>
    <p:sldMasterId id="2147486154" r:id="rId7"/>
    <p:sldMasterId id="2147486194" r:id="rId8"/>
    <p:sldMasterId id="2147486284" r:id="rId9"/>
    <p:sldMasterId id="2147486353" r:id="rId10"/>
  </p:sldMasterIdLst>
  <p:notesMasterIdLst>
    <p:notesMasterId r:id="rId35"/>
  </p:notesMasterIdLst>
  <p:handoutMasterIdLst>
    <p:handoutMasterId r:id="rId36"/>
  </p:handoutMasterIdLst>
  <p:sldIdLst>
    <p:sldId id="2147482456" r:id="rId11"/>
    <p:sldId id="2147482427" r:id="rId12"/>
    <p:sldId id="2147482463" r:id="rId13"/>
    <p:sldId id="2147483647" r:id="rId14"/>
    <p:sldId id="2147482466" r:id="rId15"/>
    <p:sldId id="2147482458" r:id="rId16"/>
    <p:sldId id="263" r:id="rId17"/>
    <p:sldId id="265" r:id="rId18"/>
    <p:sldId id="256" r:id="rId19"/>
    <p:sldId id="258" r:id="rId20"/>
    <p:sldId id="259" r:id="rId21"/>
    <p:sldId id="260" r:id="rId22"/>
    <p:sldId id="2147483599" r:id="rId23"/>
    <p:sldId id="2147483411" r:id="rId24"/>
    <p:sldId id="262" r:id="rId25"/>
    <p:sldId id="294" r:id="rId26"/>
    <p:sldId id="257" r:id="rId27"/>
    <p:sldId id="2147482468" r:id="rId28"/>
    <p:sldId id="261" r:id="rId29"/>
    <p:sldId id="2147482459" r:id="rId30"/>
    <p:sldId id="2147482462" r:id="rId31"/>
    <p:sldId id="2147482472" r:id="rId32"/>
    <p:sldId id="2147482471" r:id="rId33"/>
    <p:sldId id="2147482470" r:id="rId34"/>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Diapositivas del Centro de clientes de MW" id="{0CB07BD8-A729-44C3-AF36-735DAE1433D6}">
          <p14:sldIdLst>
            <p14:sldId id="2147482456"/>
            <p14:sldId id="2147482427"/>
            <p14:sldId id="2147482463"/>
            <p14:sldId id="2147483647"/>
            <p14:sldId id="2147482466"/>
            <p14:sldId id="2147482458"/>
            <p14:sldId id="263"/>
            <p14:sldId id="265"/>
            <p14:sldId id="256"/>
            <p14:sldId id="258"/>
            <p14:sldId id="259"/>
            <p14:sldId id="260"/>
            <p14:sldId id="2147483599"/>
            <p14:sldId id="2147483411"/>
            <p14:sldId id="262"/>
            <p14:sldId id="294"/>
            <p14:sldId id="257"/>
            <p14:sldId id="2147482468"/>
            <p14:sldId id="261"/>
            <p14:sldId id="2147482459"/>
            <p14:sldId id="2147482462"/>
            <p14:sldId id="2147482472"/>
            <p14:sldId id="2147482471"/>
            <p14:sldId id="2147482470"/>
          </p14:sldIdLst>
        </p14:section>
      </p14:sectionLst>
    </p:ext>
    <p:ext uri="{EFAFB233-063F-42B5-8137-9DF3F51BA10A}">
      <p15:sldGuideLst xmlns:p15="http://schemas.microsoft.com/office/powerpoint/2012/main">
        <p15:guide id="1" orient="horz" pos="528" userDrawn="1">
          <p15:clr>
            <a:srgbClr val="A4A3A4"/>
          </p15:clr>
        </p15:guide>
        <p15:guide id="2" orient="horz" pos="960" userDrawn="1">
          <p15:clr>
            <a:srgbClr val="A4A3A4"/>
          </p15:clr>
        </p15:guide>
        <p15:guide id="3" pos="552"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03C9203-E7AA-6A1A-6AB9-9D4395238D91}" name="Tobias Heim" initials="TH" userId="S::toheim@microsoft.com::e706bc59-35ab-44e1-8133-88b83e8aa14d" providerId="AD"/>
  <p188:author id="{5A02B80E-149C-7DFD-4E8D-3782118F40E7}" name="Alicia Peterson (NAYAMODE INC)" initials="AP" userId="S::v-petersonal@microsoft.com::f8898314-5523-4930-acf0-2b563b2b4dc9" providerId="AD"/>
  <p188:author id="{510D8F14-A022-0A99-8116-51D39974EA9F}" name="Anne Fernando" initials="AF" userId="S::anfern@microsoft.com::c02b9aa4-0131-48a6-ac5f-35d8d38dc7d1" providerId="AD"/>
  <p188:author id="{1DFA4B18-80A8-4BDB-4694-031CFB2CE57F}" name="Phil Topness" initials="" userId="S::phtopnes@microsoft.com::08b7be88-37ac-4e2b-82af-f8bb67e5f2f7" providerId="AD"/>
  <p188:author id="{0531392E-A5DF-BBF0-70C7-610272F7DC87}" name="Jyoti Rathod" initials="JR" userId="S::jyrathod@microsoft.com::9b91ecaf-5f8a-4a12-a9c9-51a52c265f69" providerId="AD"/>
  <p188:author id="{42827239-A550-492D-1576-CE1DCACE4914}" name="Daryl Schaal (SYNAXIS CORPORATION)" initials="DS" userId="S::v-darsch@microsoft.com::a951ecaa-969a-4477-a8c9-df0dfa026182" providerId="AD"/>
  <p188:author id="{E45D227C-DD9A-9FCD-CD34-CD50625CD106}" name="Tavo Adame (SIMPLICITY CONSULTING INC)" initials="TA" userId="S::v-tadame@microsoft.com::bfcf9539-9748-450c-a5e5-cd9a8efcfa1a" providerId="AD"/>
  <p188:author id="{04819280-EEB3-A4BC-F063-FB07DB803AB2}" name="Darian Nastvogel" initials="" userId="S::dnastvogel@microsoft.com::01bf3104-fa72-409a-8070-dc95ad0ff07f" providerId="AD"/>
  <p188:author id="{F2709498-A04C-E0B7-6180-202D121EF24A}" name="Mike Bennett" initials="MB" userId="S::mibennet@microsoft.com::5407ebdc-0b12-45bd-bd0c-572d036e4581" providerId="AD"/>
  <p188:author id="{55AF939D-306C-F0E7-56D3-E15986F88A63}" name="Elisabeth Laschon" initials="EL" userId="S::elilas@microsoft.com::0b6c7030-3f53-41a5-849b-86871f2417fe" providerId="AD"/>
  <p188:author id="{EBA9DF9D-87EA-6B39-A87B-CB1B65BF9312}" name="Lori Mahoney (SIMPLICITY CONSULTING INC)" initials="LI" userId="S::v-lmahoney@microsoft.com::90d51f6a-163f-4992-b484-af052976e220" providerId="AD"/>
  <p188:author id="{4ACC95A1-35E7-199E-C8D8-A60F70482912}" name="Tierney Cunningham" initials="TC" userId="S::ticunnin@microsoft.com::62f4f650-5c68-4535-8517-3a3a0205aaef" providerId="AD"/>
  <p188:author id="{092205A2-489C-1532-9FFC-E545CF251602}" name="Shanthini Radhakrishnan" initials="SR" userId="S::shradhak@microsoft.com::c88ac23b-9b67-42fb-9f3f-79af25099068" providerId="AD"/>
  <p188:author id="{2BDABFA7-42D8-E004-E91C-93EEC5C6948A}" name="Rachel Wood" initials="RW" userId="S::racwood@microsoft.com::6d9fbd8d-5d31-411f-a256-18a03a3cc732" providerId="AD"/>
  <p188:author id="{FBD031C0-ABDE-4D11-7EC0-73AD3F67B375}" name="Gretchen LaBelle" initials="GL" userId="S::gmann@microsoft.com::e1272184-a555-44d7-9931-e82c2d4a4989" providerId="AD"/>
  <p188:author id="{0FB8C0C1-E82F-CBA1-C1B9-629A03720797}" name="April Dunnam" initials="AD" userId="S::apdunnam@microsoft.com::562b7256-5259-47b4-83a3-59bfd87a28e0" providerId="AD"/>
  <p188:author id="{05380ECF-6B5F-4E8E-4402-7FA320132A4F}" name="Alisha Dranitsaris" initials="" userId="S::adranitsaris@microsoft.com::cd7437d3-1a85-4002-a1b1-85829425d099" providerId="AD"/>
  <p188:author id="{4A7A3BD1-DD43-8DBB-6DEC-2ECC8760C411}" name="David Griffith" initials="DG" userId="S::davidg@silverfoxprod.com::d098c8ac-700f-46f0-bf84-2134bdb9d901" providerId="AD"/>
  <p188:author id="{C52A54D3-1347-4190-5F40-6F5444B3D3A4}" name="Rajiv Thandla" initials="RT" userId="S::rajivthandla@microsoft.com::fabdc47e-1289-4ceb-abc2-acffe7192ea1" providerId="AD"/>
  <p188:author id="{6AFA61D8-796F-555E-A395-B33F90AAF99E}" name="Monica Lueder" initials="ML" userId="S::monical@microsoft.com::75969e72-ba9c-4e32-a4ac-c8f3aeff9ba2"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Saku Uchikawa" initials="SU" lastIdx="11" clrIdx="0"/>
  <p:cmAuthor id="1" name="Mary Feil-Jacobs" initials="MFJ" lastIdx="43" clrIdx="1"/>
  <p:cmAuthor id="2" name="Monica Lueder" initials="ML" lastIdx="22" clrIdx="2">
    <p:extLst>
      <p:ext uri="{19B8F6BF-5375-455C-9EA6-DF929625EA0E}">
        <p15:presenceInfo xmlns:p15="http://schemas.microsoft.com/office/powerpoint/2012/main" userId="S-1-5-21-2127521184-1604012920-1887927527-2598260" providerId="AD"/>
      </p:ext>
    </p:extLst>
  </p:cmAuthor>
  <p:cmAuthor id="3" name="Mary Feil-Jacobs" initials="MF" lastIdx="28" clrIdx="3">
    <p:extLst>
      <p:ext uri="{19B8F6BF-5375-455C-9EA6-DF929625EA0E}">
        <p15:presenceInfo xmlns:p15="http://schemas.microsoft.com/office/powerpoint/2012/main" userId="S-1-5-21-2127521184-1604012920-1887927527-65006" providerId="AD"/>
      </p:ext>
    </p:extLst>
  </p:cmAuthor>
  <p:cmAuthor id="4" name="Tracy Tran" initials="TT" lastIdx="9" clrIdx="4">
    <p:extLst>
      <p:ext uri="{19B8F6BF-5375-455C-9EA6-DF929625EA0E}">
        <p15:presenceInfo xmlns:p15="http://schemas.microsoft.com/office/powerpoint/2012/main" userId="S::tracyt@microsoft.com::7b485f56-8fe8-4efc-a1b3-85e720327ac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1E47"/>
    <a:srgbClr val="091F2C"/>
    <a:srgbClr val="3F3C3E"/>
    <a:srgbClr val="FEFEFF"/>
    <a:srgbClr val="E9F2F8"/>
    <a:srgbClr val="2A446F"/>
    <a:srgbClr val="94D8FE"/>
    <a:srgbClr val="C03BC4"/>
    <a:srgbClr val="FF5C39"/>
    <a:srgbClr val="FFE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301" autoAdjust="0"/>
    <p:restoredTop sz="93457" autoAdjust="0"/>
  </p:normalViewPr>
  <p:slideViewPr>
    <p:cSldViewPr snapToGrid="0">
      <p:cViewPr varScale="1">
        <p:scale>
          <a:sx n="79" d="100"/>
          <a:sy n="79" d="100"/>
        </p:scale>
        <p:origin x="34" y="209"/>
      </p:cViewPr>
      <p:guideLst>
        <p:guide orient="horz" pos="528"/>
        <p:guide orient="horz" pos="960"/>
        <p:guide pos="552"/>
      </p:guideLst>
    </p:cSldViewPr>
  </p:slideViewPr>
  <p:notesTextViewPr>
    <p:cViewPr>
      <p:scale>
        <a:sx n="3" d="2"/>
        <a:sy n="3" d="2"/>
      </p:scale>
      <p:origin x="0" y="0"/>
    </p:cViewPr>
  </p:notesTextViewPr>
  <p:notesViewPr>
    <p:cSldViewPr snapToGrid="0">
      <p:cViewPr>
        <p:scale>
          <a:sx n="100" d="100"/>
          <a:sy n="100" d="100"/>
        </p:scale>
        <p:origin x="3468" y="-103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viewProps" Target="viewProps.xml"/><Relationship Id="rId21" Type="http://schemas.openxmlformats.org/officeDocument/2006/relationships/slide" Target="slides/slide11.xml"/><Relationship Id="rId34" Type="http://schemas.openxmlformats.org/officeDocument/2006/relationships/slide" Target="slides/slide24.xml"/><Relationship Id="rId42" Type="http://schemas.microsoft.com/office/2018/10/relationships/authors" Target="author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handoutMaster" Target="handoutMasters/handoutMaster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Sans Display" pitchFamily="2"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0F9EC6-89FF-47E1-8594-1A32E3B45134}" type="datetime8">
              <a:rPr lang="en-US" smtClean="0">
                <a:latin typeface="Segoe Sans Display" pitchFamily="2" charset="0"/>
              </a:rPr>
              <a:t>7/7/2026 9:38 AM</a:t>
            </a:fld>
            <a:endParaRPr lang="en-US">
              <a:latin typeface="Segoe Sans Display" pitchFamily="2"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Sans Display" pitchFamily="2" charset="0"/>
                <a:ea typeface="Segoe UI" pitchFamily="34" charset="0"/>
                <a:cs typeface="Segoe Sans Display" pitchFamily="2"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Sans Display" pitchFamily="2" charset="0"/>
              </a:rPr>
              <a:t>‹#›</a:t>
            </a:fld>
            <a:endParaRPr lang="en-US">
              <a:latin typeface="Segoe Sans Display" pitchFamily="2"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Sans Display" pitchFamily="2"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atin typeface="Segoe Sans Display" pitchFamily="2" charset="0"/>
                <a:cs typeface="Segoe Sans Display" pitchFamily="2" charset="0"/>
              </a:defRPr>
            </a:lvl1pPr>
          </a:lstStyle>
          <a:p>
            <a:pPr defTabSz="914099" eaLnBrk="0" hangingPunct="0"/>
            <a:r>
              <a:rPr lang="es-es" sz="400" dirty="0">
                <a:gradFill>
                  <a:gsLst>
                    <a:gs pos="0">
                      <a:prstClr val="black"/>
                    </a:gs>
                    <a:gs pos="100000">
                      <a:prstClr val="black"/>
                    </a:gs>
                  </a:gsLst>
                  <a:lin ang="5400000" scaled="0"/>
                </a:gradFill>
                <a:ea typeface="Segoe UI" pitchFamily="34" charset="0"/>
              </a:rPr>
              <a:t>© Microsoft </a:t>
            </a:r>
            <a:r>
              <a:rPr lang="es-es" sz="400" dirty="0" err="1">
                <a:gradFill>
                  <a:gsLst>
                    <a:gs pos="0">
                      <a:prstClr val="black"/>
                    </a:gs>
                    <a:gs pos="100000">
                      <a:prstClr val="black"/>
                    </a:gs>
                  </a:gsLst>
                  <a:lin ang="5400000" scaled="0"/>
                </a:gradFill>
                <a:ea typeface="Segoe UI" pitchFamily="34" charset="0"/>
              </a:rPr>
              <a:t>Corporation</a:t>
            </a:r>
            <a:r>
              <a:rPr lang="es-es" sz="400" dirty="0">
                <a:gradFill>
                  <a:gsLst>
                    <a:gs pos="0">
                      <a:prstClr val="black"/>
                    </a:gs>
                    <a:gs pos="100000">
                      <a:prstClr val="black"/>
                    </a:gs>
                  </a:gsLst>
                  <a:lin ang="5400000" scaled="0"/>
                </a:gradFill>
                <a:ea typeface="Segoe UI" pitchFamily="34" charset="0"/>
              </a:rPr>
              <a:t>. Todos los derechos reservados. MICROSOFT NO OFRECE GARANTÍAS, YA SEAN EXPRESAS, IMPLÍCITAS O PREVISTAS POR LA LEY, CON RESPECTO A LA INFORMACIÓN DE ESTA PRESENTACIÓN.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Sans Display" pitchFamily="2" charset="0"/>
              </a:defRPr>
            </a:lvl1pPr>
          </a:lstStyle>
          <a:p>
            <a:fld id="{386CE63F-9E7F-4C04-9D0D-FCA25A8E9E86}" type="datetime8">
              <a:rPr lang="en-US" smtClean="0"/>
              <a:pPr/>
              <a:t>7/7/2026 9:38 AM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Sans Display" pitchFamily="2"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Sans Display" pitchFamily="2"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799" y="4343400"/>
            <a:ext cx="5622403" cy="4114800"/>
          </a:xfrm>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s-es" sz="882" b="0" i="0" kern="1200" dirty="0">
                <a:solidFill>
                  <a:schemeClr val="tx1"/>
                </a:solidFill>
                <a:effectLst/>
                <a:latin typeface="Segoe Sans Display" pitchFamily="2" charset="0"/>
                <a:ea typeface="+mn-ea"/>
                <a:cs typeface="+mn-cs"/>
              </a:rPr>
              <a:t>Bienvenidas y bienvenidos. Gracias por acompañarnos en la serie del Centro de clientes sobre agentes de IA. Empezaremos unos minutos después de la hora en punto para que los participantes tengan tiempo de conectarse. Mientras esperamos, cuéntanos desde dónde nos acompañas en el chat. Comenzaremos en breve.</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a:gradFill>
                  <a:gsLst>
                    <a:gs pos="0">
                      <a:prstClr val="black"/>
                    </a:gs>
                    <a:gs pos="100000">
                      <a:prstClr val="black"/>
                    </a:gs>
                  </a:gsLst>
                  <a:lin ang="5400000" scaled="0"/>
                </a:gradFill>
                <a:ea typeface="Segoe UI" pitchFamily="34" charset="0"/>
              </a:rPr>
              <a:t>© Microsoft Corporation.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a:t>
            </a:fld>
            <a:endParaRPr lang="en-US"/>
          </a:p>
        </p:txBody>
      </p:sp>
    </p:spTree>
    <p:extLst>
      <p:ext uri="{BB962C8B-B14F-4D97-AF65-F5344CB8AC3E}">
        <p14:creationId xmlns:p14="http://schemas.microsoft.com/office/powerpoint/2010/main" val="2296335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s-es" sz="882" b="0" i="0" kern="1200">
                <a:solidFill>
                  <a:schemeClr val="tx1"/>
                </a:solidFill>
                <a:effectLst/>
                <a:latin typeface="Segoe Sans Display" pitchFamily="2" charset="0"/>
                <a:ea typeface="+mn-ea"/>
                <a:cs typeface="+mn-cs"/>
              </a:rPr>
              <a:t>Gracias de nuevo por estar aquí. La sesión de hoy se titula </a:t>
            </a:r>
            <a:r>
              <a:rPr lang="es-es" sz="882" b="1" i="0" kern="1200">
                <a:solidFill>
                  <a:schemeClr val="tx1"/>
                </a:solidFill>
                <a:effectLst/>
                <a:latin typeface="Segoe Sans Display" pitchFamily="2" charset="0"/>
                <a:ea typeface="+mn-ea"/>
                <a:cs typeface="+mn-cs"/>
              </a:rPr>
              <a:t>Prácticas recomendadas para la adopción de agentes</a:t>
            </a:r>
            <a:r>
              <a:rPr lang="es-es" sz="882" b="0" i="0" kern="1200">
                <a:solidFill>
                  <a:schemeClr val="tx1"/>
                </a:solidFill>
                <a:effectLst/>
                <a:latin typeface="Segoe Sans Display" pitchFamily="2" charset="0"/>
                <a:ea typeface="+mn-ea"/>
                <a:cs typeface="+mn-cs"/>
              </a:rPr>
              <a:t> como parte de la serie Centro de clientes: agentes de IA. Vamos a ser prácticos y centrarnos en lo que vemos que funciona en las distintas organizaciones.</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a:gradFill>
                  <a:gsLst>
                    <a:gs pos="0">
                      <a:prstClr val="black"/>
                    </a:gs>
                    <a:gs pos="100000">
                      <a:prstClr val="black"/>
                    </a:gs>
                  </a:gsLst>
                  <a:lin ang="5400000" scaled="0"/>
                </a:gradFill>
                <a:ea typeface="Segoe UI" pitchFamily="34" charset="0"/>
              </a:rPr>
              <a:t>© Microsoft Corporation.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16279403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s-es" sz="882" b="0" i="0" kern="1200" dirty="0">
                <a:solidFill>
                  <a:schemeClr val="tx1"/>
                </a:solidFill>
                <a:effectLst/>
                <a:latin typeface="Segoe Sans Display" pitchFamily="2" charset="0"/>
                <a:ea typeface="+mn-ea"/>
                <a:cs typeface="+mn-cs"/>
              </a:rPr>
              <a:t>Hagamos un pequeño repaso antes de empezar. Durante la primera parte, el micrófono debe estar silenciado para que podamos avanzar sin problemas. Escribe tus preguntas en el chat conforme vayan surgiendo. Las responderemos en tiempo real o las resolveremos más tarde. Al final, pasaremos a una </a:t>
            </a:r>
            <a:br>
              <a:rPr lang="es-es" sz="882" b="0" i="0" kern="1200" dirty="0">
                <a:solidFill>
                  <a:schemeClr val="tx1"/>
                </a:solidFill>
                <a:effectLst/>
                <a:latin typeface="Segoe Sans Display" pitchFamily="2" charset="0"/>
                <a:ea typeface="+mn-ea"/>
                <a:cs typeface="+mn-cs"/>
              </a:rPr>
            </a:br>
            <a:r>
              <a:rPr lang="es-es" sz="882" b="0" i="0" kern="1200" dirty="0">
                <a:solidFill>
                  <a:schemeClr val="tx1"/>
                </a:solidFill>
                <a:effectLst/>
                <a:latin typeface="Segoe Sans Display" pitchFamily="2" charset="0"/>
                <a:ea typeface="+mn-ea"/>
                <a:cs typeface="+mn-cs"/>
              </a:rPr>
              <a:t>ronda de preguntas y respuestas abierta, así que podrás activar el micrófono y preguntar directamente.</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a:gradFill>
                  <a:gsLst>
                    <a:gs pos="0">
                      <a:prstClr val="black"/>
                    </a:gs>
                    <a:gs pos="100000">
                      <a:prstClr val="black"/>
                    </a:gs>
                  </a:gsLst>
                  <a:lin ang="5400000" scaled="0"/>
                </a:gradFill>
                <a:ea typeface="Segoe UI" pitchFamily="34" charset="0"/>
              </a:rPr>
              <a:t>© Microsoft Corporation.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2000543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s-ES" dirty="0"/>
              <a:t>Antes de entrar en materia, dejadme presentar rápidamente a quienes os vamos a acompañar hoy. Soy Lucía Cordero, Copilot Cloud Solution Architect, y conmigo está Ángel Macías, Copilot Scale Advisor. Entre los dos vamos a ir combinando la parte más estratégica con la práctica: con lo que de verdad funciona cuando intentas llevar los agentes a una organización y no quedarte solo en la teoría bonita. También nos acompaña el equipo de moderadores, que estará pendiente del chat durante toda la sesión, así que si surge cualquier duda mientras hablamos, escribidla sin miedo: la irán recogiendo y la resolveremos en directo o un poco más adelante. La idea de hoy es que esto sea cercano y útil, así que cuanto más participéis, mucho mejor.</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a:gradFill>
                  <a:gsLst>
                    <a:gs pos="0">
                      <a:prstClr val="black"/>
                    </a:gs>
                    <a:gs pos="100000">
                      <a:prstClr val="black"/>
                    </a:gs>
                  </a:gsLst>
                  <a:lin ang="5400000" scaled="0"/>
                </a:gradFill>
                <a:ea typeface="Segoe UI" pitchFamily="34" charset="0"/>
              </a:rPr>
              <a:t>© Microsoft Corporation.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1070153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pPr fontAlgn="t"/>
            <a:r>
              <a:rPr lang="en-US" sz="882" b="0" i="0" kern="1200" dirty="0">
                <a:solidFill>
                  <a:schemeClr val="tx1"/>
                </a:solidFill>
                <a:effectLst/>
                <a:latin typeface="Segoe Sans Display" pitchFamily="2" charset="0"/>
                <a:ea typeface="+mn-ea"/>
                <a:cs typeface="+mn-cs"/>
              </a:rPr>
              <a:t>Antes de </a:t>
            </a:r>
            <a:r>
              <a:rPr lang="en-US" sz="882" b="0" i="0" kern="1200" dirty="0" err="1">
                <a:solidFill>
                  <a:schemeClr val="tx1"/>
                </a:solidFill>
                <a:effectLst/>
                <a:latin typeface="Segoe Sans Display" pitchFamily="2" charset="0"/>
                <a:ea typeface="+mn-ea"/>
                <a:cs typeface="+mn-cs"/>
              </a:rPr>
              <a:t>meternos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materia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voy</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poner</a:t>
            </a:r>
            <a:r>
              <a:rPr lang="en-US" sz="882" b="0" i="0" kern="1200" dirty="0">
                <a:solidFill>
                  <a:schemeClr val="tx1"/>
                </a:solidFill>
                <a:effectLst/>
                <a:latin typeface="Segoe Sans Display" pitchFamily="2" charset="0"/>
                <a:ea typeface="+mn-ea"/>
                <a:cs typeface="+mn-cs"/>
              </a:rPr>
              <a:t> un poco de </a:t>
            </a:r>
            <a:r>
              <a:rPr lang="en-US" sz="882" b="0" i="0" kern="1200" dirty="0" err="1">
                <a:solidFill>
                  <a:schemeClr val="tx1"/>
                </a:solidFill>
                <a:effectLst/>
                <a:latin typeface="Segoe Sans Display" pitchFamily="2" charset="0"/>
                <a:ea typeface="+mn-ea"/>
                <a:cs typeface="+mn-cs"/>
              </a:rPr>
              <a:t>contexto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importante</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Esta </a:t>
            </a:r>
            <a:r>
              <a:rPr lang="en-US" sz="882" b="0" i="0" kern="1200" dirty="0" err="1">
                <a:solidFill>
                  <a:schemeClr val="tx1"/>
                </a:solidFill>
                <a:effectLst/>
                <a:latin typeface="Segoe Sans Display" pitchFamily="2" charset="0"/>
                <a:ea typeface="+mn-ea"/>
                <a:cs typeface="+mn-cs"/>
              </a:rPr>
              <a:t>sesión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viene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empaquetada</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una</a:t>
            </a:r>
            <a:r>
              <a:rPr lang="en-US" sz="882" b="0" i="0" kern="1200" dirty="0">
                <a:solidFill>
                  <a:schemeClr val="tx1"/>
                </a:solidFill>
                <a:effectLst/>
                <a:latin typeface="Segoe Sans Display" pitchFamily="2" charset="0"/>
                <a:ea typeface="+mn-ea"/>
                <a:cs typeface="+mn-cs"/>
              </a:rPr>
              <a:t> hora… </a:t>
            </a:r>
            <a:r>
              <a:rPr lang="en-US" sz="882" b="0" i="0" kern="1200" dirty="0" err="1">
                <a:solidFill>
                  <a:schemeClr val="tx1"/>
                </a:solidFill>
                <a:effectLst/>
                <a:latin typeface="Segoe Sans Display" pitchFamily="2" charset="0"/>
                <a:ea typeface="+mn-ea"/>
                <a:cs typeface="+mn-cs"/>
              </a:rPr>
              <a:t>pero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tranquilos</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voy</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tener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una</a:t>
            </a:r>
            <a:r>
              <a:rPr lang="en-US" sz="882" b="0" i="0" kern="1200" dirty="0">
                <a:solidFill>
                  <a:schemeClr val="tx1"/>
                </a:solidFill>
                <a:effectLst/>
                <a:latin typeface="Segoe Sans Display" pitchFamily="2" charset="0"/>
                <a:ea typeface="+mn-ea"/>
                <a:cs typeface="+mn-cs"/>
              </a:rPr>
              <a:t> hora </a:t>
            </a:r>
            <a:r>
              <a:rPr lang="en-US" sz="882" b="0" i="0" kern="1200" dirty="0" err="1">
                <a:solidFill>
                  <a:schemeClr val="tx1"/>
                </a:solidFill>
                <a:effectLst/>
                <a:latin typeface="Segoe Sans Display" pitchFamily="2" charset="0"/>
                <a:ea typeface="+mn-ea"/>
                <a:cs typeface="+mn-cs"/>
              </a:rPr>
              <a:t>escuchando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contenido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corporativo</a:t>
            </a:r>
            <a:r>
              <a:rPr lang="en-US" sz="882" b="0" i="0" kern="1200" dirty="0">
                <a:solidFill>
                  <a:schemeClr val="tx1"/>
                </a:solidFill>
                <a:effectLst/>
                <a:latin typeface="Segoe Sans Display" pitchFamily="2" charset="0"/>
                <a:ea typeface="+mn-ea"/>
                <a:cs typeface="+mn-cs"/>
              </a:rPr>
              <a:t> sin </a:t>
            </a:r>
            <a:r>
              <a:rPr lang="en-US" sz="882" b="0" i="0" kern="1200" dirty="0" err="1">
                <a:solidFill>
                  <a:schemeClr val="tx1"/>
                </a:solidFill>
                <a:effectLst/>
                <a:latin typeface="Segoe Sans Display" pitchFamily="2" charset="0"/>
                <a:ea typeface="+mn-ea"/>
                <a:cs typeface="+mn-cs"/>
              </a:rPr>
              <a:t>anestesia</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vamos</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dejar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30–40 </a:t>
            </a:r>
            <a:r>
              <a:rPr lang="en-US" sz="882" b="0" i="0" kern="1200" dirty="0" err="1">
                <a:solidFill>
                  <a:schemeClr val="tx1"/>
                </a:solidFill>
                <a:effectLst/>
                <a:latin typeface="Segoe Sans Display" pitchFamily="2" charset="0"/>
                <a:ea typeface="+mn-ea"/>
                <a:cs typeface="+mn-cs"/>
              </a:rPr>
              <a:t>minutos</a:t>
            </a:r>
            <a:r>
              <a:rPr lang="en-US" sz="882" b="0" i="0" kern="1200" dirty="0">
                <a:solidFill>
                  <a:schemeClr val="tx1"/>
                </a:solidFill>
                <a:effectLst/>
                <a:latin typeface="Segoe Sans Display" pitchFamily="2" charset="0"/>
                <a:ea typeface="+mn-ea"/>
                <a:cs typeface="+mn-cs"/>
              </a:rPr>
              <a:t> y al grano.</a:t>
            </a:r>
          </a:p>
          <a:p>
            <a:pPr fontAlgn="t"/>
            <a:r>
              <a:rPr lang="en-US" sz="882" b="0" i="0" kern="1200" dirty="0">
                <a:solidFill>
                  <a:schemeClr val="tx1"/>
                </a:solidFill>
                <a:effectLst/>
                <a:latin typeface="Segoe Sans Display" pitchFamily="2" charset="0"/>
                <a:ea typeface="+mn-ea"/>
                <a:cs typeface="+mn-cs"/>
              </a:rPr>
              <a:t>Y también </a:t>
            </a:r>
            <a:r>
              <a:rPr lang="en-US" sz="882" b="0" i="0" kern="1200" dirty="0" err="1">
                <a:solidFill>
                  <a:schemeClr val="tx1"/>
                </a:solidFill>
                <a:effectLst/>
                <a:latin typeface="Segoe Sans Display" pitchFamily="2" charset="0"/>
                <a:ea typeface="+mn-ea"/>
                <a:cs typeface="+mn-cs"/>
              </a:rPr>
              <a:t>dejo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claras</a:t>
            </a:r>
            <a:r>
              <a:rPr lang="en-US" sz="882" b="0" i="0" kern="1200" dirty="0">
                <a:solidFill>
                  <a:schemeClr val="tx1"/>
                </a:solidFill>
                <a:effectLst/>
                <a:latin typeface="Segoe Sans Display" pitchFamily="2" charset="0"/>
                <a:ea typeface="+mn-ea"/>
                <a:cs typeface="+mn-cs"/>
              </a:rPr>
              <a:t> las </a:t>
            </a:r>
            <a:r>
              <a:rPr lang="en-US" sz="882" b="0" i="0" kern="1200" dirty="0" err="1">
                <a:solidFill>
                  <a:schemeClr val="tx1"/>
                </a:solidFill>
                <a:effectLst/>
                <a:latin typeface="Segoe Sans Display" pitchFamily="2" charset="0"/>
                <a:ea typeface="+mn-ea"/>
                <a:cs typeface="+mn-cs"/>
              </a:rPr>
              <a:t>expectativas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desde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el</a:t>
            </a:r>
            <a:r>
              <a:rPr lang="en-US" sz="882" b="0" i="0" kern="1200" dirty="0">
                <a:solidFill>
                  <a:schemeClr val="tx1"/>
                </a:solidFill>
                <a:effectLst/>
                <a:latin typeface="Segoe Sans Display" pitchFamily="2" charset="0"/>
                <a:ea typeface="+mn-ea"/>
                <a:cs typeface="+mn-cs"/>
              </a:rPr>
              <a:t> principio: </a:t>
            </a:r>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venimos</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ver</a:t>
            </a:r>
            <a:r>
              <a:rPr lang="en-US" sz="882" b="0" i="0" kern="1200" dirty="0">
                <a:solidFill>
                  <a:schemeClr val="tx1"/>
                </a:solidFill>
                <a:effectLst/>
                <a:latin typeface="Segoe Sans Display" pitchFamily="2" charset="0"/>
                <a:ea typeface="+mn-ea"/>
                <a:cs typeface="+mn-cs"/>
              </a:rPr>
              <a:t> demos </a:t>
            </a:r>
            <a:r>
              <a:rPr lang="en-US" sz="882" b="0" i="0" kern="1200" dirty="0" err="1">
                <a:solidFill>
                  <a:schemeClr val="tx1"/>
                </a:solidFill>
                <a:effectLst/>
                <a:latin typeface="Segoe Sans Display" pitchFamily="2" charset="0"/>
                <a:ea typeface="+mn-ea"/>
                <a:cs typeface="+mn-cs"/>
              </a:rPr>
              <a:t>espectaculares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ni</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repasar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funcionalidades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fuera un </a:t>
            </a:r>
            <a:r>
              <a:rPr lang="en-US" sz="882" b="0" i="0" kern="1200" dirty="0" err="1">
                <a:solidFill>
                  <a:schemeClr val="tx1"/>
                </a:solidFill>
                <a:effectLst/>
                <a:latin typeface="Segoe Sans Display" pitchFamily="2" charset="0"/>
                <a:ea typeface="+mn-ea"/>
                <a:cs typeface="+mn-cs"/>
              </a:rPr>
              <a:t>catálogo</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Vamos a </a:t>
            </a:r>
            <a:r>
              <a:rPr lang="en-US" sz="882" b="0" i="0" kern="1200" dirty="0" err="1">
                <a:solidFill>
                  <a:schemeClr val="tx1"/>
                </a:solidFill>
                <a:effectLst/>
                <a:latin typeface="Segoe Sans Display" pitchFamily="2" charset="0"/>
                <a:ea typeface="+mn-ea"/>
                <a:cs typeface="+mn-cs"/>
              </a:rPr>
              <a:t>ver</a:t>
            </a:r>
            <a:r>
              <a:rPr lang="en-US" sz="882" b="0" i="0" kern="1200" dirty="0">
                <a:solidFill>
                  <a:schemeClr val="tx1"/>
                </a:solidFill>
                <a:effectLst/>
                <a:latin typeface="Segoe Sans Display" pitchFamily="2" charset="0"/>
                <a:ea typeface="+mn-ea"/>
                <a:cs typeface="+mn-cs"/>
              </a:rPr>
              <a:t> algo </a:t>
            </a:r>
            <a:r>
              <a:rPr lang="en-US" sz="882" b="0" i="0" kern="1200" dirty="0" err="1">
                <a:solidFill>
                  <a:schemeClr val="tx1"/>
                </a:solidFill>
                <a:effectLst/>
                <a:latin typeface="Segoe Sans Display" pitchFamily="2" charset="0"/>
                <a:ea typeface="+mn-ea"/>
                <a:cs typeface="+mn-cs"/>
              </a:rPr>
              <a:t>bastante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más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útil</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qué</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pasa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cuando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intentamos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llevar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una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organización</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verdad</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qué</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muchas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veces</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pasa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absolutamente</a:t>
            </a:r>
            <a:r>
              <a:rPr lang="en-US" sz="882" b="0" i="0" kern="1200" dirty="0">
                <a:solidFill>
                  <a:schemeClr val="tx1"/>
                </a:solidFill>
                <a:effectLst/>
                <a:latin typeface="Segoe Sans Display" pitchFamily="2" charset="0"/>
                <a:ea typeface="+mn-ea"/>
                <a:cs typeface="+mn-cs"/>
              </a:rPr>
              <a:t> nada.</a:t>
            </a:r>
          </a:p>
          <a:p>
            <a:pPr fontAlgn="t"/>
            <a:r>
              <a:rPr lang="en-US" sz="882" b="0" i="0" kern="1200" dirty="0">
                <a:solidFill>
                  <a:schemeClr val="tx1"/>
                </a:solidFill>
                <a:effectLst/>
                <a:latin typeface="Segoe Sans Display" pitchFamily="2" charset="0"/>
                <a:ea typeface="+mn-ea"/>
                <a:cs typeface="+mn-cs"/>
              </a:rPr>
              <a:t>La idea es </a:t>
            </a:r>
            <a:r>
              <a:rPr lang="en-US" sz="882" b="0" i="0" kern="1200" dirty="0" err="1">
                <a:solidFill>
                  <a:schemeClr val="tx1"/>
                </a:solidFill>
                <a:effectLst/>
                <a:latin typeface="Segoe Sans Display" pitchFamily="2" charset="0"/>
                <a:ea typeface="+mn-ea"/>
                <a:cs typeface="+mn-cs"/>
              </a:rPr>
              <a:t>sencilla</a:t>
            </a:r>
            <a:r>
              <a:rPr lang="en-US" sz="882" b="0" i="0" kern="1200" dirty="0">
                <a:solidFill>
                  <a:schemeClr val="tx1"/>
                </a:solidFill>
                <a:effectLst/>
                <a:latin typeface="Segoe Sans Display" pitchFamily="2" charset="0"/>
                <a:ea typeface="+mn-ea"/>
                <a:cs typeface="+mn-cs"/>
              </a:rPr>
              <a:t>: primero </a:t>
            </a:r>
            <a:r>
              <a:rPr lang="en-US" sz="882" b="0" i="0" kern="1200" dirty="0" err="1">
                <a:solidFill>
                  <a:schemeClr val="tx1"/>
                </a:solidFill>
                <a:effectLst/>
                <a:latin typeface="Segoe Sans Display" pitchFamily="2" charset="0"/>
                <a:ea typeface="+mn-ea"/>
                <a:cs typeface="+mn-cs"/>
              </a:rPr>
              <a:t>veremos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dónde</a:t>
            </a:r>
            <a:r>
              <a:rPr lang="en-US" sz="882" b="0" i="0" kern="1200" dirty="0">
                <a:solidFill>
                  <a:schemeClr val="tx1"/>
                </a:solidFill>
                <a:effectLst/>
                <a:latin typeface="Segoe Sans Display" pitchFamily="2" charset="0"/>
                <a:ea typeface="+mn-ea"/>
                <a:cs typeface="+mn-cs"/>
              </a:rPr>
              <a:t> se </a:t>
            </a:r>
            <a:r>
              <a:rPr lang="en-US" sz="882" b="0" i="0" kern="1200" dirty="0" err="1">
                <a:solidFill>
                  <a:schemeClr val="tx1"/>
                </a:solidFill>
                <a:effectLst/>
                <a:latin typeface="Segoe Sans Display" pitchFamily="2" charset="0"/>
                <a:ea typeface="+mn-ea"/>
                <a:cs typeface="+mn-cs"/>
              </a:rPr>
              <a:t>atasca</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cosa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el</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mundo</a:t>
            </a:r>
            <a:r>
              <a:rPr lang="en-US" sz="882" b="0" i="0" kern="1200" dirty="0">
                <a:solidFill>
                  <a:schemeClr val="tx1"/>
                </a:solidFill>
                <a:effectLst/>
                <a:latin typeface="Segoe Sans Display" pitchFamily="2" charset="0"/>
                <a:ea typeface="+mn-ea"/>
                <a:cs typeface="+mn-cs"/>
              </a:rPr>
              <a:t> real; </a:t>
            </a:r>
            <a:r>
              <a:rPr lang="en-US" sz="882" b="0" i="0" kern="1200" dirty="0" err="1">
                <a:solidFill>
                  <a:schemeClr val="tx1"/>
                </a:solidFill>
                <a:effectLst/>
                <a:latin typeface="Segoe Sans Display" pitchFamily="2" charset="0"/>
                <a:ea typeface="+mn-ea"/>
                <a:cs typeface="+mn-cs"/>
              </a:rPr>
              <a:t>después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qué</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está</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funcionando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cuando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alguien</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hace</a:t>
            </a:r>
            <a:r>
              <a:rPr lang="en-US" sz="882" b="0" i="0" kern="1200" dirty="0">
                <a:solidFill>
                  <a:schemeClr val="tx1"/>
                </a:solidFill>
                <a:effectLst/>
                <a:latin typeface="Segoe Sans Display" pitchFamily="2" charset="0"/>
                <a:ea typeface="+mn-ea"/>
                <a:cs typeface="+mn-cs"/>
              </a:rPr>
              <a:t> bien; y al final, </a:t>
            </a:r>
            <a:r>
              <a:rPr lang="en-US" sz="882" b="0" i="0" kern="1200" dirty="0" err="1">
                <a:solidFill>
                  <a:schemeClr val="tx1"/>
                </a:solidFill>
                <a:effectLst/>
                <a:latin typeface="Segoe Sans Display" pitchFamily="2" charset="0"/>
                <a:ea typeface="+mn-ea"/>
                <a:cs typeface="+mn-cs"/>
              </a:rPr>
              <a:t>qué</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podéis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llevaros</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moverlo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vosotros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dentro</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vuestra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organización</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Sin </a:t>
            </a:r>
            <a:r>
              <a:rPr lang="en-US" sz="882" b="0" i="0" kern="1200" dirty="0" err="1">
                <a:solidFill>
                  <a:schemeClr val="tx1"/>
                </a:solidFill>
                <a:effectLst/>
                <a:latin typeface="Segoe Sans Display" pitchFamily="2" charset="0"/>
                <a:ea typeface="+mn-ea"/>
                <a:cs typeface="+mn-cs"/>
              </a:rPr>
              <a:t>teoría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bonita</a:t>
            </a:r>
            <a:r>
              <a:rPr lang="en-US" sz="882" b="0" i="0" kern="1200" dirty="0">
                <a:solidFill>
                  <a:schemeClr val="tx1"/>
                </a:solidFill>
                <a:effectLst/>
                <a:latin typeface="Segoe Sans Display" pitchFamily="2" charset="0"/>
                <a:ea typeface="+mn-ea"/>
                <a:cs typeface="+mn-cs"/>
              </a:rPr>
              <a:t>. Sin PowerPoint de </a:t>
            </a:r>
            <a:r>
              <a:rPr lang="en-US" sz="882" b="0" i="0" kern="1200" dirty="0" err="1">
                <a:solidFill>
                  <a:schemeClr val="tx1"/>
                </a:solidFill>
                <a:effectLst/>
                <a:latin typeface="Segoe Sans Display" pitchFamily="2" charset="0"/>
                <a:ea typeface="+mn-ea"/>
                <a:cs typeface="+mn-cs"/>
              </a:rPr>
              <a:t>consultora</a:t>
            </a:r>
            <a:r>
              <a:rPr lang="en-US" sz="882" b="0" i="0" kern="1200" dirty="0">
                <a:solidFill>
                  <a:schemeClr val="tx1"/>
                </a:solidFill>
                <a:effectLst/>
                <a:latin typeface="Segoe Sans Display" pitchFamily="2" charset="0"/>
                <a:ea typeface="+mn-ea"/>
                <a:cs typeface="+mn-cs"/>
              </a:rPr>
              <a:t>. Solo lo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luego </a:t>
            </a:r>
            <a:r>
              <a:rPr lang="en-US" sz="882" b="0" i="0" kern="1200" dirty="0" err="1">
                <a:solidFill>
                  <a:schemeClr val="tx1"/>
                </a:solidFill>
                <a:effectLst/>
                <a:latin typeface="Segoe Sans Display" pitchFamily="2" charset="0"/>
                <a:ea typeface="+mn-ea"/>
                <a:cs typeface="+mn-cs"/>
              </a:rPr>
              <a:t>sí</a:t>
            </a:r>
            <a:r>
              <a:rPr lang="en-US" sz="882" b="0" i="0" kern="1200" dirty="0">
                <a:solidFill>
                  <a:schemeClr val="tx1"/>
                </a:solidFill>
                <a:effectLst/>
                <a:latin typeface="Segoe Sans Display" pitchFamily="2" charset="0"/>
                <a:ea typeface="+mn-ea"/>
                <a:cs typeface="+mn-cs"/>
              </a:rPr>
              <a:t> se </a:t>
            </a:r>
            <a:r>
              <a:rPr lang="en-US" sz="882" b="0" i="0" kern="1200" dirty="0" err="1">
                <a:solidFill>
                  <a:schemeClr val="tx1"/>
                </a:solidFill>
                <a:effectLst/>
                <a:latin typeface="Segoe Sans Display" pitchFamily="2" charset="0"/>
                <a:ea typeface="+mn-ea"/>
                <a:cs typeface="+mn-cs"/>
              </a:rPr>
              <a:t>usa</a:t>
            </a:r>
            <a:endParaRPr lang="en-US" sz="882" b="0" i="0" kern="1200" dirty="0">
              <a:solidFill>
                <a:schemeClr val="tx1"/>
              </a:solidFill>
              <a:effectLst/>
              <a:latin typeface="Segoe Sans Display" pitchFamily="2" charset="0"/>
              <a:ea typeface="+mn-ea"/>
              <a:cs typeface="+mn-cs"/>
            </a:endParaRP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a:gradFill>
                  <a:gsLst>
                    <a:gs pos="0">
                      <a:prstClr val="black"/>
                    </a:gs>
                    <a:gs pos="100000">
                      <a:prstClr val="black"/>
                    </a:gs>
                  </a:gsLst>
                  <a:lin ang="5400000" scaled="0"/>
                </a:gradFill>
                <a:ea typeface="Segoe UI" pitchFamily="34" charset="0"/>
              </a:rPr>
              <a:t>© Microsoft Corporation.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17665702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fontAlgn="t"/>
            <a:r>
              <a:rPr lang="en-US" sz="882" b="0" i="0" kern="1200" dirty="0">
                <a:solidFill>
                  <a:schemeClr val="tx1"/>
                </a:solidFill>
                <a:effectLst/>
                <a:latin typeface="Segoe Sans Display" pitchFamily="2" charset="0"/>
                <a:ea typeface="+mn-ea"/>
                <a:cs typeface="+mn-cs"/>
              </a:rPr>
              <a:t>Vamos a </a:t>
            </a:r>
            <a:r>
              <a:rPr lang="en-US" sz="882" b="0" i="0" kern="1200" dirty="0" err="1">
                <a:solidFill>
                  <a:schemeClr val="tx1"/>
                </a:solidFill>
                <a:effectLst/>
                <a:latin typeface="Segoe Sans Display" pitchFamily="2" charset="0"/>
                <a:ea typeface="+mn-ea"/>
                <a:cs typeface="+mn-cs"/>
              </a:rPr>
              <a:t>bajar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a tierra, </a:t>
            </a:r>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hay </a:t>
            </a:r>
            <a:r>
              <a:rPr lang="en-US" sz="882" b="0" i="0" kern="1200" dirty="0" err="1">
                <a:solidFill>
                  <a:schemeClr val="tx1"/>
                </a:solidFill>
                <a:effectLst/>
                <a:latin typeface="Segoe Sans Display" pitchFamily="2" charset="0"/>
                <a:ea typeface="+mn-ea"/>
                <a:cs typeface="+mn-cs"/>
              </a:rPr>
              <a:t>una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diferencia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bastante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clara</a:t>
            </a:r>
            <a:r>
              <a:rPr lang="en-US" sz="882" b="0" i="0" kern="1200" dirty="0">
                <a:solidFill>
                  <a:schemeClr val="tx1"/>
                </a:solidFill>
                <a:effectLst/>
                <a:latin typeface="Segoe Sans Display" pitchFamily="2" charset="0"/>
                <a:ea typeface="+mn-ea"/>
                <a:cs typeface="+mn-cs"/>
              </a:rPr>
              <a:t> entre </a:t>
            </a:r>
            <a:r>
              <a:rPr lang="en-US" sz="882" b="0" i="0" kern="1200" dirty="0" err="1">
                <a:solidFill>
                  <a:schemeClr val="tx1"/>
                </a:solidFill>
                <a:effectLst/>
                <a:latin typeface="Segoe Sans Display" pitchFamily="2" charset="0"/>
                <a:ea typeface="+mn-ea"/>
                <a:cs typeface="+mn-cs"/>
              </a:rPr>
              <a:t>hablar</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agentes</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alguien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use de </a:t>
            </a:r>
            <a:r>
              <a:rPr lang="en-US" sz="882" b="0" i="0" kern="1200" dirty="0" err="1">
                <a:solidFill>
                  <a:schemeClr val="tx1"/>
                </a:solidFill>
                <a:effectLst/>
                <a:latin typeface="Segoe Sans Display" pitchFamily="2" charset="0"/>
                <a:ea typeface="+mn-ea"/>
                <a:cs typeface="+mn-cs"/>
              </a:rPr>
              <a:t>verdad</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el</a:t>
            </a:r>
            <a:r>
              <a:rPr lang="en-US" sz="882" b="0" i="0" kern="1200" dirty="0">
                <a:solidFill>
                  <a:schemeClr val="tx1"/>
                </a:solidFill>
                <a:effectLst/>
                <a:latin typeface="Segoe Sans Display" pitchFamily="2" charset="0"/>
                <a:ea typeface="+mn-ea"/>
                <a:cs typeface="+mn-cs"/>
              </a:rPr>
              <a:t> lunes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mañana</a:t>
            </a:r>
            <a:r>
              <a:rPr lang="en-US" sz="882" b="0" i="0" kern="1200" dirty="0">
                <a:solidFill>
                  <a:schemeClr val="tx1"/>
                </a:solidFill>
                <a:effectLst/>
                <a:latin typeface="Segoe Sans Display" pitchFamily="2" charset="0"/>
                <a:ea typeface="+mn-ea"/>
                <a:cs typeface="+mn-cs"/>
              </a:rPr>
              <a:t>.</a:t>
            </a:r>
          </a:p>
          <a:p>
            <a:pPr fontAlgn="t"/>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las slides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encaja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precioso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pero</a:t>
            </a:r>
            <a:r>
              <a:rPr lang="en-US" sz="882" b="0" i="0" kern="1200" dirty="0">
                <a:solidFill>
                  <a:schemeClr val="tx1"/>
                </a:solidFill>
                <a:effectLst/>
                <a:latin typeface="Segoe Sans Display" pitchFamily="2" charset="0"/>
                <a:ea typeface="+mn-ea"/>
                <a:cs typeface="+mn-cs"/>
              </a:rPr>
              <a:t> luego </a:t>
            </a:r>
            <a:r>
              <a:rPr lang="en-US" sz="882" b="0" i="0" kern="1200" dirty="0" err="1">
                <a:solidFill>
                  <a:schemeClr val="tx1"/>
                </a:solidFill>
                <a:effectLst/>
                <a:latin typeface="Segoe Sans Display" pitchFamily="2" charset="0"/>
                <a:ea typeface="+mn-ea"/>
                <a:cs typeface="+mn-cs"/>
              </a:rPr>
              <a:t>llegas</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una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organización</a:t>
            </a:r>
            <a:r>
              <a:rPr lang="en-US" sz="882" b="0" i="0" kern="1200" dirty="0">
                <a:solidFill>
                  <a:schemeClr val="tx1"/>
                </a:solidFill>
                <a:effectLst/>
                <a:latin typeface="Segoe Sans Display" pitchFamily="2" charset="0"/>
                <a:ea typeface="+mn-ea"/>
                <a:cs typeface="+mn-cs"/>
              </a:rPr>
              <a:t> y la </a:t>
            </a:r>
            <a:r>
              <a:rPr lang="en-US" sz="882" b="0" i="0" kern="1200" dirty="0" err="1">
                <a:solidFill>
                  <a:schemeClr val="tx1"/>
                </a:solidFill>
                <a:effectLst/>
                <a:latin typeface="Segoe Sans Display" pitchFamily="2" charset="0"/>
                <a:ea typeface="+mn-ea"/>
                <a:cs typeface="+mn-cs"/>
              </a:rPr>
              <a:t>realidad</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otra</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pasa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absolutamente</a:t>
            </a:r>
            <a:r>
              <a:rPr lang="en-US" sz="882" b="0" i="0" kern="1200" dirty="0">
                <a:solidFill>
                  <a:schemeClr val="tx1"/>
                </a:solidFill>
                <a:effectLst/>
                <a:latin typeface="Segoe Sans Display" pitchFamily="2" charset="0"/>
                <a:ea typeface="+mn-ea"/>
                <a:cs typeface="+mn-cs"/>
              </a:rPr>
              <a:t> nada. Nadie cambia </a:t>
            </a:r>
            <a:r>
              <a:rPr lang="en-US" sz="882" b="0" i="0" kern="1200" dirty="0" err="1">
                <a:solidFill>
                  <a:schemeClr val="tx1"/>
                </a:solidFill>
                <a:effectLst/>
                <a:latin typeface="Segoe Sans Display" pitchFamily="2" charset="0"/>
                <a:ea typeface="+mn-ea"/>
                <a:cs typeface="+mn-cs"/>
              </a:rPr>
              <a:t>cómo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trabaja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nadie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usa</a:t>
            </a:r>
            <a:r>
              <a:rPr lang="en-US" sz="882" b="0" i="0" kern="1200" dirty="0">
                <a:solidFill>
                  <a:schemeClr val="tx1"/>
                </a:solidFill>
                <a:effectLst/>
                <a:latin typeface="Segoe Sans Display" pitchFamily="2" charset="0"/>
                <a:ea typeface="+mn-ea"/>
                <a:cs typeface="+mn-cs"/>
              </a:rPr>
              <a:t> nada nuevo y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se </a:t>
            </a:r>
            <a:r>
              <a:rPr lang="en-US" sz="882" b="0" i="0" kern="1200" dirty="0" err="1">
                <a:solidFill>
                  <a:schemeClr val="tx1"/>
                </a:solidFill>
                <a:effectLst/>
                <a:latin typeface="Segoe Sans Display" pitchFamily="2" charset="0"/>
                <a:ea typeface="+mn-ea"/>
                <a:cs typeface="+mn-cs"/>
              </a:rPr>
              <a:t>queda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otra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iniciativa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pintaba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muy</a:t>
            </a:r>
            <a:r>
              <a:rPr lang="en-US" sz="882" b="0" i="0" kern="1200" dirty="0">
                <a:solidFill>
                  <a:schemeClr val="tx1"/>
                </a:solidFill>
                <a:effectLst/>
                <a:latin typeface="Segoe Sans Display" pitchFamily="2" charset="0"/>
                <a:ea typeface="+mn-ea"/>
                <a:cs typeface="+mn-cs"/>
              </a:rPr>
              <a:t> bien… y hasta </a:t>
            </a:r>
            <a:r>
              <a:rPr lang="en-US" sz="882" b="0" i="0" kern="1200" dirty="0" err="1">
                <a:solidFill>
                  <a:schemeClr val="tx1"/>
                </a:solidFill>
                <a:effectLst/>
                <a:latin typeface="Segoe Sans Display" pitchFamily="2" charset="0"/>
                <a:ea typeface="+mn-ea"/>
                <a:cs typeface="+mn-cs"/>
              </a:rPr>
              <a:t>ahí</a:t>
            </a:r>
            <a:r>
              <a:rPr lang="en-US" sz="882" b="0" i="0" kern="1200" dirty="0">
                <a:solidFill>
                  <a:schemeClr val="tx1"/>
                </a:solidFill>
                <a:effectLst/>
                <a:latin typeface="Segoe Sans Display" pitchFamily="2" charset="0"/>
                <a:ea typeface="+mn-ea"/>
                <a:cs typeface="+mn-cs"/>
              </a:rPr>
              <a:t>.</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a:gradFill>
                  <a:gsLst>
                    <a:gs pos="0">
                      <a:prstClr val="black"/>
                    </a:gs>
                    <a:gs pos="100000">
                      <a:prstClr val="black"/>
                    </a:gs>
                  </a:gsLst>
                  <a:lin ang="5400000" scaled="0"/>
                </a:gradFill>
                <a:ea typeface="Segoe UI" pitchFamily="34" charset="0"/>
              </a:rPr>
              <a:t>© Microsoft Corporation.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2018813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0A137-E730-CED4-2BBC-65D510566C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8A6633-A619-12C8-43C3-01C8C7E63CB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1CE5322-F23A-13BA-B53E-2A680F050A00}"/>
              </a:ext>
            </a:extLst>
          </p:cNvPr>
          <p:cNvSpPr>
            <a:spLocks noGrp="1"/>
          </p:cNvSpPr>
          <p:nvPr>
            <p:ph type="body" idx="1"/>
          </p:nvPr>
        </p:nvSpPr>
        <p:spPr/>
        <p:txBody>
          <a:bodyPr/>
          <a:lstStyle/>
          <a:p>
            <a:pPr fontAlgn="t"/>
            <a:r>
              <a:rPr lang="en-US" sz="882" b="0" i="0" kern="1200" dirty="0">
                <a:solidFill>
                  <a:schemeClr val="tx1"/>
                </a:solidFill>
                <a:effectLst/>
                <a:latin typeface="Segoe Sans Display" pitchFamily="2" charset="0"/>
                <a:ea typeface="+mn-ea"/>
                <a:cs typeface="+mn-cs"/>
              </a:rPr>
              <a:t>Si </a:t>
            </a:r>
            <a:r>
              <a:rPr lang="en-US" sz="882" b="0" i="0" kern="1200" dirty="0" err="1">
                <a:solidFill>
                  <a:schemeClr val="tx1"/>
                </a:solidFill>
                <a:effectLst/>
                <a:latin typeface="Segoe Sans Display" pitchFamily="2" charset="0"/>
                <a:ea typeface="+mn-ea"/>
                <a:cs typeface="+mn-cs"/>
              </a:rPr>
              <a:t>aterrizamos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clientes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siempre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aparecen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tres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problemas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Siempre</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El primero es </a:t>
            </a:r>
            <a:r>
              <a:rPr lang="en-US" sz="882" b="0" i="0" kern="1200" dirty="0" err="1">
                <a:solidFill>
                  <a:schemeClr val="tx1"/>
                </a:solidFill>
                <a:effectLst/>
                <a:latin typeface="Segoe Sans Display" pitchFamily="2" charset="0"/>
                <a:ea typeface="+mn-ea"/>
                <a:cs typeface="+mn-cs"/>
              </a:rPr>
              <a:t>bastante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básico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pero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mata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cualquier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intento</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gente</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tiene</a:t>
            </a:r>
            <a:r>
              <a:rPr lang="en-US" sz="882" b="0" i="0" kern="1200" dirty="0">
                <a:solidFill>
                  <a:schemeClr val="tx1"/>
                </a:solidFill>
                <a:effectLst/>
                <a:latin typeface="Segoe Sans Display" pitchFamily="2" charset="0"/>
                <a:ea typeface="+mn-ea"/>
                <a:cs typeface="+mn-cs"/>
              </a:rPr>
              <a:t> claro </a:t>
            </a:r>
            <a:r>
              <a:rPr lang="en-US" sz="882" b="0" i="0" kern="1200" dirty="0" err="1">
                <a:solidFill>
                  <a:schemeClr val="tx1"/>
                </a:solidFill>
                <a:effectLst/>
                <a:latin typeface="Segoe Sans Display" pitchFamily="2" charset="0"/>
                <a:ea typeface="+mn-ea"/>
                <a:cs typeface="+mn-cs"/>
              </a:rPr>
              <a:t>cuándo</a:t>
            </a:r>
            <a:r>
              <a:rPr lang="en-US" sz="882" b="0" i="0" kern="1200" dirty="0">
                <a:solidFill>
                  <a:schemeClr val="tx1"/>
                </a:solidFill>
                <a:effectLst/>
                <a:latin typeface="Segoe Sans Display" pitchFamily="2" charset="0"/>
                <a:ea typeface="+mn-ea"/>
                <a:cs typeface="+mn-cs"/>
              </a:rPr>
              <a:t> usar un </a:t>
            </a:r>
            <a:r>
              <a:rPr lang="en-US" sz="882" b="0" i="0" kern="1200" dirty="0" err="1">
                <a:solidFill>
                  <a:schemeClr val="tx1"/>
                </a:solidFill>
                <a:effectLst/>
                <a:latin typeface="Segoe Sans Display" pitchFamily="2" charset="0"/>
                <a:ea typeface="+mn-ea"/>
                <a:cs typeface="+mn-cs"/>
              </a:rPr>
              <a:t>agente</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Y </a:t>
            </a:r>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hay un </a:t>
            </a:r>
            <a:r>
              <a:rPr lang="en-US" sz="882" b="0" i="0" kern="1200" dirty="0" err="1">
                <a:solidFill>
                  <a:schemeClr val="tx1"/>
                </a:solidFill>
                <a:effectLst/>
                <a:latin typeface="Segoe Sans Display" pitchFamily="2" charset="0"/>
                <a:ea typeface="+mn-ea"/>
                <a:cs typeface="+mn-cs"/>
              </a:rPr>
              <a:t>tema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técnico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importante</a:t>
            </a:r>
            <a:r>
              <a:rPr lang="en-US" sz="882" b="0" i="0" kern="1200" dirty="0">
                <a:solidFill>
                  <a:schemeClr val="tx1"/>
                </a:solidFill>
                <a:effectLst/>
                <a:latin typeface="Segoe Sans Display" pitchFamily="2" charset="0"/>
                <a:ea typeface="+mn-ea"/>
                <a:cs typeface="+mn-cs"/>
              </a:rPr>
              <a:t>: un </a:t>
            </a:r>
            <a:r>
              <a:rPr lang="en-US" sz="882" b="0" i="0" kern="1200" dirty="0" err="1">
                <a:solidFill>
                  <a:schemeClr val="tx1"/>
                </a:solidFill>
                <a:effectLst/>
                <a:latin typeface="Segoe Sans Display" pitchFamily="2" charset="0"/>
                <a:ea typeface="+mn-ea"/>
                <a:cs typeface="+mn-cs"/>
              </a:rPr>
              <a:t>agente</a:t>
            </a:r>
            <a:r>
              <a:rPr lang="en-US" sz="882" b="0" i="0" kern="1200" dirty="0">
                <a:solidFill>
                  <a:schemeClr val="tx1"/>
                </a:solidFill>
                <a:effectLst/>
                <a:latin typeface="Segoe Sans Display" pitchFamily="2" charset="0"/>
                <a:ea typeface="+mn-ea"/>
                <a:cs typeface="+mn-cs"/>
              </a:rPr>
              <a:t> no es un chat con </a:t>
            </a:r>
            <a:r>
              <a:rPr lang="en-US" sz="882" b="0" i="0" kern="1200" dirty="0" err="1">
                <a:solidFill>
                  <a:schemeClr val="tx1"/>
                </a:solidFill>
                <a:effectLst/>
                <a:latin typeface="Segoe Sans Display" pitchFamily="2" charset="0"/>
                <a:ea typeface="+mn-ea"/>
                <a:cs typeface="+mn-cs"/>
              </a:rPr>
              <a:t>esteroides</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una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entidad</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combina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contexto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instrucciones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persistentes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acceso</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datos</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capacidad</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ejecutar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acciones</a:t>
            </a:r>
            <a:r>
              <a:rPr lang="en-US" sz="882" b="0" i="0" kern="1200" dirty="0">
                <a:solidFill>
                  <a:schemeClr val="tx1"/>
                </a:solidFill>
                <a:effectLst/>
                <a:latin typeface="Segoe Sans Display" pitchFamily="2" charset="0"/>
                <a:ea typeface="+mn-ea"/>
                <a:cs typeface="+mn-cs"/>
              </a:rPr>
              <a:t>.</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Si </a:t>
            </a:r>
            <a:r>
              <a:rPr lang="en-US" sz="882" b="0" i="0" kern="1200" dirty="0" err="1">
                <a:solidFill>
                  <a:schemeClr val="tx1"/>
                </a:solidFill>
                <a:effectLst/>
                <a:latin typeface="Segoe Sans Display" pitchFamily="2" charset="0"/>
                <a:ea typeface="+mn-ea"/>
                <a:cs typeface="+mn-cs"/>
              </a:rPr>
              <a:t>eso</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está</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ligado</a:t>
            </a:r>
            <a:r>
              <a:rPr lang="en-US" sz="882" b="0" i="0" kern="1200" dirty="0">
                <a:solidFill>
                  <a:schemeClr val="tx1"/>
                </a:solidFill>
                <a:effectLst/>
                <a:latin typeface="Segoe Sans Display" pitchFamily="2" charset="0"/>
                <a:ea typeface="+mn-ea"/>
                <a:cs typeface="+mn-cs"/>
              </a:rPr>
              <a:t> a un punto </a:t>
            </a:r>
            <a:r>
              <a:rPr lang="en-US" sz="882" b="0" i="0" kern="1200" dirty="0" err="1">
                <a:solidFill>
                  <a:schemeClr val="tx1"/>
                </a:solidFill>
                <a:effectLst/>
                <a:latin typeface="Segoe Sans Display" pitchFamily="2" charset="0"/>
                <a:ea typeface="+mn-ea"/>
                <a:cs typeface="+mn-cs"/>
              </a:rPr>
              <a:t>concreto</a:t>
            </a:r>
            <a:r>
              <a:rPr lang="en-US" sz="882" b="0" i="0" kern="1200" dirty="0">
                <a:solidFill>
                  <a:schemeClr val="tx1"/>
                </a:solidFill>
                <a:effectLst/>
                <a:latin typeface="Segoe Sans Display" pitchFamily="2" charset="0"/>
                <a:ea typeface="+mn-ea"/>
                <a:cs typeface="+mn-cs"/>
              </a:rPr>
              <a:t> del </a:t>
            </a:r>
            <a:r>
              <a:rPr lang="en-US" sz="882" b="0" i="0" kern="1200" dirty="0" err="1">
                <a:solidFill>
                  <a:schemeClr val="tx1"/>
                </a:solidFill>
                <a:effectLst/>
                <a:latin typeface="Segoe Sans Display" pitchFamily="2" charset="0"/>
                <a:ea typeface="+mn-ea"/>
                <a:cs typeface="+mn-cs"/>
              </a:rPr>
              <a:t>flujo</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trabajo</a:t>
            </a:r>
            <a:r>
              <a:rPr lang="en-US" sz="882" b="0" i="0" kern="1200" dirty="0">
                <a:solidFill>
                  <a:schemeClr val="tx1"/>
                </a:solidFill>
                <a:effectLst/>
                <a:latin typeface="Segoe Sans Display" pitchFamily="2" charset="0"/>
                <a:ea typeface="+mn-ea"/>
                <a:cs typeface="+mn-cs"/>
              </a:rPr>
              <a:t> —algo </a:t>
            </a:r>
            <a:r>
              <a:rPr lang="en-US" sz="882" b="0" i="0" kern="1200" dirty="0" err="1">
                <a:solidFill>
                  <a:schemeClr val="tx1"/>
                </a:solidFill>
                <a:effectLst/>
                <a:latin typeface="Segoe Sans Display" pitchFamily="2" charset="0"/>
                <a:ea typeface="+mn-ea"/>
                <a:cs typeface="+mn-cs"/>
              </a:rPr>
              <a:t>repetible</a:t>
            </a:r>
            <a:r>
              <a:rPr lang="en-US" sz="882" b="0" i="0" kern="1200" dirty="0">
                <a:solidFill>
                  <a:schemeClr val="tx1"/>
                </a:solidFill>
                <a:effectLst/>
                <a:latin typeface="Segoe Sans Display" pitchFamily="2" charset="0"/>
                <a:ea typeface="+mn-ea"/>
                <a:cs typeface="+mn-cs"/>
              </a:rPr>
              <a:t>, con entrada y </a:t>
            </a:r>
            <a:r>
              <a:rPr lang="en-US" sz="882" b="0" i="0" kern="1200" dirty="0" err="1">
                <a:solidFill>
                  <a:schemeClr val="tx1"/>
                </a:solidFill>
                <a:effectLst/>
                <a:latin typeface="Segoe Sans Display" pitchFamily="2" charset="0"/>
                <a:ea typeface="+mn-ea"/>
                <a:cs typeface="+mn-cs"/>
              </a:rPr>
              <a:t>salida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clara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el</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agente</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encaja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nada… y la </a:t>
            </a:r>
            <a:r>
              <a:rPr lang="en-US" sz="882" b="0" i="0" kern="1200" dirty="0" err="1">
                <a:solidFill>
                  <a:schemeClr val="tx1"/>
                </a:solidFill>
                <a:effectLst/>
                <a:latin typeface="Segoe Sans Display" pitchFamily="2" charset="0"/>
                <a:ea typeface="+mn-ea"/>
                <a:cs typeface="+mn-cs"/>
              </a:rPr>
              <a:t>gente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vuelve</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hacer</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ya</a:t>
            </a:r>
            <a:r>
              <a:rPr lang="en-US" sz="882" b="0" i="0" kern="1200" dirty="0">
                <a:solidFill>
                  <a:schemeClr val="tx1"/>
                </a:solidFill>
                <a:effectLst/>
                <a:latin typeface="Segoe Sans Display" pitchFamily="2" charset="0"/>
                <a:ea typeface="+mn-ea"/>
                <a:cs typeface="+mn-cs"/>
              </a:rPr>
              <a:t> sabe.</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Sin drama. Sin </a:t>
            </a:r>
            <a:r>
              <a:rPr lang="en-US" sz="882" b="0" i="0" kern="1200" dirty="0" err="1">
                <a:solidFill>
                  <a:schemeClr val="tx1"/>
                </a:solidFill>
                <a:effectLst/>
                <a:latin typeface="Segoe Sans Display" pitchFamily="2" charset="0"/>
                <a:ea typeface="+mn-ea"/>
                <a:cs typeface="+mn-cs"/>
              </a:rPr>
              <a:t>adopción</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El </a:t>
            </a:r>
            <a:r>
              <a:rPr lang="en-US" sz="882" b="0" i="0" kern="1200" dirty="0" err="1">
                <a:solidFill>
                  <a:schemeClr val="tx1"/>
                </a:solidFill>
                <a:effectLst/>
                <a:latin typeface="Segoe Sans Display" pitchFamily="2" charset="0"/>
                <a:ea typeface="+mn-ea"/>
                <a:cs typeface="+mn-cs"/>
              </a:rPr>
              <a:t>segundo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problema</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más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sutil</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más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peligroso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creemos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alguien</a:t>
            </a:r>
            <a:r>
              <a:rPr lang="en-US" sz="882" b="0" i="0" kern="1200" dirty="0">
                <a:solidFill>
                  <a:schemeClr val="tx1"/>
                </a:solidFill>
                <a:effectLst/>
                <a:latin typeface="Segoe Sans Display" pitchFamily="2" charset="0"/>
                <a:ea typeface="+mn-ea"/>
                <a:cs typeface="+mn-cs"/>
              </a:rPr>
              <a:t> ha visto </a:t>
            </a:r>
            <a:r>
              <a:rPr lang="en-US" sz="882" b="0" i="0" kern="1200" dirty="0" err="1">
                <a:solidFill>
                  <a:schemeClr val="tx1"/>
                </a:solidFill>
                <a:effectLst/>
                <a:latin typeface="Segoe Sans Display" pitchFamily="2" charset="0"/>
                <a:ea typeface="+mn-ea"/>
                <a:cs typeface="+mn-cs"/>
              </a:rPr>
              <a:t>una</a:t>
            </a:r>
            <a:r>
              <a:rPr lang="en-US" sz="882" b="0" i="0" kern="1200" dirty="0">
                <a:solidFill>
                  <a:schemeClr val="tx1"/>
                </a:solidFill>
                <a:effectLst/>
                <a:latin typeface="Segoe Sans Display" pitchFamily="2" charset="0"/>
                <a:ea typeface="+mn-ea"/>
                <a:cs typeface="+mn-cs"/>
              </a:rPr>
              <a:t> demo o ha </a:t>
            </a:r>
            <a:r>
              <a:rPr lang="en-US" sz="882" b="0" i="0" kern="1200" dirty="0" err="1">
                <a:solidFill>
                  <a:schemeClr val="tx1"/>
                </a:solidFill>
                <a:effectLst/>
                <a:latin typeface="Segoe Sans Display" pitchFamily="2" charset="0"/>
                <a:ea typeface="+mn-ea"/>
                <a:cs typeface="+mn-cs"/>
              </a:rPr>
              <a:t>hecho</a:t>
            </a:r>
            <a:r>
              <a:rPr lang="en-US" sz="882" b="0" i="0" kern="1200" dirty="0">
                <a:solidFill>
                  <a:schemeClr val="tx1"/>
                </a:solidFill>
                <a:effectLst/>
                <a:latin typeface="Segoe Sans Display" pitchFamily="2" charset="0"/>
                <a:ea typeface="+mn-ea"/>
                <a:cs typeface="+mn-cs"/>
              </a:rPr>
              <a:t> un </a:t>
            </a:r>
            <a:r>
              <a:rPr lang="en-US" sz="882" b="0" i="0" kern="1200" dirty="0" err="1">
                <a:solidFill>
                  <a:schemeClr val="tx1"/>
                </a:solidFill>
                <a:effectLst/>
                <a:latin typeface="Segoe Sans Display" pitchFamily="2" charset="0"/>
                <a:ea typeface="+mn-ea"/>
                <a:cs typeface="+mn-cs"/>
              </a:rPr>
              <a:t>curso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ya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estamos</a:t>
            </a:r>
            <a:r>
              <a:rPr lang="en-US" sz="882" b="0" i="0" kern="1200" dirty="0">
                <a:solidFill>
                  <a:schemeClr val="tx1"/>
                </a:solidFill>
                <a:effectLst/>
                <a:latin typeface="Segoe Sans Display" pitchFamily="2" charset="0"/>
                <a:ea typeface="+mn-ea"/>
                <a:cs typeface="+mn-cs"/>
              </a:rPr>
              <a:t>.</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Y no.</a:t>
            </a:r>
          </a:p>
          <a:p>
            <a:pPr fontAlgn="t"/>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falla</a:t>
            </a:r>
            <a:r>
              <a:rPr lang="en-US" sz="882" b="0" i="0" kern="1200" dirty="0">
                <a:solidFill>
                  <a:schemeClr val="tx1"/>
                </a:solidFill>
                <a:effectLst/>
                <a:latin typeface="Segoe Sans Display" pitchFamily="2" charset="0"/>
                <a:ea typeface="+mn-ea"/>
                <a:cs typeface="+mn-cs"/>
              </a:rPr>
              <a:t> es la </a:t>
            </a:r>
            <a:r>
              <a:rPr lang="en-US" sz="882" b="0" i="0" kern="1200" dirty="0" err="1">
                <a:solidFill>
                  <a:schemeClr val="tx1"/>
                </a:solidFill>
                <a:effectLst/>
                <a:latin typeface="Segoe Sans Display" pitchFamily="2" charset="0"/>
                <a:ea typeface="+mn-ea"/>
                <a:cs typeface="+mn-cs"/>
              </a:rPr>
              <a:t>integración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operativa</a:t>
            </a:r>
            <a:r>
              <a:rPr lang="en-US" sz="882" b="0" i="0" kern="1200" dirty="0">
                <a:solidFill>
                  <a:schemeClr val="tx1"/>
                </a:solidFill>
                <a:effectLst/>
                <a:latin typeface="Segoe Sans Display" pitchFamily="2" charset="0"/>
                <a:ea typeface="+mn-ea"/>
                <a:cs typeface="+mn-cs"/>
              </a:rPr>
              <a:t>.</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Si </a:t>
            </a:r>
            <a:r>
              <a:rPr lang="en-US" sz="882" b="0" i="0" kern="1200" dirty="0" err="1">
                <a:solidFill>
                  <a:schemeClr val="tx1"/>
                </a:solidFill>
                <a:effectLst/>
                <a:latin typeface="Segoe Sans Display" pitchFamily="2" charset="0"/>
                <a:ea typeface="+mn-ea"/>
                <a:cs typeface="+mn-cs"/>
              </a:rPr>
              <a:t>el</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agente</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aparece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donde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trabajamos</a:t>
            </a:r>
            <a:r>
              <a:rPr lang="en-US" sz="882" b="0" i="0" kern="1200" dirty="0">
                <a:solidFill>
                  <a:schemeClr val="tx1"/>
                </a:solidFill>
                <a:effectLst/>
                <a:latin typeface="Segoe Sans Display" pitchFamily="2" charset="0"/>
                <a:ea typeface="+mn-ea"/>
                <a:cs typeface="+mn-cs"/>
              </a:rPr>
              <a:t> —Teams, Outlook, </a:t>
            </a:r>
            <a:r>
              <a:rPr lang="en-US" sz="882" b="0" i="0" kern="1200" dirty="0" err="1">
                <a:solidFill>
                  <a:schemeClr val="tx1"/>
                </a:solidFill>
                <a:effectLst/>
                <a:latin typeface="Segoe Sans Display" pitchFamily="2" charset="0"/>
                <a:ea typeface="+mn-ea"/>
                <a:cs typeface="+mn-cs"/>
              </a:rPr>
              <a:t>procesos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internos</a:t>
            </a:r>
            <a:r>
              <a:rPr lang="en-US" sz="882" b="0" i="0" kern="1200" dirty="0">
                <a:solidFill>
                  <a:schemeClr val="tx1"/>
                </a:solidFill>
                <a:effectLst/>
                <a:latin typeface="Segoe Sans Display" pitchFamily="2" charset="0"/>
                <a:ea typeface="+mn-ea"/>
                <a:cs typeface="+mn-cs"/>
              </a:rPr>
              <a:t>— y no reduce pasos reales, no se </a:t>
            </a:r>
            <a:r>
              <a:rPr lang="en-US" sz="882" b="0" i="0" kern="1200" dirty="0" err="1">
                <a:solidFill>
                  <a:schemeClr val="tx1"/>
                </a:solidFill>
                <a:effectLst/>
                <a:latin typeface="Segoe Sans Display" pitchFamily="2" charset="0"/>
                <a:ea typeface="+mn-ea"/>
                <a:cs typeface="+mn-cs"/>
              </a:rPr>
              <a:t>usa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Así</a:t>
            </a:r>
            <a:r>
              <a:rPr lang="en-US" sz="882" b="0" i="0" kern="1200" dirty="0">
                <a:solidFill>
                  <a:schemeClr val="tx1"/>
                </a:solidFill>
                <a:effectLst/>
                <a:latin typeface="Segoe Sans Display" pitchFamily="2" charset="0"/>
                <a:ea typeface="+mn-ea"/>
                <a:cs typeface="+mn-cs"/>
              </a:rPr>
              <a:t> de simple.</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La </a:t>
            </a:r>
            <a:r>
              <a:rPr lang="en-US" sz="882" b="0" i="0" kern="1200" dirty="0" err="1">
                <a:solidFill>
                  <a:schemeClr val="tx1"/>
                </a:solidFill>
                <a:effectLst/>
                <a:latin typeface="Segoe Sans Display" pitchFamily="2" charset="0"/>
                <a:ea typeface="+mn-ea"/>
                <a:cs typeface="+mn-cs"/>
              </a:rPr>
              <a:t>gente</a:t>
            </a:r>
            <a:r>
              <a:rPr lang="en-US" sz="882" b="0" i="0" kern="1200" dirty="0">
                <a:solidFill>
                  <a:schemeClr val="tx1"/>
                </a:solidFill>
                <a:effectLst/>
                <a:latin typeface="Segoe Sans Display" pitchFamily="2" charset="0"/>
                <a:ea typeface="+mn-ea"/>
                <a:cs typeface="+mn-cs"/>
              </a:rPr>
              <a:t> no cambia </a:t>
            </a:r>
            <a:r>
              <a:rPr lang="en-US" sz="882" b="0" i="0" kern="1200" dirty="0" err="1">
                <a:solidFill>
                  <a:schemeClr val="tx1"/>
                </a:solidFill>
                <a:effectLst/>
                <a:latin typeface="Segoe Sans Display" pitchFamily="2" charset="0"/>
                <a:ea typeface="+mn-ea"/>
                <a:cs typeface="+mn-cs"/>
              </a:rPr>
              <a:t>su</a:t>
            </a:r>
            <a:r>
              <a:rPr lang="en-US" sz="882" b="0" i="0" kern="1200" dirty="0">
                <a:solidFill>
                  <a:schemeClr val="tx1"/>
                </a:solidFill>
                <a:effectLst/>
                <a:latin typeface="Segoe Sans Display" pitchFamily="2" charset="0"/>
                <a:ea typeface="+mn-ea"/>
                <a:cs typeface="+mn-cs"/>
              </a:rPr>
              <a:t> forma de </a:t>
            </a:r>
            <a:r>
              <a:rPr lang="en-US" sz="882" b="0" i="0" kern="1200" dirty="0" err="1">
                <a:solidFill>
                  <a:schemeClr val="tx1"/>
                </a:solidFill>
                <a:effectLst/>
                <a:latin typeface="Segoe Sans Display" pitchFamily="2" charset="0"/>
                <a:ea typeface="+mn-ea"/>
                <a:cs typeface="+mn-cs"/>
              </a:rPr>
              <a:t>trabajar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algo sea </a:t>
            </a:r>
            <a:r>
              <a:rPr lang="en-US" sz="882" b="0" i="0" kern="1200" dirty="0" err="1">
                <a:solidFill>
                  <a:schemeClr val="tx1"/>
                </a:solidFill>
                <a:effectLst/>
                <a:latin typeface="Segoe Sans Display" pitchFamily="2" charset="0"/>
                <a:ea typeface="+mn-ea"/>
                <a:cs typeface="+mn-cs"/>
              </a:rPr>
              <a:t>interesante</a:t>
            </a:r>
            <a:r>
              <a:rPr lang="en-US" sz="882" b="0" i="0" kern="1200" dirty="0">
                <a:solidFill>
                  <a:schemeClr val="tx1"/>
                </a:solidFill>
                <a:effectLst/>
                <a:latin typeface="Segoe Sans Display" pitchFamily="2" charset="0"/>
                <a:ea typeface="+mn-ea"/>
                <a:cs typeface="+mn-cs"/>
              </a:rPr>
              <a:t>… la cambia </a:t>
            </a:r>
            <a:r>
              <a:rPr lang="en-US" sz="882" b="0" i="0" kern="1200" dirty="0" err="1">
                <a:solidFill>
                  <a:schemeClr val="tx1"/>
                </a:solidFill>
                <a:effectLst/>
                <a:latin typeface="Segoe Sans Display" pitchFamily="2" charset="0"/>
                <a:ea typeface="+mn-ea"/>
                <a:cs typeface="+mn-cs"/>
              </a:rPr>
              <a:t>cuando</a:t>
            </a:r>
            <a:r>
              <a:rPr lang="en-US" sz="882" b="0" i="0" kern="1200" dirty="0">
                <a:solidFill>
                  <a:schemeClr val="tx1"/>
                </a:solidFill>
                <a:effectLst/>
                <a:latin typeface="Segoe Sans Display" pitchFamily="2" charset="0"/>
                <a:ea typeface="+mn-ea"/>
                <a:cs typeface="+mn-cs"/>
              </a:rPr>
              <a:t> le </a:t>
            </a:r>
            <a:r>
              <a:rPr lang="en-US" sz="882" b="0" i="0" kern="1200" dirty="0" err="1">
                <a:solidFill>
                  <a:schemeClr val="tx1"/>
                </a:solidFill>
                <a:effectLst/>
                <a:latin typeface="Segoe Sans Display" pitchFamily="2" charset="0"/>
                <a:ea typeface="+mn-ea"/>
                <a:cs typeface="+mn-cs"/>
              </a:rPr>
              <a:t>evita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trabajo</a:t>
            </a:r>
            <a:r>
              <a:rPr lang="en-US" sz="882" b="0" i="0" kern="1200" dirty="0">
                <a:solidFill>
                  <a:schemeClr val="tx1"/>
                </a:solidFill>
                <a:effectLst/>
                <a:latin typeface="Segoe Sans Display" pitchFamily="2" charset="0"/>
                <a:ea typeface="+mn-ea"/>
                <a:cs typeface="+mn-cs"/>
              </a:rPr>
              <a:t>.</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Todo lo </a:t>
            </a:r>
            <a:r>
              <a:rPr lang="en-US" sz="882" b="0" i="0" kern="1200" dirty="0" err="1">
                <a:solidFill>
                  <a:schemeClr val="tx1"/>
                </a:solidFill>
                <a:effectLst/>
                <a:latin typeface="Segoe Sans Display" pitchFamily="2" charset="0"/>
                <a:ea typeface="+mn-ea"/>
                <a:cs typeface="+mn-cs"/>
              </a:rPr>
              <a:t>demás</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teoría</a:t>
            </a:r>
            <a:r>
              <a:rPr lang="en-US" sz="882" b="0" i="0" kern="1200" dirty="0">
                <a:solidFill>
                  <a:schemeClr val="tx1"/>
                </a:solidFill>
                <a:effectLst/>
                <a:latin typeface="Segoe Sans Display" pitchFamily="2" charset="0"/>
                <a:ea typeface="+mn-ea"/>
                <a:cs typeface="+mn-cs"/>
              </a:rPr>
              <a:t> bien </a:t>
            </a:r>
            <a:r>
              <a:rPr lang="en-US" sz="882" b="0" i="0" kern="1200" dirty="0" err="1">
                <a:solidFill>
                  <a:schemeClr val="tx1"/>
                </a:solidFill>
                <a:effectLst/>
                <a:latin typeface="Segoe Sans Display" pitchFamily="2" charset="0"/>
                <a:ea typeface="+mn-ea"/>
                <a:cs typeface="+mn-cs"/>
              </a:rPr>
              <a:t>intencionada</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Y </a:t>
            </a:r>
            <a:r>
              <a:rPr lang="en-US" sz="882" b="0" i="0" kern="1200" dirty="0" err="1">
                <a:solidFill>
                  <a:schemeClr val="tx1"/>
                </a:solidFill>
                <a:effectLst/>
                <a:latin typeface="Segoe Sans Display" pitchFamily="2" charset="0"/>
                <a:ea typeface="+mn-ea"/>
                <a:cs typeface="+mn-cs"/>
              </a:rPr>
              <a:t>el</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tercero</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el</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clásico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cuello</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botella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organizativo</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Cuando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depende</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tres</a:t>
            </a:r>
            <a:r>
              <a:rPr lang="en-US" sz="882" b="0" i="0" kern="1200" dirty="0">
                <a:solidFill>
                  <a:schemeClr val="tx1"/>
                </a:solidFill>
                <a:effectLst/>
                <a:latin typeface="Segoe Sans Display" pitchFamily="2" charset="0"/>
                <a:ea typeface="+mn-ea"/>
                <a:cs typeface="+mn-cs"/>
              </a:rPr>
              <a:t> personas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saben</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el</a:t>
            </a:r>
            <a:r>
              <a:rPr lang="en-US" sz="882" b="0" i="0" kern="1200" dirty="0">
                <a:solidFill>
                  <a:schemeClr val="tx1"/>
                </a:solidFill>
                <a:effectLst/>
                <a:latin typeface="Segoe Sans Display" pitchFamily="2" charset="0"/>
                <a:ea typeface="+mn-ea"/>
                <a:cs typeface="+mn-cs"/>
              </a:rPr>
              <a:t> resto de la </a:t>
            </a:r>
            <a:r>
              <a:rPr lang="en-US" sz="882" b="0" i="0" kern="1200" dirty="0" err="1">
                <a:solidFill>
                  <a:schemeClr val="tx1"/>
                </a:solidFill>
                <a:effectLst/>
                <a:latin typeface="Segoe Sans Display" pitchFamily="2" charset="0"/>
                <a:ea typeface="+mn-ea"/>
                <a:cs typeface="+mn-cs"/>
              </a:rPr>
              <a:t>organización</a:t>
            </a:r>
            <a:r>
              <a:rPr lang="en-US" sz="882" b="0" i="0" kern="1200" dirty="0">
                <a:solidFill>
                  <a:schemeClr val="tx1"/>
                </a:solidFill>
                <a:effectLst/>
                <a:latin typeface="Segoe Sans Display" pitchFamily="2" charset="0"/>
                <a:ea typeface="+mn-ea"/>
                <a:cs typeface="+mn-cs"/>
              </a:rPr>
              <a:t> se </a:t>
            </a:r>
            <a:r>
              <a:rPr lang="en-US" sz="882" b="0" i="0" kern="1200" dirty="0" err="1">
                <a:solidFill>
                  <a:schemeClr val="tx1"/>
                </a:solidFill>
                <a:effectLst/>
                <a:latin typeface="Segoe Sans Display" pitchFamily="2" charset="0"/>
                <a:ea typeface="+mn-ea"/>
                <a:cs typeface="+mn-cs"/>
              </a:rPr>
              <a:t>queda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mirando</a:t>
            </a:r>
            <a:r>
              <a:rPr lang="en-US" sz="882" b="0" i="0" kern="1200" dirty="0">
                <a:solidFill>
                  <a:schemeClr val="tx1"/>
                </a:solidFill>
                <a:effectLst/>
                <a:latin typeface="Segoe Sans Display" pitchFamily="2" charset="0"/>
                <a:ea typeface="+mn-ea"/>
                <a:cs typeface="+mn-cs"/>
              </a:rPr>
              <a:t>.</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Y </a:t>
            </a:r>
            <a:r>
              <a:rPr lang="en-US" sz="882" b="0" i="0" kern="1200" dirty="0" err="1">
                <a:solidFill>
                  <a:schemeClr val="tx1"/>
                </a:solidFill>
                <a:effectLst/>
                <a:latin typeface="Segoe Sans Display" pitchFamily="2" charset="0"/>
                <a:ea typeface="+mn-ea"/>
                <a:cs typeface="+mn-cs"/>
              </a:rPr>
              <a:t>ahí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entramos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un </a:t>
            </a:r>
            <a:r>
              <a:rPr lang="en-US" sz="882" b="0" i="0" kern="1200" dirty="0" err="1">
                <a:solidFill>
                  <a:schemeClr val="tx1"/>
                </a:solidFill>
                <a:effectLst/>
                <a:latin typeface="Segoe Sans Display" pitchFamily="2" charset="0"/>
                <a:ea typeface="+mn-ea"/>
                <a:cs typeface="+mn-cs"/>
              </a:rPr>
              <a:t>modelo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escala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exactamente</a:t>
            </a:r>
            <a:r>
              <a:rPr lang="en-US" sz="882" b="0" i="0" kern="1200" dirty="0">
                <a:solidFill>
                  <a:schemeClr val="tx1"/>
                </a:solidFill>
                <a:effectLst/>
                <a:latin typeface="Segoe Sans Display" pitchFamily="2" charset="0"/>
                <a:ea typeface="+mn-ea"/>
                <a:cs typeface="+mn-cs"/>
              </a:rPr>
              <a:t> a la </a:t>
            </a:r>
            <a:r>
              <a:rPr lang="en-US" sz="882" b="0" i="0" kern="1200" dirty="0" err="1">
                <a:solidFill>
                  <a:schemeClr val="tx1"/>
                </a:solidFill>
                <a:effectLst/>
                <a:latin typeface="Segoe Sans Display" pitchFamily="2" charset="0"/>
                <a:ea typeface="+mn-ea"/>
                <a:cs typeface="+mn-cs"/>
              </a:rPr>
              <a:t>velocidad</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esas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tres</a:t>
            </a:r>
            <a:r>
              <a:rPr lang="en-US" sz="882" b="0" i="0" kern="1200" dirty="0">
                <a:solidFill>
                  <a:schemeClr val="tx1"/>
                </a:solidFill>
                <a:effectLst/>
                <a:latin typeface="Segoe Sans Display" pitchFamily="2" charset="0"/>
                <a:ea typeface="+mn-ea"/>
                <a:cs typeface="+mn-cs"/>
              </a:rPr>
              <a:t> personas.</a:t>
            </a:r>
          </a:p>
          <a:p>
            <a:pPr fontAlgn="t"/>
            <a:r>
              <a:rPr lang="en-US" sz="882" b="0" i="0" kern="1200" dirty="0" err="1">
                <a:solidFill>
                  <a:schemeClr val="tx1"/>
                </a:solidFill>
                <a:effectLst/>
                <a:latin typeface="Segoe Sans Display" pitchFamily="2" charset="0"/>
                <a:ea typeface="+mn-ea"/>
                <a:cs typeface="+mn-cs"/>
              </a:rPr>
              <a:t>Técnicamente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es un </a:t>
            </a:r>
            <a:r>
              <a:rPr lang="en-US" sz="882" b="0" i="0" kern="1200" dirty="0" err="1">
                <a:solidFill>
                  <a:schemeClr val="tx1"/>
                </a:solidFill>
                <a:effectLst/>
                <a:latin typeface="Segoe Sans Display" pitchFamily="2" charset="0"/>
                <a:ea typeface="+mn-ea"/>
                <a:cs typeface="+mn-cs"/>
              </a:rPr>
              <a:t>problema</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distribución</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capacidades</a:t>
            </a:r>
            <a:r>
              <a:rPr lang="en-US" sz="882" b="0" i="0" kern="1200" dirty="0">
                <a:solidFill>
                  <a:schemeClr val="tx1"/>
                </a:solidFill>
                <a:effectLst/>
                <a:latin typeface="Segoe Sans Display" pitchFamily="2" charset="0"/>
                <a:ea typeface="+mn-ea"/>
                <a:cs typeface="+mn-cs"/>
              </a:rPr>
              <a:t>, no de </a:t>
            </a:r>
            <a:r>
              <a:rPr lang="en-US" sz="882" b="0" i="0" kern="1200" dirty="0" err="1">
                <a:solidFill>
                  <a:schemeClr val="tx1"/>
                </a:solidFill>
                <a:effectLst/>
                <a:latin typeface="Segoe Sans Display" pitchFamily="2" charset="0"/>
                <a:ea typeface="+mn-ea"/>
                <a:cs typeface="+mn-cs"/>
              </a:rPr>
              <a:t>tecnología</a:t>
            </a:r>
            <a:r>
              <a:rPr lang="en-US" sz="882" b="0" i="0" kern="1200" dirty="0">
                <a:solidFill>
                  <a:schemeClr val="tx1"/>
                </a:solidFill>
                <a:effectLst/>
                <a:latin typeface="Segoe Sans Display" pitchFamily="2" charset="0"/>
                <a:ea typeface="+mn-ea"/>
                <a:cs typeface="+mn-cs"/>
              </a:rPr>
              <a:t>.</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Si no </a:t>
            </a:r>
            <a:r>
              <a:rPr lang="en-US" sz="882" b="0" i="0" kern="1200" dirty="0" err="1">
                <a:solidFill>
                  <a:schemeClr val="tx1"/>
                </a:solidFill>
                <a:effectLst/>
                <a:latin typeface="Segoe Sans Display" pitchFamily="2" charset="0"/>
                <a:ea typeface="+mn-ea"/>
                <a:cs typeface="+mn-cs"/>
              </a:rPr>
              <a:t>conseguimos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más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gente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pueda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diseñar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ajustar</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utilizar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agentes</a:t>
            </a:r>
            <a:r>
              <a:rPr lang="en-US" sz="882" b="0" i="0" kern="1200" dirty="0">
                <a:solidFill>
                  <a:schemeClr val="tx1"/>
                </a:solidFill>
                <a:effectLst/>
                <a:latin typeface="Segoe Sans Display" pitchFamily="2" charset="0"/>
                <a:ea typeface="+mn-ea"/>
                <a:cs typeface="+mn-cs"/>
              </a:rPr>
              <a:t> con control —</a:t>
            </a:r>
            <a:r>
              <a:rPr lang="en-US" sz="882" b="0" i="0" kern="1200" dirty="0" err="1">
                <a:solidFill>
                  <a:schemeClr val="tx1"/>
                </a:solidFill>
                <a:effectLst/>
                <a:latin typeface="Segoe Sans Display" pitchFamily="2" charset="0"/>
                <a:ea typeface="+mn-ea"/>
                <a:cs typeface="+mn-cs"/>
              </a:rPr>
              <a:t>ojo</a:t>
            </a:r>
            <a:r>
              <a:rPr lang="en-US" sz="882" b="0" i="0" kern="1200" dirty="0">
                <a:solidFill>
                  <a:schemeClr val="tx1"/>
                </a:solidFill>
                <a:effectLst/>
                <a:latin typeface="Segoe Sans Display" pitchFamily="2" charset="0"/>
                <a:ea typeface="+mn-ea"/>
                <a:cs typeface="+mn-cs"/>
              </a:rPr>
              <a:t> con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con control— lo </a:t>
            </a:r>
            <a:r>
              <a:rPr lang="en-US" sz="882" b="0" i="0" kern="1200" dirty="0" err="1">
                <a:solidFill>
                  <a:schemeClr val="tx1"/>
                </a:solidFill>
                <a:effectLst/>
                <a:latin typeface="Segoe Sans Display" pitchFamily="2" charset="0"/>
                <a:ea typeface="+mn-ea"/>
                <a:cs typeface="+mn-cs"/>
              </a:rPr>
              <a:t>único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hemos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hecho</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añadir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otra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dependencia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más</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Y </a:t>
            </a:r>
            <a:r>
              <a:rPr lang="en-US" sz="882" b="0" i="0" kern="1200" dirty="0" err="1">
                <a:solidFill>
                  <a:schemeClr val="tx1"/>
                </a:solidFill>
                <a:effectLst/>
                <a:latin typeface="Segoe Sans Display" pitchFamily="2" charset="0"/>
                <a:ea typeface="+mn-ea"/>
                <a:cs typeface="+mn-cs"/>
              </a:rPr>
              <a:t>ahí</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donde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muchos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proyectos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empiezan</a:t>
            </a:r>
            <a:r>
              <a:rPr lang="en-US" sz="882" b="0" i="0" kern="1200" dirty="0">
                <a:solidFill>
                  <a:schemeClr val="tx1"/>
                </a:solidFill>
                <a:effectLst/>
                <a:latin typeface="Segoe Sans Display" pitchFamily="2" charset="0"/>
                <a:ea typeface="+mn-ea"/>
                <a:cs typeface="+mn-cs"/>
              </a:rPr>
              <a:t> con </a:t>
            </a:r>
            <a:r>
              <a:rPr lang="en-US" sz="882" b="0" i="0" kern="1200" dirty="0" err="1">
                <a:solidFill>
                  <a:schemeClr val="tx1"/>
                </a:solidFill>
                <a:effectLst/>
                <a:latin typeface="Segoe Sans Display" pitchFamily="2" charset="0"/>
                <a:ea typeface="+mn-ea"/>
                <a:cs typeface="+mn-cs"/>
              </a:rPr>
              <a:t>muy</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buena</a:t>
            </a:r>
            <a:r>
              <a:rPr lang="en-US" sz="882" b="0" i="0" kern="1200" dirty="0">
                <a:solidFill>
                  <a:schemeClr val="tx1"/>
                </a:solidFill>
                <a:effectLst/>
                <a:latin typeface="Segoe Sans Display" pitchFamily="2" charset="0"/>
                <a:ea typeface="+mn-ea"/>
                <a:cs typeface="+mn-cs"/>
              </a:rPr>
              <a:t> pinta… y </a:t>
            </a:r>
            <a:r>
              <a:rPr lang="en-US" sz="882" b="0" i="0" kern="1200" dirty="0" err="1">
                <a:solidFill>
                  <a:schemeClr val="tx1"/>
                </a:solidFill>
                <a:effectLst/>
                <a:latin typeface="Segoe Sans Display" pitchFamily="2" charset="0"/>
                <a:ea typeface="+mn-ea"/>
                <a:cs typeface="+mn-cs"/>
              </a:rPr>
              <a:t>desaparecen</a:t>
            </a:r>
            <a:r>
              <a:rPr lang="en-US" sz="882" b="0" i="0" kern="1200" dirty="0">
                <a:solidFill>
                  <a:schemeClr val="tx1"/>
                </a:solidFill>
                <a:effectLst/>
                <a:latin typeface="Segoe Sans Display" pitchFamily="2" charset="0"/>
                <a:ea typeface="+mn-ea"/>
                <a:cs typeface="+mn-cs"/>
              </a:rPr>
              <a:t> sin </a:t>
            </a:r>
            <a:r>
              <a:rPr lang="en-US" sz="882" b="0" i="0" kern="1200" dirty="0" err="1">
                <a:solidFill>
                  <a:schemeClr val="tx1"/>
                </a:solidFill>
                <a:effectLst/>
                <a:latin typeface="Segoe Sans Display" pitchFamily="2" charset="0"/>
                <a:ea typeface="+mn-ea"/>
                <a:cs typeface="+mn-cs"/>
              </a:rPr>
              <a:t>hacer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ruido</a:t>
            </a:r>
            <a:r>
              <a:rPr lang="en-US" sz="882" b="0" i="0" kern="1200" dirty="0">
                <a:solidFill>
                  <a:schemeClr val="tx1"/>
                </a:solidFill>
                <a:effectLst/>
                <a:latin typeface="Segoe Sans Display" pitchFamily="2" charset="0"/>
                <a:ea typeface="+mn-ea"/>
                <a:cs typeface="+mn-cs"/>
              </a:rPr>
              <a:t>. Nadie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usa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nadie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mantiene</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nadie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pregunta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ellos</a:t>
            </a:r>
            <a:r>
              <a:rPr lang="en-US" sz="882" b="0" i="0" kern="1200" dirty="0">
                <a:solidFill>
                  <a:schemeClr val="tx1"/>
                </a:solidFill>
                <a:effectLst/>
                <a:latin typeface="Segoe Sans Display" pitchFamily="2" charset="0"/>
                <a:ea typeface="+mn-ea"/>
                <a:cs typeface="+mn-cs"/>
              </a:rPr>
              <a:t>… hasta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unos</a:t>
            </a:r>
            <a:r>
              <a:rPr lang="en-US" sz="882" b="0" i="0" kern="1200" dirty="0">
                <a:solidFill>
                  <a:schemeClr val="tx1"/>
                </a:solidFill>
                <a:effectLst/>
                <a:latin typeface="Segoe Sans Display" pitchFamily="2" charset="0"/>
                <a:ea typeface="+mn-ea"/>
                <a:cs typeface="+mn-cs"/>
              </a:rPr>
              <a:t> meses </a:t>
            </a:r>
            <a:r>
              <a:rPr lang="en-US" sz="882" b="0" i="0" kern="1200" dirty="0" err="1">
                <a:solidFill>
                  <a:schemeClr val="tx1"/>
                </a:solidFill>
                <a:effectLst/>
                <a:latin typeface="Segoe Sans Display" pitchFamily="2" charset="0"/>
                <a:ea typeface="+mn-ea"/>
                <a:cs typeface="+mn-cs"/>
              </a:rPr>
              <a:t>después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alguien</a:t>
            </a:r>
            <a:r>
              <a:rPr lang="en-US" sz="882" b="0" i="0" kern="1200" dirty="0">
                <a:solidFill>
                  <a:schemeClr val="tx1"/>
                </a:solidFill>
                <a:effectLst/>
                <a:latin typeface="Segoe Sans Display" pitchFamily="2" charset="0"/>
                <a:ea typeface="+mn-ea"/>
                <a:cs typeface="+mn-cs"/>
              </a:rPr>
              <a:t> dice ‘¿</a:t>
            </a:r>
            <a:r>
              <a:rPr lang="en-US" sz="882" b="0" i="0" kern="1200" dirty="0" err="1">
                <a:solidFill>
                  <a:schemeClr val="tx1"/>
                </a:solidFill>
                <a:effectLst/>
                <a:latin typeface="Segoe Sans Display" pitchFamily="2" charset="0"/>
                <a:ea typeface="+mn-ea"/>
                <a:cs typeface="+mn-cs"/>
              </a:rPr>
              <a:t>qué</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pasó</a:t>
            </a:r>
            <a:r>
              <a:rPr lang="en-US" sz="882" b="0" i="0" kern="1200" dirty="0">
                <a:solidFill>
                  <a:schemeClr val="tx1"/>
                </a:solidFill>
                <a:effectLst/>
                <a:latin typeface="Segoe Sans Display" pitchFamily="2" charset="0"/>
                <a:ea typeface="+mn-ea"/>
                <a:cs typeface="+mn-cs"/>
              </a:rPr>
              <a:t> con </a:t>
            </a:r>
            <a:r>
              <a:rPr lang="en-US" sz="882" b="0" i="0" kern="1200" dirty="0" err="1">
                <a:solidFill>
                  <a:schemeClr val="tx1"/>
                </a:solidFill>
                <a:effectLst/>
                <a:latin typeface="Segoe Sans Display" pitchFamily="2" charset="0"/>
                <a:ea typeface="+mn-ea"/>
                <a:cs typeface="+mn-cs"/>
              </a:rPr>
              <a:t>aquello</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agentes</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Y la </a:t>
            </a:r>
            <a:r>
              <a:rPr lang="en-US" sz="882" b="0" i="0" kern="1200" dirty="0" err="1">
                <a:solidFill>
                  <a:schemeClr val="tx1"/>
                </a:solidFill>
                <a:effectLst/>
                <a:latin typeface="Segoe Sans Display" pitchFamily="2" charset="0"/>
                <a:ea typeface="+mn-ea"/>
                <a:cs typeface="+mn-cs"/>
              </a:rPr>
              <a:t>respuesta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suele</a:t>
            </a:r>
            <a:r>
              <a:rPr lang="en-US" sz="882" b="0" i="0" kern="1200" dirty="0">
                <a:solidFill>
                  <a:schemeClr val="tx1"/>
                </a:solidFill>
                <a:effectLst/>
                <a:latin typeface="Segoe Sans Display" pitchFamily="2" charset="0"/>
                <a:ea typeface="+mn-ea"/>
                <a:cs typeface="+mn-cs"/>
              </a:rPr>
              <a:t> ser </a:t>
            </a:r>
            <a:r>
              <a:rPr lang="en-US" sz="882" b="0" i="0" kern="1200" dirty="0" err="1">
                <a:solidFill>
                  <a:schemeClr val="tx1"/>
                </a:solidFill>
                <a:effectLst/>
                <a:latin typeface="Segoe Sans Display" pitchFamily="2" charset="0"/>
                <a:ea typeface="+mn-ea"/>
                <a:cs typeface="+mn-cs"/>
              </a:rPr>
              <a:t>bastante</a:t>
            </a:r>
            <a:r>
              <a:rPr lang="en-US" sz="882" b="0" i="0" kern="1200" dirty="0">
                <a:solidFill>
                  <a:schemeClr val="tx1"/>
                </a:solidFill>
                <a:effectLst/>
                <a:latin typeface="Segoe Sans Display" pitchFamily="2" charset="0"/>
                <a:ea typeface="+mn-ea"/>
                <a:cs typeface="+mn-cs"/>
              </a:rPr>
              <a:t> simple: nada. No </a:t>
            </a:r>
            <a:r>
              <a:rPr lang="en-US" sz="882" b="0" i="0" kern="1200" dirty="0" err="1">
                <a:solidFill>
                  <a:schemeClr val="tx1"/>
                </a:solidFill>
                <a:effectLst/>
                <a:latin typeface="Segoe Sans Display" pitchFamily="2" charset="0"/>
                <a:ea typeface="+mn-ea"/>
                <a:cs typeface="+mn-cs"/>
              </a:rPr>
              <a:t>pasó</a:t>
            </a:r>
            <a:r>
              <a:rPr lang="en-US" sz="882" b="0" i="0" kern="1200" dirty="0">
                <a:solidFill>
                  <a:schemeClr val="tx1"/>
                </a:solidFill>
                <a:effectLst/>
                <a:latin typeface="Segoe Sans Display" pitchFamily="2" charset="0"/>
                <a:ea typeface="+mn-ea"/>
                <a:cs typeface="+mn-cs"/>
              </a:rPr>
              <a:t> nada</a:t>
            </a:r>
          </a:p>
        </p:txBody>
      </p:sp>
      <p:sp>
        <p:nvSpPr>
          <p:cNvPr id="4" name="Header Placeholder 3">
            <a:extLst>
              <a:ext uri="{FF2B5EF4-FFF2-40B4-BE49-F238E27FC236}">
                <a16:creationId xmlns:a16="http://schemas.microsoft.com/office/drawing/2014/main" id="{F6D50CA4-CA06-2568-3FC3-899AE3F5507B}"/>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814C19C3-5003-AF0F-9203-494E4BDC7531}"/>
              </a:ext>
            </a:extLst>
          </p:cNvPr>
          <p:cNvSpPr>
            <a:spLocks noGrp="1"/>
          </p:cNvSpPr>
          <p:nvPr>
            <p:ph type="ftr" sz="quarter" idx="4"/>
          </p:nvPr>
        </p:nvSpPr>
        <p:spPr/>
        <p:txBody>
          <a:bodyPr/>
          <a:lstStyle/>
          <a:p>
            <a:pPr defTabSz="914099" eaLnBrk="0" hangingPunct="0"/>
            <a:r>
              <a:rPr lang="es-es" sz="400">
                <a:gradFill>
                  <a:gsLst>
                    <a:gs pos="0">
                      <a:prstClr val="black"/>
                    </a:gs>
                    <a:gs pos="100000">
                      <a:prstClr val="black"/>
                    </a:gs>
                  </a:gsLst>
                  <a:lin ang="5400000" scaled="0"/>
                </a:gradFill>
                <a:ea typeface="Segoe UI" pitchFamily="34" charset="0"/>
              </a:rPr>
              <a:t>© Microsoft Corporation. Todos los derechos reservados. MICROSOFT NO OFRECE GARANTÍAS, YA SEAN EXPRESAS, IMPLÍCITAS O PREVISTAS POR LA LEY, CON RESPECTO A LA INFORMACIÓN DE ESTA PRESENTACIÓN.</a:t>
            </a:r>
          </a:p>
        </p:txBody>
      </p:sp>
      <p:sp>
        <p:nvSpPr>
          <p:cNvPr id="6" name="Date Placeholder 5">
            <a:extLst>
              <a:ext uri="{FF2B5EF4-FFF2-40B4-BE49-F238E27FC236}">
                <a16:creationId xmlns:a16="http://schemas.microsoft.com/office/drawing/2014/main" id="{7DE933AB-480E-7055-0DB1-8AD0DC845E28}"/>
              </a:ext>
            </a:extLst>
          </p:cNvPr>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a:extLst>
              <a:ext uri="{FF2B5EF4-FFF2-40B4-BE49-F238E27FC236}">
                <a16:creationId xmlns:a16="http://schemas.microsoft.com/office/drawing/2014/main" id="{8F6F776D-FB4D-25E0-A055-A03E95242656}"/>
              </a:ext>
            </a:extLst>
          </p:cNvPr>
          <p:cNvSpPr>
            <a:spLocks noGrp="1"/>
          </p:cNvSpPr>
          <p:nvPr>
            <p:ph type="sldNum" sz="quarter" idx="5"/>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3154241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5F89BF-DABB-ECB1-ED1A-A6519CC8C6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7AFC2D-F9D4-9F4F-1E9B-F90F741EA613}"/>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C83C00AA-3E71-48D5-F217-F595DB647970}"/>
              </a:ext>
            </a:extLst>
          </p:cNvPr>
          <p:cNvSpPr>
            <a:spLocks noGrp="1"/>
          </p:cNvSpPr>
          <p:nvPr>
            <p:ph type="body" idx="1"/>
          </p:nvPr>
        </p:nvSpPr>
        <p:spPr/>
        <p:txBody>
          <a:bodyPr/>
          <a:lstStyle/>
          <a:p>
            <a:pPr fontAlgn="t"/>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tenemos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el</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clásico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problema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cuando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alguien</a:t>
            </a:r>
            <a:r>
              <a:rPr lang="en-US" sz="882" b="0" i="0" kern="1200" dirty="0">
                <a:solidFill>
                  <a:schemeClr val="tx1"/>
                </a:solidFill>
                <a:effectLst/>
                <a:latin typeface="Segoe Sans Display" pitchFamily="2" charset="0"/>
                <a:ea typeface="+mn-ea"/>
                <a:cs typeface="+mn-cs"/>
              </a:rPr>
              <a:t> se mete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serio: hay </a:t>
            </a:r>
            <a:r>
              <a:rPr lang="en-US" sz="882" b="0" i="0" kern="1200" dirty="0" err="1">
                <a:solidFill>
                  <a:schemeClr val="tx1"/>
                </a:solidFill>
                <a:effectLst/>
                <a:latin typeface="Segoe Sans Display" pitchFamily="2" charset="0"/>
                <a:ea typeface="+mn-ea"/>
                <a:cs typeface="+mn-cs"/>
              </a:rPr>
              <a:t>recursos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demasiados</a:t>
            </a:r>
            <a:r>
              <a:rPr lang="en-US" sz="882" b="0" i="0" kern="1200" dirty="0">
                <a:solidFill>
                  <a:schemeClr val="tx1"/>
                </a:solidFill>
                <a:effectLst/>
                <a:latin typeface="Segoe Sans Display" pitchFamily="2" charset="0"/>
                <a:ea typeface="+mn-ea"/>
                <a:cs typeface="+mn-cs"/>
              </a:rPr>
              <a:t>.</a:t>
            </a:r>
          </a:p>
          <a:p>
            <a:pPr fontAlgn="t"/>
            <a:r>
              <a:rPr lang="en-US" sz="882" b="0" i="0" kern="1200" dirty="0" err="1">
                <a:solidFill>
                  <a:schemeClr val="tx1"/>
                </a:solidFill>
                <a:effectLst/>
                <a:latin typeface="Segoe Sans Display" pitchFamily="2" charset="0"/>
                <a:ea typeface="+mn-ea"/>
                <a:cs typeface="+mn-cs"/>
              </a:rPr>
              <a:t>Tienes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documentación</a:t>
            </a:r>
            <a:r>
              <a:rPr lang="en-US" sz="882" b="0" i="0" kern="1200" dirty="0">
                <a:solidFill>
                  <a:schemeClr val="tx1"/>
                </a:solidFill>
                <a:effectLst/>
                <a:latin typeface="Segoe Sans Display" pitchFamily="2" charset="0"/>
                <a:ea typeface="+mn-ea"/>
                <a:cs typeface="+mn-cs"/>
              </a:rPr>
              <a:t>, hubs, </a:t>
            </a:r>
            <a:r>
              <a:rPr lang="en-US" sz="882" b="0" i="0" kern="1200" dirty="0" err="1">
                <a:solidFill>
                  <a:schemeClr val="tx1"/>
                </a:solidFill>
                <a:effectLst/>
                <a:latin typeface="Segoe Sans Display" pitchFamily="2" charset="0"/>
                <a:ea typeface="+mn-ea"/>
                <a:cs typeface="+mn-cs"/>
              </a:rPr>
              <a:t>librerías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escenarios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guías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adopción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perfectamente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organizado</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aun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así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sigues</a:t>
            </a:r>
            <a:r>
              <a:rPr lang="en-US" sz="882" b="0" i="0" kern="1200" dirty="0">
                <a:solidFill>
                  <a:schemeClr val="tx1"/>
                </a:solidFill>
                <a:effectLst/>
                <a:latin typeface="Segoe Sans Display" pitchFamily="2" charset="0"/>
                <a:ea typeface="+mn-ea"/>
                <a:cs typeface="+mn-cs"/>
              </a:rPr>
              <a:t> sin </a:t>
            </a:r>
            <a:r>
              <a:rPr lang="en-US" sz="882" b="0" i="0" kern="1200" dirty="0" err="1">
                <a:solidFill>
                  <a:schemeClr val="tx1"/>
                </a:solidFill>
                <a:effectLst/>
                <a:latin typeface="Segoe Sans Display" pitchFamily="2" charset="0"/>
                <a:ea typeface="+mn-ea"/>
                <a:cs typeface="+mn-cs"/>
              </a:rPr>
              <a:t>tener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ni</a:t>
            </a:r>
            <a:r>
              <a:rPr lang="en-US" sz="882" b="0" i="0" kern="1200" dirty="0">
                <a:solidFill>
                  <a:schemeClr val="tx1"/>
                </a:solidFill>
                <a:effectLst/>
                <a:latin typeface="Segoe Sans Display" pitchFamily="2" charset="0"/>
                <a:ea typeface="+mn-ea"/>
                <a:cs typeface="+mn-cs"/>
              </a:rPr>
              <a:t> idea de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dónde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empezar</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Y </a:t>
            </a:r>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donde</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gente</a:t>
            </a:r>
            <a:r>
              <a:rPr lang="en-US" sz="882" b="0" i="0" kern="1200" dirty="0">
                <a:solidFill>
                  <a:schemeClr val="tx1"/>
                </a:solidFill>
                <a:effectLst/>
                <a:latin typeface="Segoe Sans Display" pitchFamily="2" charset="0"/>
                <a:ea typeface="+mn-ea"/>
                <a:cs typeface="+mn-cs"/>
              </a:rPr>
              <a:t> se </a:t>
            </a:r>
            <a:r>
              <a:rPr lang="en-US" sz="882" b="0" i="0" kern="1200" dirty="0" err="1">
                <a:solidFill>
                  <a:schemeClr val="tx1"/>
                </a:solidFill>
                <a:effectLst/>
                <a:latin typeface="Segoe Sans Display" pitchFamily="2" charset="0"/>
                <a:ea typeface="+mn-ea"/>
                <a:cs typeface="+mn-cs"/>
              </a:rPr>
              <a:t>lía</a:t>
            </a:r>
            <a:r>
              <a:rPr lang="en-US" sz="882" b="0" i="0" kern="1200" dirty="0">
                <a:solidFill>
                  <a:schemeClr val="tx1"/>
                </a:solidFill>
                <a:effectLst/>
                <a:latin typeface="Segoe Sans Display" pitchFamily="2" charset="0"/>
                <a:ea typeface="+mn-ea"/>
                <a:cs typeface="+mn-cs"/>
              </a:rPr>
              <a:t> sola: </a:t>
            </a:r>
            <a:r>
              <a:rPr lang="en-US" sz="882" b="0" i="0" kern="1200" dirty="0" err="1">
                <a:solidFill>
                  <a:schemeClr val="tx1"/>
                </a:solidFill>
                <a:effectLst/>
                <a:latin typeface="Segoe Sans Display" pitchFamily="2" charset="0"/>
                <a:ea typeface="+mn-ea"/>
                <a:cs typeface="+mn-cs"/>
              </a:rPr>
              <a:t>empieza</a:t>
            </a:r>
            <a:r>
              <a:rPr lang="en-US" sz="882" b="0" i="0" kern="1200" dirty="0">
                <a:solidFill>
                  <a:schemeClr val="tx1"/>
                </a:solidFill>
                <a:effectLst/>
                <a:latin typeface="Segoe Sans Display" pitchFamily="2" charset="0"/>
                <a:ea typeface="+mn-ea"/>
                <a:cs typeface="+mn-cs"/>
              </a:rPr>
              <a:t> a leer, a </a:t>
            </a:r>
            <a:r>
              <a:rPr lang="en-US" sz="882" b="0" i="0" kern="1200" dirty="0" err="1">
                <a:solidFill>
                  <a:schemeClr val="tx1"/>
                </a:solidFill>
                <a:effectLst/>
                <a:latin typeface="Segoe Sans Display" pitchFamily="2" charset="0"/>
                <a:ea typeface="+mn-ea"/>
                <a:cs typeface="+mn-cs"/>
              </a:rPr>
              <a:t>saltar</a:t>
            </a:r>
            <a:r>
              <a:rPr lang="en-US" sz="882" b="0" i="0" kern="1200" dirty="0">
                <a:solidFill>
                  <a:schemeClr val="tx1"/>
                </a:solidFill>
                <a:effectLst/>
                <a:latin typeface="Segoe Sans Display" pitchFamily="2" charset="0"/>
                <a:ea typeface="+mn-ea"/>
                <a:cs typeface="+mn-cs"/>
              </a:rPr>
              <a:t> de enlace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enlace, a </a:t>
            </a:r>
            <a:r>
              <a:rPr lang="en-US" sz="882" b="0" i="0" kern="1200" dirty="0" err="1">
                <a:solidFill>
                  <a:schemeClr val="tx1"/>
                </a:solidFill>
                <a:effectLst/>
                <a:latin typeface="Segoe Sans Display" pitchFamily="2" charset="0"/>
                <a:ea typeface="+mn-ea"/>
                <a:cs typeface="+mn-cs"/>
              </a:rPr>
              <a:t>consumir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contenido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hubiera</a:t>
            </a:r>
            <a:r>
              <a:rPr lang="en-US" sz="882" b="0" i="0" kern="1200" dirty="0">
                <a:solidFill>
                  <a:schemeClr val="tx1"/>
                </a:solidFill>
                <a:effectLst/>
                <a:latin typeface="Segoe Sans Display" pitchFamily="2" charset="0"/>
                <a:ea typeface="+mn-ea"/>
                <a:cs typeface="+mn-cs"/>
              </a:rPr>
              <a:t> un </a:t>
            </a:r>
            <a:r>
              <a:rPr lang="en-US" sz="882" b="0" i="0" kern="1200" dirty="0" err="1">
                <a:solidFill>
                  <a:schemeClr val="tx1"/>
                </a:solidFill>
                <a:effectLst/>
                <a:latin typeface="Segoe Sans Display" pitchFamily="2" charset="0"/>
                <a:ea typeface="+mn-ea"/>
                <a:cs typeface="+mn-cs"/>
              </a:rPr>
              <a:t>mañana</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acaba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sabiendo</a:t>
            </a:r>
            <a:r>
              <a:rPr lang="en-US" sz="882" b="0" i="0" kern="1200" dirty="0">
                <a:solidFill>
                  <a:schemeClr val="tx1"/>
                </a:solidFill>
                <a:effectLst/>
                <a:latin typeface="Segoe Sans Display" pitchFamily="2" charset="0"/>
                <a:ea typeface="+mn-ea"/>
                <a:cs typeface="+mn-cs"/>
              </a:rPr>
              <a:t> un poco de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pero</a:t>
            </a:r>
            <a:r>
              <a:rPr lang="en-US" sz="882" b="0" i="0" kern="1200" dirty="0">
                <a:solidFill>
                  <a:schemeClr val="tx1"/>
                </a:solidFill>
                <a:effectLst/>
                <a:latin typeface="Segoe Sans Display" pitchFamily="2" charset="0"/>
                <a:ea typeface="+mn-ea"/>
                <a:cs typeface="+mn-cs"/>
              </a:rPr>
              <a:t> sin </a:t>
            </a:r>
            <a:r>
              <a:rPr lang="en-US" sz="882" b="0" i="0" kern="1200" dirty="0" err="1">
                <a:solidFill>
                  <a:schemeClr val="tx1"/>
                </a:solidFill>
                <a:effectLst/>
                <a:latin typeface="Segoe Sans Display" pitchFamily="2" charset="0"/>
                <a:ea typeface="+mn-ea"/>
                <a:cs typeface="+mn-cs"/>
              </a:rPr>
              <a:t>haber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hecho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absolutamente</a:t>
            </a:r>
            <a:r>
              <a:rPr lang="en-US" sz="882" b="0" i="0" kern="1200" dirty="0">
                <a:solidFill>
                  <a:schemeClr val="tx1"/>
                </a:solidFill>
                <a:effectLst/>
                <a:latin typeface="Segoe Sans Display" pitchFamily="2" charset="0"/>
                <a:ea typeface="+mn-ea"/>
                <a:cs typeface="+mn-cs"/>
              </a:rPr>
              <a:t> nada </a:t>
            </a:r>
            <a:r>
              <a:rPr lang="en-US" sz="882" b="0" i="0" kern="1200" dirty="0" err="1">
                <a:solidFill>
                  <a:schemeClr val="tx1"/>
                </a:solidFill>
                <a:effectLst/>
                <a:latin typeface="Segoe Sans Display" pitchFamily="2" charset="0"/>
                <a:ea typeface="+mn-ea"/>
                <a:cs typeface="+mn-cs"/>
              </a:rPr>
              <a:t>útil</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La forma de usar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sin </a:t>
            </a:r>
            <a:r>
              <a:rPr lang="en-US" sz="882" b="0" i="0" kern="1200" dirty="0" err="1">
                <a:solidFill>
                  <a:schemeClr val="tx1"/>
                </a:solidFill>
                <a:effectLst/>
                <a:latin typeface="Segoe Sans Display" pitchFamily="2" charset="0"/>
                <a:ea typeface="+mn-ea"/>
                <a:cs typeface="+mn-cs"/>
              </a:rPr>
              <a:t>volverse</a:t>
            </a:r>
            <a:r>
              <a:rPr lang="en-US" sz="882" b="0" i="0" kern="1200" dirty="0">
                <a:solidFill>
                  <a:schemeClr val="tx1"/>
                </a:solidFill>
                <a:effectLst/>
                <a:latin typeface="Segoe Sans Display" pitchFamily="2" charset="0"/>
                <a:ea typeface="+mn-ea"/>
                <a:cs typeface="+mn-cs"/>
              </a:rPr>
              <a:t> loco es </a:t>
            </a:r>
            <a:r>
              <a:rPr lang="en-US" sz="882" b="0" i="0" kern="1200" dirty="0" err="1">
                <a:solidFill>
                  <a:schemeClr val="tx1"/>
                </a:solidFill>
                <a:effectLst/>
                <a:latin typeface="Segoe Sans Display" pitchFamily="2" charset="0"/>
                <a:ea typeface="+mn-ea"/>
                <a:cs typeface="+mn-cs"/>
              </a:rPr>
              <a:t>otra</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empezamos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contenido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empezamos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un </a:t>
            </a:r>
            <a:r>
              <a:rPr lang="en-US" sz="882" b="0" i="0" kern="1200" dirty="0" err="1">
                <a:solidFill>
                  <a:schemeClr val="tx1"/>
                </a:solidFill>
                <a:effectLst/>
                <a:latin typeface="Segoe Sans Display" pitchFamily="2" charset="0"/>
                <a:ea typeface="+mn-ea"/>
                <a:cs typeface="+mn-cs"/>
              </a:rPr>
              <a:t>problema</a:t>
            </a:r>
            <a:r>
              <a:rPr lang="en-US" sz="882" b="0" i="0" kern="1200" dirty="0">
                <a:solidFill>
                  <a:schemeClr val="tx1"/>
                </a:solidFill>
                <a:effectLst/>
                <a:latin typeface="Segoe Sans Display" pitchFamily="2" charset="0"/>
                <a:ea typeface="+mn-ea"/>
                <a:cs typeface="+mn-cs"/>
              </a:rPr>
              <a:t> real.</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Algo </a:t>
            </a:r>
            <a:r>
              <a:rPr lang="en-US" sz="882" b="0" i="0" kern="1200" dirty="0" err="1">
                <a:solidFill>
                  <a:schemeClr val="tx1"/>
                </a:solidFill>
                <a:effectLst/>
                <a:latin typeface="Segoe Sans Display" pitchFamily="2" charset="0"/>
                <a:ea typeface="+mn-ea"/>
                <a:cs typeface="+mn-cs"/>
              </a:rPr>
              <a:t>concreto</a:t>
            </a:r>
            <a:r>
              <a:rPr lang="en-US" sz="882" b="0" i="0" kern="1200" dirty="0">
                <a:solidFill>
                  <a:schemeClr val="tx1"/>
                </a:solidFill>
                <a:effectLst/>
                <a:latin typeface="Segoe Sans Display" pitchFamily="2" charset="0"/>
                <a:ea typeface="+mn-ea"/>
                <a:cs typeface="+mn-cs"/>
              </a:rPr>
              <a:t>. Algo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duela</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Y a </a:t>
            </a:r>
            <a:r>
              <a:rPr lang="en-US" sz="882" b="0" i="0" kern="1200" dirty="0" err="1">
                <a:solidFill>
                  <a:schemeClr val="tx1"/>
                </a:solidFill>
                <a:effectLst/>
                <a:latin typeface="Segoe Sans Display" pitchFamily="2" charset="0"/>
                <a:ea typeface="+mn-ea"/>
                <a:cs typeface="+mn-cs"/>
              </a:rPr>
              <a:t>partir</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ahí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tiras</a:t>
            </a:r>
            <a:r>
              <a:rPr lang="en-US" sz="882" b="0" i="0" kern="1200" dirty="0">
                <a:solidFill>
                  <a:schemeClr val="tx1"/>
                </a:solidFill>
                <a:effectLst/>
                <a:latin typeface="Segoe Sans Display" pitchFamily="2" charset="0"/>
                <a:ea typeface="+mn-ea"/>
                <a:cs typeface="+mn-cs"/>
              </a:rPr>
              <a:t> del </a:t>
            </a:r>
            <a:r>
              <a:rPr lang="en-US" sz="882" b="0" i="0" kern="1200" dirty="0" err="1">
                <a:solidFill>
                  <a:schemeClr val="tx1"/>
                </a:solidFill>
                <a:effectLst/>
                <a:latin typeface="Segoe Sans Display" pitchFamily="2" charset="0"/>
                <a:ea typeface="+mn-ea"/>
                <a:cs typeface="+mn-cs"/>
              </a:rPr>
              <a:t>hilo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escenarios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ejemplos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guías</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haga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falta</a:t>
            </a:r>
            <a:r>
              <a:rPr lang="en-US" sz="882" b="0" i="0" kern="1200" dirty="0">
                <a:solidFill>
                  <a:schemeClr val="tx1"/>
                </a:solidFill>
                <a:effectLst/>
                <a:latin typeface="Segoe Sans Display" pitchFamily="2" charset="0"/>
                <a:ea typeface="+mn-ea"/>
                <a:cs typeface="+mn-cs"/>
              </a:rPr>
              <a:t>.</a:t>
            </a:r>
          </a:p>
          <a:p>
            <a:pPr fontAlgn="t"/>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haces</a:t>
            </a:r>
            <a:r>
              <a:rPr lang="en-US" sz="882" b="0" i="0" kern="1200" dirty="0">
                <a:solidFill>
                  <a:schemeClr val="tx1"/>
                </a:solidFill>
                <a:effectLst/>
                <a:latin typeface="Segoe Sans Display" pitchFamily="2" charset="0"/>
                <a:ea typeface="+mn-ea"/>
                <a:cs typeface="+mn-cs"/>
              </a:rPr>
              <a:t> ese </a:t>
            </a:r>
            <a:r>
              <a:rPr lang="en-US" sz="882" b="0" i="0" kern="1200" dirty="0" err="1">
                <a:solidFill>
                  <a:schemeClr val="tx1"/>
                </a:solidFill>
                <a:effectLst/>
                <a:latin typeface="Segoe Sans Display" pitchFamily="2" charset="0"/>
                <a:ea typeface="+mn-ea"/>
                <a:cs typeface="+mn-cs"/>
              </a:rPr>
              <a:t>cambio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deja</a:t>
            </a:r>
            <a:r>
              <a:rPr lang="en-US" sz="882" b="0" i="0" kern="1200" dirty="0">
                <a:solidFill>
                  <a:schemeClr val="tx1"/>
                </a:solidFill>
                <a:effectLst/>
                <a:latin typeface="Segoe Sans Display" pitchFamily="2" charset="0"/>
                <a:ea typeface="+mn-ea"/>
                <a:cs typeface="+mn-cs"/>
              </a:rPr>
              <a:t> de ser un </a:t>
            </a:r>
            <a:r>
              <a:rPr lang="en-US" sz="882" b="0" i="0" kern="1200" dirty="0" err="1">
                <a:solidFill>
                  <a:schemeClr val="tx1"/>
                </a:solidFill>
                <a:effectLst/>
                <a:latin typeface="Segoe Sans Display" pitchFamily="2" charset="0"/>
                <a:ea typeface="+mn-ea"/>
                <a:cs typeface="+mn-cs"/>
              </a:rPr>
              <a:t>mapa</a:t>
            </a:r>
            <a:r>
              <a:rPr lang="en-US" sz="882" b="0" i="0" kern="1200" dirty="0">
                <a:solidFill>
                  <a:schemeClr val="tx1"/>
                </a:solidFill>
                <a:effectLst/>
                <a:latin typeface="Segoe Sans Display" pitchFamily="2" charset="0"/>
                <a:ea typeface="+mn-ea"/>
                <a:cs typeface="+mn-cs"/>
              </a:rPr>
              <a:t> y se </a:t>
            </a:r>
            <a:r>
              <a:rPr lang="en-US" sz="882" b="0" i="0" kern="1200" dirty="0" err="1">
                <a:solidFill>
                  <a:schemeClr val="tx1"/>
                </a:solidFill>
                <a:effectLst/>
                <a:latin typeface="Segoe Sans Display" pitchFamily="2" charset="0"/>
                <a:ea typeface="+mn-ea"/>
                <a:cs typeface="+mn-cs"/>
              </a:rPr>
              <a:t>convierte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un buffet libre.</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Y </a:t>
            </a:r>
            <a:r>
              <a:rPr lang="en-US" sz="882" b="0" i="0" kern="1200" dirty="0" err="1">
                <a:solidFill>
                  <a:schemeClr val="tx1"/>
                </a:solidFill>
                <a:effectLst/>
                <a:latin typeface="Segoe Sans Display" pitchFamily="2" charset="0"/>
                <a:ea typeface="+mn-ea"/>
                <a:cs typeface="+mn-cs"/>
              </a:rPr>
              <a:t>ya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sabemos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cómo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acaban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buffets </a:t>
            </a:r>
            <a:r>
              <a:rPr lang="en-US" sz="882" b="0" i="0" kern="1200" dirty="0" err="1">
                <a:solidFill>
                  <a:schemeClr val="tx1"/>
                </a:solidFill>
                <a:effectLst/>
                <a:latin typeface="Segoe Sans Display" pitchFamily="2" charset="0"/>
                <a:ea typeface="+mn-ea"/>
                <a:cs typeface="+mn-cs"/>
              </a:rPr>
              <a:t>libres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mucho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plato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mucha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mezcla</a:t>
            </a:r>
            <a:r>
              <a:rPr lang="en-US" sz="882" b="0" i="0" kern="1200" dirty="0">
                <a:solidFill>
                  <a:schemeClr val="tx1"/>
                </a:solidFill>
                <a:effectLst/>
                <a:latin typeface="Segoe Sans Display" pitchFamily="2" charset="0"/>
                <a:ea typeface="+mn-ea"/>
                <a:cs typeface="+mn-cs"/>
              </a:rPr>
              <a:t>… y sales </a:t>
            </a:r>
            <a:r>
              <a:rPr lang="en-US" sz="882" b="0" i="0" kern="1200" dirty="0" err="1">
                <a:solidFill>
                  <a:schemeClr val="tx1"/>
                </a:solidFill>
                <a:effectLst/>
                <a:latin typeface="Segoe Sans Display" pitchFamily="2" charset="0"/>
                <a:ea typeface="+mn-ea"/>
                <a:cs typeface="+mn-cs"/>
              </a:rPr>
              <a:t>empachado</a:t>
            </a:r>
            <a:r>
              <a:rPr lang="en-US" sz="882" b="0" i="0" kern="1200" dirty="0">
                <a:solidFill>
                  <a:schemeClr val="tx1"/>
                </a:solidFill>
                <a:effectLst/>
                <a:latin typeface="Segoe Sans Display" pitchFamily="2" charset="0"/>
                <a:ea typeface="+mn-ea"/>
                <a:cs typeface="+mn-cs"/>
              </a:rPr>
              <a:t> y sin </a:t>
            </a:r>
            <a:r>
              <a:rPr lang="en-US" sz="882" b="0" i="0" kern="1200" dirty="0" err="1">
                <a:solidFill>
                  <a:schemeClr val="tx1"/>
                </a:solidFill>
                <a:effectLst/>
                <a:latin typeface="Segoe Sans Display" pitchFamily="2" charset="0"/>
                <a:ea typeface="+mn-ea"/>
                <a:cs typeface="+mn-cs"/>
              </a:rPr>
              <a:t>ganas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repetir</a:t>
            </a:r>
            <a:r>
              <a:rPr lang="en-US" sz="882" b="0" i="0" kern="1200">
                <a:solidFill>
                  <a:schemeClr val="tx1"/>
                </a:solidFill>
                <a:effectLst/>
                <a:latin typeface="Segoe Sans Display" pitchFamily="2" charset="0"/>
                <a:ea typeface="+mn-ea"/>
                <a:cs typeface="+mn-cs"/>
              </a:rPr>
              <a:t>.</a:t>
            </a:r>
            <a:endParaRPr lang="en-US" sz="882" b="0" i="0" kern="1200" dirty="0">
              <a:solidFill>
                <a:schemeClr val="tx1"/>
              </a:solidFill>
              <a:effectLst/>
              <a:latin typeface="Segoe Sans Display" pitchFamily="2" charset="0"/>
              <a:ea typeface="+mn-ea"/>
              <a:cs typeface="+mn-cs"/>
            </a:endParaRPr>
          </a:p>
        </p:txBody>
      </p:sp>
      <p:sp>
        <p:nvSpPr>
          <p:cNvPr id="4" name="Slide Number Placeholder 3">
            <a:extLst>
              <a:ext uri="{FF2B5EF4-FFF2-40B4-BE49-F238E27FC236}">
                <a16:creationId xmlns:a16="http://schemas.microsoft.com/office/drawing/2014/main" id="{5C5DB573-A919-3A35-A64C-BAE891F3AF4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F25696-AA70-475A-8FBB-99A1B555DEE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390081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s-es" dirty="0"/>
              <a:t>El recurso de aprendizaje del usuario final es el aspecto más fundamental para impulsar la adopción a gran escala</a:t>
            </a:r>
          </a:p>
          <a:p>
            <a:endParaRPr lang="en-CA" dirty="0"/>
          </a:p>
          <a:p>
            <a:pPr fontAlgn="t"/>
            <a:r>
              <a:rPr lang="es-es" sz="882" b="1" i="0" kern="1200" dirty="0">
                <a:solidFill>
                  <a:schemeClr val="tx1"/>
                </a:solidFill>
                <a:effectLst/>
                <a:latin typeface="Segoe Sans Display" pitchFamily="2" charset="0"/>
                <a:ea typeface="+mn-ea"/>
                <a:cs typeface="+mn-cs"/>
              </a:rPr>
              <a:t>Piensa en el desarrollo de habilidades de los agentes como un proceso sencillo y gradual.</a:t>
            </a:r>
            <a:endParaRPr lang="en-US" sz="882" b="0" i="0" kern="1200" dirty="0">
              <a:solidFill>
                <a:schemeClr val="tx1"/>
              </a:solidFill>
              <a:effectLst/>
              <a:latin typeface="Segoe Sans Display" pitchFamily="2" charset="0"/>
              <a:ea typeface="+mn-ea"/>
              <a:cs typeface="+mn-cs"/>
            </a:endParaRPr>
          </a:p>
          <a:p>
            <a:pPr fontAlgn="t"/>
            <a:r>
              <a:rPr lang="es-es" sz="882" b="1" i="0" kern="1200" dirty="0">
                <a:solidFill>
                  <a:schemeClr val="tx1"/>
                </a:solidFill>
                <a:effectLst/>
                <a:latin typeface="Segoe Sans Display" pitchFamily="2" charset="0"/>
                <a:ea typeface="+mn-ea"/>
                <a:cs typeface="+mn-cs"/>
              </a:rPr>
              <a:t>Primero, empieza.</a:t>
            </a:r>
            <a:br>
              <a:rPr dirty="0"/>
            </a:br>
            <a:r>
              <a:rPr lang="es-es" sz="882" b="0" i="0" kern="1200" dirty="0">
                <a:solidFill>
                  <a:schemeClr val="tx1"/>
                </a:solidFill>
                <a:effectLst/>
                <a:latin typeface="Segoe Sans Display" pitchFamily="2" charset="0"/>
                <a:ea typeface="+mn-ea"/>
                <a:cs typeface="+mn-cs"/>
              </a:rPr>
              <a:t>Comienza por generar conciencia básica. Los seminarios web breves de una hora en directo son una forma sencilla para que los equipos entiendan qué son los agentes, qué pueden hacer y qué lugar ocupan en el trabajo diario, sin un compromiso excesivo de tiempo.</a:t>
            </a:r>
          </a:p>
          <a:p>
            <a:pPr fontAlgn="t"/>
            <a:r>
              <a:rPr lang="es-es" sz="882" b="1" i="0" kern="1200" dirty="0">
                <a:solidFill>
                  <a:schemeClr val="tx1"/>
                </a:solidFill>
                <a:effectLst/>
                <a:latin typeface="Segoe Sans Display" pitchFamily="2" charset="0"/>
                <a:ea typeface="+mn-ea"/>
                <a:cs typeface="+mn-cs"/>
              </a:rPr>
              <a:t>Segundo, perfecciona tus conocimientos.</a:t>
            </a:r>
            <a:br>
              <a:rPr dirty="0"/>
            </a:br>
            <a:r>
              <a:rPr lang="es-es" sz="882" b="0" i="0" kern="1200" dirty="0">
                <a:solidFill>
                  <a:schemeClr val="tx1"/>
                </a:solidFill>
                <a:effectLst/>
                <a:latin typeface="Segoe Sans Display" pitchFamily="2" charset="0"/>
                <a:ea typeface="+mn-ea"/>
                <a:cs typeface="+mn-cs"/>
              </a:rPr>
              <a:t>Una vez que hay interés, lo que cuenta es la experiencia práctica. Los talleres de un día y las sesiones tipo hackathon ayudan a los equipos a crear e implementar agentes, fortaleciendo la confianza para impulsar </a:t>
            </a:r>
            <a:br>
              <a:rPr lang="es-es" sz="882" b="0" i="0" kern="1200" dirty="0">
                <a:solidFill>
                  <a:schemeClr val="tx1"/>
                </a:solidFill>
                <a:effectLst/>
                <a:latin typeface="Segoe Sans Display" pitchFamily="2" charset="0"/>
                <a:ea typeface="+mn-ea"/>
                <a:cs typeface="+mn-cs"/>
              </a:rPr>
            </a:br>
            <a:r>
              <a:rPr lang="es-es" sz="882" b="0" i="0" kern="1200" dirty="0">
                <a:solidFill>
                  <a:schemeClr val="tx1"/>
                </a:solidFill>
                <a:effectLst/>
                <a:latin typeface="Segoe Sans Display" pitchFamily="2" charset="0"/>
                <a:ea typeface="+mn-ea"/>
                <a:cs typeface="+mn-cs"/>
              </a:rPr>
              <a:t>la productividad del equipo y la automatización de procesos mediante la creación de agentes.</a:t>
            </a:r>
          </a:p>
          <a:p>
            <a:pPr fontAlgn="t"/>
            <a:endParaRPr lang="en-US" sz="882" b="0" i="0" kern="1200" dirty="0">
              <a:solidFill>
                <a:schemeClr val="tx1"/>
              </a:solidFill>
              <a:effectLst/>
              <a:latin typeface="Segoe Sans Display" pitchFamily="2" charset="0"/>
              <a:ea typeface="+mn-ea"/>
              <a:cs typeface="+mn-cs"/>
            </a:endParaRPr>
          </a:p>
          <a:p>
            <a:pPr fontAlgn="t"/>
            <a:r>
              <a:rPr lang="es-es" sz="882" b="1" i="0" kern="1200" dirty="0">
                <a:solidFill>
                  <a:schemeClr val="tx1"/>
                </a:solidFill>
                <a:effectLst/>
                <a:latin typeface="Segoe Sans Display" pitchFamily="2" charset="0"/>
                <a:ea typeface="+mn-ea"/>
                <a:cs typeface="+mn-cs"/>
              </a:rPr>
              <a:t>Tercero, gana insignias.</a:t>
            </a:r>
            <a:br>
              <a:rPr dirty="0"/>
            </a:br>
            <a:r>
              <a:rPr lang="es-es" sz="882" b="0" i="0" kern="1200" dirty="0">
                <a:solidFill>
                  <a:schemeClr val="tx1"/>
                </a:solidFill>
                <a:effectLst/>
                <a:latin typeface="Segoe Sans Display" pitchFamily="2" charset="0"/>
                <a:ea typeface="+mn-ea"/>
                <a:cs typeface="+mn-cs"/>
              </a:rPr>
              <a:t>El aprendizaje estructurado, a tu propio ritmo, ayuda a los desarrolladores a profundizar y certificar sus conocimientos. Las insignias brindan reconocimiento y crean un proceso sistemático para desarrollar competencias sobre agentes en la organización.</a:t>
            </a:r>
          </a:p>
          <a:p>
            <a:pPr fontAlgn="t"/>
            <a:r>
              <a:rPr lang="es-es" sz="882" b="1" i="0" kern="1200" dirty="0">
                <a:solidFill>
                  <a:schemeClr val="tx1"/>
                </a:solidFill>
                <a:effectLst/>
                <a:latin typeface="Segoe Sans Display" pitchFamily="2" charset="0"/>
                <a:ea typeface="+mn-ea"/>
                <a:cs typeface="+mn-cs"/>
              </a:rPr>
              <a:t>Cuarto, mantente al día.</a:t>
            </a:r>
            <a:br>
              <a:rPr dirty="0"/>
            </a:br>
            <a:r>
              <a:rPr lang="es-es" sz="882" b="0" i="0" kern="1200" dirty="0">
                <a:solidFill>
                  <a:schemeClr val="tx1"/>
                </a:solidFill>
                <a:effectLst/>
                <a:latin typeface="Segoe Sans Display" pitchFamily="2" charset="0"/>
                <a:ea typeface="+mn-ea"/>
                <a:cs typeface="+mn-cs"/>
              </a:rPr>
              <a:t>La tecnología de los agentes evoluciona rápidamente, así que el aprendizaje no puede detenerse. Las rutas de aprendizaje seleccionadas y las recomendaciones personalizadas ayudan a los equipos a actualizar continuamente sus habilidades y mantenerse al día con las novedades.</a:t>
            </a:r>
          </a:p>
          <a:p>
            <a:pPr fontAlgn="t"/>
            <a:r>
              <a:rPr lang="es-es" sz="882" b="1" i="0" kern="1200" dirty="0">
                <a:solidFill>
                  <a:schemeClr val="tx1"/>
                </a:solidFill>
                <a:effectLst/>
                <a:latin typeface="Segoe Sans Display" pitchFamily="2" charset="0"/>
                <a:ea typeface="+mn-ea"/>
                <a:cs typeface="+mn-cs"/>
              </a:rPr>
              <a:t>El mensaje clave:</a:t>
            </a:r>
            <a:r>
              <a:rPr lang="es-es" sz="882" b="0" i="0" kern="1200" dirty="0">
                <a:solidFill>
                  <a:schemeClr val="tx1"/>
                </a:solidFill>
                <a:effectLst/>
                <a:latin typeface="Segoe Sans Display" pitchFamily="2" charset="0"/>
                <a:ea typeface="+mn-ea"/>
                <a:cs typeface="+mn-cs"/>
              </a:rPr>
              <a:t> empieza poco a poco, ponlo en práctica, gana credibilidad y sigue aprendiendo: así </a:t>
            </a:r>
            <a:br>
              <a:rPr lang="es-es" sz="882" b="0" i="0" kern="1200" dirty="0">
                <a:solidFill>
                  <a:schemeClr val="tx1"/>
                </a:solidFill>
                <a:effectLst/>
                <a:latin typeface="Segoe Sans Display" pitchFamily="2" charset="0"/>
                <a:ea typeface="+mn-ea"/>
                <a:cs typeface="+mn-cs"/>
              </a:rPr>
            </a:br>
            <a:r>
              <a:rPr lang="es-es" sz="882" b="0" i="0" kern="1200" dirty="0">
                <a:solidFill>
                  <a:schemeClr val="tx1"/>
                </a:solidFill>
                <a:effectLst/>
                <a:latin typeface="Segoe Sans Display" pitchFamily="2" charset="0"/>
                <a:ea typeface="+mn-ea"/>
                <a:cs typeface="+mn-cs"/>
              </a:rPr>
              <a:t>es como los clientes logran que la adopción de los agentes crezca de forma sostenible”.</a:t>
            </a:r>
          </a:p>
          <a:p>
            <a:r>
              <a:rPr lang="es-es" dirty="0"/>
              <a:t> </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dirty="0">
                <a:gradFill>
                  <a:gsLst>
                    <a:gs pos="0">
                      <a:prstClr val="black"/>
                    </a:gs>
                    <a:gs pos="100000">
                      <a:prstClr val="black"/>
                    </a:gs>
                  </a:gsLst>
                  <a:lin ang="5400000" scaled="0"/>
                </a:gradFill>
                <a:ea typeface="Segoe UI" pitchFamily="34" charset="0"/>
              </a:rPr>
              <a:t>© Microsoft </a:t>
            </a:r>
            <a:r>
              <a:rPr lang="es-es" sz="400" dirty="0" err="1">
                <a:gradFill>
                  <a:gsLst>
                    <a:gs pos="0">
                      <a:prstClr val="black"/>
                    </a:gs>
                    <a:gs pos="100000">
                      <a:prstClr val="black"/>
                    </a:gs>
                  </a:gsLst>
                  <a:lin ang="5400000" scaled="0"/>
                </a:gradFill>
                <a:ea typeface="Segoe UI" pitchFamily="34" charset="0"/>
              </a:rPr>
              <a:t>Corporation</a:t>
            </a:r>
            <a:r>
              <a:rPr lang="es-es" sz="400" dirty="0">
                <a:gradFill>
                  <a:gsLst>
                    <a:gs pos="0">
                      <a:prstClr val="black"/>
                    </a:gs>
                    <a:gs pos="100000">
                      <a:prstClr val="black"/>
                    </a:gs>
                  </a:gsLst>
                  <a:lin ang="5400000" scaled="0"/>
                </a:gradFill>
                <a:ea typeface="Segoe UI" pitchFamily="34" charset="0"/>
              </a:rPr>
              <a:t>.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9</a:t>
            </a:fld>
            <a:endParaRPr lang="en-US"/>
          </a:p>
        </p:txBody>
      </p:sp>
    </p:spTree>
    <p:extLst>
      <p:ext uri="{BB962C8B-B14F-4D97-AF65-F5344CB8AC3E}">
        <p14:creationId xmlns:p14="http://schemas.microsoft.com/office/powerpoint/2010/main" val="2490658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6C4F2-88CB-AC27-AD60-2515E8548C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8FD1F5-A226-706D-AAE9-91C311A118EE}"/>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26DB8373-5291-1493-F7AA-D14247A5224D}"/>
              </a:ext>
            </a:extLst>
          </p:cNvPr>
          <p:cNvSpPr>
            <a:spLocks noGrp="1"/>
          </p:cNvSpPr>
          <p:nvPr>
            <p:ph type="body" idx="1"/>
          </p:nvPr>
        </p:nvSpPr>
        <p:spPr/>
        <p:txBody>
          <a:bodyPr/>
          <a:lstStyle/>
          <a:p>
            <a:pPr fontAlgn="t"/>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Microsoft </a:t>
            </a:r>
            <a:r>
              <a:rPr lang="en-US" sz="882" b="0" i="0" kern="1200" dirty="0" err="1">
                <a:solidFill>
                  <a:schemeClr val="tx1"/>
                </a:solidFill>
                <a:effectLst/>
                <a:latin typeface="Segoe Sans Display" pitchFamily="2" charset="0"/>
                <a:ea typeface="+mn-ea"/>
                <a:cs typeface="+mn-cs"/>
              </a:rPr>
              <a:t>te</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cuenta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fuera Netflix: “</a:t>
            </a:r>
            <a:r>
              <a:rPr lang="en-US" sz="882" b="0" i="0" kern="1200" dirty="0" err="1">
                <a:solidFill>
                  <a:schemeClr val="tx1"/>
                </a:solidFill>
                <a:effectLst/>
                <a:latin typeface="Segoe Sans Display" pitchFamily="2" charset="0"/>
                <a:ea typeface="+mn-ea"/>
                <a:cs typeface="+mn-cs"/>
              </a:rPr>
              <a:t>elige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tu</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sesión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según</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rol</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ya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está</a:t>
            </a:r>
            <a:r>
              <a:rPr lang="en-US" sz="882" b="0" i="0" kern="1200" dirty="0">
                <a:solidFill>
                  <a:schemeClr val="tx1"/>
                </a:solidFill>
                <a:effectLst/>
                <a:latin typeface="Segoe Sans Display" pitchFamily="2" charset="0"/>
                <a:ea typeface="+mn-ea"/>
                <a:cs typeface="+mn-cs"/>
              </a:rPr>
              <a:t>”.</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La </a:t>
            </a:r>
            <a:r>
              <a:rPr lang="en-US" sz="882" b="0" i="0" kern="1200" dirty="0" err="1">
                <a:solidFill>
                  <a:schemeClr val="tx1"/>
                </a:solidFill>
                <a:effectLst/>
                <a:latin typeface="Segoe Sans Display" pitchFamily="2" charset="0"/>
                <a:ea typeface="+mn-ea"/>
                <a:cs typeface="+mn-cs"/>
              </a:rPr>
              <a:t>realidad</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otra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bastante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más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divertida</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bastante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más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caótica</a:t>
            </a:r>
            <a:r>
              <a:rPr lang="en-US" sz="882" b="0" i="0" kern="1200" dirty="0">
                <a:solidFill>
                  <a:schemeClr val="tx1"/>
                </a:solidFill>
                <a:effectLst/>
                <a:latin typeface="Segoe Sans Display" pitchFamily="2" charset="0"/>
                <a:ea typeface="+mn-ea"/>
                <a:cs typeface="+mn-cs"/>
              </a:rPr>
              <a:t>.</a:t>
            </a:r>
          </a:p>
          <a:p>
            <a:pPr fontAlgn="t"/>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metemos</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todos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misma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sesión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pasa</a:t>
            </a:r>
            <a:r>
              <a:rPr lang="en-US" sz="882" b="0" i="0" kern="1200" dirty="0">
                <a:solidFill>
                  <a:schemeClr val="tx1"/>
                </a:solidFill>
                <a:effectLst/>
                <a:latin typeface="Segoe Sans Display" pitchFamily="2" charset="0"/>
                <a:ea typeface="+mn-ea"/>
                <a:cs typeface="+mn-cs"/>
              </a:rPr>
              <a:t> lo de </a:t>
            </a:r>
            <a:r>
              <a:rPr lang="en-US" sz="882" b="0" i="0" kern="1200" dirty="0" err="1">
                <a:solidFill>
                  <a:schemeClr val="tx1"/>
                </a:solidFill>
                <a:effectLst/>
                <a:latin typeface="Segoe Sans Display" pitchFamily="2" charset="0"/>
                <a:ea typeface="+mn-ea"/>
                <a:cs typeface="+mn-cs"/>
              </a:rPr>
              <a:t>siempre</a:t>
            </a:r>
            <a:r>
              <a:rPr lang="en-US" sz="882" b="0" i="0" kern="1200" dirty="0">
                <a:solidFill>
                  <a:schemeClr val="tx1"/>
                </a:solidFill>
                <a:effectLst/>
                <a:latin typeface="Segoe Sans Display" pitchFamily="2" charset="0"/>
                <a:ea typeface="+mn-ea"/>
                <a:cs typeface="+mn-cs"/>
              </a:rPr>
              <a:t>:</a:t>
            </a:r>
            <a:br>
              <a:rPr lang="en-US" sz="882" b="0" i="0" kern="1200" dirty="0">
                <a:solidFill>
                  <a:schemeClr val="tx1"/>
                </a:solidFill>
                <a:effectLst/>
                <a:latin typeface="Segoe Sans Display" pitchFamily="2" charset="0"/>
                <a:ea typeface="+mn-ea"/>
                <a:cs typeface="+mn-cs"/>
              </a:rPr>
            </a:b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usuarios</a:t>
            </a:r>
            <a:r>
              <a:rPr lang="en-US" sz="882" b="0" i="0" kern="1200" dirty="0">
                <a:solidFill>
                  <a:schemeClr val="tx1"/>
                </a:solidFill>
                <a:effectLst/>
                <a:latin typeface="Segoe Sans Display" pitchFamily="2" charset="0"/>
                <a:ea typeface="+mn-ea"/>
                <a:cs typeface="+mn-cs"/>
              </a:rPr>
              <a:t> se </a:t>
            </a:r>
            <a:r>
              <a:rPr lang="en-US" sz="882" b="0" i="0" kern="1200" dirty="0" err="1">
                <a:solidFill>
                  <a:schemeClr val="tx1"/>
                </a:solidFill>
                <a:effectLst/>
                <a:latin typeface="Segoe Sans Display" pitchFamily="2" charset="0"/>
                <a:ea typeface="+mn-ea"/>
                <a:cs typeface="+mn-cs"/>
              </a:rPr>
              <a:t>aburren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técnicos</a:t>
            </a:r>
            <a:r>
              <a:rPr lang="en-US" sz="882" b="0" i="0" kern="1200" dirty="0">
                <a:solidFill>
                  <a:schemeClr val="tx1"/>
                </a:solidFill>
                <a:effectLst/>
                <a:latin typeface="Segoe Sans Display" pitchFamily="2" charset="0"/>
                <a:ea typeface="+mn-ea"/>
                <a:cs typeface="+mn-cs"/>
              </a:rPr>
              <a:t> se </a:t>
            </a:r>
            <a:r>
              <a:rPr lang="en-US" sz="882" b="0" i="0" kern="1200" dirty="0" err="1">
                <a:solidFill>
                  <a:schemeClr val="tx1"/>
                </a:solidFill>
                <a:effectLst/>
                <a:latin typeface="Segoe Sans Display" pitchFamily="2" charset="0"/>
                <a:ea typeface="+mn-ea"/>
                <a:cs typeface="+mn-cs"/>
              </a:rPr>
              <a:t>desesperan</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seguridad</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empiezan</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sudar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frío</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cinco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minutos</a:t>
            </a:r>
            <a:r>
              <a:rPr lang="en-US" sz="882" b="0" i="0" kern="1200" dirty="0">
                <a:solidFill>
                  <a:schemeClr val="tx1"/>
                </a:solidFill>
                <a:effectLst/>
                <a:latin typeface="Segoe Sans Display" pitchFamily="2" charset="0"/>
                <a:ea typeface="+mn-ea"/>
                <a:cs typeface="+mn-cs"/>
              </a:rPr>
              <a:t>.</a:t>
            </a:r>
          </a:p>
          <a:p>
            <a:pPr fontAlgn="t"/>
            <a:r>
              <a:rPr lang="en-US" sz="882" b="0" i="0" kern="1200" dirty="0" err="1">
                <a:solidFill>
                  <a:schemeClr val="tx1"/>
                </a:solidFill>
                <a:effectLst/>
                <a:latin typeface="Segoe Sans Display" pitchFamily="2" charset="0"/>
                <a:ea typeface="+mn-ea"/>
                <a:cs typeface="+mn-cs"/>
              </a:rPr>
              <a:t>Así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vamos</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hacer</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es lo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verdad</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funciona</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dejar</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tratar</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adopción</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agentes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como</a:t>
            </a:r>
            <a:r>
              <a:rPr lang="en-US" sz="882" b="0" i="0" kern="1200" dirty="0">
                <a:solidFill>
                  <a:schemeClr val="tx1"/>
                </a:solidFill>
                <a:effectLst/>
                <a:latin typeface="Segoe Sans Display" pitchFamily="2" charset="0"/>
                <a:ea typeface="+mn-ea"/>
                <a:cs typeface="+mn-cs"/>
              </a:rPr>
              <a:t> un </a:t>
            </a:r>
            <a:r>
              <a:rPr lang="en-US" sz="882" b="0" i="0" kern="1200" dirty="0" err="1">
                <a:solidFill>
                  <a:schemeClr val="tx1"/>
                </a:solidFill>
                <a:effectLst/>
                <a:latin typeface="Segoe Sans Display" pitchFamily="2" charset="0"/>
                <a:ea typeface="+mn-ea"/>
                <a:cs typeface="+mn-cs"/>
              </a:rPr>
              <a:t>evento</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empezar</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tratarla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una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operación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quirúrgica</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A </a:t>
            </a:r>
            <a:r>
              <a:rPr lang="en-US" sz="882" b="0" i="0" kern="1200" dirty="0" err="1">
                <a:solidFill>
                  <a:schemeClr val="tx1"/>
                </a:solidFill>
                <a:effectLst/>
                <a:latin typeface="Segoe Sans Display" pitchFamily="2" charset="0"/>
                <a:ea typeface="+mn-ea"/>
                <a:cs typeface="+mn-cs"/>
              </a:rPr>
              <a:t>cada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grupo</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suyo</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A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usuarios</a:t>
            </a:r>
            <a:r>
              <a:rPr lang="en-US" sz="882" b="0" i="0" kern="1200" dirty="0">
                <a:solidFill>
                  <a:schemeClr val="tx1"/>
                </a:solidFill>
                <a:effectLst/>
                <a:latin typeface="Segoe Sans Display" pitchFamily="2" charset="0"/>
                <a:ea typeface="+mn-ea"/>
                <a:cs typeface="+mn-cs"/>
              </a:rPr>
              <a:t> no les </a:t>
            </a:r>
            <a:r>
              <a:rPr lang="en-US" sz="882" b="0" i="0" kern="1200" dirty="0" err="1">
                <a:solidFill>
                  <a:schemeClr val="tx1"/>
                </a:solidFill>
                <a:effectLst/>
                <a:latin typeface="Segoe Sans Display" pitchFamily="2" charset="0"/>
                <a:ea typeface="+mn-ea"/>
                <a:cs typeface="+mn-cs"/>
              </a:rPr>
              <a:t>contamos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cómo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funciona</a:t>
            </a:r>
            <a:r>
              <a:rPr lang="en-US" sz="882" b="0" i="0" kern="1200" dirty="0">
                <a:solidFill>
                  <a:schemeClr val="tx1"/>
                </a:solidFill>
                <a:effectLst/>
                <a:latin typeface="Segoe Sans Display" pitchFamily="2" charset="0"/>
                <a:ea typeface="+mn-ea"/>
                <a:cs typeface="+mn-cs"/>
              </a:rPr>
              <a:t> nada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dentro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les da </a:t>
            </a:r>
            <a:r>
              <a:rPr lang="en-US" sz="882" b="0" i="0" kern="1200" dirty="0" err="1">
                <a:solidFill>
                  <a:schemeClr val="tx1"/>
                </a:solidFill>
                <a:effectLst/>
                <a:latin typeface="Segoe Sans Display" pitchFamily="2" charset="0"/>
                <a:ea typeface="+mn-ea"/>
                <a:cs typeface="+mn-cs"/>
              </a:rPr>
              <a:t>absolutamente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igual</a:t>
            </a:r>
            <a:r>
              <a:rPr lang="en-US" sz="882" b="0" i="0" kern="1200" dirty="0">
                <a:solidFill>
                  <a:schemeClr val="tx1"/>
                </a:solidFill>
                <a:effectLst/>
                <a:latin typeface="Segoe Sans Display" pitchFamily="2" charset="0"/>
                <a:ea typeface="+mn-ea"/>
                <a:cs typeface="+mn-cs"/>
              </a:rPr>
              <a:t>.</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Les </a:t>
            </a:r>
            <a:r>
              <a:rPr lang="en-US" sz="882" b="0" i="0" kern="1200" dirty="0" err="1">
                <a:solidFill>
                  <a:schemeClr val="tx1"/>
                </a:solidFill>
                <a:effectLst/>
                <a:latin typeface="Segoe Sans Display" pitchFamily="2" charset="0"/>
                <a:ea typeface="+mn-ea"/>
                <a:cs typeface="+mn-cs"/>
              </a:rPr>
              <a:t>enseñamos</a:t>
            </a:r>
            <a:r>
              <a:rPr lang="en-US" sz="882" b="0" i="0" kern="1200" dirty="0">
                <a:solidFill>
                  <a:schemeClr val="tx1"/>
                </a:solidFill>
                <a:effectLst/>
                <a:latin typeface="Segoe Sans Display" pitchFamily="2" charset="0"/>
                <a:ea typeface="+mn-ea"/>
                <a:cs typeface="+mn-cs"/>
              </a:rPr>
              <a:t> dos </a:t>
            </a:r>
            <a:r>
              <a:rPr lang="en-US" sz="882" b="0" i="0" kern="1200" dirty="0" err="1">
                <a:solidFill>
                  <a:schemeClr val="tx1"/>
                </a:solidFill>
                <a:effectLst/>
                <a:latin typeface="Segoe Sans Display" pitchFamily="2" charset="0"/>
                <a:ea typeface="+mn-ea"/>
                <a:cs typeface="+mn-cs"/>
              </a:rPr>
              <a:t>cosas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les </a:t>
            </a:r>
            <a:r>
              <a:rPr lang="en-US" sz="882" b="0" i="0" kern="1200" dirty="0" err="1">
                <a:solidFill>
                  <a:schemeClr val="tx1"/>
                </a:solidFill>
                <a:effectLst/>
                <a:latin typeface="Segoe Sans Display" pitchFamily="2" charset="0"/>
                <a:ea typeface="+mn-ea"/>
                <a:cs typeface="+mn-cs"/>
              </a:rPr>
              <a:t>quiten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marrones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mañana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mañana</a:t>
            </a:r>
            <a:r>
              <a:rPr lang="en-US" sz="882" b="0" i="0" kern="1200" dirty="0">
                <a:solidFill>
                  <a:schemeClr val="tx1"/>
                </a:solidFill>
                <a:effectLst/>
                <a:latin typeface="Segoe Sans Display" pitchFamily="2" charset="0"/>
                <a:ea typeface="+mn-ea"/>
                <a:cs typeface="+mn-cs"/>
              </a:rPr>
              <a:t>. Punto.</a:t>
            </a:r>
          </a:p>
          <a:p>
            <a:pPr fontAlgn="t"/>
            <a:r>
              <a:rPr lang="en-US" sz="882" b="0" i="0" kern="1200" dirty="0">
                <a:solidFill>
                  <a:schemeClr val="tx1"/>
                </a:solidFill>
                <a:effectLst/>
                <a:latin typeface="Segoe Sans Display" pitchFamily="2" charset="0"/>
                <a:ea typeface="+mn-ea"/>
                <a:cs typeface="+mn-cs"/>
              </a:rPr>
              <a:t>A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construyen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agentes</a:t>
            </a:r>
            <a:r>
              <a:rPr lang="en-US" sz="882" b="0" i="0" kern="1200" dirty="0">
                <a:solidFill>
                  <a:schemeClr val="tx1"/>
                </a:solidFill>
                <a:effectLst/>
                <a:latin typeface="Segoe Sans Display" pitchFamily="2" charset="0"/>
                <a:ea typeface="+mn-ea"/>
                <a:cs typeface="+mn-cs"/>
              </a:rPr>
              <a:t> no les </a:t>
            </a:r>
            <a:r>
              <a:rPr lang="en-US" sz="882" b="0" i="0" kern="1200" dirty="0" err="1">
                <a:solidFill>
                  <a:schemeClr val="tx1"/>
                </a:solidFill>
                <a:effectLst/>
                <a:latin typeface="Segoe Sans Display" pitchFamily="2" charset="0"/>
                <a:ea typeface="+mn-ea"/>
                <a:cs typeface="+mn-cs"/>
              </a:rPr>
              <a:t>damos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una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charla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bonita</a:t>
            </a:r>
            <a:r>
              <a:rPr lang="en-US" sz="882" b="0" i="0" kern="1200" dirty="0">
                <a:solidFill>
                  <a:schemeClr val="tx1"/>
                </a:solidFill>
                <a:effectLst/>
                <a:latin typeface="Segoe Sans Display" pitchFamily="2" charset="0"/>
                <a:ea typeface="+mn-ea"/>
                <a:cs typeface="+mn-cs"/>
              </a:rPr>
              <a:t>.</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Les </a:t>
            </a:r>
            <a:r>
              <a:rPr lang="en-US" sz="882" b="0" i="0" kern="1200" dirty="0" err="1">
                <a:solidFill>
                  <a:schemeClr val="tx1"/>
                </a:solidFill>
                <a:effectLst/>
                <a:latin typeface="Segoe Sans Display" pitchFamily="2" charset="0"/>
                <a:ea typeface="+mn-ea"/>
                <a:cs typeface="+mn-cs"/>
              </a:rPr>
              <a:t>damos</a:t>
            </a:r>
            <a:r>
              <a:rPr lang="en-US" sz="882" b="0" i="0" kern="1200" dirty="0">
                <a:solidFill>
                  <a:schemeClr val="tx1"/>
                </a:solidFill>
                <a:effectLst/>
                <a:latin typeface="Segoe Sans Display" pitchFamily="2" charset="0"/>
                <a:ea typeface="+mn-ea"/>
                <a:cs typeface="+mn-cs"/>
              </a:rPr>
              <a:t> barro: </a:t>
            </a:r>
            <a:r>
              <a:rPr lang="en-US" sz="882" b="0" i="0" kern="1200" dirty="0" err="1">
                <a:solidFill>
                  <a:schemeClr val="tx1"/>
                </a:solidFill>
                <a:effectLst/>
                <a:latin typeface="Segoe Sans Display" pitchFamily="2" charset="0"/>
                <a:ea typeface="+mn-ea"/>
                <a:cs typeface="+mn-cs"/>
              </a:rPr>
              <a:t>casos</a:t>
            </a:r>
            <a:r>
              <a:rPr lang="en-US" sz="882" b="0" i="0" kern="1200" dirty="0">
                <a:solidFill>
                  <a:schemeClr val="tx1"/>
                </a:solidFill>
                <a:effectLst/>
                <a:latin typeface="Segoe Sans Display" pitchFamily="2" charset="0"/>
                <a:ea typeface="+mn-ea"/>
                <a:cs typeface="+mn-cs"/>
              </a:rPr>
              <a:t> reales, </a:t>
            </a:r>
            <a:r>
              <a:rPr lang="en-US" sz="882" b="0" i="0" kern="1200" dirty="0" err="1">
                <a:solidFill>
                  <a:schemeClr val="tx1"/>
                </a:solidFill>
                <a:effectLst/>
                <a:latin typeface="Segoe Sans Display" pitchFamily="2" charset="0"/>
                <a:ea typeface="+mn-ea"/>
                <a:cs typeface="+mn-cs"/>
              </a:rPr>
              <a:t>cosas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rompen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límites</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decisiones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tienen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consecuencias</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Y a IT y </a:t>
            </a:r>
            <a:r>
              <a:rPr lang="en-US" sz="882" b="0" i="0" kern="1200" dirty="0" err="1">
                <a:solidFill>
                  <a:schemeClr val="tx1"/>
                </a:solidFill>
                <a:effectLst/>
                <a:latin typeface="Segoe Sans Display" pitchFamily="2" charset="0"/>
                <a:ea typeface="+mn-ea"/>
                <a:cs typeface="+mn-cs"/>
              </a:rPr>
              <a:t>seguridad</a:t>
            </a:r>
            <a:r>
              <a:rPr lang="en-US" sz="882" b="0" i="0" kern="1200" dirty="0">
                <a:solidFill>
                  <a:schemeClr val="tx1"/>
                </a:solidFill>
                <a:effectLst/>
                <a:latin typeface="Segoe Sans Display" pitchFamily="2" charset="0"/>
                <a:ea typeface="+mn-ea"/>
                <a:cs typeface="+mn-cs"/>
              </a:rPr>
              <a:t>… ahí no hay cuentos.</a:t>
            </a:r>
            <a:br>
              <a:rPr lang="en-US" sz="882" b="0" i="0" kern="1200" dirty="0">
                <a:solidFill>
                  <a:schemeClr val="tx1"/>
                </a:solidFill>
                <a:effectLst/>
                <a:latin typeface="Segoe Sans Display" pitchFamily="2" charset="0"/>
                <a:ea typeface="+mn-ea"/>
                <a:cs typeface="+mn-cs"/>
              </a:rPr>
            </a:br>
            <a:r>
              <a:rPr lang="en-US" sz="882" b="0" i="0" kern="1200" dirty="0" err="1">
                <a:solidFill>
                  <a:schemeClr val="tx1"/>
                </a:solidFill>
                <a:effectLst/>
                <a:latin typeface="Segoe Sans Display" pitchFamily="2" charset="0"/>
                <a:ea typeface="+mn-ea"/>
                <a:cs typeface="+mn-cs"/>
              </a:rPr>
              <a:t>Hablamos</a:t>
            </a:r>
            <a:r>
              <a:rPr lang="en-US" sz="882" b="0" i="0" kern="1200" dirty="0">
                <a:solidFill>
                  <a:schemeClr val="tx1"/>
                </a:solidFill>
                <a:effectLst/>
                <a:latin typeface="Segoe Sans Display" pitchFamily="2" charset="0"/>
                <a:ea typeface="+mn-ea"/>
                <a:cs typeface="+mn-cs"/>
              </a:rPr>
              <a:t> de control, de </a:t>
            </a:r>
            <a:r>
              <a:rPr lang="en-US" sz="882" b="0" i="0" kern="1200" dirty="0" err="1">
                <a:solidFill>
                  <a:schemeClr val="tx1"/>
                </a:solidFill>
                <a:effectLst/>
                <a:latin typeface="Segoe Sans Display" pitchFamily="2" charset="0"/>
                <a:ea typeface="+mn-ea"/>
                <a:cs typeface="+mn-cs"/>
              </a:rPr>
              <a:t>dónde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están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datos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quién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puede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hacer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qué</a:t>
            </a:r>
            <a:r>
              <a:rPr lang="en-US" sz="882" b="0" i="0" kern="1200" dirty="0">
                <a:solidFill>
                  <a:schemeClr val="tx1"/>
                </a:solidFill>
                <a:effectLst/>
                <a:latin typeface="Segoe Sans Display" pitchFamily="2" charset="0"/>
                <a:ea typeface="+mn-ea"/>
                <a:cs typeface="+mn-cs"/>
              </a:rPr>
              <a:t> y de </a:t>
            </a:r>
            <a:r>
              <a:rPr lang="en-US" sz="882" b="0" i="0" kern="1200" dirty="0" err="1">
                <a:solidFill>
                  <a:schemeClr val="tx1"/>
                </a:solidFill>
                <a:effectLst/>
                <a:latin typeface="Segoe Sans Display" pitchFamily="2" charset="0"/>
                <a:ea typeface="+mn-ea"/>
                <a:cs typeface="+mn-cs"/>
              </a:rPr>
              <a:t>cómo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evitamos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alguien</a:t>
            </a:r>
            <a:r>
              <a:rPr lang="en-US" sz="882" b="0" i="0" kern="1200" dirty="0">
                <a:solidFill>
                  <a:schemeClr val="tx1"/>
                </a:solidFill>
                <a:effectLst/>
                <a:latin typeface="Segoe Sans Display" pitchFamily="2" charset="0"/>
                <a:ea typeface="+mn-ea"/>
                <a:cs typeface="+mn-cs"/>
              </a:rPr>
              <a:t> monte un Frankenstein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acabe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auditoría</a:t>
            </a:r>
            <a:r>
              <a:rPr lang="en-US" sz="882" b="0" i="0" kern="1200" dirty="0">
                <a:solidFill>
                  <a:schemeClr val="tx1"/>
                </a:solidFill>
                <a:effectLst/>
                <a:latin typeface="Segoe Sans Display" pitchFamily="2" charset="0"/>
                <a:ea typeface="+mn-ea"/>
                <a:cs typeface="+mn-cs"/>
              </a:rPr>
              <a:t>.</a:t>
            </a:r>
          </a:p>
          <a:p>
            <a:pPr fontAlgn="t"/>
            <a:r>
              <a:rPr lang="en-US" sz="882" b="0" i="0" kern="1200" dirty="0">
                <a:solidFill>
                  <a:schemeClr val="tx1"/>
                </a:solidFill>
                <a:effectLst/>
                <a:latin typeface="Segoe Sans Display" pitchFamily="2" charset="0"/>
                <a:ea typeface="+mn-ea"/>
                <a:cs typeface="+mn-cs"/>
              </a:rPr>
              <a:t>En </a:t>
            </a:r>
            <a:r>
              <a:rPr lang="en-US" sz="882" b="0" i="0" kern="1200" dirty="0" err="1">
                <a:solidFill>
                  <a:schemeClr val="tx1"/>
                </a:solidFill>
                <a:effectLst/>
                <a:latin typeface="Segoe Sans Display" pitchFamily="2" charset="0"/>
                <a:ea typeface="+mn-ea"/>
                <a:cs typeface="+mn-cs"/>
              </a:rPr>
              <a:t>resumen</a:t>
            </a:r>
            <a:r>
              <a:rPr lang="en-US" sz="882" b="0" i="0" kern="1200" dirty="0">
                <a:solidFill>
                  <a:schemeClr val="tx1"/>
                </a:solidFill>
                <a:effectLst/>
                <a:latin typeface="Segoe Sans Display" pitchFamily="2" charset="0"/>
                <a:ea typeface="+mn-ea"/>
                <a:cs typeface="+mn-cs"/>
              </a:rPr>
              <a:t>:</a:t>
            </a:r>
            <a:br>
              <a:rPr lang="en-US" sz="882" b="0" i="0" kern="1200" dirty="0">
                <a:solidFill>
                  <a:schemeClr val="tx1"/>
                </a:solidFill>
                <a:effectLst/>
                <a:latin typeface="Segoe Sans Display" pitchFamily="2" charset="0"/>
                <a:ea typeface="+mn-ea"/>
                <a:cs typeface="+mn-cs"/>
              </a:rPr>
            </a:br>
            <a:r>
              <a:rPr lang="en-US" sz="882" b="0" i="0" kern="1200" dirty="0">
                <a:solidFill>
                  <a:schemeClr val="tx1"/>
                </a:solidFill>
                <a:effectLst/>
                <a:latin typeface="Segoe Sans Display" pitchFamily="2" charset="0"/>
                <a:ea typeface="+mn-ea"/>
                <a:cs typeface="+mn-cs"/>
              </a:rPr>
              <a:t>no es “</a:t>
            </a:r>
            <a:r>
              <a:rPr lang="en-US" sz="882" b="0" i="0" kern="1200" dirty="0" err="1">
                <a:solidFill>
                  <a:schemeClr val="tx1"/>
                </a:solidFill>
                <a:effectLst/>
                <a:latin typeface="Segoe Sans Display" pitchFamily="2" charset="0"/>
                <a:ea typeface="+mn-ea"/>
                <a:cs typeface="+mn-cs"/>
              </a:rPr>
              <a:t>formación</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todos</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impacto</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cada</a:t>
            </a:r>
            <a:r>
              <a:rPr lang="en-US" sz="882" b="0" i="0" kern="1200" dirty="0">
                <a:solidFill>
                  <a:schemeClr val="tx1"/>
                </a:solidFill>
                <a:effectLst/>
                <a:latin typeface="Segoe Sans Display" pitchFamily="2" charset="0"/>
                <a:ea typeface="+mn-ea"/>
                <a:cs typeface="+mn-cs"/>
              </a:rPr>
              <a:t> uno”.</a:t>
            </a:r>
          </a:p>
          <a:p>
            <a:pPr fontAlgn="t"/>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hacemos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tenemos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adopción</a:t>
            </a:r>
            <a:r>
              <a:rPr lang="en-US" sz="882" b="0" i="0" kern="1200" dirty="0">
                <a:solidFill>
                  <a:schemeClr val="tx1"/>
                </a:solidFill>
                <a:effectLst/>
                <a:latin typeface="Segoe Sans Display" pitchFamily="2" charset="0"/>
                <a:ea typeface="+mn-ea"/>
                <a:cs typeface="+mn-cs"/>
              </a:rPr>
              <a:t>.</a:t>
            </a:r>
            <a:br>
              <a:rPr lang="en-US" sz="882" b="0" i="0" kern="1200" dirty="0">
                <a:solidFill>
                  <a:schemeClr val="tx1"/>
                </a:solidFill>
                <a:effectLst/>
                <a:latin typeface="Segoe Sans Display" pitchFamily="2" charset="0"/>
                <a:ea typeface="+mn-ea"/>
                <a:cs typeface="+mn-cs"/>
              </a:rPr>
            </a:br>
            <a:r>
              <a:rPr lang="en-US" sz="882" b="0" i="0" kern="1200" dirty="0" err="1">
                <a:solidFill>
                  <a:schemeClr val="tx1"/>
                </a:solidFill>
                <a:effectLst/>
                <a:latin typeface="Segoe Sans Display" pitchFamily="2" charset="0"/>
                <a:ea typeface="+mn-ea"/>
                <a:cs typeface="+mn-cs"/>
              </a:rPr>
              <a:t>Tenemos</a:t>
            </a:r>
            <a:r>
              <a:rPr lang="en-US" sz="882" b="0" i="0" kern="1200" dirty="0">
                <a:solidFill>
                  <a:schemeClr val="tx1"/>
                </a:solidFill>
                <a:effectLst/>
                <a:latin typeface="Segoe Sans Display" pitchFamily="2" charset="0"/>
                <a:ea typeface="+mn-ea"/>
                <a:cs typeface="+mn-cs"/>
              </a:rPr>
              <a:t> un </a:t>
            </a:r>
            <a:r>
              <a:rPr lang="en-US" sz="882" b="0" i="0" kern="1200" dirty="0" err="1">
                <a:solidFill>
                  <a:schemeClr val="tx1"/>
                </a:solidFill>
                <a:effectLst/>
                <a:latin typeface="Segoe Sans Display" pitchFamily="2" charset="0"/>
                <a:ea typeface="+mn-ea"/>
                <a:cs typeface="+mn-cs"/>
              </a:rPr>
              <a:t>montón</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gente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vio</a:t>
            </a:r>
            <a:r>
              <a:rPr lang="en-US" sz="882" b="0" i="0" kern="1200" dirty="0">
                <a:solidFill>
                  <a:schemeClr val="tx1"/>
                </a:solidFill>
                <a:effectLst/>
                <a:latin typeface="Segoe Sans Display" pitchFamily="2" charset="0"/>
                <a:ea typeface="+mn-ea"/>
                <a:cs typeface="+mn-cs"/>
              </a:rPr>
              <a:t> un webinar… y no </a:t>
            </a:r>
            <a:r>
              <a:rPr lang="en-US" sz="882" b="0" i="0" kern="1200" dirty="0" err="1">
                <a:solidFill>
                  <a:schemeClr val="tx1"/>
                </a:solidFill>
                <a:effectLst/>
                <a:latin typeface="Segoe Sans Display" pitchFamily="2" charset="0"/>
                <a:ea typeface="+mn-ea"/>
                <a:cs typeface="+mn-cs"/>
              </a:rPr>
              <a:t>volvió</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tocar</a:t>
            </a:r>
            <a:r>
              <a:rPr lang="en-US" sz="882" b="0" i="0" kern="1200" dirty="0">
                <a:solidFill>
                  <a:schemeClr val="tx1"/>
                </a:solidFill>
                <a:effectLst/>
                <a:latin typeface="Segoe Sans Display" pitchFamily="2" charset="0"/>
                <a:ea typeface="+mn-ea"/>
                <a:cs typeface="+mn-cs"/>
              </a:rPr>
              <a:t> un </a:t>
            </a:r>
            <a:r>
              <a:rPr lang="en-US" sz="882" b="0" i="0" kern="1200" dirty="0" err="1">
                <a:solidFill>
                  <a:schemeClr val="tx1"/>
                </a:solidFill>
                <a:effectLst/>
                <a:latin typeface="Segoe Sans Display" pitchFamily="2" charset="0"/>
                <a:ea typeface="+mn-ea"/>
                <a:cs typeface="+mn-cs"/>
              </a:rPr>
              <a:t>agente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su</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vida</a:t>
            </a:r>
            <a:r>
              <a:rPr lang="en-US" sz="882" b="0" i="0" kern="1200" dirty="0">
                <a:solidFill>
                  <a:schemeClr val="tx1"/>
                </a:solidFill>
                <a:effectLst/>
                <a:latin typeface="Segoe Sans Display" pitchFamily="2" charset="0"/>
                <a:ea typeface="+mn-ea"/>
                <a:cs typeface="+mn-cs"/>
              </a:rPr>
              <a:t>.</a:t>
            </a:r>
          </a:p>
        </p:txBody>
      </p:sp>
      <p:sp>
        <p:nvSpPr>
          <p:cNvPr id="4" name="Slide Number Placeholder 3">
            <a:extLst>
              <a:ext uri="{FF2B5EF4-FFF2-40B4-BE49-F238E27FC236}">
                <a16:creationId xmlns:a16="http://schemas.microsoft.com/office/drawing/2014/main" id="{E44E50B1-E9EB-69A2-BCFE-3D43A84573D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F25696-AA70-475A-8FBB-99A1B555DEE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453878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DCA0B-078D-3EA5-56F0-AF93EA07B7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16ED36-B5C7-F789-1ACE-27F241F35F13}"/>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C09590D7-B7ED-E1E9-2197-5C4359DD9951}"/>
              </a:ext>
            </a:extLst>
          </p:cNvPr>
          <p:cNvSpPr>
            <a:spLocks noGrp="1"/>
          </p:cNvSpPr>
          <p:nvPr>
            <p:ph type="body" idx="1"/>
          </p:nvPr>
        </p:nvSpPr>
        <p:spPr/>
        <p:txBody>
          <a:bodyPr/>
          <a:lstStyle/>
          <a:p>
            <a:pPr fontAlgn="t"/>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comprando</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típico</a:t>
            </a:r>
            <a:r>
              <a:rPr lang="en-US" sz="882" b="0" i="0" kern="1200" dirty="0">
                <a:solidFill>
                  <a:schemeClr val="tx1"/>
                </a:solidFill>
                <a:effectLst/>
                <a:latin typeface="Segoe Sans Display" pitchFamily="2" charset="0"/>
                <a:ea typeface="+mn-ea"/>
                <a:cs typeface="+mn-cs"/>
              </a:rPr>
              <a:t> pack </a:t>
            </a:r>
            <a:r>
              <a:rPr lang="en-US" sz="882" b="0" i="0" kern="1200" dirty="0" err="1">
                <a:solidFill>
                  <a:schemeClr val="tx1"/>
                </a:solidFill>
                <a:effectLst/>
                <a:latin typeface="Segoe Sans Display" pitchFamily="2" charset="0"/>
                <a:ea typeface="+mn-ea"/>
                <a:cs typeface="+mn-cs"/>
              </a:rPr>
              <a:t>corporativo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suena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muy</a:t>
            </a:r>
            <a:r>
              <a:rPr lang="en-US" sz="882" b="0" i="0" kern="1200" dirty="0">
                <a:solidFill>
                  <a:schemeClr val="tx1"/>
                </a:solidFill>
                <a:effectLst/>
                <a:latin typeface="Segoe Sans Display" pitchFamily="2" charset="0"/>
                <a:ea typeface="+mn-ea"/>
                <a:cs typeface="+mn-cs"/>
              </a:rPr>
              <a:t> bien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diapositiva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sesiones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masivas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una</a:t>
            </a:r>
            <a:r>
              <a:rPr lang="en-US" sz="882" b="0" i="0" kern="1200" dirty="0">
                <a:solidFill>
                  <a:schemeClr val="tx1"/>
                </a:solidFill>
                <a:effectLst/>
                <a:latin typeface="Segoe Sans Display" pitchFamily="2" charset="0"/>
                <a:ea typeface="+mn-ea"/>
                <a:cs typeface="+mn-cs"/>
              </a:rPr>
              <a:t> hora, chat </a:t>
            </a:r>
            <a:r>
              <a:rPr lang="en-US" sz="882" b="0" i="0" kern="1200" dirty="0" err="1">
                <a:solidFill>
                  <a:schemeClr val="tx1"/>
                </a:solidFill>
                <a:effectLst/>
                <a:latin typeface="Segoe Sans Display" pitchFamily="2" charset="0"/>
                <a:ea typeface="+mn-ea"/>
                <a:cs typeface="+mn-cs"/>
              </a:rPr>
              <a:t>moderado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expertos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muy</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limpio</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muy</a:t>
            </a:r>
            <a:r>
              <a:rPr lang="en-US" sz="882" b="0" i="0" kern="1200" dirty="0">
                <a:solidFill>
                  <a:schemeClr val="tx1"/>
                </a:solidFill>
                <a:effectLst/>
                <a:latin typeface="Segoe Sans Display" pitchFamily="2" charset="0"/>
                <a:ea typeface="+mn-ea"/>
                <a:cs typeface="+mn-cs"/>
              </a:rPr>
              <a:t> bien </a:t>
            </a:r>
            <a:r>
              <a:rPr lang="en-US" sz="882" b="0" i="0" kern="1200" dirty="0" err="1">
                <a:solidFill>
                  <a:schemeClr val="tx1"/>
                </a:solidFill>
                <a:effectLst/>
                <a:latin typeface="Segoe Sans Display" pitchFamily="2" charset="0"/>
                <a:ea typeface="+mn-ea"/>
                <a:cs typeface="+mn-cs"/>
              </a:rPr>
              <a:t>empaquetado</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decir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hemos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llegado</a:t>
            </a:r>
            <a:r>
              <a:rPr lang="en-US" sz="882" b="0" i="0" kern="1200" dirty="0">
                <a:solidFill>
                  <a:schemeClr val="tx1"/>
                </a:solidFill>
                <a:effectLst/>
                <a:latin typeface="Segoe Sans Display" pitchFamily="2" charset="0"/>
                <a:ea typeface="+mn-ea"/>
                <a:cs typeface="+mn-cs"/>
              </a:rPr>
              <a:t> a miles, </a:t>
            </a:r>
            <a:r>
              <a:rPr lang="en-US" sz="882" b="0" i="0" kern="1200" dirty="0" err="1">
                <a:solidFill>
                  <a:schemeClr val="tx1"/>
                </a:solidFill>
                <a:effectLst/>
                <a:latin typeface="Segoe Sans Display" pitchFamily="2" charset="0"/>
                <a:ea typeface="+mn-ea"/>
                <a:cs typeface="+mn-cs"/>
              </a:rPr>
              <a:t>cuando</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realidad</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media audiencia </a:t>
            </a:r>
            <a:r>
              <a:rPr lang="en-US" sz="882" b="0" i="0" kern="1200" dirty="0" err="1">
                <a:solidFill>
                  <a:schemeClr val="tx1"/>
                </a:solidFill>
                <a:effectLst/>
                <a:latin typeface="Segoe Sans Display" pitchFamily="2" charset="0"/>
                <a:ea typeface="+mn-ea"/>
                <a:cs typeface="+mn-cs"/>
              </a:rPr>
              <a:t>está</a:t>
            </a:r>
            <a:r>
              <a:rPr lang="en-US" sz="882" b="0" i="0" kern="1200" dirty="0">
                <a:solidFill>
                  <a:schemeClr val="tx1"/>
                </a:solidFill>
                <a:effectLst/>
                <a:latin typeface="Segoe Sans Display" pitchFamily="2" charset="0"/>
                <a:ea typeface="+mn-ea"/>
                <a:cs typeface="+mn-cs"/>
              </a:rPr>
              <a:t> con el </a:t>
            </a:r>
            <a:r>
              <a:rPr lang="en-US" sz="882" b="0" i="0" kern="1200" dirty="0" err="1">
                <a:solidFill>
                  <a:schemeClr val="tx1"/>
                </a:solidFill>
                <a:effectLst/>
                <a:latin typeface="Segoe Sans Display" pitchFamily="2" charset="0"/>
                <a:ea typeface="+mn-ea"/>
                <a:cs typeface="+mn-cs"/>
              </a:rPr>
              <a:t>correo</a:t>
            </a:r>
            <a:r>
              <a:rPr lang="en-US" sz="882" b="0" i="0" kern="1200" dirty="0">
                <a:solidFill>
                  <a:schemeClr val="tx1"/>
                </a:solidFill>
                <a:effectLst/>
                <a:latin typeface="Segoe Sans Display" pitchFamily="2" charset="0"/>
                <a:ea typeface="+mn-ea"/>
                <a:cs typeface="+mn-cs"/>
              </a:rPr>
              <a:t> y la </a:t>
            </a:r>
            <a:r>
              <a:rPr lang="en-US" sz="882" b="0" i="0" kern="1200" dirty="0" err="1">
                <a:solidFill>
                  <a:schemeClr val="tx1"/>
                </a:solidFill>
                <a:effectLst/>
                <a:latin typeface="Segoe Sans Display" pitchFamily="2" charset="0"/>
                <a:ea typeface="+mn-ea"/>
                <a:cs typeface="+mn-cs"/>
              </a:rPr>
              <a:t>otra</a:t>
            </a:r>
            <a:r>
              <a:rPr lang="en-US" sz="882" b="0" i="0" kern="1200" dirty="0">
                <a:solidFill>
                  <a:schemeClr val="tx1"/>
                </a:solidFill>
                <a:effectLst/>
                <a:latin typeface="Segoe Sans Display" pitchFamily="2" charset="0"/>
                <a:ea typeface="+mn-ea"/>
                <a:cs typeface="+mn-cs"/>
              </a:rPr>
              <a:t> media </a:t>
            </a:r>
            <a:r>
              <a:rPr lang="en-US" sz="882" b="0" i="0" kern="1200" dirty="0" err="1">
                <a:solidFill>
                  <a:schemeClr val="tx1"/>
                </a:solidFill>
                <a:effectLst/>
                <a:latin typeface="Segoe Sans Display" pitchFamily="2" charset="0"/>
                <a:ea typeface="+mn-ea"/>
                <a:cs typeface="+mn-cs"/>
              </a:rPr>
              <a:t>ni</a:t>
            </a:r>
            <a:r>
              <a:rPr lang="en-US" sz="882" b="0" i="0" kern="1200" dirty="0">
                <a:solidFill>
                  <a:schemeClr val="tx1"/>
                </a:solidFill>
                <a:effectLst/>
                <a:latin typeface="Segoe Sans Display" pitchFamily="2" charset="0"/>
                <a:ea typeface="+mn-ea"/>
                <a:cs typeface="+mn-cs"/>
              </a:rPr>
              <a:t> se </a:t>
            </a:r>
            <a:r>
              <a:rPr lang="en-US" sz="882" b="0" i="0" kern="1200" dirty="0" err="1">
                <a:solidFill>
                  <a:schemeClr val="tx1"/>
                </a:solidFill>
                <a:effectLst/>
                <a:latin typeface="Segoe Sans Display" pitchFamily="2" charset="0"/>
                <a:ea typeface="+mn-ea"/>
                <a:cs typeface="+mn-cs"/>
              </a:rPr>
              <a:t>acuerda</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qué</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iba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al día </a:t>
            </a:r>
            <a:r>
              <a:rPr lang="en-US" sz="882" b="0" i="0" kern="1200" dirty="0" err="1">
                <a:solidFill>
                  <a:schemeClr val="tx1"/>
                </a:solidFill>
                <a:effectLst/>
                <a:latin typeface="Segoe Sans Display" pitchFamily="2" charset="0"/>
                <a:ea typeface="+mn-ea"/>
                <a:cs typeface="+mn-cs"/>
              </a:rPr>
              <a:t>siguiente</a:t>
            </a:r>
            <a:r>
              <a:rPr lang="en-US" sz="882" b="0" i="0" kern="1200" dirty="0">
                <a:solidFill>
                  <a:schemeClr val="tx1"/>
                </a:solidFill>
                <a:effectLst/>
                <a:latin typeface="Segoe Sans Display" pitchFamily="2" charset="0"/>
                <a:ea typeface="+mn-ea"/>
                <a:cs typeface="+mn-cs"/>
              </a:rPr>
              <a:t>; </a:t>
            </a:r>
            <a:r>
              <a:rPr lang="en-US" sz="882" b="1" i="0" kern="1200" dirty="0" err="1">
                <a:solidFill>
                  <a:schemeClr val="tx1"/>
                </a:solidFill>
                <a:effectLst/>
                <a:latin typeface="Segoe Sans Display" pitchFamily="2" charset="0"/>
                <a:ea typeface="+mn-ea"/>
                <a:cs typeface="+mn-cs"/>
              </a:rPr>
              <a:t>pero</a:t>
            </a:r>
            <a:r>
              <a:rPr lang="en-US" sz="882" b="1" i="0" kern="1200" dirty="0">
                <a:solidFill>
                  <a:schemeClr val="tx1"/>
                </a:solidFill>
                <a:effectLst/>
                <a:latin typeface="Segoe Sans Display" pitchFamily="2" charset="0"/>
                <a:ea typeface="+mn-ea"/>
                <a:cs typeface="+mn-cs"/>
              </a:rPr>
              <a:t> </a:t>
            </a:r>
            <a:r>
              <a:rPr lang="en-US" sz="882" b="1" i="0" kern="1200" dirty="0" err="1">
                <a:solidFill>
                  <a:schemeClr val="tx1"/>
                </a:solidFill>
                <a:effectLst/>
                <a:latin typeface="Segoe Sans Display" pitchFamily="2" charset="0"/>
                <a:ea typeface="+mn-ea"/>
                <a:cs typeface="+mn-cs"/>
              </a:rPr>
              <a:t>ojo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usamos</a:t>
            </a:r>
            <a:r>
              <a:rPr lang="en-US" sz="882" b="0" i="0" kern="1200" dirty="0">
                <a:solidFill>
                  <a:schemeClr val="tx1"/>
                </a:solidFill>
                <a:effectLst/>
                <a:latin typeface="Segoe Sans Display" pitchFamily="2" charset="0"/>
                <a:ea typeface="+mn-ea"/>
                <a:cs typeface="+mn-cs"/>
              </a:rPr>
              <a:t> con cabeza,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tiene</a:t>
            </a:r>
            <a:r>
              <a:rPr lang="en-US" sz="882" b="0" i="0" kern="1200" dirty="0">
                <a:solidFill>
                  <a:schemeClr val="tx1"/>
                </a:solidFill>
                <a:effectLst/>
                <a:latin typeface="Segoe Sans Display" pitchFamily="2" charset="0"/>
                <a:ea typeface="+mn-ea"/>
                <a:cs typeface="+mn-cs"/>
              </a:rPr>
              <a:t> sitio: </a:t>
            </a:r>
            <a:r>
              <a:rPr lang="en-US" sz="882" b="0" i="0" kern="1200" dirty="0" err="1">
                <a:solidFill>
                  <a:schemeClr val="tx1"/>
                </a:solidFill>
                <a:effectLst/>
                <a:latin typeface="Segoe Sans Display" pitchFamily="2" charset="0"/>
                <a:ea typeface="+mn-ea"/>
                <a:cs typeface="+mn-cs"/>
              </a:rPr>
              <a:t>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sirve</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abrir</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melón</a:t>
            </a:r>
            <a:r>
              <a:rPr lang="en-US" sz="882" b="0" i="0" kern="1200" dirty="0">
                <a:solidFill>
                  <a:schemeClr val="tx1"/>
                </a:solidFill>
                <a:effectLst/>
                <a:latin typeface="Segoe Sans Display" pitchFamily="2" charset="0"/>
                <a:ea typeface="+mn-ea"/>
                <a:cs typeface="+mn-cs"/>
              </a:rPr>
              <a:t> a lo grande, </a:t>
            </a:r>
            <a:r>
              <a:rPr lang="en-US" sz="882" b="0" i="0" kern="1200" dirty="0" err="1">
                <a:solidFill>
                  <a:schemeClr val="tx1"/>
                </a:solidFill>
                <a:effectLst/>
                <a:latin typeface="Segoe Sans Display" pitchFamily="2" charset="0"/>
                <a:ea typeface="+mn-ea"/>
                <a:cs typeface="+mn-cs"/>
              </a:rPr>
              <a:t>generar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lenguaje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común</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quitar</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miedo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inicial</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agentes</a:t>
            </a:r>
            <a:r>
              <a:rPr lang="en-US" sz="882" b="0" i="0" kern="1200" dirty="0">
                <a:solidFill>
                  <a:schemeClr val="tx1"/>
                </a:solidFill>
                <a:effectLst/>
                <a:latin typeface="Segoe Sans Display" pitchFamily="2" charset="0"/>
                <a:ea typeface="+mn-ea"/>
                <a:cs typeface="+mn-cs"/>
              </a:rPr>
              <a:t> sin </a:t>
            </a:r>
            <a:r>
              <a:rPr lang="en-US" sz="882" b="0" i="0" kern="1200" dirty="0" err="1">
                <a:solidFill>
                  <a:schemeClr val="tx1"/>
                </a:solidFill>
                <a:effectLst/>
                <a:latin typeface="Segoe Sans Display" pitchFamily="2" charset="0"/>
                <a:ea typeface="+mn-ea"/>
                <a:cs typeface="+mn-cs"/>
              </a:rPr>
              <a:t>quemar</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equipos</a:t>
            </a:r>
            <a:r>
              <a:rPr lang="en-US" sz="882" b="0" i="0" kern="1200" dirty="0">
                <a:solidFill>
                  <a:schemeClr val="tx1"/>
                </a:solidFill>
                <a:effectLst/>
                <a:latin typeface="Segoe Sans Display" pitchFamily="2" charset="0"/>
                <a:ea typeface="+mn-ea"/>
                <a:cs typeface="+mn-cs"/>
              </a:rPr>
              <a:t> uno a uno, </a:t>
            </a:r>
            <a:r>
              <a:rPr lang="en-US" sz="882" b="0" i="0" kern="1200" dirty="0" err="1">
                <a:solidFill>
                  <a:schemeClr val="tx1"/>
                </a:solidFill>
                <a:effectLst/>
                <a:latin typeface="Segoe Sans Display" pitchFamily="2" charset="0"/>
                <a:ea typeface="+mn-ea"/>
                <a:cs typeface="+mn-cs"/>
              </a:rPr>
              <a:t>así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no es el final del camino, es el </a:t>
            </a:r>
            <a:r>
              <a:rPr lang="en-US" sz="882" b="0" i="0" kern="1200" dirty="0" err="1">
                <a:solidFill>
                  <a:schemeClr val="tx1"/>
                </a:solidFill>
                <a:effectLst/>
                <a:latin typeface="Segoe Sans Display" pitchFamily="2" charset="0"/>
                <a:ea typeface="+mn-ea"/>
                <a:cs typeface="+mn-cs"/>
              </a:rPr>
              <a:t>pistoletazo</a:t>
            </a:r>
            <a:r>
              <a:rPr lang="en-US" sz="882" b="0" i="0" kern="1200" dirty="0">
                <a:solidFill>
                  <a:schemeClr val="tx1"/>
                </a:solidFill>
                <a:effectLst/>
                <a:latin typeface="Segoe Sans Display" pitchFamily="2" charset="0"/>
                <a:ea typeface="+mn-ea"/>
                <a:cs typeface="+mn-cs"/>
              </a:rPr>
              <a:t> de salida — </a:t>
            </a:r>
            <a:r>
              <a:rPr lang="en-US" sz="882" b="0" i="0" kern="1200" dirty="0" err="1">
                <a:solidFill>
                  <a:schemeClr val="tx1"/>
                </a:solidFill>
                <a:effectLst/>
                <a:latin typeface="Segoe Sans Display" pitchFamily="2" charset="0"/>
                <a:ea typeface="+mn-ea"/>
                <a:cs typeface="+mn-cs"/>
              </a:rPr>
              <a:t>rápido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amplio</a:t>
            </a:r>
            <a:r>
              <a:rPr lang="en-US" sz="882" b="0" i="0" kern="1200" dirty="0">
                <a:solidFill>
                  <a:schemeClr val="tx1"/>
                </a:solidFill>
                <a:effectLst/>
                <a:latin typeface="Segoe Sans Display" pitchFamily="2" charset="0"/>
                <a:ea typeface="+mn-ea"/>
                <a:cs typeface="+mn-cs"/>
              </a:rPr>
              <a:t> y poco profundo —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luego </a:t>
            </a:r>
            <a:r>
              <a:rPr lang="en-US" sz="882" b="0" i="0" kern="1200" dirty="0" err="1">
                <a:solidFill>
                  <a:schemeClr val="tx1"/>
                </a:solidFill>
                <a:effectLst/>
                <a:latin typeface="Segoe Sans Display" pitchFamily="2" charset="0"/>
                <a:ea typeface="+mn-ea"/>
                <a:cs typeface="+mn-cs"/>
              </a:rPr>
              <a:t>tenemos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aterrizar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experiencias</a:t>
            </a:r>
            <a:r>
              <a:rPr lang="en-US" sz="882" b="0" i="0" kern="1200" dirty="0">
                <a:solidFill>
                  <a:schemeClr val="tx1"/>
                </a:solidFill>
                <a:effectLst/>
                <a:latin typeface="Segoe Sans Display" pitchFamily="2" charset="0"/>
                <a:ea typeface="+mn-ea"/>
                <a:cs typeface="+mn-cs"/>
              </a:rPr>
              <a:t> reales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queremos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deje</a:t>
            </a:r>
            <a:r>
              <a:rPr lang="en-US" sz="882" b="0" i="0" kern="1200" dirty="0">
                <a:solidFill>
                  <a:schemeClr val="tx1"/>
                </a:solidFill>
                <a:effectLst/>
                <a:latin typeface="Segoe Sans Display" pitchFamily="2" charset="0"/>
                <a:ea typeface="+mn-ea"/>
                <a:cs typeface="+mn-cs"/>
              </a:rPr>
              <a:t> de ser un webinar bonito y </a:t>
            </a:r>
            <a:r>
              <a:rPr lang="en-US" sz="882" b="0" i="0" kern="1200" dirty="0" err="1">
                <a:solidFill>
                  <a:schemeClr val="tx1"/>
                </a:solidFill>
                <a:effectLst/>
                <a:latin typeface="Segoe Sans Display" pitchFamily="2" charset="0"/>
                <a:ea typeface="+mn-ea"/>
                <a:cs typeface="+mn-cs"/>
              </a:rPr>
              <a:t>empiece</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parecer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trabajo</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verdad</a:t>
            </a:r>
            <a:r>
              <a:rPr lang="en-US" sz="882" b="0" i="0" kern="1200" dirty="0">
                <a:solidFill>
                  <a:schemeClr val="tx1"/>
                </a:solidFill>
                <a:effectLst/>
                <a:latin typeface="Segoe Sans Display" pitchFamily="2" charset="0"/>
                <a:ea typeface="+mn-ea"/>
                <a:cs typeface="+mn-cs"/>
              </a:rPr>
              <a:t>.</a:t>
            </a:r>
          </a:p>
          <a:p>
            <a:endParaRPr lang="en-US" sz="882" kern="1200" dirty="0">
              <a:solidFill>
                <a:schemeClr val="tx1"/>
              </a:solidFill>
              <a:effectLst/>
              <a:latin typeface="Segoe Sans Display" pitchFamily="2" charset="0"/>
              <a:ea typeface="+mn-ea"/>
              <a:cs typeface="+mn-cs"/>
            </a:endParaRPr>
          </a:p>
        </p:txBody>
      </p:sp>
      <p:sp>
        <p:nvSpPr>
          <p:cNvPr id="4" name="Slide Number Placeholder 3">
            <a:extLst>
              <a:ext uri="{FF2B5EF4-FFF2-40B4-BE49-F238E27FC236}">
                <a16:creationId xmlns:a16="http://schemas.microsoft.com/office/drawing/2014/main" id="{8C1286ED-855A-D41D-C129-0C5B5705A4D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F25696-AA70-475A-8FBB-99A1B555DEE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842096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98F64-E0AA-2AB2-1343-E3639DEDE3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7B942D-3A26-0F85-2388-476FCDAE81E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A79EBEB-61C0-F772-0CEE-6C596EC850D9}"/>
              </a:ext>
            </a:extLst>
          </p:cNvPr>
          <p:cNvSpPr>
            <a:spLocks noGrp="1"/>
          </p:cNvSpPr>
          <p:nvPr>
            <p:ph type="body" idx="1"/>
          </p:nvPr>
        </p:nvSpPr>
        <p:spPr>
          <a:xfrm>
            <a:off x="685800" y="4343399"/>
            <a:ext cx="5486400" cy="4341813"/>
          </a:xfrm>
        </p:spPr>
        <p:txBody>
          <a:bodyPr/>
          <a:lstStyle/>
          <a:p>
            <a:pPr fontAlgn="t"/>
            <a:r>
              <a:rPr lang="en-US" sz="882" b="0" i="0" kern="1200" dirty="0">
                <a:solidFill>
                  <a:schemeClr val="tx1"/>
                </a:solidFill>
                <a:effectLst/>
                <a:latin typeface="Segoe Sans Display" pitchFamily="2" charset="0"/>
                <a:ea typeface="+mn-ea"/>
                <a:cs typeface="+mn-cs"/>
              </a:rPr>
              <a:t>Esto </a:t>
            </a:r>
            <a:r>
              <a:rPr lang="en-US" sz="882" b="0" i="0" kern="1200" dirty="0" err="1">
                <a:solidFill>
                  <a:schemeClr val="tx1"/>
                </a:solidFill>
                <a:effectLst/>
                <a:latin typeface="Segoe Sans Display" pitchFamily="2" charset="0"/>
                <a:ea typeface="+mn-ea"/>
                <a:cs typeface="+mn-cs"/>
              </a:rPr>
              <a:t>ya</a:t>
            </a:r>
            <a:r>
              <a:rPr lang="en-US" sz="882" b="0" i="0" kern="1200" dirty="0">
                <a:solidFill>
                  <a:schemeClr val="tx1"/>
                </a:solidFill>
                <a:effectLst/>
                <a:latin typeface="Segoe Sans Display" pitchFamily="2" charset="0"/>
                <a:ea typeface="+mn-ea"/>
                <a:cs typeface="+mn-cs"/>
              </a:rPr>
              <a:t> es el buffet libre del </a:t>
            </a:r>
            <a:r>
              <a:rPr lang="en-US" sz="882" b="0" i="0" kern="1200" dirty="0" err="1">
                <a:solidFill>
                  <a:schemeClr val="tx1"/>
                </a:solidFill>
                <a:effectLst/>
                <a:latin typeface="Segoe Sans Display" pitchFamily="2" charset="0"/>
                <a:ea typeface="+mn-ea"/>
                <a:cs typeface="+mn-cs"/>
              </a:rPr>
              <a:t>conocimiento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corporativo</a:t>
            </a:r>
            <a:r>
              <a:rPr lang="en-US" sz="882" b="0" i="0" kern="1200" dirty="0">
                <a:solidFill>
                  <a:schemeClr val="tx1"/>
                </a:solidFill>
                <a:effectLst/>
                <a:latin typeface="Segoe Sans Display" pitchFamily="2" charset="0"/>
                <a:ea typeface="+mn-ea"/>
                <a:cs typeface="+mn-cs"/>
              </a:rPr>
              <a:t>: webinars </a:t>
            </a:r>
            <a:r>
              <a:rPr lang="en-US" sz="882" b="0" i="0" kern="1200" dirty="0" err="1">
                <a:solidFill>
                  <a:schemeClr val="tx1"/>
                </a:solidFill>
                <a:effectLst/>
                <a:latin typeface="Segoe Sans Display" pitchFamily="2" charset="0"/>
                <a:ea typeface="+mn-ea"/>
                <a:cs typeface="+mn-cs"/>
              </a:rPr>
              <a:t>cada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semana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expertos</a:t>
            </a:r>
            <a:r>
              <a:rPr lang="en-US" sz="882" b="0" i="0" kern="1200" dirty="0">
                <a:solidFill>
                  <a:schemeClr val="tx1"/>
                </a:solidFill>
                <a:effectLst/>
                <a:latin typeface="Segoe Sans Display" pitchFamily="2" charset="0"/>
                <a:ea typeface="+mn-ea"/>
                <a:cs typeface="+mn-cs"/>
              </a:rPr>
              <a:t>, frameworks, </a:t>
            </a:r>
            <a:r>
              <a:rPr lang="en-US" sz="882" b="0" i="0" kern="1200" dirty="0" err="1">
                <a:solidFill>
                  <a:schemeClr val="tx1"/>
                </a:solidFill>
                <a:effectLst/>
                <a:latin typeface="Segoe Sans Display" pitchFamily="2" charset="0"/>
                <a:ea typeface="+mn-ea"/>
                <a:cs typeface="+mn-cs"/>
              </a:rPr>
              <a:t>gobernanza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casos</a:t>
            </a:r>
            <a:r>
              <a:rPr lang="en-US" sz="882" b="0" i="0" kern="1200" dirty="0">
                <a:solidFill>
                  <a:schemeClr val="tx1"/>
                </a:solidFill>
                <a:effectLst/>
                <a:latin typeface="Segoe Sans Display" pitchFamily="2" charset="0"/>
                <a:ea typeface="+mn-ea"/>
                <a:cs typeface="+mn-cs"/>
              </a:rPr>
              <a:t> reales…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necesario</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sintamos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estamos</a:t>
            </a:r>
            <a:r>
              <a:rPr lang="en-US" sz="882" b="0" i="0" kern="1200" dirty="0">
                <a:solidFill>
                  <a:schemeClr val="tx1"/>
                </a:solidFill>
                <a:effectLst/>
                <a:latin typeface="Segoe Sans Display" pitchFamily="2" charset="0"/>
                <a:ea typeface="+mn-ea"/>
                <a:cs typeface="+mn-cs"/>
              </a:rPr>
              <a:t> “al día” </a:t>
            </a:r>
            <a:r>
              <a:rPr lang="en-US" sz="882" b="0" i="0" kern="1200" dirty="0" err="1">
                <a:solidFill>
                  <a:schemeClr val="tx1"/>
                </a:solidFill>
                <a:effectLst/>
                <a:latin typeface="Segoe Sans Display" pitchFamily="2" charset="0"/>
                <a:ea typeface="+mn-ea"/>
                <a:cs typeface="+mn-cs"/>
              </a:rPr>
              <a:t>mientras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realidad</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acumulamos</a:t>
            </a:r>
            <a:r>
              <a:rPr lang="en-US" sz="882" b="0" i="0" kern="1200" dirty="0">
                <a:solidFill>
                  <a:schemeClr val="tx1"/>
                </a:solidFill>
                <a:effectLst/>
                <a:latin typeface="Segoe Sans Display" pitchFamily="2" charset="0"/>
                <a:ea typeface="+mn-ea"/>
                <a:cs typeface="+mn-cs"/>
              </a:rPr>
              <a:t> enlaces </a:t>
            </a:r>
            <a:r>
              <a:rPr lang="en-US" sz="882" b="0" i="0" kern="1200" dirty="0" err="1">
                <a:solidFill>
                  <a:schemeClr val="tx1"/>
                </a:solidFill>
                <a:effectLst/>
                <a:latin typeface="Segoe Sans Display" pitchFamily="2" charset="0"/>
                <a:ea typeface="+mn-ea"/>
                <a:cs typeface="+mn-cs"/>
              </a:rPr>
              <a:t>como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cromos</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nadie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tiene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tiempo</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digerir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tanta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historia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entramos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escuchamos</a:t>
            </a:r>
            <a:r>
              <a:rPr lang="en-US" sz="882" b="0" i="0" kern="1200" dirty="0">
                <a:solidFill>
                  <a:schemeClr val="tx1"/>
                </a:solidFill>
                <a:effectLst/>
                <a:latin typeface="Segoe Sans Display" pitchFamily="2" charset="0"/>
                <a:ea typeface="+mn-ea"/>
                <a:cs typeface="+mn-cs"/>
              </a:rPr>
              <a:t> un </a:t>
            </a:r>
            <a:r>
              <a:rPr lang="en-US" sz="882" b="0" i="0" kern="1200" dirty="0" err="1">
                <a:solidFill>
                  <a:schemeClr val="tx1"/>
                </a:solidFill>
                <a:effectLst/>
                <a:latin typeface="Segoe Sans Display" pitchFamily="2" charset="0"/>
                <a:ea typeface="+mn-ea"/>
                <a:cs typeface="+mn-cs"/>
              </a:rPr>
              <a:t>rato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apuntamos</a:t>
            </a:r>
            <a:r>
              <a:rPr lang="en-US" sz="882" b="0" i="0" kern="1200" dirty="0">
                <a:solidFill>
                  <a:schemeClr val="tx1"/>
                </a:solidFill>
                <a:effectLst/>
                <a:latin typeface="Segoe Sans Display" pitchFamily="2" charset="0"/>
                <a:ea typeface="+mn-ea"/>
                <a:cs typeface="+mn-cs"/>
              </a:rPr>
              <a:t> dos </a:t>
            </a:r>
            <a:r>
              <a:rPr lang="en-US" sz="882" b="0" i="0" kern="1200" dirty="0" err="1">
                <a:solidFill>
                  <a:schemeClr val="tx1"/>
                </a:solidFill>
                <a:effectLst/>
                <a:latin typeface="Segoe Sans Display" pitchFamily="2" charset="0"/>
                <a:ea typeface="+mn-ea"/>
                <a:cs typeface="+mn-cs"/>
              </a:rPr>
              <a:t>frases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suenan</a:t>
            </a:r>
            <a:r>
              <a:rPr lang="en-US" sz="882" b="0" i="0" kern="1200" dirty="0">
                <a:solidFill>
                  <a:schemeClr val="tx1"/>
                </a:solidFill>
                <a:effectLst/>
                <a:latin typeface="Segoe Sans Display" pitchFamily="2" charset="0"/>
                <a:ea typeface="+mn-ea"/>
                <a:cs typeface="+mn-cs"/>
              </a:rPr>
              <a:t> bien y </a:t>
            </a:r>
            <a:r>
              <a:rPr lang="en-US" sz="882" b="0" i="0" kern="1200" dirty="0" err="1">
                <a:solidFill>
                  <a:schemeClr val="tx1"/>
                </a:solidFill>
                <a:effectLst/>
                <a:latin typeface="Segoe Sans Display" pitchFamily="2" charset="0"/>
                <a:ea typeface="+mn-ea"/>
                <a:cs typeface="+mn-cs"/>
              </a:rPr>
              <a:t>salimos</a:t>
            </a:r>
            <a:r>
              <a:rPr lang="en-US" sz="882" b="0" i="0" kern="1200" dirty="0">
                <a:solidFill>
                  <a:schemeClr val="tx1"/>
                </a:solidFill>
                <a:effectLst/>
                <a:latin typeface="Segoe Sans Display" pitchFamily="2" charset="0"/>
                <a:ea typeface="+mn-ea"/>
                <a:cs typeface="+mn-cs"/>
              </a:rPr>
              <a:t> con la </a:t>
            </a:r>
            <a:r>
              <a:rPr lang="en-US" sz="882" b="0" i="0" kern="1200" dirty="0" err="1">
                <a:solidFill>
                  <a:schemeClr val="tx1"/>
                </a:solidFill>
                <a:effectLst/>
                <a:latin typeface="Segoe Sans Display" pitchFamily="2" charset="0"/>
                <a:ea typeface="+mn-ea"/>
                <a:cs typeface="+mn-cs"/>
              </a:rPr>
              <a:t>sensación</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haber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avanzado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cuando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fondo</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hemos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cambiado</a:t>
            </a:r>
            <a:r>
              <a:rPr lang="en-US" sz="882" b="0" i="0" kern="1200" dirty="0">
                <a:solidFill>
                  <a:schemeClr val="tx1"/>
                </a:solidFill>
                <a:effectLst/>
                <a:latin typeface="Segoe Sans Display" pitchFamily="2" charset="0"/>
                <a:ea typeface="+mn-ea"/>
                <a:cs typeface="+mn-cs"/>
              </a:rPr>
              <a:t> nada de lo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hacemos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el día a día.</a:t>
            </a:r>
          </a:p>
          <a:p>
            <a:pPr fontAlgn="t"/>
            <a:r>
              <a:rPr lang="en-US" sz="882" b="0" i="0" kern="1200" dirty="0" err="1">
                <a:solidFill>
                  <a:schemeClr val="tx1"/>
                </a:solidFill>
                <a:effectLst/>
                <a:latin typeface="Segoe Sans Display" pitchFamily="2" charset="0"/>
                <a:ea typeface="+mn-ea"/>
                <a:cs typeface="+mn-cs"/>
              </a:rPr>
              <a:t>Ahora</a:t>
            </a:r>
            <a:r>
              <a:rPr lang="en-US" sz="882" b="0" i="0" kern="1200" dirty="0">
                <a:solidFill>
                  <a:schemeClr val="tx1"/>
                </a:solidFill>
                <a:effectLst/>
                <a:latin typeface="Segoe Sans Display" pitchFamily="2" charset="0"/>
                <a:ea typeface="+mn-ea"/>
                <a:cs typeface="+mn-cs"/>
              </a:rPr>
              <a:t> bien,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dejamos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tratar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contenido</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fondo</a:t>
            </a:r>
            <a:r>
              <a:rPr lang="en-US" sz="882" b="0" i="0" kern="1200" dirty="0">
                <a:solidFill>
                  <a:schemeClr val="tx1"/>
                </a:solidFill>
                <a:effectLst/>
                <a:latin typeface="Segoe Sans Display" pitchFamily="2" charset="0"/>
                <a:ea typeface="+mn-ea"/>
                <a:cs typeface="+mn-cs"/>
              </a:rPr>
              <a:t> y lo </a:t>
            </a:r>
            <a:r>
              <a:rPr lang="en-US" sz="882" b="0" i="0" kern="1200" dirty="0" err="1">
                <a:solidFill>
                  <a:schemeClr val="tx1"/>
                </a:solidFill>
                <a:effectLst/>
                <a:latin typeface="Segoe Sans Display" pitchFamily="2" charset="0"/>
                <a:ea typeface="+mn-ea"/>
                <a:cs typeface="+mn-cs"/>
              </a:rPr>
              <a:t>usamos</a:t>
            </a:r>
            <a:r>
              <a:rPr lang="en-US" sz="882" b="0" i="0" kern="1200" dirty="0">
                <a:solidFill>
                  <a:schemeClr val="tx1"/>
                </a:solidFill>
                <a:effectLst/>
                <a:latin typeface="Segoe Sans Display" pitchFamily="2" charset="0"/>
                <a:ea typeface="+mn-ea"/>
                <a:cs typeface="+mn-cs"/>
              </a:rPr>
              <a:t> con </a:t>
            </a:r>
            <a:r>
              <a:rPr lang="en-US" sz="882" b="0" i="0" kern="1200" dirty="0" err="1">
                <a:solidFill>
                  <a:schemeClr val="tx1"/>
                </a:solidFill>
                <a:effectLst/>
                <a:latin typeface="Segoe Sans Display" pitchFamily="2" charset="0"/>
                <a:ea typeface="+mn-ea"/>
                <a:cs typeface="+mn-cs"/>
              </a:rPr>
              <a:t>intención</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verdad</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hay </a:t>
            </a:r>
            <a:r>
              <a:rPr lang="en-US" sz="882" b="0" i="0" kern="1200" dirty="0" err="1">
                <a:solidFill>
                  <a:schemeClr val="tx1"/>
                </a:solidFill>
                <a:effectLst/>
                <a:latin typeface="Segoe Sans Display" pitchFamily="2" charset="0"/>
                <a:ea typeface="+mn-ea"/>
                <a:cs typeface="+mn-cs"/>
              </a:rPr>
              <a:t>oro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tenemos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acceso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directo</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gente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está</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construyendo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cómo</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hacen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otros</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sobre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tenemos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ejemplos</a:t>
            </a:r>
            <a:r>
              <a:rPr lang="en-US" sz="882" b="0" i="0" kern="1200" dirty="0">
                <a:solidFill>
                  <a:schemeClr val="tx1"/>
                </a:solidFill>
                <a:effectLst/>
                <a:latin typeface="Segoe Sans Display" pitchFamily="2" charset="0"/>
                <a:ea typeface="+mn-ea"/>
                <a:cs typeface="+mn-cs"/>
              </a:rPr>
              <a:t> reales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ahorran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hostias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innecesarias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así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no se </a:t>
            </a:r>
            <a:r>
              <a:rPr lang="en-US" sz="882" b="0" i="0" kern="1200" dirty="0" err="1">
                <a:solidFill>
                  <a:schemeClr val="tx1"/>
                </a:solidFill>
                <a:effectLst/>
                <a:latin typeface="Segoe Sans Display" pitchFamily="2" charset="0"/>
                <a:ea typeface="+mn-ea"/>
                <a:cs typeface="+mn-cs"/>
              </a:rPr>
              <a:t>trata</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ver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más</a:t>
            </a:r>
            <a:r>
              <a:rPr lang="en-US" sz="882" b="0" i="0" kern="1200" dirty="0">
                <a:solidFill>
                  <a:schemeClr val="tx1"/>
                </a:solidFill>
                <a:effectLst/>
                <a:latin typeface="Segoe Sans Display" pitchFamily="2" charset="0"/>
                <a:ea typeface="+mn-ea"/>
                <a:cs typeface="+mn-cs"/>
              </a:rPr>
              <a:t> webinars, se </a:t>
            </a:r>
            <a:r>
              <a:rPr lang="en-US" sz="882" b="0" i="0" kern="1200" dirty="0" err="1">
                <a:solidFill>
                  <a:schemeClr val="tx1"/>
                </a:solidFill>
                <a:effectLst/>
                <a:latin typeface="Segoe Sans Display" pitchFamily="2" charset="0"/>
                <a:ea typeface="+mn-ea"/>
                <a:cs typeface="+mn-cs"/>
              </a:rPr>
              <a:t>trata</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ver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mejor</a:t>
            </a:r>
            <a:r>
              <a:rPr lang="en-US" sz="882" b="0" i="0" kern="1200" dirty="0">
                <a:solidFill>
                  <a:schemeClr val="tx1"/>
                </a:solidFill>
                <a:effectLst/>
                <a:latin typeface="Segoe Sans Display" pitchFamily="2" charset="0"/>
                <a:ea typeface="+mn-ea"/>
                <a:cs typeface="+mn-cs"/>
              </a:rPr>
              <a:t> — </a:t>
            </a:r>
            <a:r>
              <a:rPr lang="en-US" sz="882" b="0" i="0" kern="1200" dirty="0" err="1">
                <a:solidFill>
                  <a:schemeClr val="tx1"/>
                </a:solidFill>
                <a:effectLst/>
                <a:latin typeface="Segoe Sans Display" pitchFamily="2" charset="0"/>
                <a:ea typeface="+mn-ea"/>
                <a:cs typeface="+mn-cs"/>
              </a:rPr>
              <a:t>elegir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encajan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sacar</a:t>
            </a:r>
            <a:r>
              <a:rPr lang="en-US" sz="882" b="0" i="0" kern="1200" dirty="0">
                <a:solidFill>
                  <a:schemeClr val="tx1"/>
                </a:solidFill>
                <a:effectLst/>
                <a:latin typeface="Segoe Sans Display" pitchFamily="2" charset="0"/>
                <a:ea typeface="+mn-ea"/>
                <a:cs typeface="+mn-cs"/>
              </a:rPr>
              <a:t> dos o </a:t>
            </a:r>
            <a:r>
              <a:rPr lang="en-US" sz="882" b="0" i="0" kern="1200" dirty="0" err="1">
                <a:solidFill>
                  <a:schemeClr val="tx1"/>
                </a:solidFill>
                <a:effectLst/>
                <a:latin typeface="Segoe Sans Display" pitchFamily="2" charset="0"/>
                <a:ea typeface="+mn-ea"/>
                <a:cs typeface="+mn-cs"/>
              </a:rPr>
              <a:t>tres</a:t>
            </a:r>
            <a:r>
              <a:rPr lang="en-US" sz="882" b="0" i="0" kern="1200" dirty="0">
                <a:solidFill>
                  <a:schemeClr val="tx1"/>
                </a:solidFill>
                <a:effectLst/>
                <a:latin typeface="Segoe Sans Display" pitchFamily="2" charset="0"/>
                <a:ea typeface="+mn-ea"/>
                <a:cs typeface="+mn-cs"/>
              </a:rPr>
              <a:t> ideas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podamos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aplicar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mañana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mismo</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bajarlas</a:t>
            </a:r>
            <a:r>
              <a:rPr lang="en-US" sz="882" b="0" i="0" kern="1200" dirty="0">
                <a:solidFill>
                  <a:schemeClr val="tx1"/>
                </a:solidFill>
                <a:effectLst/>
                <a:latin typeface="Segoe Sans Display" pitchFamily="2" charset="0"/>
                <a:ea typeface="+mn-ea"/>
                <a:cs typeface="+mn-cs"/>
              </a:rPr>
              <a:t> al </a:t>
            </a:r>
            <a:r>
              <a:rPr lang="en-US" sz="882" b="0" i="0" kern="1200" dirty="0" err="1">
                <a:solidFill>
                  <a:schemeClr val="tx1"/>
                </a:solidFill>
                <a:effectLst/>
                <a:latin typeface="Segoe Sans Display" pitchFamily="2" charset="0"/>
                <a:ea typeface="+mn-ea"/>
                <a:cs typeface="+mn-cs"/>
              </a:rPr>
              <a:t>terreno</a:t>
            </a:r>
            <a:r>
              <a:rPr lang="en-US" sz="882" b="0" i="0" kern="1200" dirty="0">
                <a:solidFill>
                  <a:schemeClr val="tx1"/>
                </a:solidFill>
                <a:effectLst/>
                <a:latin typeface="Segoe Sans Display" pitchFamily="2" charset="0"/>
                <a:ea typeface="+mn-ea"/>
                <a:cs typeface="+mn-cs"/>
              </a:rPr>
              <a:t> — </a:t>
            </a:r>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ahí es </a:t>
            </a:r>
            <a:r>
              <a:rPr lang="en-US" sz="882" b="0" i="0" kern="1200" dirty="0" err="1">
                <a:solidFill>
                  <a:schemeClr val="tx1"/>
                </a:solidFill>
                <a:effectLst/>
                <a:latin typeface="Segoe Sans Display" pitchFamily="2" charset="0"/>
                <a:ea typeface="+mn-ea"/>
                <a:cs typeface="+mn-cs"/>
              </a:rPr>
              <a:t>donde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avalancha</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contenido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deja</a:t>
            </a:r>
            <a:r>
              <a:rPr lang="en-US" sz="882" b="0" i="0" kern="1200" dirty="0">
                <a:solidFill>
                  <a:schemeClr val="tx1"/>
                </a:solidFill>
                <a:effectLst/>
                <a:latin typeface="Segoe Sans Display" pitchFamily="2" charset="0"/>
                <a:ea typeface="+mn-ea"/>
                <a:cs typeface="+mn-cs"/>
              </a:rPr>
              <a:t> de ser </a:t>
            </a:r>
            <a:r>
              <a:rPr lang="en-US" sz="882" b="0" i="0" kern="1200" dirty="0" err="1">
                <a:solidFill>
                  <a:schemeClr val="tx1"/>
                </a:solidFill>
                <a:effectLst/>
                <a:latin typeface="Segoe Sans Display" pitchFamily="2" charset="0"/>
                <a:ea typeface="+mn-ea"/>
                <a:cs typeface="+mn-cs"/>
              </a:rPr>
              <a:t>postureo</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empieza</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convertirse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decisiones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mueven</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aguja</a:t>
            </a:r>
            <a:r>
              <a:rPr lang="en-US" sz="882" b="0" i="0" kern="1200" dirty="0">
                <a:solidFill>
                  <a:schemeClr val="tx1"/>
                </a:solidFill>
                <a:effectLst/>
                <a:latin typeface="Segoe Sans Display" pitchFamily="2" charset="0"/>
                <a:ea typeface="+mn-ea"/>
                <a:cs typeface="+mn-cs"/>
              </a:rPr>
              <a:t>.</a:t>
            </a:r>
          </a:p>
        </p:txBody>
      </p:sp>
      <p:sp>
        <p:nvSpPr>
          <p:cNvPr id="4" name="Slide Number Placeholder 3">
            <a:extLst>
              <a:ext uri="{FF2B5EF4-FFF2-40B4-BE49-F238E27FC236}">
                <a16:creationId xmlns:a16="http://schemas.microsoft.com/office/drawing/2014/main" id="{126F76AC-7892-5EFF-1D7C-0424BE0BBC8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48D38D-F107-4C66-BA44-C05EBA0D66A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832914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fontAlgn="t"/>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donde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dejamos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jugar</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escuchar</a:t>
            </a:r>
            <a:r>
              <a:rPr lang="en-US" sz="882" b="0" i="0" kern="1200" dirty="0">
                <a:solidFill>
                  <a:schemeClr val="tx1"/>
                </a:solidFill>
                <a:effectLst/>
                <a:latin typeface="Segoe Sans Display" pitchFamily="2" charset="0"/>
                <a:ea typeface="+mn-ea"/>
                <a:cs typeface="+mn-cs"/>
              </a:rPr>
              <a:t> slides y </a:t>
            </a:r>
            <a:r>
              <a:rPr lang="en-US" sz="882" b="0" i="0" kern="1200" dirty="0" err="1">
                <a:solidFill>
                  <a:schemeClr val="tx1"/>
                </a:solidFill>
                <a:effectLst/>
                <a:latin typeface="Segoe Sans Display" pitchFamily="2" charset="0"/>
                <a:ea typeface="+mn-ea"/>
                <a:cs typeface="+mn-cs"/>
              </a:rPr>
              <a:t>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metemos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harina de </a:t>
            </a:r>
            <a:r>
              <a:rPr lang="en-US" sz="882" b="0" i="0" kern="1200" dirty="0" err="1">
                <a:solidFill>
                  <a:schemeClr val="tx1"/>
                </a:solidFill>
                <a:effectLst/>
                <a:latin typeface="Segoe Sans Display" pitchFamily="2" charset="0"/>
                <a:ea typeface="+mn-ea"/>
                <a:cs typeface="+mn-cs"/>
              </a:rPr>
              <a:t>verdad</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típico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maratón</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creación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suena</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evento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inspiracional</a:t>
            </a:r>
            <a:r>
              <a:rPr lang="en-US" sz="882" b="0" i="0" kern="1200" dirty="0">
                <a:solidFill>
                  <a:schemeClr val="tx1"/>
                </a:solidFill>
                <a:effectLst/>
                <a:latin typeface="Segoe Sans Display" pitchFamily="2" charset="0"/>
                <a:ea typeface="+mn-ea"/>
                <a:cs typeface="+mn-cs"/>
              </a:rPr>
              <a:t> con pizza </a:t>
            </a:r>
            <a:r>
              <a:rPr lang="en-US" sz="882" b="0" i="0" kern="1200" dirty="0" err="1">
                <a:solidFill>
                  <a:schemeClr val="tx1"/>
                </a:solidFill>
                <a:effectLst/>
                <a:latin typeface="Segoe Sans Display" pitchFamily="2" charset="0"/>
                <a:ea typeface="+mn-ea"/>
                <a:cs typeface="+mn-cs"/>
              </a:rPr>
              <a:t>fría</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mucha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sonrisa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pero</a:t>
            </a:r>
            <a:r>
              <a:rPr lang="en-US" sz="882" b="0" i="0" kern="1200" dirty="0">
                <a:solidFill>
                  <a:schemeClr val="tx1"/>
                </a:solidFill>
                <a:effectLst/>
                <a:latin typeface="Segoe Sans Display" pitchFamily="2" charset="0"/>
                <a:ea typeface="+mn-ea"/>
                <a:cs typeface="+mn-cs"/>
              </a:rPr>
              <a:t> lo bueno es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ya</a:t>
            </a:r>
            <a:r>
              <a:rPr lang="en-US" sz="882" b="0" i="0" kern="1200" dirty="0">
                <a:solidFill>
                  <a:schemeClr val="tx1"/>
                </a:solidFill>
                <a:effectLst/>
                <a:latin typeface="Segoe Sans Display" pitchFamily="2" charset="0"/>
                <a:ea typeface="+mn-ea"/>
                <a:cs typeface="+mn-cs"/>
              </a:rPr>
              <a:t> no hay </a:t>
            </a:r>
            <a:r>
              <a:rPr lang="en-US" sz="882" b="0" i="0" kern="1200" dirty="0" err="1">
                <a:solidFill>
                  <a:schemeClr val="tx1"/>
                </a:solidFill>
                <a:effectLst/>
                <a:latin typeface="Segoe Sans Display" pitchFamily="2" charset="0"/>
                <a:ea typeface="+mn-ea"/>
                <a:cs typeface="+mn-cs"/>
              </a:rPr>
              <a:t>escapatoria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construimos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pasamos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hablar</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agentes</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pelearnos</a:t>
            </a:r>
            <a:r>
              <a:rPr lang="en-US" sz="882" b="0" i="0" kern="1200" dirty="0">
                <a:solidFill>
                  <a:schemeClr val="tx1"/>
                </a:solidFill>
                <a:effectLst/>
                <a:latin typeface="Segoe Sans Display" pitchFamily="2" charset="0"/>
                <a:ea typeface="+mn-ea"/>
                <a:cs typeface="+mn-cs"/>
              </a:rPr>
              <a:t> con </a:t>
            </a:r>
            <a:r>
              <a:rPr lang="en-US" sz="882" b="0" i="0" kern="1200" dirty="0" err="1">
                <a:solidFill>
                  <a:schemeClr val="tx1"/>
                </a:solidFill>
                <a:effectLst/>
                <a:latin typeface="Segoe Sans Display" pitchFamily="2" charset="0"/>
                <a:ea typeface="+mn-ea"/>
                <a:cs typeface="+mn-cs"/>
              </a:rPr>
              <a:t>ellos</a:t>
            </a:r>
            <a:r>
              <a:rPr lang="en-US" sz="882" b="0" i="0" kern="1200" dirty="0">
                <a:solidFill>
                  <a:schemeClr val="tx1"/>
                </a:solidFill>
                <a:effectLst/>
                <a:latin typeface="Segoe Sans Display" pitchFamily="2" charset="0"/>
                <a:ea typeface="+mn-ea"/>
                <a:cs typeface="+mn-cs"/>
              </a:rPr>
              <a:t>, de la </a:t>
            </a:r>
            <a:r>
              <a:rPr lang="en-US" sz="882" b="0" i="0" kern="1200" dirty="0" err="1">
                <a:solidFill>
                  <a:schemeClr val="tx1"/>
                </a:solidFill>
                <a:effectLst/>
                <a:latin typeface="Segoe Sans Display" pitchFamily="2" charset="0"/>
                <a:ea typeface="+mn-ea"/>
                <a:cs typeface="+mn-cs"/>
              </a:rPr>
              <a:t>teoría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bonita</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darnos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cuenta</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datos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están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peor</a:t>
            </a:r>
            <a:r>
              <a:rPr lang="en-US" sz="882" b="0" i="0" kern="1200" dirty="0">
                <a:solidFill>
                  <a:schemeClr val="tx1"/>
                </a:solidFill>
                <a:effectLst/>
                <a:latin typeface="Segoe Sans Display" pitchFamily="2" charset="0"/>
                <a:ea typeface="+mn-ea"/>
                <a:cs typeface="+mn-cs"/>
              </a:rPr>
              <a:t> de lo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pensábamos</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integrar</a:t>
            </a:r>
            <a:r>
              <a:rPr lang="en-US" sz="882" b="0" i="0" kern="1200" dirty="0">
                <a:solidFill>
                  <a:schemeClr val="tx1"/>
                </a:solidFill>
                <a:effectLst/>
                <a:latin typeface="Segoe Sans Display" pitchFamily="2" charset="0"/>
                <a:ea typeface="+mn-ea"/>
                <a:cs typeface="+mn-cs"/>
              </a:rPr>
              <a:t> algo con </a:t>
            </a:r>
            <a:r>
              <a:rPr lang="en-US" sz="882" b="0" i="0" kern="1200" dirty="0" err="1">
                <a:solidFill>
                  <a:schemeClr val="tx1"/>
                </a:solidFill>
                <a:effectLst/>
                <a:latin typeface="Segoe Sans Display" pitchFamily="2" charset="0"/>
                <a:ea typeface="+mn-ea"/>
                <a:cs typeface="+mn-cs"/>
              </a:rPr>
              <a:t>sentido</a:t>
            </a:r>
            <a:r>
              <a:rPr lang="en-US" sz="882" b="0" i="0" kern="1200" dirty="0">
                <a:solidFill>
                  <a:schemeClr val="tx1"/>
                </a:solidFill>
                <a:effectLst/>
                <a:latin typeface="Segoe Sans Display" pitchFamily="2" charset="0"/>
                <a:ea typeface="+mn-ea"/>
                <a:cs typeface="+mn-cs"/>
              </a:rPr>
              <a:t> no es </a:t>
            </a:r>
            <a:r>
              <a:rPr lang="en-US" sz="882" b="0" i="0" kern="1200" dirty="0" err="1">
                <a:solidFill>
                  <a:schemeClr val="tx1"/>
                </a:solidFill>
                <a:effectLst/>
                <a:latin typeface="Segoe Sans Display" pitchFamily="2" charset="0"/>
                <a:ea typeface="+mn-ea"/>
                <a:cs typeface="+mn-cs"/>
              </a:rPr>
              <a:t>darle</a:t>
            </a:r>
            <a:r>
              <a:rPr lang="en-US" sz="882" b="0" i="0" kern="1200" dirty="0">
                <a:solidFill>
                  <a:schemeClr val="tx1"/>
                </a:solidFill>
                <a:effectLst/>
                <a:latin typeface="Segoe Sans Display" pitchFamily="2" charset="0"/>
                <a:ea typeface="+mn-ea"/>
                <a:cs typeface="+mn-cs"/>
              </a:rPr>
              <a:t> a un </a:t>
            </a:r>
            <a:r>
              <a:rPr lang="en-US" sz="882" b="0" i="0" kern="1200" dirty="0" err="1">
                <a:solidFill>
                  <a:schemeClr val="tx1"/>
                </a:solidFill>
                <a:effectLst/>
                <a:latin typeface="Segoe Sans Display" pitchFamily="2" charset="0"/>
                <a:ea typeface="+mn-ea"/>
                <a:cs typeface="+mn-cs"/>
              </a:rPr>
              <a:t>botón</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justo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eso</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donde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empieza</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tener</a:t>
            </a:r>
            <a:r>
              <a:rPr lang="en-US" sz="882" b="0" i="0" kern="1200" dirty="0">
                <a:solidFill>
                  <a:schemeClr val="tx1"/>
                </a:solidFill>
                <a:effectLst/>
                <a:latin typeface="Segoe Sans Display" pitchFamily="2" charset="0"/>
                <a:ea typeface="+mn-ea"/>
                <a:cs typeface="+mn-cs"/>
              </a:rPr>
              <a:t> valor, </a:t>
            </a:r>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salimos</a:t>
            </a:r>
            <a:r>
              <a:rPr lang="en-US" sz="882" b="0" i="0" kern="1200" dirty="0">
                <a:solidFill>
                  <a:schemeClr val="tx1"/>
                </a:solidFill>
                <a:effectLst/>
                <a:latin typeface="Segoe Sans Display" pitchFamily="2" charset="0"/>
                <a:ea typeface="+mn-ea"/>
                <a:cs typeface="+mn-cs"/>
              </a:rPr>
              <a:t> con algo tangible, </a:t>
            </a:r>
            <a:r>
              <a:rPr lang="en-US" sz="882" b="0" i="0" kern="1200" dirty="0" err="1">
                <a:solidFill>
                  <a:schemeClr val="tx1"/>
                </a:solidFill>
                <a:effectLst/>
                <a:latin typeface="Segoe Sans Display" pitchFamily="2" charset="0"/>
                <a:ea typeface="+mn-ea"/>
                <a:cs typeface="+mn-cs"/>
              </a:rPr>
              <a:t>aunque</a:t>
            </a:r>
            <a:r>
              <a:rPr lang="en-US" sz="882" b="0" i="0" kern="1200" dirty="0">
                <a:solidFill>
                  <a:schemeClr val="tx1"/>
                </a:solidFill>
                <a:effectLst/>
                <a:latin typeface="Segoe Sans Display" pitchFamily="2" charset="0"/>
                <a:ea typeface="+mn-ea"/>
                <a:cs typeface="+mn-cs"/>
              </a:rPr>
              <a:t> sea </a:t>
            </a:r>
            <a:r>
              <a:rPr lang="en-US" sz="882" b="0" i="0" kern="1200" dirty="0" err="1">
                <a:solidFill>
                  <a:schemeClr val="tx1"/>
                </a:solidFill>
                <a:effectLst/>
                <a:latin typeface="Segoe Sans Display" pitchFamily="2" charset="0"/>
                <a:ea typeface="+mn-ea"/>
                <a:cs typeface="+mn-cs"/>
              </a:rPr>
              <a:t>imperfecto</a:t>
            </a:r>
            <a:r>
              <a:rPr lang="en-US" sz="882" b="0" i="0" kern="1200" dirty="0">
                <a:solidFill>
                  <a:schemeClr val="tx1"/>
                </a:solidFill>
                <a:effectLst/>
                <a:latin typeface="Segoe Sans Display" pitchFamily="2" charset="0"/>
                <a:ea typeface="+mn-ea"/>
                <a:cs typeface="+mn-cs"/>
              </a:rPr>
              <a:t>, algo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podemos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enseñar</a:t>
            </a:r>
            <a:r>
              <a:rPr lang="en-US" sz="882" b="0" i="0" kern="1200" dirty="0">
                <a:solidFill>
                  <a:schemeClr val="tx1"/>
                </a:solidFill>
                <a:effectLst/>
                <a:latin typeface="Segoe Sans Display" pitchFamily="2" charset="0"/>
                <a:ea typeface="+mn-ea"/>
                <a:cs typeface="+mn-cs"/>
              </a:rPr>
              <a:t>, romper y </a:t>
            </a:r>
            <a:r>
              <a:rPr lang="en-US" sz="882" b="0" i="0" kern="1200" dirty="0" err="1">
                <a:solidFill>
                  <a:schemeClr val="tx1"/>
                </a:solidFill>
                <a:effectLst/>
                <a:latin typeface="Segoe Sans Display" pitchFamily="2" charset="0"/>
                <a:ea typeface="+mn-ea"/>
                <a:cs typeface="+mn-cs"/>
              </a:rPr>
              <a:t>mejorar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además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formato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obliga</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trabajar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sobre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problemas</a:t>
            </a:r>
            <a:r>
              <a:rPr lang="en-US" sz="882" b="0" i="0" kern="1200" dirty="0">
                <a:solidFill>
                  <a:schemeClr val="tx1"/>
                </a:solidFill>
                <a:effectLst/>
                <a:latin typeface="Segoe Sans Display" pitchFamily="2" charset="0"/>
                <a:ea typeface="+mn-ea"/>
                <a:cs typeface="+mn-cs"/>
              </a:rPr>
              <a:t> reales de </a:t>
            </a:r>
            <a:r>
              <a:rPr lang="en-US" sz="882" b="0" i="0" kern="1200" dirty="0" err="1">
                <a:solidFill>
                  <a:schemeClr val="tx1"/>
                </a:solidFill>
                <a:effectLst/>
                <a:latin typeface="Segoe Sans Display" pitchFamily="2" charset="0"/>
                <a:ea typeface="+mn-ea"/>
                <a:cs typeface="+mn-cs"/>
              </a:rPr>
              <a:t>negocio</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sobre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ejemplos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laboratorio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duelen</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nadie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así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tomamos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serio, no </a:t>
            </a:r>
            <a:r>
              <a:rPr lang="en-US" sz="882" b="0" i="0" kern="1200" dirty="0" err="1">
                <a:solidFill>
                  <a:schemeClr val="tx1"/>
                </a:solidFill>
                <a:effectLst/>
                <a:latin typeface="Segoe Sans Display" pitchFamily="2" charset="0"/>
                <a:ea typeface="+mn-ea"/>
                <a:cs typeface="+mn-cs"/>
              </a:rPr>
              <a:t>como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actividad</a:t>
            </a:r>
            <a:r>
              <a:rPr lang="en-US" sz="882" b="0" i="0" kern="1200" dirty="0">
                <a:solidFill>
                  <a:schemeClr val="tx1"/>
                </a:solidFill>
                <a:effectLst/>
                <a:latin typeface="Segoe Sans Display" pitchFamily="2" charset="0"/>
                <a:ea typeface="+mn-ea"/>
                <a:cs typeface="+mn-cs"/>
              </a:rPr>
              <a:t> de team building, </a:t>
            </a:r>
            <a:r>
              <a:rPr lang="en-US" sz="882" b="0" i="0" kern="1200" dirty="0" err="1">
                <a:solidFill>
                  <a:schemeClr val="tx1"/>
                </a:solidFill>
                <a:effectLst/>
                <a:latin typeface="Segoe Sans Display" pitchFamily="2" charset="0"/>
                <a:ea typeface="+mn-ea"/>
                <a:cs typeface="+mn-cs"/>
              </a:rPr>
              <a:t>sino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como</a:t>
            </a:r>
            <a:r>
              <a:rPr lang="en-US" sz="882" b="0" i="0" kern="1200" dirty="0">
                <a:solidFill>
                  <a:schemeClr val="tx1"/>
                </a:solidFill>
                <a:effectLst/>
                <a:latin typeface="Segoe Sans Display" pitchFamily="2" charset="0"/>
                <a:ea typeface="+mn-ea"/>
                <a:cs typeface="+mn-cs"/>
              </a:rPr>
              <a:t> un punto de </a:t>
            </a:r>
            <a:r>
              <a:rPr lang="en-US" sz="882" b="0" i="0" kern="1200" dirty="0" err="1">
                <a:solidFill>
                  <a:schemeClr val="tx1"/>
                </a:solidFill>
                <a:effectLst/>
                <a:latin typeface="Segoe Sans Display" pitchFamily="2" charset="0"/>
                <a:ea typeface="+mn-ea"/>
                <a:cs typeface="+mn-cs"/>
              </a:rPr>
              <a:t>partida</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construir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cosas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luego </a:t>
            </a:r>
            <a:r>
              <a:rPr lang="en-US" sz="882" b="0" i="0" kern="1200" dirty="0" err="1">
                <a:solidFill>
                  <a:schemeClr val="tx1"/>
                </a:solidFill>
                <a:effectLst/>
                <a:latin typeface="Segoe Sans Display" pitchFamily="2" charset="0"/>
                <a:ea typeface="+mn-ea"/>
                <a:cs typeface="+mn-cs"/>
              </a:rPr>
              <a:t>puedan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sobrevivir</a:t>
            </a:r>
            <a:r>
              <a:rPr lang="en-US" sz="882" b="0" i="0" kern="1200" dirty="0">
                <a:solidFill>
                  <a:schemeClr val="tx1"/>
                </a:solidFill>
                <a:effectLst/>
                <a:latin typeface="Segoe Sans Display" pitchFamily="2" charset="0"/>
                <a:ea typeface="+mn-ea"/>
                <a:cs typeface="+mn-cs"/>
              </a:rPr>
              <a:t> fuera del </a:t>
            </a:r>
            <a:r>
              <a:rPr lang="en-US" sz="882" b="0" i="0" kern="1200" dirty="0" err="1">
                <a:solidFill>
                  <a:schemeClr val="tx1"/>
                </a:solidFill>
                <a:effectLst/>
                <a:latin typeface="Segoe Sans Display" pitchFamily="2" charset="0"/>
                <a:ea typeface="+mn-ea"/>
                <a:cs typeface="+mn-cs"/>
              </a:rPr>
              <a:t>evento</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probablemente</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más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cercano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tenemos</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convertir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discurso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algo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verdad</a:t>
            </a:r>
            <a:r>
              <a:rPr lang="en-US" sz="882" b="0" i="0" kern="1200" dirty="0">
                <a:solidFill>
                  <a:schemeClr val="tx1"/>
                </a:solidFill>
                <a:effectLst/>
                <a:latin typeface="Segoe Sans Display" pitchFamily="2" charset="0"/>
                <a:ea typeface="+mn-ea"/>
                <a:cs typeface="+mn-cs"/>
              </a:rPr>
              <a:t> se </a:t>
            </a:r>
            <a:r>
              <a:rPr lang="en-US" sz="882" b="0" i="0" kern="1200" dirty="0" err="1">
                <a:solidFill>
                  <a:schemeClr val="tx1"/>
                </a:solidFill>
                <a:effectLst/>
                <a:latin typeface="Segoe Sans Display" pitchFamily="2" charset="0"/>
                <a:ea typeface="+mn-ea"/>
                <a:cs typeface="+mn-cs"/>
              </a:rPr>
              <a:t>parezca</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trabajo</a:t>
            </a:r>
            <a:r>
              <a:rPr lang="en-US" sz="882" b="0" i="0" kern="1200" dirty="0">
                <a:solidFill>
                  <a:schemeClr val="tx1"/>
                </a:solidFill>
                <a:effectLst/>
                <a:latin typeface="Segoe Sans Display" pitchFamily="2" charset="0"/>
                <a:ea typeface="+mn-ea"/>
                <a:cs typeface="+mn-cs"/>
              </a:rPr>
              <a:t> real y no a </a:t>
            </a:r>
            <a:r>
              <a:rPr lang="en-US" sz="882" b="0" i="0" kern="1200" dirty="0" err="1">
                <a:solidFill>
                  <a:schemeClr val="tx1"/>
                </a:solidFill>
                <a:effectLst/>
                <a:latin typeface="Segoe Sans Display" pitchFamily="2" charset="0"/>
                <a:ea typeface="+mn-ea"/>
                <a:cs typeface="+mn-cs"/>
              </a:rPr>
              <a:t>otra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sesión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olvidamos</a:t>
            </a:r>
            <a:r>
              <a:rPr lang="en-US" sz="882" b="0" i="0" kern="1200" dirty="0">
                <a:solidFill>
                  <a:schemeClr val="tx1"/>
                </a:solidFill>
                <a:effectLst/>
                <a:latin typeface="Segoe Sans Display" pitchFamily="2" charset="0"/>
                <a:ea typeface="+mn-ea"/>
                <a:cs typeface="+mn-cs"/>
              </a:rPr>
              <a:t> al </a:t>
            </a:r>
            <a:r>
              <a:rPr lang="en-US" sz="882" b="0" i="0" kern="1200" dirty="0" err="1">
                <a:solidFill>
                  <a:schemeClr val="tx1"/>
                </a:solidFill>
                <a:effectLst/>
                <a:latin typeface="Segoe Sans Display" pitchFamily="2" charset="0"/>
                <a:ea typeface="+mn-ea"/>
                <a:cs typeface="+mn-cs"/>
              </a:rPr>
              <a:t>cerrar</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portátil</a:t>
            </a:r>
            <a:endParaRPr lang="en-US" sz="882" b="0" i="0" kern="1200" dirty="0">
              <a:solidFill>
                <a:schemeClr val="tx1"/>
              </a:solidFill>
              <a:effectLst/>
              <a:latin typeface="Segoe Sans Display" pitchFamily="2" charset="0"/>
              <a:ea typeface="+mn-ea"/>
              <a:cs typeface="+mn-cs"/>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dirty="0">
                <a:gradFill>
                  <a:gsLst>
                    <a:gs pos="0">
                      <a:prstClr val="black"/>
                    </a:gs>
                    <a:gs pos="100000">
                      <a:prstClr val="black"/>
                    </a:gs>
                  </a:gsLst>
                  <a:lin ang="5400000" scaled="0"/>
                </a:gradFill>
                <a:ea typeface="Segoe UI" pitchFamily="34" charset="0"/>
              </a:rPr>
              <a:t>© Microsoft </a:t>
            </a:r>
            <a:r>
              <a:rPr lang="es-es" sz="400" dirty="0" err="1">
                <a:gradFill>
                  <a:gsLst>
                    <a:gs pos="0">
                      <a:prstClr val="black"/>
                    </a:gs>
                    <a:gs pos="100000">
                      <a:prstClr val="black"/>
                    </a:gs>
                  </a:gsLst>
                  <a:lin ang="5400000" scaled="0"/>
                </a:gradFill>
                <a:ea typeface="Segoe UI" pitchFamily="34" charset="0"/>
              </a:rPr>
              <a:t>Corporation</a:t>
            </a:r>
            <a:r>
              <a:rPr lang="es-es" sz="400" dirty="0">
                <a:gradFill>
                  <a:gsLst>
                    <a:gs pos="0">
                      <a:prstClr val="black"/>
                    </a:gs>
                    <a:gs pos="100000">
                      <a:prstClr val="black"/>
                    </a:gs>
                  </a:gsLst>
                  <a:lin ang="5400000" scaled="0"/>
                </a:gradFill>
                <a:ea typeface="Segoe UI" pitchFamily="34" charset="0"/>
              </a:rPr>
              <a:t>.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13</a:t>
            </a:fld>
            <a:endParaRPr lang="en-US"/>
          </a:p>
        </p:txBody>
      </p:sp>
    </p:spTree>
    <p:extLst>
      <p:ext uri="{BB962C8B-B14F-4D97-AF65-F5344CB8AC3E}">
        <p14:creationId xmlns:p14="http://schemas.microsoft.com/office/powerpoint/2010/main" val="11372229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19CAC-3736-CBB8-C217-46875DF14D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D5C824-3068-4B12-984B-0C45CE6B002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2247B72-F9FF-61A4-A0E7-950D4AE18953}"/>
              </a:ext>
            </a:extLst>
          </p:cNvPr>
          <p:cNvSpPr>
            <a:spLocks noGrp="1"/>
          </p:cNvSpPr>
          <p:nvPr>
            <p:ph type="body" idx="1"/>
          </p:nvPr>
        </p:nvSpPr>
        <p:spPr/>
        <p:txBody>
          <a:bodyPr/>
          <a:lstStyle/>
          <a:p>
            <a:pPr fontAlgn="t"/>
            <a:r>
              <a:rPr lang="en-US" sz="882" b="0" i="0" kern="1200" dirty="0">
                <a:solidFill>
                  <a:schemeClr val="tx1"/>
                </a:solidFill>
                <a:effectLst/>
                <a:latin typeface="Segoe Sans Display" pitchFamily="2" charset="0"/>
                <a:ea typeface="+mn-ea"/>
                <a:cs typeface="+mn-cs"/>
              </a:rPr>
              <a:t>El </a:t>
            </a:r>
            <a:r>
              <a:rPr lang="en-US" sz="882" b="0" i="0" kern="1200" dirty="0" err="1">
                <a:solidFill>
                  <a:schemeClr val="tx1"/>
                </a:solidFill>
                <a:effectLst/>
                <a:latin typeface="Segoe Sans Display" pitchFamily="2" charset="0"/>
                <a:ea typeface="+mn-ea"/>
                <a:cs typeface="+mn-cs"/>
              </a:rPr>
              <a:t>clásico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agente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un día” </a:t>
            </a:r>
            <a:r>
              <a:rPr lang="en-US" sz="882" b="0" i="0" kern="1200" dirty="0" err="1">
                <a:solidFill>
                  <a:schemeClr val="tx1"/>
                </a:solidFill>
                <a:effectLst/>
                <a:latin typeface="Segoe Sans Display" pitchFamily="2" charset="0"/>
                <a:ea typeface="+mn-ea"/>
                <a:cs typeface="+mn-cs"/>
              </a:rPr>
              <a:t>suena</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promesa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casi</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milagrosa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llegamos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mañana</a:t>
            </a:r>
            <a:r>
              <a:rPr lang="en-US" sz="882" b="0" i="0" kern="1200" dirty="0">
                <a:solidFill>
                  <a:schemeClr val="tx1"/>
                </a:solidFill>
                <a:effectLst/>
                <a:latin typeface="Segoe Sans Display" pitchFamily="2" charset="0"/>
                <a:ea typeface="+mn-ea"/>
                <a:cs typeface="+mn-cs"/>
              </a:rPr>
              <a:t> sin </a:t>
            </a:r>
            <a:r>
              <a:rPr lang="en-US" sz="882" b="0" i="0" kern="1200" dirty="0" err="1">
                <a:solidFill>
                  <a:schemeClr val="tx1"/>
                </a:solidFill>
                <a:effectLst/>
                <a:latin typeface="Segoe Sans Display" pitchFamily="2" charset="0"/>
                <a:ea typeface="+mn-ea"/>
                <a:cs typeface="+mn-cs"/>
              </a:rPr>
              <a:t>tener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muy</a:t>
            </a:r>
            <a:r>
              <a:rPr lang="en-US" sz="882" b="0" i="0" kern="1200" dirty="0">
                <a:solidFill>
                  <a:schemeClr val="tx1"/>
                </a:solidFill>
                <a:effectLst/>
                <a:latin typeface="Segoe Sans Display" pitchFamily="2" charset="0"/>
                <a:ea typeface="+mn-ea"/>
                <a:cs typeface="+mn-cs"/>
              </a:rPr>
              <a:t> claro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dónde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empezar</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salimos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tarde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convencidos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ya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sabemos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montar</a:t>
            </a:r>
            <a:r>
              <a:rPr lang="en-US" sz="882" b="0" i="0" kern="1200" dirty="0">
                <a:solidFill>
                  <a:schemeClr val="tx1"/>
                </a:solidFill>
                <a:effectLst/>
                <a:latin typeface="Segoe Sans Display" pitchFamily="2" charset="0"/>
                <a:ea typeface="+mn-ea"/>
                <a:cs typeface="+mn-cs"/>
              </a:rPr>
              <a:t> algo serio, </a:t>
            </a:r>
            <a:r>
              <a:rPr lang="en-US" sz="882" b="0" i="0" kern="1200" dirty="0" err="1">
                <a:solidFill>
                  <a:schemeClr val="tx1"/>
                </a:solidFill>
                <a:effectLst/>
                <a:latin typeface="Segoe Sans Display" pitchFamily="2" charset="0"/>
                <a:ea typeface="+mn-ea"/>
                <a:cs typeface="+mn-cs"/>
              </a:rPr>
              <a:t>combinando</a:t>
            </a:r>
            <a:r>
              <a:rPr lang="en-US" sz="882" b="0" i="0" kern="1200" dirty="0">
                <a:solidFill>
                  <a:schemeClr val="tx1"/>
                </a:solidFill>
                <a:effectLst/>
                <a:latin typeface="Segoe Sans Display" pitchFamily="2" charset="0"/>
                <a:ea typeface="+mn-ea"/>
                <a:cs typeface="+mn-cs"/>
              </a:rPr>
              <a:t> demos </a:t>
            </a:r>
            <a:r>
              <a:rPr lang="en-US" sz="882" b="0" i="0" kern="1200" dirty="0" err="1">
                <a:solidFill>
                  <a:schemeClr val="tx1"/>
                </a:solidFill>
                <a:effectLst/>
                <a:latin typeface="Segoe Sans Display" pitchFamily="2" charset="0"/>
                <a:ea typeface="+mn-ea"/>
                <a:cs typeface="+mn-cs"/>
              </a:rPr>
              <a:t>bonitas</a:t>
            </a:r>
            <a:r>
              <a:rPr lang="en-US" sz="882" b="0" i="0" kern="1200" dirty="0">
                <a:solidFill>
                  <a:schemeClr val="tx1"/>
                </a:solidFill>
                <a:effectLst/>
                <a:latin typeface="Segoe Sans Display" pitchFamily="2" charset="0"/>
                <a:ea typeface="+mn-ea"/>
                <a:cs typeface="+mn-cs"/>
              </a:rPr>
              <a:t> con </a:t>
            </a:r>
            <a:r>
              <a:rPr lang="en-US" sz="882" b="0" i="0" kern="1200" dirty="0" err="1">
                <a:solidFill>
                  <a:schemeClr val="tx1"/>
                </a:solidFill>
                <a:effectLst/>
                <a:latin typeface="Segoe Sans Display" pitchFamily="2" charset="0"/>
                <a:ea typeface="+mn-ea"/>
                <a:cs typeface="+mn-cs"/>
              </a:rPr>
              <a:t>laboratorios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sobre</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papel</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aterrizan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realidad</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ocho</a:t>
            </a:r>
            <a:r>
              <a:rPr lang="en-US" sz="882" b="0" i="0" kern="1200" dirty="0">
                <a:solidFill>
                  <a:schemeClr val="tx1"/>
                </a:solidFill>
                <a:effectLst/>
                <a:latin typeface="Segoe Sans Display" pitchFamily="2" charset="0"/>
                <a:ea typeface="+mn-ea"/>
                <a:cs typeface="+mn-cs"/>
              </a:rPr>
              <a:t> horas no </a:t>
            </a:r>
            <a:r>
              <a:rPr lang="en-US" sz="882" b="0" i="0" kern="1200" dirty="0" err="1">
                <a:solidFill>
                  <a:schemeClr val="tx1"/>
                </a:solidFill>
                <a:effectLst/>
                <a:latin typeface="Segoe Sans Display" pitchFamily="2" charset="0"/>
                <a:ea typeface="+mn-ea"/>
                <a:cs typeface="+mn-cs"/>
              </a:rPr>
              <a:t>vamos</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dominar</a:t>
            </a:r>
            <a:r>
              <a:rPr lang="en-US" sz="882" b="0" i="0" kern="1200" dirty="0">
                <a:solidFill>
                  <a:schemeClr val="tx1"/>
                </a:solidFill>
                <a:effectLst/>
                <a:latin typeface="Segoe Sans Display" pitchFamily="2" charset="0"/>
                <a:ea typeface="+mn-ea"/>
                <a:cs typeface="+mn-cs"/>
              </a:rPr>
              <a:t> nada </a:t>
            </a:r>
            <a:r>
              <a:rPr lang="en-US" sz="882" b="0" i="0" kern="1200" dirty="0" err="1">
                <a:solidFill>
                  <a:schemeClr val="tx1"/>
                </a:solidFill>
                <a:effectLst/>
                <a:latin typeface="Segoe Sans Display" pitchFamily="2" charset="0"/>
                <a:ea typeface="+mn-ea"/>
                <a:cs typeface="+mn-cs"/>
              </a:rPr>
              <a:t>complejo</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muchas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veces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llevamos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una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versión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simplificada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funciona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está</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preparada</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funcione</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represente</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caos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nuestro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entorno</a:t>
            </a:r>
            <a:r>
              <a:rPr lang="en-US" sz="882" b="0" i="0" kern="1200" dirty="0">
                <a:solidFill>
                  <a:schemeClr val="tx1"/>
                </a:solidFill>
                <a:effectLst/>
                <a:latin typeface="Segoe Sans Display" pitchFamily="2" charset="0"/>
                <a:ea typeface="+mn-ea"/>
                <a:cs typeface="+mn-cs"/>
              </a:rPr>
              <a:t>, </a:t>
            </a:r>
            <a:r>
              <a:rPr lang="en-US" sz="882" b="1" i="0" kern="1200" dirty="0" err="1">
                <a:solidFill>
                  <a:schemeClr val="tx1"/>
                </a:solidFill>
                <a:effectLst/>
                <a:latin typeface="Segoe Sans Display" pitchFamily="2" charset="0"/>
                <a:ea typeface="+mn-ea"/>
                <a:cs typeface="+mn-cs"/>
              </a:rPr>
              <a:t>pero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precisamente</a:t>
            </a:r>
            <a:r>
              <a:rPr lang="en-US" sz="882" b="0" i="0" kern="1200" dirty="0">
                <a:solidFill>
                  <a:schemeClr val="tx1"/>
                </a:solidFill>
                <a:effectLst/>
                <a:latin typeface="Segoe Sans Display" pitchFamily="2" charset="0"/>
                <a:ea typeface="+mn-ea"/>
                <a:cs typeface="+mn-cs"/>
              </a:rPr>
              <a:t> ahí </a:t>
            </a:r>
            <a:r>
              <a:rPr lang="en-US" sz="882" b="0" i="0" kern="1200" dirty="0" err="1">
                <a:solidFill>
                  <a:schemeClr val="tx1"/>
                </a:solidFill>
                <a:effectLst/>
                <a:latin typeface="Segoe Sans Display" pitchFamily="2" charset="0"/>
                <a:ea typeface="+mn-ea"/>
                <a:cs typeface="+mn-cs"/>
              </a:rPr>
              <a:t>está</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su</a:t>
            </a:r>
            <a:r>
              <a:rPr lang="en-US" sz="882" b="0" i="0" kern="1200" dirty="0">
                <a:solidFill>
                  <a:schemeClr val="tx1"/>
                </a:solidFill>
                <a:effectLst/>
                <a:latin typeface="Segoe Sans Display" pitchFamily="2" charset="0"/>
                <a:ea typeface="+mn-ea"/>
                <a:cs typeface="+mn-cs"/>
              </a:rPr>
              <a:t> valor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engañamos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nos</a:t>
            </a:r>
            <a:r>
              <a:rPr lang="en-US" sz="882" b="0" i="0" kern="1200" dirty="0">
                <a:solidFill>
                  <a:schemeClr val="tx1"/>
                </a:solidFill>
                <a:effectLst/>
                <a:latin typeface="Segoe Sans Display" pitchFamily="2" charset="0"/>
                <a:ea typeface="+mn-ea"/>
                <a:cs typeface="+mn-cs"/>
              </a:rPr>
              <a:t> da el </a:t>
            </a:r>
            <a:r>
              <a:rPr lang="en-US" sz="882" b="0" i="0" kern="1200" dirty="0" err="1">
                <a:solidFill>
                  <a:schemeClr val="tx1"/>
                </a:solidFill>
                <a:effectLst/>
                <a:latin typeface="Segoe Sans Display" pitchFamily="2" charset="0"/>
                <a:ea typeface="+mn-ea"/>
                <a:cs typeface="+mn-cs"/>
              </a:rPr>
              <a:t>empujón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muchos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necesitan</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dejar</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mirar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desde</a:t>
            </a:r>
            <a:r>
              <a:rPr lang="en-US" sz="882" b="0" i="0" kern="1200" dirty="0">
                <a:solidFill>
                  <a:schemeClr val="tx1"/>
                </a:solidFill>
                <a:effectLst/>
                <a:latin typeface="Segoe Sans Display" pitchFamily="2" charset="0"/>
                <a:ea typeface="+mn-ea"/>
                <a:cs typeface="+mn-cs"/>
              </a:rPr>
              <a:t> la barrera, </a:t>
            </a:r>
            <a:r>
              <a:rPr lang="en-US" sz="882" b="0" i="0" kern="1200" dirty="0" err="1">
                <a:solidFill>
                  <a:schemeClr val="tx1"/>
                </a:solidFill>
                <a:effectLst/>
                <a:latin typeface="Segoe Sans Display" pitchFamily="2" charset="0"/>
                <a:ea typeface="+mn-ea"/>
                <a:cs typeface="+mn-cs"/>
              </a:rPr>
              <a:t>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quita</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miedo</a:t>
            </a:r>
            <a:r>
              <a:rPr lang="en-US" sz="882" b="0" i="0" kern="1200" dirty="0">
                <a:solidFill>
                  <a:schemeClr val="tx1"/>
                </a:solidFill>
                <a:effectLst/>
                <a:latin typeface="Segoe Sans Display" pitchFamily="2" charset="0"/>
                <a:ea typeface="+mn-ea"/>
                <a:cs typeface="+mn-cs"/>
              </a:rPr>
              <a:t> al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demasiado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técnico</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mí</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nos</a:t>
            </a:r>
            <a:r>
              <a:rPr lang="en-US" sz="882" b="0" i="0" kern="1200" dirty="0">
                <a:solidFill>
                  <a:schemeClr val="tx1"/>
                </a:solidFill>
                <a:effectLst/>
                <a:latin typeface="Segoe Sans Display" pitchFamily="2" charset="0"/>
                <a:ea typeface="+mn-ea"/>
                <a:cs typeface="+mn-cs"/>
              </a:rPr>
              <a:t> pone las manos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teclado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desde</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minuto</a:t>
            </a:r>
            <a:r>
              <a:rPr lang="en-US" sz="882" b="0" i="0" kern="1200" dirty="0">
                <a:solidFill>
                  <a:schemeClr val="tx1"/>
                </a:solidFill>
                <a:effectLst/>
                <a:latin typeface="Segoe Sans Display" pitchFamily="2" charset="0"/>
                <a:ea typeface="+mn-ea"/>
                <a:cs typeface="+mn-cs"/>
              </a:rPr>
              <a:t> uno; </a:t>
            </a:r>
            <a:r>
              <a:rPr lang="en-US" sz="882" b="0" i="0" kern="1200" dirty="0" err="1">
                <a:solidFill>
                  <a:schemeClr val="tx1"/>
                </a:solidFill>
                <a:effectLst/>
                <a:latin typeface="Segoe Sans Display" pitchFamily="2" charset="0"/>
                <a:ea typeface="+mn-ea"/>
                <a:cs typeface="+mn-cs"/>
              </a:rPr>
              <a:t>así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bien </a:t>
            </a:r>
            <a:r>
              <a:rPr lang="en-US" sz="882" b="0" i="0" kern="1200" dirty="0" err="1">
                <a:solidFill>
                  <a:schemeClr val="tx1"/>
                </a:solidFill>
                <a:effectLst/>
                <a:latin typeface="Segoe Sans Display" pitchFamily="2" charset="0"/>
                <a:ea typeface="+mn-ea"/>
                <a:cs typeface="+mn-cs"/>
              </a:rPr>
              <a:t>usado</a:t>
            </a:r>
            <a:r>
              <a:rPr lang="en-US" sz="882" b="0" i="0" kern="1200" dirty="0">
                <a:solidFill>
                  <a:schemeClr val="tx1"/>
                </a:solidFill>
                <a:effectLst/>
                <a:latin typeface="Segoe Sans Display" pitchFamily="2" charset="0"/>
                <a:ea typeface="+mn-ea"/>
                <a:cs typeface="+mn-cs"/>
              </a:rPr>
              <a:t>, no es un </a:t>
            </a:r>
            <a:r>
              <a:rPr lang="en-US" sz="882" b="0" i="0" kern="1200" dirty="0" err="1">
                <a:solidFill>
                  <a:schemeClr val="tx1"/>
                </a:solidFill>
                <a:effectLst/>
                <a:latin typeface="Segoe Sans Display" pitchFamily="2" charset="0"/>
                <a:ea typeface="+mn-ea"/>
                <a:cs typeface="+mn-cs"/>
              </a:rPr>
              <a:t>curso</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salir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siendo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experto</a:t>
            </a:r>
            <a:r>
              <a:rPr lang="en-US" sz="882" b="0" i="0" kern="1200" dirty="0">
                <a:solidFill>
                  <a:schemeClr val="tx1"/>
                </a:solidFill>
                <a:effectLst/>
                <a:latin typeface="Segoe Sans Display" pitchFamily="2" charset="0"/>
                <a:ea typeface="+mn-ea"/>
                <a:cs typeface="+mn-cs"/>
              </a:rPr>
              <a:t>, es </a:t>
            </a:r>
            <a:r>
              <a:rPr lang="en-US" sz="882" b="0" i="0" kern="1200" dirty="0" err="1">
                <a:solidFill>
                  <a:schemeClr val="tx1"/>
                </a:solidFill>
                <a:effectLst/>
                <a:latin typeface="Segoe Sans Display" pitchFamily="2" charset="0"/>
                <a:ea typeface="+mn-ea"/>
                <a:cs typeface="+mn-cs"/>
              </a:rPr>
              <a:t>una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patada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inicial</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bastante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digna</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equipos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nunca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han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construido</a:t>
            </a:r>
            <a:r>
              <a:rPr lang="en-US" sz="882" b="0" i="0" kern="1200" dirty="0">
                <a:solidFill>
                  <a:schemeClr val="tx1"/>
                </a:solidFill>
                <a:effectLst/>
                <a:latin typeface="Segoe Sans Display" pitchFamily="2" charset="0"/>
                <a:ea typeface="+mn-ea"/>
                <a:cs typeface="+mn-cs"/>
              </a:rPr>
              <a:t> nada </a:t>
            </a:r>
            <a:r>
              <a:rPr lang="en-US" sz="882" b="0" i="0" kern="1200" dirty="0" err="1">
                <a:solidFill>
                  <a:schemeClr val="tx1"/>
                </a:solidFill>
                <a:effectLst/>
                <a:latin typeface="Segoe Sans Display" pitchFamily="2" charset="0"/>
                <a:ea typeface="+mn-ea"/>
                <a:cs typeface="+mn-cs"/>
              </a:rPr>
              <a:t>empiecen</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hacerlo</a:t>
            </a:r>
            <a:r>
              <a:rPr lang="en-US" sz="882" b="0" i="0" kern="1200" dirty="0">
                <a:solidFill>
                  <a:schemeClr val="tx1"/>
                </a:solidFill>
                <a:effectLst/>
                <a:latin typeface="Segoe Sans Display" pitchFamily="2" charset="0"/>
                <a:ea typeface="+mn-ea"/>
                <a:cs typeface="+mn-cs"/>
              </a:rPr>
              <a:t> con </a:t>
            </a:r>
            <a:r>
              <a:rPr lang="en-US" sz="882" b="0" i="0" kern="1200" dirty="0" err="1">
                <a:solidFill>
                  <a:schemeClr val="tx1"/>
                </a:solidFill>
                <a:effectLst/>
                <a:latin typeface="Segoe Sans Display" pitchFamily="2" charset="0"/>
                <a:ea typeface="+mn-ea"/>
                <a:cs typeface="+mn-cs"/>
              </a:rPr>
              <a:t>cierto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criterio</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sobre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con la </a:t>
            </a:r>
            <a:r>
              <a:rPr lang="en-US" sz="882" b="0" i="0" kern="1200" dirty="0" err="1">
                <a:solidFill>
                  <a:schemeClr val="tx1"/>
                </a:solidFill>
                <a:effectLst/>
                <a:latin typeface="Segoe Sans Display" pitchFamily="2" charset="0"/>
                <a:ea typeface="+mn-ea"/>
                <a:cs typeface="+mn-cs"/>
              </a:rPr>
              <a:t>sensación</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no </a:t>
            </a:r>
            <a:r>
              <a:rPr lang="en-US" sz="882" b="0" i="0" kern="1200" dirty="0" err="1">
                <a:solidFill>
                  <a:schemeClr val="tx1"/>
                </a:solidFill>
                <a:effectLst/>
                <a:latin typeface="Segoe Sans Display" pitchFamily="2" charset="0"/>
                <a:ea typeface="+mn-ea"/>
                <a:cs typeface="+mn-cs"/>
              </a:rPr>
              <a:t>va</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teoría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va</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ponerse</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construir</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entender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rápido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dónde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están</a:t>
            </a:r>
            <a:r>
              <a:rPr lang="en-US" sz="882" b="0" i="0" kern="1200" dirty="0">
                <a:solidFill>
                  <a:schemeClr val="tx1"/>
                </a:solidFill>
                <a:effectLst/>
                <a:latin typeface="Segoe Sans Display" pitchFamily="2" charset="0"/>
                <a:ea typeface="+mn-ea"/>
                <a:cs typeface="+mn-cs"/>
              </a:rPr>
              <a:t> las </a:t>
            </a:r>
            <a:r>
              <a:rPr lang="en-US" sz="882" b="0" i="0" kern="1200" dirty="0" err="1">
                <a:solidFill>
                  <a:schemeClr val="tx1"/>
                </a:solidFill>
                <a:effectLst/>
                <a:latin typeface="Segoe Sans Display" pitchFamily="2" charset="0"/>
                <a:ea typeface="+mn-ea"/>
                <a:cs typeface="+mn-cs"/>
              </a:rPr>
              <a:t>trampas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verdad</a:t>
            </a:r>
            <a:endParaRPr lang="en-US" sz="882" b="0" i="0" kern="1200" dirty="0">
              <a:solidFill>
                <a:schemeClr val="tx1"/>
              </a:solidFill>
              <a:effectLst/>
              <a:latin typeface="Segoe Sans Display" pitchFamily="2" charset="0"/>
              <a:ea typeface="+mn-ea"/>
              <a:cs typeface="+mn-cs"/>
            </a:endParaRPr>
          </a:p>
        </p:txBody>
      </p:sp>
      <p:sp>
        <p:nvSpPr>
          <p:cNvPr id="4" name="Slide Number Placeholder 3">
            <a:extLst>
              <a:ext uri="{FF2B5EF4-FFF2-40B4-BE49-F238E27FC236}">
                <a16:creationId xmlns:a16="http://schemas.microsoft.com/office/drawing/2014/main" id="{697C3A91-79CA-1947-7649-E988C2763A2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CE4F18-3F7B-4256-900A-D8B3FEBAF2A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598834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89307-FBD4-D68D-BB1E-05171001C5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68C929-A673-6991-A2D0-4C4DFE3415EF}"/>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9422C4A6-05FA-9DD1-4C23-789ABABAFD04}"/>
              </a:ext>
            </a:extLst>
          </p:cNvPr>
          <p:cNvSpPr>
            <a:spLocks noGrp="1"/>
          </p:cNvSpPr>
          <p:nvPr>
            <p:ph type="body" idx="1"/>
          </p:nvPr>
        </p:nvSpPr>
        <p:spPr/>
        <p:txBody>
          <a:bodyPr/>
          <a:lstStyle/>
          <a:p>
            <a:r>
              <a:rPr lang="es-es" sz="850" dirty="0">
                <a:solidFill>
                  <a:srgbClr val="3C3C43"/>
                </a:solidFill>
                <a:highlight>
                  <a:srgbClr val="FFFFFF"/>
                </a:highlight>
                <a:latin typeface="Segoe Sans Display"/>
                <a:cs typeface="Segoe Sans Display"/>
              </a:rPr>
              <a:t>La </a:t>
            </a:r>
            <a:r>
              <a:rPr lang="es-es" sz="850" b="1" dirty="0">
                <a:solidFill>
                  <a:srgbClr val="3C3C43"/>
                </a:solidFill>
                <a:highlight>
                  <a:srgbClr val="FFFFFF"/>
                </a:highlight>
                <a:latin typeface="Segoe Sans Display"/>
                <a:cs typeface="Segoe Sans Display"/>
              </a:rPr>
              <a:t>Academia de agentes de </a:t>
            </a:r>
            <a:r>
              <a:rPr lang="es-es" sz="850" b="1" dirty="0" err="1">
                <a:solidFill>
                  <a:srgbClr val="3C3C43"/>
                </a:solidFill>
                <a:highlight>
                  <a:srgbClr val="FFFFFF"/>
                </a:highlight>
                <a:latin typeface="Segoe Sans Display"/>
                <a:cs typeface="Segoe Sans Display"/>
              </a:rPr>
              <a:t>Copilot</a:t>
            </a:r>
            <a:r>
              <a:rPr lang="es-es" sz="850" b="1" dirty="0">
                <a:solidFill>
                  <a:srgbClr val="3C3C43"/>
                </a:solidFill>
                <a:highlight>
                  <a:srgbClr val="FFFFFF"/>
                </a:highlight>
                <a:latin typeface="Segoe Sans Display"/>
                <a:cs typeface="Segoe Sans Display"/>
              </a:rPr>
              <a:t> Studio</a:t>
            </a:r>
            <a:r>
              <a:rPr lang="es-es" sz="850" dirty="0">
                <a:solidFill>
                  <a:srgbClr val="3C3C43"/>
                </a:solidFill>
                <a:highlight>
                  <a:srgbClr val="FFFFFF"/>
                </a:highlight>
                <a:latin typeface="Segoe Sans Display"/>
                <a:cs typeface="Segoe Sans Display"/>
              </a:rPr>
              <a:t> es un programa de formación multifásico desarrollado </a:t>
            </a:r>
            <a:br>
              <a:rPr lang="es-es" sz="850" dirty="0">
                <a:solidFill>
                  <a:srgbClr val="3C3C43"/>
                </a:solidFill>
                <a:highlight>
                  <a:srgbClr val="FFFFFF"/>
                </a:highlight>
                <a:latin typeface="Segoe Sans Display"/>
                <a:cs typeface="Segoe Sans Display"/>
              </a:rPr>
            </a:br>
            <a:r>
              <a:rPr lang="es-es" sz="850" dirty="0">
                <a:solidFill>
                  <a:srgbClr val="3C3C43"/>
                </a:solidFill>
                <a:highlight>
                  <a:srgbClr val="FFFFFF"/>
                </a:highlight>
                <a:latin typeface="Segoe Sans Display"/>
                <a:cs typeface="Segoe Sans Display"/>
              </a:rPr>
              <a:t>y seleccionado por el equipo de promoción de </a:t>
            </a:r>
            <a:r>
              <a:rPr lang="es-es" sz="850" dirty="0" err="1">
                <a:solidFill>
                  <a:srgbClr val="3C3C43"/>
                </a:solidFill>
                <a:highlight>
                  <a:srgbClr val="FFFFFF"/>
                </a:highlight>
                <a:latin typeface="Segoe Sans Display"/>
                <a:cs typeface="Segoe Sans Display"/>
              </a:rPr>
              <a:t>Power</a:t>
            </a:r>
            <a:r>
              <a:rPr lang="es-es" sz="850" dirty="0">
                <a:solidFill>
                  <a:srgbClr val="3C3C43"/>
                </a:solidFill>
                <a:highlight>
                  <a:srgbClr val="FFFFFF"/>
                </a:highlight>
                <a:latin typeface="Segoe Sans Display"/>
                <a:cs typeface="Segoe Sans Display"/>
              </a:rPr>
              <a:t> </a:t>
            </a:r>
            <a:r>
              <a:rPr lang="es-es" sz="850" dirty="0" err="1">
                <a:solidFill>
                  <a:srgbClr val="3C3C43"/>
                </a:solidFill>
                <a:highlight>
                  <a:srgbClr val="FFFFFF"/>
                </a:highlight>
                <a:latin typeface="Segoe Sans Display"/>
                <a:cs typeface="Segoe Sans Display"/>
              </a:rPr>
              <a:t>Platform</a:t>
            </a:r>
            <a:r>
              <a:rPr lang="es-es" sz="850" dirty="0">
                <a:solidFill>
                  <a:srgbClr val="3C3C43"/>
                </a:solidFill>
                <a:highlight>
                  <a:srgbClr val="FFFFFF"/>
                </a:highlight>
                <a:latin typeface="Segoe Sans Display"/>
                <a:cs typeface="Segoe Sans Display"/>
              </a:rPr>
              <a:t>.</a:t>
            </a:r>
            <a:endParaRPr lang="en-US" sz="850" dirty="0">
              <a:solidFill>
                <a:srgbClr val="000000"/>
              </a:solidFill>
              <a:latin typeface="Segoe Sans Display"/>
              <a:cs typeface="Segoe Sans Display"/>
            </a:endParaRPr>
          </a:p>
          <a:p>
            <a:r>
              <a:rPr lang="es-es" sz="850" dirty="0">
                <a:solidFill>
                  <a:srgbClr val="3C3C43"/>
                </a:solidFill>
                <a:highlight>
                  <a:srgbClr val="FFFFFF"/>
                </a:highlight>
                <a:latin typeface="Segoe Sans Display"/>
                <a:cs typeface="Segoe Sans Display"/>
              </a:rPr>
              <a:t>Está diseñado para brindarte oportunidades de aprendizaje guiado, a tu propio ritmo y práctico para crear agentes con </a:t>
            </a:r>
            <a:r>
              <a:rPr lang="es-es" sz="850" dirty="0" err="1">
                <a:solidFill>
                  <a:srgbClr val="3C3C43"/>
                </a:solidFill>
                <a:highlight>
                  <a:srgbClr val="FFFFFF"/>
                </a:highlight>
                <a:latin typeface="Segoe Sans Display"/>
                <a:cs typeface="Segoe Sans Display"/>
              </a:rPr>
              <a:t>Copilot</a:t>
            </a:r>
            <a:r>
              <a:rPr lang="es-es" sz="850" dirty="0">
                <a:solidFill>
                  <a:srgbClr val="3C3C43"/>
                </a:solidFill>
                <a:highlight>
                  <a:srgbClr val="FFFFFF"/>
                </a:highlight>
                <a:latin typeface="Segoe Sans Display"/>
                <a:cs typeface="Segoe Sans Display"/>
              </a:rPr>
              <a:t> Studio </a:t>
            </a:r>
            <a:endParaRPr lang="en-US" sz="850" dirty="0">
              <a:solidFill>
                <a:srgbClr val="000000"/>
              </a:solidFill>
              <a:latin typeface="Segoe Sans Display"/>
              <a:cs typeface="Segoe Sans Display"/>
            </a:endParaRPr>
          </a:p>
          <a:p>
            <a:pPr fontAlgn="t"/>
            <a:r>
              <a:rPr lang="en-US" sz="882" b="0" i="0" kern="1200" dirty="0">
                <a:solidFill>
                  <a:schemeClr val="tx1"/>
                </a:solidFill>
                <a:effectLst/>
                <a:highlight>
                  <a:srgbClr val="FFFFFF"/>
                </a:highlight>
                <a:latin typeface="Segoe Sans Display" pitchFamily="2" charset="0"/>
                <a:ea typeface="+mn-ea"/>
                <a:cs typeface="+mn-cs"/>
              </a:rPr>
              <a:t>La </a:t>
            </a:r>
            <a:r>
              <a:rPr lang="en-US" sz="882" b="0" i="0" kern="1200" dirty="0" err="1">
                <a:solidFill>
                  <a:schemeClr val="tx1"/>
                </a:solidFill>
                <a:effectLst/>
                <a:highlight>
                  <a:srgbClr val="FFFFFF"/>
                </a:highlight>
                <a:latin typeface="Segoe Sans Display" pitchFamily="2" charset="0"/>
                <a:ea typeface="+mn-ea"/>
                <a:cs typeface="+mn-cs"/>
              </a:rPr>
              <a:t>famosa</a:t>
            </a:r>
            <a:r>
              <a:rPr lang="en-US" sz="882" b="0" i="0" kern="1200" dirty="0">
                <a:solidFill>
                  <a:schemeClr val="tx1"/>
                </a:solidFill>
                <a:effectLst/>
                <a:highlight>
                  <a:srgbClr val="FFFFFF"/>
                </a:highlight>
                <a:latin typeface="Segoe Sans Display" pitchFamily="2" charset="0"/>
                <a:ea typeface="+mn-ea"/>
                <a:cs typeface="+mn-cs"/>
              </a:rPr>
              <a:t> “academia de </a:t>
            </a:r>
            <a:r>
              <a:rPr lang="en-US" sz="882" b="0" i="0" kern="1200" dirty="0" err="1">
                <a:solidFill>
                  <a:schemeClr val="tx1"/>
                </a:solidFill>
                <a:effectLst/>
                <a:highlight>
                  <a:srgbClr val="FFFFFF"/>
                </a:highlight>
                <a:latin typeface="Segoe Sans Display" pitchFamily="2" charset="0"/>
                <a:ea typeface="+mn-ea"/>
                <a:cs typeface="+mn-cs"/>
              </a:rPr>
              <a:t>agentes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entra</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fuerte</a:t>
            </a:r>
            <a:r>
              <a:rPr lang="en-US" sz="882" b="0" i="0" kern="1200" dirty="0">
                <a:solidFill>
                  <a:schemeClr val="tx1"/>
                </a:solidFill>
                <a:effectLst/>
                <a:highlight>
                  <a:srgbClr val="FFFFFF"/>
                </a:highlight>
                <a:latin typeface="Segoe Sans Display" pitchFamily="2" charset="0"/>
                <a:ea typeface="+mn-ea"/>
                <a:cs typeface="+mn-cs"/>
              </a:rPr>
              <a:t> con la </a:t>
            </a:r>
            <a:r>
              <a:rPr lang="en-US" sz="882" b="0" i="0" kern="1200" dirty="0" err="1">
                <a:solidFill>
                  <a:schemeClr val="tx1"/>
                </a:solidFill>
                <a:effectLst/>
                <a:highlight>
                  <a:srgbClr val="FFFFFF"/>
                </a:highlight>
                <a:latin typeface="Segoe Sans Display" pitchFamily="2" charset="0"/>
                <a:ea typeface="+mn-ea"/>
                <a:cs typeface="+mn-cs"/>
              </a:rPr>
              <a:t>fantasía</a:t>
            </a:r>
            <a:r>
              <a:rPr lang="en-US" sz="882" b="0" i="0" kern="1200" dirty="0">
                <a:solidFill>
                  <a:schemeClr val="tx1"/>
                </a:solidFill>
                <a:effectLst/>
                <a:highlight>
                  <a:srgbClr val="FFFFFF"/>
                </a:highlight>
                <a:latin typeface="Segoe Sans Display" pitchFamily="2" charset="0"/>
                <a:ea typeface="+mn-ea"/>
                <a:cs typeface="+mn-cs"/>
              </a:rPr>
              <a:t> de </a:t>
            </a:r>
            <a:r>
              <a:rPr lang="en-US" sz="882" b="0" i="0" kern="1200" dirty="0" err="1">
                <a:solidFill>
                  <a:schemeClr val="tx1"/>
                </a:solidFill>
                <a:effectLst/>
                <a:highlight>
                  <a:srgbClr val="FFFFFF"/>
                </a:highlight>
                <a:latin typeface="Segoe Sans Display" pitchFamily="2" charset="0"/>
                <a:ea typeface="+mn-ea"/>
                <a:cs typeface="+mn-cs"/>
              </a:rPr>
              <a:t>espionaje</a:t>
            </a:r>
            <a:r>
              <a:rPr lang="en-US" sz="882" b="0" i="0" kern="1200" dirty="0">
                <a:solidFill>
                  <a:schemeClr val="tx1"/>
                </a:solidFill>
                <a:effectLst/>
                <a:highlight>
                  <a:srgbClr val="FFFFFF"/>
                </a:highlight>
                <a:latin typeface="Segoe Sans Display" pitchFamily="2" charset="0"/>
                <a:ea typeface="+mn-ea"/>
                <a:cs typeface="+mn-cs"/>
              </a:rPr>
              <a:t>, insignias y </a:t>
            </a:r>
            <a:r>
              <a:rPr lang="en-US" sz="882" b="0" i="0" kern="1200" dirty="0" err="1">
                <a:solidFill>
                  <a:schemeClr val="tx1"/>
                </a:solidFill>
                <a:effectLst/>
                <a:highlight>
                  <a:srgbClr val="FFFFFF"/>
                </a:highlight>
                <a:latin typeface="Segoe Sans Display" pitchFamily="2" charset="0"/>
                <a:ea typeface="+mn-ea"/>
                <a:cs typeface="+mn-cs"/>
              </a:rPr>
              <a:t>niveles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tipo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videojuego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como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si</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estuviéramos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subiendo</a:t>
            </a:r>
            <a:r>
              <a:rPr lang="en-US" sz="882" b="0" i="0" kern="1200" dirty="0">
                <a:solidFill>
                  <a:schemeClr val="tx1"/>
                </a:solidFill>
                <a:effectLst/>
                <a:highlight>
                  <a:srgbClr val="FFFFFF"/>
                </a:highlight>
                <a:latin typeface="Segoe Sans Display" pitchFamily="2" charset="0"/>
                <a:ea typeface="+mn-ea"/>
                <a:cs typeface="+mn-cs"/>
              </a:rPr>
              <a:t> de </a:t>
            </a:r>
            <a:r>
              <a:rPr lang="en-US" sz="882" b="0" i="0" kern="1200" dirty="0" err="1">
                <a:solidFill>
                  <a:schemeClr val="tx1"/>
                </a:solidFill>
                <a:effectLst/>
                <a:highlight>
                  <a:srgbClr val="FFFFFF"/>
                </a:highlight>
                <a:latin typeface="Segoe Sans Display" pitchFamily="2" charset="0"/>
                <a:ea typeface="+mn-ea"/>
                <a:cs typeface="+mn-cs"/>
              </a:rPr>
              <a:t>rango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en</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una</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agencia</a:t>
            </a:r>
            <a:r>
              <a:rPr lang="en-US" sz="882" b="0" i="0" kern="1200" dirty="0">
                <a:solidFill>
                  <a:schemeClr val="tx1"/>
                </a:solidFill>
                <a:effectLst/>
                <a:highlight>
                  <a:srgbClr val="FFFFFF"/>
                </a:highlight>
                <a:latin typeface="Segoe Sans Display" pitchFamily="2" charset="0"/>
                <a:ea typeface="+mn-ea"/>
                <a:cs typeface="+mn-cs"/>
              </a:rPr>
              <a:t> secreta </a:t>
            </a:r>
            <a:r>
              <a:rPr lang="en-US" sz="882" b="0" i="0" kern="1200" dirty="0" err="1">
                <a:solidFill>
                  <a:schemeClr val="tx1"/>
                </a:solidFill>
                <a:effectLst/>
                <a:highlight>
                  <a:srgbClr val="FFFFFF"/>
                </a:highlight>
                <a:latin typeface="Segoe Sans Display" pitchFamily="2" charset="0"/>
                <a:ea typeface="+mn-ea"/>
                <a:cs typeface="+mn-cs"/>
              </a:rPr>
              <a:t>cuando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en</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realidad</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seguimos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peleándonos</a:t>
            </a:r>
            <a:r>
              <a:rPr lang="en-US" sz="882" b="0" i="0" kern="1200" dirty="0">
                <a:solidFill>
                  <a:schemeClr val="tx1"/>
                </a:solidFill>
                <a:effectLst/>
                <a:highlight>
                  <a:srgbClr val="FFFFFF"/>
                </a:highlight>
                <a:latin typeface="Segoe Sans Display" pitchFamily="2" charset="0"/>
                <a:ea typeface="+mn-ea"/>
                <a:cs typeface="+mn-cs"/>
              </a:rPr>
              <a:t> con </a:t>
            </a:r>
            <a:r>
              <a:rPr lang="en-US" sz="882" b="0" i="0" kern="1200" dirty="0" err="1">
                <a:solidFill>
                  <a:schemeClr val="tx1"/>
                </a:solidFill>
                <a:effectLst/>
                <a:highlight>
                  <a:srgbClr val="FFFFFF"/>
                </a:highlight>
                <a:latin typeface="Segoe Sans Display" pitchFamily="2" charset="0"/>
                <a:ea typeface="+mn-ea"/>
                <a:cs typeface="+mn-cs"/>
              </a:rPr>
              <a:t>datos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mediocres</a:t>
            </a:r>
            <a:r>
              <a:rPr lang="en-US" sz="882" b="0" i="0" kern="1200" dirty="0">
                <a:solidFill>
                  <a:schemeClr val="tx1"/>
                </a:solidFill>
                <a:effectLst/>
                <a:highlight>
                  <a:srgbClr val="FFFFFF"/>
                </a:highlight>
                <a:latin typeface="Segoe Sans Display" pitchFamily="2" charset="0"/>
                <a:ea typeface="+mn-ea"/>
                <a:cs typeface="+mn-cs"/>
              </a:rPr>
              <a:t> y </a:t>
            </a:r>
            <a:r>
              <a:rPr lang="en-US" sz="882" b="0" i="0" kern="1200" dirty="0" err="1">
                <a:solidFill>
                  <a:schemeClr val="tx1"/>
                </a:solidFill>
                <a:effectLst/>
                <a:highlight>
                  <a:srgbClr val="FFFFFF"/>
                </a:highlight>
                <a:latin typeface="Segoe Sans Display" pitchFamily="2" charset="0"/>
                <a:ea typeface="+mn-ea"/>
                <a:cs typeface="+mn-cs"/>
              </a:rPr>
              <a:t>procesos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que</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nadie</a:t>
            </a:r>
            <a:r>
              <a:rPr lang="en-US" sz="882" b="0" i="0" kern="1200" dirty="0">
                <a:solidFill>
                  <a:schemeClr val="tx1"/>
                </a:solidFill>
                <a:effectLst/>
                <a:highlight>
                  <a:srgbClr val="FFFFFF"/>
                </a:highlight>
                <a:latin typeface="Segoe Sans Display" pitchFamily="2" charset="0"/>
                <a:ea typeface="+mn-ea"/>
                <a:cs typeface="+mn-cs"/>
              </a:rPr>
              <a:t> ha </a:t>
            </a:r>
            <a:r>
              <a:rPr lang="en-US" sz="882" b="0" i="0" kern="1200" dirty="0" err="1">
                <a:solidFill>
                  <a:schemeClr val="tx1"/>
                </a:solidFill>
                <a:effectLst/>
                <a:highlight>
                  <a:srgbClr val="FFFFFF"/>
                </a:highlight>
                <a:latin typeface="Segoe Sans Display" pitchFamily="2" charset="0"/>
                <a:ea typeface="+mn-ea"/>
                <a:cs typeface="+mn-cs"/>
              </a:rPr>
              <a:t>documentado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tres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niveles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retos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especiales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contenido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guiado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todo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muy</a:t>
            </a:r>
            <a:r>
              <a:rPr lang="en-US" sz="882" b="0" i="0" kern="1200" dirty="0">
                <a:solidFill>
                  <a:schemeClr val="tx1"/>
                </a:solidFill>
                <a:effectLst/>
                <a:highlight>
                  <a:srgbClr val="FFFFFF"/>
                </a:highlight>
                <a:latin typeface="Segoe Sans Display" pitchFamily="2" charset="0"/>
                <a:ea typeface="+mn-ea"/>
                <a:cs typeface="+mn-cs"/>
              </a:rPr>
              <a:t> bien </a:t>
            </a:r>
            <a:r>
              <a:rPr lang="en-US" sz="882" b="0" i="0" kern="1200" dirty="0" err="1">
                <a:solidFill>
                  <a:schemeClr val="tx1"/>
                </a:solidFill>
                <a:effectLst/>
                <a:highlight>
                  <a:srgbClr val="FFFFFF"/>
                </a:highlight>
                <a:latin typeface="Segoe Sans Display" pitchFamily="2" charset="0"/>
                <a:ea typeface="+mn-ea"/>
                <a:cs typeface="+mn-cs"/>
              </a:rPr>
              <a:t>empaquetado</a:t>
            </a:r>
            <a:r>
              <a:rPr lang="en-US" sz="882" b="0" i="0" kern="1200" dirty="0">
                <a:solidFill>
                  <a:schemeClr val="tx1"/>
                </a:solidFill>
                <a:effectLst/>
                <a:highlight>
                  <a:srgbClr val="FFFFFF"/>
                </a:highlight>
                <a:latin typeface="Segoe Sans Display" pitchFamily="2" charset="0"/>
                <a:ea typeface="+mn-ea"/>
                <a:cs typeface="+mn-cs"/>
              </a:rPr>
              <a:t> para </a:t>
            </a:r>
            <a:r>
              <a:rPr lang="en-US" sz="882" b="0" i="0" kern="1200" dirty="0" err="1">
                <a:solidFill>
                  <a:schemeClr val="tx1"/>
                </a:solidFill>
                <a:effectLst/>
                <a:highlight>
                  <a:srgbClr val="FFFFFF"/>
                </a:highlight>
                <a:latin typeface="Segoe Sans Display" pitchFamily="2" charset="0"/>
                <a:ea typeface="+mn-ea"/>
                <a:cs typeface="+mn-cs"/>
              </a:rPr>
              <a:t>que</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nos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enganche</a:t>
            </a:r>
            <a:r>
              <a:rPr lang="en-US" sz="882" b="0" i="0" kern="1200" dirty="0">
                <a:solidFill>
                  <a:schemeClr val="tx1"/>
                </a:solidFill>
                <a:effectLst/>
                <a:highlight>
                  <a:srgbClr val="FFFFFF"/>
                </a:highlight>
                <a:latin typeface="Segoe Sans Display" pitchFamily="2" charset="0"/>
                <a:ea typeface="+mn-ea"/>
                <a:cs typeface="+mn-cs"/>
              </a:rPr>
              <a:t> y no </a:t>
            </a:r>
            <a:r>
              <a:rPr lang="en-US" sz="882" b="0" i="0" kern="1200" dirty="0" err="1">
                <a:solidFill>
                  <a:schemeClr val="tx1"/>
                </a:solidFill>
                <a:effectLst/>
                <a:highlight>
                  <a:srgbClr val="FFFFFF"/>
                </a:highlight>
                <a:latin typeface="Segoe Sans Display" pitchFamily="2" charset="0"/>
                <a:ea typeface="+mn-ea"/>
                <a:cs typeface="+mn-cs"/>
              </a:rPr>
              <a:t>soltemos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pero</a:t>
            </a:r>
            <a:r>
              <a:rPr lang="en-US" sz="882" b="0" i="0" kern="1200" dirty="0">
                <a:solidFill>
                  <a:schemeClr val="tx1"/>
                </a:solidFill>
                <a:effectLst/>
                <a:highlight>
                  <a:srgbClr val="FFFFFF"/>
                </a:highlight>
                <a:latin typeface="Segoe Sans Display" pitchFamily="2" charset="0"/>
                <a:ea typeface="+mn-ea"/>
                <a:cs typeface="+mn-cs"/>
              </a:rPr>
              <a:t> el </a:t>
            </a:r>
            <a:r>
              <a:rPr lang="en-US" sz="882" b="0" i="0" kern="1200" dirty="0" err="1">
                <a:solidFill>
                  <a:schemeClr val="tx1"/>
                </a:solidFill>
                <a:effectLst/>
                <a:highlight>
                  <a:srgbClr val="FFFFFF"/>
                </a:highlight>
                <a:latin typeface="Segoe Sans Display" pitchFamily="2" charset="0"/>
                <a:ea typeface="+mn-ea"/>
                <a:cs typeface="+mn-cs"/>
              </a:rPr>
              <a:t>riesgo</a:t>
            </a:r>
            <a:r>
              <a:rPr lang="en-US" sz="882" b="0" i="0" kern="1200" dirty="0">
                <a:solidFill>
                  <a:schemeClr val="tx1"/>
                </a:solidFill>
                <a:effectLst/>
                <a:highlight>
                  <a:srgbClr val="FFFFFF"/>
                </a:highlight>
                <a:latin typeface="Segoe Sans Display" pitchFamily="2" charset="0"/>
                <a:ea typeface="+mn-ea"/>
                <a:cs typeface="+mn-cs"/>
              </a:rPr>
              <a:t> es claro: </a:t>
            </a:r>
            <a:r>
              <a:rPr lang="en-US" sz="882" b="0" i="0" kern="1200" dirty="0" err="1">
                <a:solidFill>
                  <a:schemeClr val="tx1"/>
                </a:solidFill>
                <a:effectLst/>
                <a:highlight>
                  <a:srgbClr val="FFFFFF"/>
                </a:highlight>
                <a:latin typeface="Segoe Sans Display" pitchFamily="2" charset="0"/>
                <a:ea typeface="+mn-ea"/>
                <a:cs typeface="+mn-cs"/>
              </a:rPr>
              <a:t>convertir</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esto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en</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coleccionar</a:t>
            </a:r>
            <a:r>
              <a:rPr lang="en-US" sz="882" b="0" i="0" kern="1200" dirty="0">
                <a:solidFill>
                  <a:schemeClr val="tx1"/>
                </a:solidFill>
                <a:effectLst/>
                <a:highlight>
                  <a:srgbClr val="FFFFFF"/>
                </a:highlight>
                <a:latin typeface="Segoe Sans Display" pitchFamily="2" charset="0"/>
                <a:ea typeface="+mn-ea"/>
                <a:cs typeface="+mn-cs"/>
              </a:rPr>
              <a:t> badges y </a:t>
            </a:r>
            <a:r>
              <a:rPr lang="en-US" sz="882" b="0" i="0" kern="1200" dirty="0" err="1">
                <a:solidFill>
                  <a:schemeClr val="tx1"/>
                </a:solidFill>
                <a:effectLst/>
                <a:highlight>
                  <a:srgbClr val="FFFFFF"/>
                </a:highlight>
                <a:latin typeface="Segoe Sans Display" pitchFamily="2" charset="0"/>
                <a:ea typeface="+mn-ea"/>
                <a:cs typeface="+mn-cs"/>
              </a:rPr>
              <a:t>sentir</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progreso</a:t>
            </a:r>
            <a:r>
              <a:rPr lang="en-US" sz="882" b="0" i="0" kern="1200" dirty="0">
                <a:solidFill>
                  <a:schemeClr val="tx1"/>
                </a:solidFill>
                <a:effectLst/>
                <a:highlight>
                  <a:srgbClr val="FFFFFF"/>
                </a:highlight>
                <a:latin typeface="Segoe Sans Display" pitchFamily="2" charset="0"/>
                <a:ea typeface="+mn-ea"/>
                <a:cs typeface="+mn-cs"/>
              </a:rPr>
              <a:t> sin </a:t>
            </a:r>
            <a:r>
              <a:rPr lang="en-US" sz="882" b="0" i="0" kern="1200" dirty="0" err="1">
                <a:solidFill>
                  <a:schemeClr val="tx1"/>
                </a:solidFill>
                <a:effectLst/>
                <a:highlight>
                  <a:srgbClr val="FFFFFF"/>
                </a:highlight>
                <a:latin typeface="Segoe Sans Display" pitchFamily="2" charset="0"/>
                <a:ea typeface="+mn-ea"/>
                <a:cs typeface="+mn-cs"/>
              </a:rPr>
              <a:t>haber</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puesto</a:t>
            </a:r>
            <a:r>
              <a:rPr lang="en-US" sz="882" b="0" i="0" kern="1200" dirty="0">
                <a:solidFill>
                  <a:schemeClr val="tx1"/>
                </a:solidFill>
                <a:effectLst/>
                <a:highlight>
                  <a:srgbClr val="FFFFFF"/>
                </a:highlight>
                <a:latin typeface="Segoe Sans Display" pitchFamily="2" charset="0"/>
                <a:ea typeface="+mn-ea"/>
                <a:cs typeface="+mn-cs"/>
              </a:rPr>
              <a:t> nada serio </a:t>
            </a:r>
            <a:r>
              <a:rPr lang="en-US" sz="882" b="0" i="0" kern="1200" dirty="0" err="1">
                <a:solidFill>
                  <a:schemeClr val="tx1"/>
                </a:solidFill>
                <a:effectLst/>
                <a:highlight>
                  <a:srgbClr val="FFFFFF"/>
                </a:highlight>
                <a:latin typeface="Segoe Sans Display" pitchFamily="2" charset="0"/>
                <a:ea typeface="+mn-ea"/>
                <a:cs typeface="+mn-cs"/>
              </a:rPr>
              <a:t>en</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producción</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que</a:t>
            </a:r>
            <a:r>
              <a:rPr lang="en-US" sz="882" b="0" i="0" kern="1200" dirty="0">
                <a:solidFill>
                  <a:schemeClr val="tx1"/>
                </a:solidFill>
                <a:effectLst/>
                <a:highlight>
                  <a:srgbClr val="FFFFFF"/>
                </a:highlight>
                <a:latin typeface="Segoe Sans Display" pitchFamily="2" charset="0"/>
                <a:ea typeface="+mn-ea"/>
                <a:cs typeface="+mn-cs"/>
              </a:rPr>
              <a:t> es el </a:t>
            </a:r>
            <a:r>
              <a:rPr lang="en-US" sz="882" b="0" i="0" kern="1200" dirty="0" err="1">
                <a:solidFill>
                  <a:schemeClr val="tx1"/>
                </a:solidFill>
                <a:effectLst/>
                <a:highlight>
                  <a:srgbClr val="FFFFFF"/>
                </a:highlight>
                <a:latin typeface="Segoe Sans Display" pitchFamily="2" charset="0"/>
                <a:ea typeface="+mn-ea"/>
                <a:cs typeface="+mn-cs"/>
              </a:rPr>
              <a:t>deporte</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favorito</a:t>
            </a:r>
            <a:r>
              <a:rPr lang="en-US" sz="882" b="0" i="0" kern="1200" dirty="0">
                <a:solidFill>
                  <a:schemeClr val="tx1"/>
                </a:solidFill>
                <a:effectLst/>
                <a:highlight>
                  <a:srgbClr val="FFFFFF"/>
                </a:highlight>
                <a:latin typeface="Segoe Sans Display" pitchFamily="2" charset="0"/>
                <a:ea typeface="+mn-ea"/>
                <a:cs typeface="+mn-cs"/>
              </a:rPr>
              <a:t> de </a:t>
            </a:r>
            <a:r>
              <a:rPr lang="en-US" sz="882" b="0" i="0" kern="1200" dirty="0" err="1">
                <a:solidFill>
                  <a:schemeClr val="tx1"/>
                </a:solidFill>
                <a:effectLst/>
                <a:highlight>
                  <a:srgbClr val="FFFFFF"/>
                </a:highlight>
                <a:latin typeface="Segoe Sans Display" pitchFamily="2" charset="0"/>
                <a:ea typeface="+mn-ea"/>
                <a:cs typeface="+mn-cs"/>
              </a:rPr>
              <a:t>cualquier</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organización</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que</a:t>
            </a:r>
            <a:r>
              <a:rPr lang="en-US" sz="882" b="0" i="0" kern="1200" dirty="0">
                <a:solidFill>
                  <a:schemeClr val="tx1"/>
                </a:solidFill>
                <a:effectLst/>
                <a:highlight>
                  <a:srgbClr val="FFFFFF"/>
                </a:highlight>
                <a:latin typeface="Segoe Sans Display" pitchFamily="2" charset="0"/>
                <a:ea typeface="+mn-ea"/>
                <a:cs typeface="+mn-cs"/>
              </a:rPr>
              <a:t> se </a:t>
            </a:r>
            <a:r>
              <a:rPr lang="en-US" sz="882" b="0" i="0" kern="1200" dirty="0" err="1">
                <a:solidFill>
                  <a:schemeClr val="tx1"/>
                </a:solidFill>
                <a:effectLst/>
                <a:highlight>
                  <a:srgbClr val="FFFFFF"/>
                </a:highlight>
                <a:latin typeface="Segoe Sans Display" pitchFamily="2" charset="0"/>
                <a:ea typeface="+mn-ea"/>
                <a:cs typeface="+mn-cs"/>
              </a:rPr>
              <a:t>precie</a:t>
            </a:r>
            <a:r>
              <a:rPr lang="en-US" sz="882" b="0" i="0" kern="1200" dirty="0">
                <a:solidFill>
                  <a:schemeClr val="tx1"/>
                </a:solidFill>
                <a:effectLst/>
                <a:highlight>
                  <a:srgbClr val="FFFFFF"/>
                </a:highlight>
                <a:latin typeface="Segoe Sans Display" pitchFamily="2" charset="0"/>
                <a:ea typeface="+mn-ea"/>
                <a:cs typeface="+mn-cs"/>
              </a:rPr>
              <a:t>.</a:t>
            </a:r>
          </a:p>
          <a:p>
            <a:pPr fontAlgn="t"/>
            <a:r>
              <a:rPr lang="en-US" sz="882" b="0" i="0" kern="1200" dirty="0" err="1">
                <a:solidFill>
                  <a:schemeClr val="tx1"/>
                </a:solidFill>
                <a:effectLst/>
                <a:highlight>
                  <a:srgbClr val="FFFFFF"/>
                </a:highlight>
                <a:latin typeface="Segoe Sans Display" pitchFamily="2" charset="0"/>
                <a:ea typeface="+mn-ea"/>
                <a:cs typeface="+mn-cs"/>
              </a:rPr>
              <a:t>Ahora</a:t>
            </a:r>
            <a:r>
              <a:rPr lang="en-US" sz="882" b="0" i="0" kern="1200" dirty="0">
                <a:solidFill>
                  <a:schemeClr val="tx1"/>
                </a:solidFill>
                <a:effectLst/>
                <a:highlight>
                  <a:srgbClr val="FFFFFF"/>
                </a:highlight>
                <a:latin typeface="Segoe Sans Display" pitchFamily="2" charset="0"/>
                <a:ea typeface="+mn-ea"/>
                <a:cs typeface="+mn-cs"/>
              </a:rPr>
              <a:t> bien, </a:t>
            </a:r>
            <a:r>
              <a:rPr lang="en-US" sz="882" b="0" i="0" kern="1200" dirty="0" err="1">
                <a:solidFill>
                  <a:schemeClr val="tx1"/>
                </a:solidFill>
                <a:effectLst/>
                <a:highlight>
                  <a:srgbClr val="FFFFFF"/>
                </a:highlight>
                <a:latin typeface="Segoe Sans Display" pitchFamily="2" charset="0"/>
                <a:ea typeface="+mn-ea"/>
                <a:cs typeface="+mn-cs"/>
              </a:rPr>
              <a:t>si</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dejamos</a:t>
            </a:r>
            <a:r>
              <a:rPr lang="en-US" sz="882" b="0" i="0" kern="1200" dirty="0">
                <a:solidFill>
                  <a:schemeClr val="tx1"/>
                </a:solidFill>
                <a:effectLst/>
                <a:highlight>
                  <a:srgbClr val="FFFFFF"/>
                </a:highlight>
                <a:latin typeface="Segoe Sans Display" pitchFamily="2" charset="0"/>
                <a:ea typeface="+mn-ea"/>
                <a:cs typeface="+mn-cs"/>
              </a:rPr>
              <a:t> el </a:t>
            </a:r>
            <a:r>
              <a:rPr lang="en-US" sz="882" b="0" i="0" kern="1200" dirty="0" err="1">
                <a:solidFill>
                  <a:schemeClr val="tx1"/>
                </a:solidFill>
                <a:effectLst/>
                <a:highlight>
                  <a:srgbClr val="FFFFFF"/>
                </a:highlight>
                <a:latin typeface="Segoe Sans Display" pitchFamily="2" charset="0"/>
                <a:ea typeface="+mn-ea"/>
                <a:cs typeface="+mn-cs"/>
              </a:rPr>
              <a:t>rollo</a:t>
            </a:r>
            <a:r>
              <a:rPr lang="en-US" sz="882" b="0" i="0" kern="1200" dirty="0">
                <a:solidFill>
                  <a:schemeClr val="tx1"/>
                </a:solidFill>
                <a:effectLst/>
                <a:highlight>
                  <a:srgbClr val="FFFFFF"/>
                </a:highlight>
                <a:latin typeface="Segoe Sans Display" pitchFamily="2" charset="0"/>
                <a:ea typeface="+mn-ea"/>
                <a:cs typeface="+mn-cs"/>
              </a:rPr>
              <a:t> “gamer </a:t>
            </a:r>
            <a:r>
              <a:rPr lang="en-US" sz="882" b="0" i="0" kern="1200" dirty="0" err="1">
                <a:solidFill>
                  <a:schemeClr val="tx1"/>
                </a:solidFill>
                <a:effectLst/>
                <a:highlight>
                  <a:srgbClr val="FFFFFF"/>
                </a:highlight>
                <a:latin typeface="Segoe Sans Display" pitchFamily="2" charset="0"/>
                <a:ea typeface="+mn-ea"/>
                <a:cs typeface="+mn-cs"/>
              </a:rPr>
              <a:t>corporativo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en</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su</a:t>
            </a:r>
            <a:r>
              <a:rPr lang="en-US" sz="882" b="0" i="0" kern="1200" dirty="0">
                <a:solidFill>
                  <a:schemeClr val="tx1"/>
                </a:solidFill>
                <a:effectLst/>
                <a:highlight>
                  <a:srgbClr val="FFFFFF"/>
                </a:highlight>
                <a:latin typeface="Segoe Sans Display" pitchFamily="2" charset="0"/>
                <a:ea typeface="+mn-ea"/>
                <a:cs typeface="+mn-cs"/>
              </a:rPr>
              <a:t> sitio y </a:t>
            </a:r>
            <a:r>
              <a:rPr lang="en-US" sz="882" b="0" i="0" kern="1200" dirty="0" err="1">
                <a:solidFill>
                  <a:schemeClr val="tx1"/>
                </a:solidFill>
                <a:effectLst/>
                <a:highlight>
                  <a:srgbClr val="FFFFFF"/>
                </a:highlight>
                <a:latin typeface="Segoe Sans Display" pitchFamily="2" charset="0"/>
                <a:ea typeface="+mn-ea"/>
                <a:cs typeface="+mn-cs"/>
              </a:rPr>
              <a:t>usamos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esto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como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está</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pensado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aquí</a:t>
            </a:r>
            <a:r>
              <a:rPr lang="en-US" sz="882" b="0" i="0" kern="1200" dirty="0">
                <a:solidFill>
                  <a:schemeClr val="tx1"/>
                </a:solidFill>
                <a:effectLst/>
                <a:highlight>
                  <a:srgbClr val="FFFFFF"/>
                </a:highlight>
                <a:latin typeface="Segoe Sans Display" pitchFamily="2" charset="0"/>
                <a:ea typeface="+mn-ea"/>
                <a:cs typeface="+mn-cs"/>
              </a:rPr>
              <a:t> hay </a:t>
            </a:r>
            <a:r>
              <a:rPr lang="en-US" sz="882" b="0" i="0" kern="1200" dirty="0" err="1">
                <a:solidFill>
                  <a:schemeClr val="tx1"/>
                </a:solidFill>
                <a:effectLst/>
                <a:highlight>
                  <a:srgbClr val="FFFFFF"/>
                </a:highlight>
                <a:latin typeface="Segoe Sans Display" pitchFamily="2" charset="0"/>
                <a:ea typeface="+mn-ea"/>
                <a:cs typeface="+mn-cs"/>
              </a:rPr>
              <a:t>recorrido</a:t>
            </a:r>
            <a:r>
              <a:rPr lang="en-US" sz="882" b="0" i="0" kern="1200" dirty="0">
                <a:solidFill>
                  <a:schemeClr val="tx1"/>
                </a:solidFill>
                <a:effectLst/>
                <a:highlight>
                  <a:srgbClr val="FFFFFF"/>
                </a:highlight>
                <a:latin typeface="Segoe Sans Display" pitchFamily="2" charset="0"/>
                <a:ea typeface="+mn-ea"/>
                <a:cs typeface="+mn-cs"/>
              </a:rPr>
              <a:t> de </a:t>
            </a:r>
            <a:r>
              <a:rPr lang="en-US" sz="882" b="0" i="0" kern="1200" dirty="0" err="1">
                <a:solidFill>
                  <a:schemeClr val="tx1"/>
                </a:solidFill>
                <a:effectLst/>
                <a:highlight>
                  <a:srgbClr val="FFFFFF"/>
                </a:highlight>
                <a:latin typeface="Segoe Sans Display" pitchFamily="2" charset="0"/>
                <a:ea typeface="+mn-ea"/>
                <a:cs typeface="+mn-cs"/>
              </a:rPr>
              <a:t>verdad</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tienes</a:t>
            </a:r>
            <a:r>
              <a:rPr lang="en-US" sz="882" b="0" i="0" kern="1200" dirty="0">
                <a:solidFill>
                  <a:schemeClr val="tx1"/>
                </a:solidFill>
                <a:effectLst/>
                <a:highlight>
                  <a:srgbClr val="FFFFFF"/>
                </a:highlight>
                <a:latin typeface="Segoe Sans Display" pitchFamily="2" charset="0"/>
                <a:ea typeface="+mn-ea"/>
                <a:cs typeface="+mn-cs"/>
              </a:rPr>
              <a:t> un camino </a:t>
            </a:r>
            <a:r>
              <a:rPr lang="en-US" sz="882" b="0" i="0" kern="1200" dirty="0" err="1">
                <a:solidFill>
                  <a:schemeClr val="tx1"/>
                </a:solidFill>
                <a:effectLst/>
                <a:highlight>
                  <a:srgbClr val="FFFFFF"/>
                </a:highlight>
                <a:latin typeface="Segoe Sans Display" pitchFamily="2" charset="0"/>
                <a:ea typeface="+mn-ea"/>
                <a:cs typeface="+mn-cs"/>
              </a:rPr>
              <a:t>estructurado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que</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te</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lleva</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desde</a:t>
            </a:r>
            <a:r>
              <a:rPr lang="en-US" sz="882" b="0" i="0" kern="1200" dirty="0">
                <a:solidFill>
                  <a:schemeClr val="tx1"/>
                </a:solidFill>
                <a:effectLst/>
                <a:highlight>
                  <a:srgbClr val="FFFFFF"/>
                </a:highlight>
                <a:latin typeface="Segoe Sans Display" pitchFamily="2" charset="0"/>
                <a:ea typeface="+mn-ea"/>
                <a:cs typeface="+mn-cs"/>
              </a:rPr>
              <a:t> no </a:t>
            </a:r>
            <a:r>
              <a:rPr lang="en-US" sz="882" b="0" i="0" kern="1200" dirty="0" err="1">
                <a:solidFill>
                  <a:schemeClr val="tx1"/>
                </a:solidFill>
                <a:effectLst/>
                <a:highlight>
                  <a:srgbClr val="FFFFFF"/>
                </a:highlight>
                <a:latin typeface="Segoe Sans Display" pitchFamily="2" charset="0"/>
                <a:ea typeface="+mn-ea"/>
                <a:cs typeface="+mn-cs"/>
              </a:rPr>
              <a:t>tener</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ni</a:t>
            </a:r>
            <a:r>
              <a:rPr lang="en-US" sz="882" b="0" i="0" kern="1200" dirty="0">
                <a:solidFill>
                  <a:schemeClr val="tx1"/>
                </a:solidFill>
                <a:effectLst/>
                <a:highlight>
                  <a:srgbClr val="FFFFFF"/>
                </a:highlight>
                <a:latin typeface="Segoe Sans Display" pitchFamily="2" charset="0"/>
                <a:ea typeface="+mn-ea"/>
                <a:cs typeface="+mn-cs"/>
              </a:rPr>
              <a:t> idea hasta </a:t>
            </a:r>
            <a:r>
              <a:rPr lang="en-US" sz="882" b="0" i="0" kern="1200" dirty="0" err="1">
                <a:solidFill>
                  <a:schemeClr val="tx1"/>
                </a:solidFill>
                <a:effectLst/>
                <a:highlight>
                  <a:srgbClr val="FFFFFF"/>
                </a:highlight>
                <a:latin typeface="Segoe Sans Display" pitchFamily="2" charset="0"/>
                <a:ea typeface="+mn-ea"/>
                <a:cs typeface="+mn-cs"/>
              </a:rPr>
              <a:t>empezar</a:t>
            </a:r>
            <a:r>
              <a:rPr lang="en-US" sz="882" b="0" i="0" kern="1200" dirty="0">
                <a:solidFill>
                  <a:schemeClr val="tx1"/>
                </a:solidFill>
                <a:effectLst/>
                <a:highlight>
                  <a:srgbClr val="FFFFFF"/>
                </a:highlight>
                <a:latin typeface="Segoe Sans Display" pitchFamily="2" charset="0"/>
                <a:ea typeface="+mn-ea"/>
                <a:cs typeface="+mn-cs"/>
              </a:rPr>
              <a:t> a </a:t>
            </a:r>
            <a:r>
              <a:rPr lang="en-US" sz="882" b="0" i="0" kern="1200" dirty="0" err="1">
                <a:solidFill>
                  <a:schemeClr val="tx1"/>
                </a:solidFill>
                <a:effectLst/>
                <a:highlight>
                  <a:srgbClr val="FFFFFF"/>
                </a:highlight>
                <a:latin typeface="Segoe Sans Display" pitchFamily="2" charset="0"/>
                <a:ea typeface="+mn-ea"/>
                <a:cs typeface="+mn-cs"/>
              </a:rPr>
              <a:t>tocar</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integración</a:t>
            </a:r>
            <a:r>
              <a:rPr lang="en-US" sz="882" b="0" i="0" kern="1200" dirty="0">
                <a:solidFill>
                  <a:schemeClr val="tx1"/>
                </a:solidFill>
                <a:effectLst/>
                <a:highlight>
                  <a:srgbClr val="FFFFFF"/>
                </a:highlight>
                <a:latin typeface="Segoe Sans Display" pitchFamily="2" charset="0"/>
                <a:ea typeface="+mn-ea"/>
                <a:cs typeface="+mn-cs"/>
              </a:rPr>
              <a:t> real, con </a:t>
            </a:r>
            <a:r>
              <a:rPr lang="en-US" sz="882" b="0" i="0" kern="1200" dirty="0" err="1">
                <a:solidFill>
                  <a:schemeClr val="tx1"/>
                </a:solidFill>
                <a:effectLst/>
                <a:highlight>
                  <a:srgbClr val="FFFFFF"/>
                </a:highlight>
                <a:latin typeface="Segoe Sans Display" pitchFamily="2" charset="0"/>
                <a:ea typeface="+mn-ea"/>
                <a:cs typeface="+mn-cs"/>
              </a:rPr>
              <a:t>ejercicios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que</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te</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obligan</a:t>
            </a:r>
            <a:r>
              <a:rPr lang="en-US" sz="882" b="0" i="0" kern="1200" dirty="0">
                <a:solidFill>
                  <a:schemeClr val="tx1"/>
                </a:solidFill>
                <a:effectLst/>
                <a:highlight>
                  <a:srgbClr val="FFFFFF"/>
                </a:highlight>
                <a:latin typeface="Segoe Sans Display" pitchFamily="2" charset="0"/>
                <a:ea typeface="+mn-ea"/>
                <a:cs typeface="+mn-cs"/>
              </a:rPr>
              <a:t> a </a:t>
            </a:r>
            <a:r>
              <a:rPr lang="en-US" sz="882" b="0" i="0" kern="1200" dirty="0" err="1">
                <a:solidFill>
                  <a:schemeClr val="tx1"/>
                </a:solidFill>
                <a:effectLst/>
                <a:highlight>
                  <a:srgbClr val="FFFFFF"/>
                </a:highlight>
                <a:latin typeface="Segoe Sans Display" pitchFamily="2" charset="0"/>
                <a:ea typeface="+mn-ea"/>
                <a:cs typeface="+mn-cs"/>
              </a:rPr>
              <a:t>construir</a:t>
            </a:r>
            <a:r>
              <a:rPr lang="en-US" sz="882" b="0" i="0" kern="1200" dirty="0">
                <a:solidFill>
                  <a:schemeClr val="tx1"/>
                </a:solidFill>
                <a:effectLst/>
                <a:highlight>
                  <a:srgbClr val="FFFFFF"/>
                </a:highlight>
                <a:latin typeface="Segoe Sans Display" pitchFamily="2" charset="0"/>
                <a:ea typeface="+mn-ea"/>
                <a:cs typeface="+mn-cs"/>
              </a:rPr>
              <a:t> y no solo </a:t>
            </a:r>
            <a:r>
              <a:rPr lang="en-US" sz="882" b="0" i="0" kern="1200" dirty="0" err="1">
                <a:solidFill>
                  <a:schemeClr val="tx1"/>
                </a:solidFill>
                <a:effectLst/>
                <a:highlight>
                  <a:srgbClr val="FFFFFF"/>
                </a:highlight>
                <a:latin typeface="Segoe Sans Display" pitchFamily="2" charset="0"/>
                <a:ea typeface="+mn-ea"/>
                <a:cs typeface="+mn-cs"/>
              </a:rPr>
              <a:t>mirar</a:t>
            </a:r>
            <a:r>
              <a:rPr lang="en-US" sz="882" b="0" i="0" kern="1200" dirty="0">
                <a:solidFill>
                  <a:schemeClr val="tx1"/>
                </a:solidFill>
                <a:effectLst/>
                <a:highlight>
                  <a:srgbClr val="FFFFFF"/>
                </a:highlight>
                <a:latin typeface="Segoe Sans Display" pitchFamily="2" charset="0"/>
                <a:ea typeface="+mn-ea"/>
                <a:cs typeface="+mn-cs"/>
              </a:rPr>
              <a:t>, y </a:t>
            </a:r>
            <a:r>
              <a:rPr lang="en-US" sz="882" b="0" i="0" kern="1200" dirty="0" err="1">
                <a:solidFill>
                  <a:schemeClr val="tx1"/>
                </a:solidFill>
                <a:effectLst/>
                <a:highlight>
                  <a:srgbClr val="FFFFFF"/>
                </a:highlight>
                <a:latin typeface="Segoe Sans Display" pitchFamily="2" charset="0"/>
                <a:ea typeface="+mn-ea"/>
                <a:cs typeface="+mn-cs"/>
              </a:rPr>
              <a:t>además</a:t>
            </a:r>
            <a:r>
              <a:rPr lang="en-US" sz="882" b="0" i="0" kern="1200" dirty="0">
                <a:solidFill>
                  <a:schemeClr val="tx1"/>
                </a:solidFill>
                <a:effectLst/>
                <a:highlight>
                  <a:srgbClr val="FFFFFF"/>
                </a:highlight>
                <a:latin typeface="Segoe Sans Display" pitchFamily="2" charset="0"/>
                <a:ea typeface="+mn-ea"/>
                <a:cs typeface="+mn-cs"/>
              </a:rPr>
              <a:t> lo </a:t>
            </a:r>
            <a:r>
              <a:rPr lang="en-US" sz="882" b="0" i="0" kern="1200" dirty="0" err="1">
                <a:solidFill>
                  <a:schemeClr val="tx1"/>
                </a:solidFill>
                <a:effectLst/>
                <a:highlight>
                  <a:srgbClr val="FFFFFF"/>
                </a:highlight>
                <a:latin typeface="Segoe Sans Display" pitchFamily="2" charset="0"/>
                <a:ea typeface="+mn-ea"/>
                <a:cs typeface="+mn-cs"/>
              </a:rPr>
              <a:t>haces</a:t>
            </a:r>
            <a:r>
              <a:rPr lang="en-US" sz="882" b="0" i="0" kern="1200" dirty="0">
                <a:solidFill>
                  <a:schemeClr val="tx1"/>
                </a:solidFill>
                <a:effectLst/>
                <a:highlight>
                  <a:srgbClr val="FFFFFF"/>
                </a:highlight>
                <a:latin typeface="Segoe Sans Display" pitchFamily="2" charset="0"/>
                <a:ea typeface="+mn-ea"/>
                <a:cs typeface="+mn-cs"/>
              </a:rPr>
              <a:t> a </a:t>
            </a:r>
            <a:r>
              <a:rPr lang="en-US" sz="882" b="0" i="0" kern="1200" dirty="0" err="1">
                <a:solidFill>
                  <a:schemeClr val="tx1"/>
                </a:solidFill>
                <a:effectLst/>
                <a:highlight>
                  <a:srgbClr val="FFFFFF"/>
                </a:highlight>
                <a:latin typeface="Segoe Sans Display" pitchFamily="2" charset="0"/>
                <a:ea typeface="+mn-ea"/>
                <a:cs typeface="+mn-cs"/>
              </a:rPr>
              <a:t>tu</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ritmo</a:t>
            </a:r>
            <a:r>
              <a:rPr lang="en-US" sz="882" b="0" i="0" kern="1200" dirty="0">
                <a:solidFill>
                  <a:schemeClr val="tx1"/>
                </a:solidFill>
                <a:effectLst/>
                <a:highlight>
                  <a:srgbClr val="FFFFFF"/>
                </a:highlight>
                <a:latin typeface="Segoe Sans Display" pitchFamily="2" charset="0"/>
                <a:ea typeface="+mn-ea"/>
                <a:cs typeface="+mn-cs"/>
              </a:rPr>
              <a:t>, sin </a:t>
            </a:r>
            <a:r>
              <a:rPr lang="en-US" sz="882" b="0" i="0" kern="1200" dirty="0" err="1">
                <a:solidFill>
                  <a:schemeClr val="tx1"/>
                </a:solidFill>
                <a:effectLst/>
                <a:highlight>
                  <a:srgbClr val="FFFFFF"/>
                </a:highlight>
                <a:latin typeface="Segoe Sans Display" pitchFamily="2" charset="0"/>
                <a:ea typeface="+mn-ea"/>
                <a:cs typeface="+mn-cs"/>
              </a:rPr>
              <a:t>depender</a:t>
            </a:r>
            <a:r>
              <a:rPr lang="en-US" sz="882" b="0" i="0" kern="1200" dirty="0">
                <a:solidFill>
                  <a:schemeClr val="tx1"/>
                </a:solidFill>
                <a:effectLst/>
                <a:highlight>
                  <a:srgbClr val="FFFFFF"/>
                </a:highlight>
                <a:latin typeface="Segoe Sans Display" pitchFamily="2" charset="0"/>
                <a:ea typeface="+mn-ea"/>
                <a:cs typeface="+mn-cs"/>
              </a:rPr>
              <a:t> de agendas </a:t>
            </a:r>
            <a:r>
              <a:rPr lang="en-US" sz="882" b="0" i="0" kern="1200" dirty="0" err="1">
                <a:solidFill>
                  <a:schemeClr val="tx1"/>
                </a:solidFill>
                <a:effectLst/>
                <a:highlight>
                  <a:srgbClr val="FFFFFF"/>
                </a:highlight>
                <a:latin typeface="Segoe Sans Display" pitchFamily="2" charset="0"/>
                <a:ea typeface="+mn-ea"/>
                <a:cs typeface="+mn-cs"/>
              </a:rPr>
              <a:t>imposibles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así</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que</a:t>
            </a:r>
            <a:r>
              <a:rPr lang="en-US" sz="882" b="0" i="0" kern="1200" dirty="0">
                <a:solidFill>
                  <a:schemeClr val="tx1"/>
                </a:solidFill>
                <a:effectLst/>
                <a:highlight>
                  <a:srgbClr val="FFFFFF"/>
                </a:highlight>
                <a:latin typeface="Segoe Sans Display" pitchFamily="2" charset="0"/>
                <a:ea typeface="+mn-ea"/>
                <a:cs typeface="+mn-cs"/>
              </a:rPr>
              <a:t> bien </a:t>
            </a:r>
            <a:r>
              <a:rPr lang="en-US" sz="882" b="0" i="0" kern="1200" dirty="0" err="1">
                <a:solidFill>
                  <a:schemeClr val="tx1"/>
                </a:solidFill>
                <a:effectLst/>
                <a:highlight>
                  <a:srgbClr val="FFFFFF"/>
                </a:highlight>
                <a:latin typeface="Segoe Sans Display" pitchFamily="2" charset="0"/>
                <a:ea typeface="+mn-ea"/>
                <a:cs typeface="+mn-cs"/>
              </a:rPr>
              <a:t>utilizado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esto</a:t>
            </a:r>
            <a:r>
              <a:rPr lang="en-US" sz="882" b="0" i="0" kern="1200" dirty="0">
                <a:solidFill>
                  <a:schemeClr val="tx1"/>
                </a:solidFill>
                <a:effectLst/>
                <a:highlight>
                  <a:srgbClr val="FFFFFF"/>
                </a:highlight>
                <a:latin typeface="Segoe Sans Display" pitchFamily="2" charset="0"/>
                <a:ea typeface="+mn-ea"/>
                <a:cs typeface="+mn-cs"/>
              </a:rPr>
              <a:t> no es </a:t>
            </a:r>
            <a:r>
              <a:rPr lang="en-US" sz="882" b="0" i="0" kern="1200" dirty="0" err="1">
                <a:solidFill>
                  <a:schemeClr val="tx1"/>
                </a:solidFill>
                <a:effectLst/>
                <a:highlight>
                  <a:srgbClr val="FFFFFF"/>
                </a:highlight>
                <a:latin typeface="Segoe Sans Display" pitchFamily="2" charset="0"/>
                <a:ea typeface="+mn-ea"/>
                <a:cs typeface="+mn-cs"/>
              </a:rPr>
              <a:t>postureo</a:t>
            </a:r>
            <a:r>
              <a:rPr lang="en-US" sz="882" b="0" i="0" kern="1200" dirty="0">
                <a:solidFill>
                  <a:schemeClr val="tx1"/>
                </a:solidFill>
                <a:effectLst/>
                <a:highlight>
                  <a:srgbClr val="FFFFFF"/>
                </a:highlight>
                <a:latin typeface="Segoe Sans Display" pitchFamily="2" charset="0"/>
                <a:ea typeface="+mn-ea"/>
                <a:cs typeface="+mn-cs"/>
              </a:rPr>
              <a:t> de </a:t>
            </a:r>
            <a:r>
              <a:rPr lang="en-US" sz="882" b="0" i="0" kern="1200" dirty="0" err="1">
                <a:solidFill>
                  <a:schemeClr val="tx1"/>
                </a:solidFill>
                <a:effectLst/>
                <a:highlight>
                  <a:srgbClr val="FFFFFF"/>
                </a:highlight>
                <a:latin typeface="Segoe Sans Display" pitchFamily="2" charset="0"/>
                <a:ea typeface="+mn-ea"/>
                <a:cs typeface="+mn-cs"/>
              </a:rPr>
              <a:t>certificación</a:t>
            </a:r>
            <a:r>
              <a:rPr lang="en-US" sz="882" b="0" i="0" kern="1200" dirty="0">
                <a:solidFill>
                  <a:schemeClr val="tx1"/>
                </a:solidFill>
                <a:effectLst/>
                <a:highlight>
                  <a:srgbClr val="FFFFFF"/>
                </a:highlight>
                <a:latin typeface="Segoe Sans Display" pitchFamily="2" charset="0"/>
                <a:ea typeface="+mn-ea"/>
                <a:cs typeface="+mn-cs"/>
              </a:rPr>
              <a:t>, es un </a:t>
            </a:r>
            <a:r>
              <a:rPr lang="en-US" sz="882" b="0" i="0" kern="1200" dirty="0" err="1">
                <a:solidFill>
                  <a:schemeClr val="tx1"/>
                </a:solidFill>
                <a:effectLst/>
                <a:highlight>
                  <a:srgbClr val="FFFFFF"/>
                </a:highlight>
                <a:latin typeface="Segoe Sans Display" pitchFamily="2" charset="0"/>
                <a:ea typeface="+mn-ea"/>
                <a:cs typeface="+mn-cs"/>
              </a:rPr>
              <a:t>itinerario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bastante</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sólido</a:t>
            </a:r>
            <a:r>
              <a:rPr lang="en-US" sz="882" b="0" i="0" kern="1200" dirty="0">
                <a:solidFill>
                  <a:schemeClr val="tx1"/>
                </a:solidFill>
                <a:effectLst/>
                <a:highlight>
                  <a:srgbClr val="FFFFFF"/>
                </a:highlight>
                <a:latin typeface="Segoe Sans Display" pitchFamily="2" charset="0"/>
                <a:ea typeface="+mn-ea"/>
                <a:cs typeface="+mn-cs"/>
              </a:rPr>
              <a:t> para </a:t>
            </a:r>
            <a:r>
              <a:rPr lang="en-US" sz="882" b="0" i="0" kern="1200" dirty="0" err="1">
                <a:solidFill>
                  <a:schemeClr val="tx1"/>
                </a:solidFill>
                <a:effectLst/>
                <a:highlight>
                  <a:srgbClr val="FFFFFF"/>
                </a:highlight>
                <a:latin typeface="Segoe Sans Display" pitchFamily="2" charset="0"/>
                <a:ea typeface="+mn-ea"/>
                <a:cs typeface="+mn-cs"/>
              </a:rPr>
              <a:t>crear</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gente</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que</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entienda</a:t>
            </a:r>
            <a:r>
              <a:rPr lang="en-US" sz="882" b="0" i="0" kern="1200" dirty="0">
                <a:solidFill>
                  <a:schemeClr val="tx1"/>
                </a:solidFill>
                <a:effectLst/>
                <a:highlight>
                  <a:srgbClr val="FFFFFF"/>
                </a:highlight>
                <a:latin typeface="Segoe Sans Display" pitchFamily="2" charset="0"/>
                <a:ea typeface="+mn-ea"/>
                <a:cs typeface="+mn-cs"/>
              </a:rPr>
              <a:t> lo </a:t>
            </a:r>
            <a:r>
              <a:rPr lang="en-US" sz="882" b="0" i="0" kern="1200" dirty="0" err="1">
                <a:solidFill>
                  <a:schemeClr val="tx1"/>
                </a:solidFill>
                <a:effectLst/>
                <a:highlight>
                  <a:srgbClr val="FFFFFF"/>
                </a:highlight>
                <a:latin typeface="Segoe Sans Display" pitchFamily="2" charset="0"/>
                <a:ea typeface="+mn-ea"/>
                <a:cs typeface="+mn-cs"/>
              </a:rPr>
              <a:t>que</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está</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haciendo</a:t>
            </a:r>
            <a:r>
              <a:rPr lang="en-US" sz="882" b="0" i="0" kern="1200" dirty="0">
                <a:solidFill>
                  <a:schemeClr val="tx1"/>
                </a:solidFill>
                <a:effectLst/>
                <a:highlight>
                  <a:srgbClr val="FFFFFF"/>
                </a:highlight>
                <a:latin typeface="Segoe Sans Display" pitchFamily="2" charset="0"/>
                <a:ea typeface="+mn-ea"/>
                <a:cs typeface="+mn-cs"/>
              </a:rPr>
              <a:t> y </a:t>
            </a:r>
            <a:r>
              <a:rPr lang="en-US" sz="882" b="0" i="0" kern="1200" dirty="0" err="1">
                <a:solidFill>
                  <a:schemeClr val="tx1"/>
                </a:solidFill>
                <a:effectLst/>
                <a:highlight>
                  <a:srgbClr val="FFFFFF"/>
                </a:highlight>
                <a:latin typeface="Segoe Sans Display" pitchFamily="2" charset="0"/>
                <a:ea typeface="+mn-ea"/>
                <a:cs typeface="+mn-cs"/>
              </a:rPr>
              <a:t>pueda</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escalarlo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pero</a:t>
            </a:r>
            <a:r>
              <a:rPr lang="en-US" sz="882" b="0" i="0" kern="1200" dirty="0">
                <a:solidFill>
                  <a:schemeClr val="tx1"/>
                </a:solidFill>
                <a:effectLst/>
                <a:highlight>
                  <a:srgbClr val="FFFFFF"/>
                </a:highlight>
                <a:latin typeface="Segoe Sans Display" pitchFamily="2" charset="0"/>
                <a:ea typeface="+mn-ea"/>
                <a:cs typeface="+mn-cs"/>
              </a:rPr>
              <a:t> solo </a:t>
            </a:r>
            <a:r>
              <a:rPr lang="en-US" sz="882" b="0" i="0" kern="1200" dirty="0" err="1">
                <a:solidFill>
                  <a:schemeClr val="tx1"/>
                </a:solidFill>
                <a:effectLst/>
                <a:highlight>
                  <a:srgbClr val="FFFFFF"/>
                </a:highlight>
                <a:latin typeface="Segoe Sans Display" pitchFamily="2" charset="0"/>
                <a:ea typeface="+mn-ea"/>
                <a:cs typeface="+mn-cs"/>
              </a:rPr>
              <a:t>si</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tenemos</a:t>
            </a:r>
            <a:r>
              <a:rPr lang="en-US" sz="882" b="0" i="0" kern="1200" dirty="0">
                <a:solidFill>
                  <a:schemeClr val="tx1"/>
                </a:solidFill>
                <a:effectLst/>
                <a:highlight>
                  <a:srgbClr val="FFFFFF"/>
                </a:highlight>
                <a:latin typeface="Segoe Sans Display" pitchFamily="2" charset="0"/>
                <a:ea typeface="+mn-ea"/>
                <a:cs typeface="+mn-cs"/>
              </a:rPr>
              <a:t> claro </a:t>
            </a:r>
            <a:r>
              <a:rPr lang="en-US" sz="882" b="0" i="0" kern="1200" dirty="0" err="1">
                <a:solidFill>
                  <a:schemeClr val="tx1"/>
                </a:solidFill>
                <a:effectLst/>
                <a:highlight>
                  <a:srgbClr val="FFFFFF"/>
                </a:highlight>
                <a:latin typeface="Segoe Sans Display" pitchFamily="2" charset="0"/>
                <a:ea typeface="+mn-ea"/>
                <a:cs typeface="+mn-cs"/>
              </a:rPr>
              <a:t>que</a:t>
            </a:r>
            <a:r>
              <a:rPr lang="en-US" sz="882" b="0" i="0" kern="1200" dirty="0">
                <a:solidFill>
                  <a:schemeClr val="tx1"/>
                </a:solidFill>
                <a:effectLst/>
                <a:highlight>
                  <a:srgbClr val="FFFFFF"/>
                </a:highlight>
                <a:latin typeface="Segoe Sans Display" pitchFamily="2" charset="0"/>
                <a:ea typeface="+mn-ea"/>
                <a:cs typeface="+mn-cs"/>
              </a:rPr>
              <a:t> la </a:t>
            </a:r>
            <a:r>
              <a:rPr lang="en-US" sz="882" b="0" i="0" kern="1200" dirty="0" err="1">
                <a:solidFill>
                  <a:schemeClr val="tx1"/>
                </a:solidFill>
                <a:effectLst/>
                <a:highlight>
                  <a:srgbClr val="FFFFFF"/>
                </a:highlight>
                <a:latin typeface="Segoe Sans Display" pitchFamily="2" charset="0"/>
                <a:ea typeface="+mn-ea"/>
                <a:cs typeface="+mn-cs"/>
              </a:rPr>
              <a:t>medalla</a:t>
            </a:r>
            <a:r>
              <a:rPr lang="en-US" sz="882" b="0" i="0" kern="1200" dirty="0">
                <a:solidFill>
                  <a:schemeClr val="tx1"/>
                </a:solidFill>
                <a:effectLst/>
                <a:highlight>
                  <a:srgbClr val="FFFFFF"/>
                </a:highlight>
                <a:latin typeface="Segoe Sans Display" pitchFamily="2" charset="0"/>
                <a:ea typeface="+mn-ea"/>
                <a:cs typeface="+mn-cs"/>
              </a:rPr>
              <a:t> no vale nada </a:t>
            </a:r>
            <a:r>
              <a:rPr lang="en-US" sz="882" b="0" i="0" kern="1200" dirty="0" err="1">
                <a:solidFill>
                  <a:schemeClr val="tx1"/>
                </a:solidFill>
                <a:effectLst/>
                <a:highlight>
                  <a:srgbClr val="FFFFFF"/>
                </a:highlight>
                <a:latin typeface="Segoe Sans Display" pitchFamily="2" charset="0"/>
                <a:ea typeface="+mn-ea"/>
                <a:cs typeface="+mn-cs"/>
              </a:rPr>
              <a:t>si</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detrás</a:t>
            </a:r>
            <a:r>
              <a:rPr lang="en-US" sz="882" b="0" i="0" kern="1200" dirty="0">
                <a:solidFill>
                  <a:schemeClr val="tx1"/>
                </a:solidFill>
                <a:effectLst/>
                <a:highlight>
                  <a:srgbClr val="FFFFFF"/>
                </a:highlight>
                <a:latin typeface="Segoe Sans Display" pitchFamily="2" charset="0"/>
                <a:ea typeface="+mn-ea"/>
                <a:cs typeface="+mn-cs"/>
              </a:rPr>
              <a:t> no hay </a:t>
            </a:r>
            <a:r>
              <a:rPr lang="en-US" sz="882" b="0" i="0" kern="1200" dirty="0" err="1">
                <a:solidFill>
                  <a:schemeClr val="tx1"/>
                </a:solidFill>
                <a:effectLst/>
                <a:highlight>
                  <a:srgbClr val="FFFFFF"/>
                </a:highlight>
                <a:latin typeface="Segoe Sans Display" pitchFamily="2" charset="0"/>
                <a:ea typeface="+mn-ea"/>
                <a:cs typeface="+mn-cs"/>
              </a:rPr>
              <a:t>agentes</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funcionando</a:t>
            </a:r>
            <a:r>
              <a:rPr lang="en-US" sz="882" b="0" i="0" kern="1200" dirty="0">
                <a:solidFill>
                  <a:schemeClr val="tx1"/>
                </a:solidFill>
                <a:effectLst/>
                <a:highlight>
                  <a:srgbClr val="FFFFFF"/>
                </a:highlight>
                <a:latin typeface="Segoe Sans Display" pitchFamily="2" charset="0"/>
                <a:ea typeface="+mn-ea"/>
                <a:cs typeface="+mn-cs"/>
              </a:rPr>
              <a:t> </a:t>
            </a:r>
            <a:r>
              <a:rPr lang="en-US" sz="882" b="0" i="0" kern="1200" dirty="0" err="1">
                <a:solidFill>
                  <a:schemeClr val="tx1"/>
                </a:solidFill>
                <a:effectLst/>
                <a:highlight>
                  <a:srgbClr val="FFFFFF"/>
                </a:highlight>
                <a:latin typeface="Segoe Sans Display" pitchFamily="2" charset="0"/>
                <a:ea typeface="+mn-ea"/>
                <a:cs typeface="+mn-cs"/>
              </a:rPr>
              <a:t>en</a:t>
            </a:r>
            <a:r>
              <a:rPr lang="en-US" sz="882" b="0" i="0" kern="1200" dirty="0">
                <a:solidFill>
                  <a:schemeClr val="tx1"/>
                </a:solidFill>
                <a:effectLst/>
                <a:highlight>
                  <a:srgbClr val="FFFFFF"/>
                </a:highlight>
                <a:latin typeface="Segoe Sans Display" pitchFamily="2" charset="0"/>
                <a:ea typeface="+mn-ea"/>
                <a:cs typeface="+mn-cs"/>
              </a:rPr>
              <a:t> el </a:t>
            </a:r>
            <a:r>
              <a:rPr lang="en-US" sz="882" b="0" i="0" kern="1200" dirty="0" err="1">
                <a:solidFill>
                  <a:schemeClr val="tx1"/>
                </a:solidFill>
                <a:effectLst/>
                <a:highlight>
                  <a:srgbClr val="FFFFFF"/>
                </a:highlight>
                <a:latin typeface="Segoe Sans Display" pitchFamily="2" charset="0"/>
                <a:ea typeface="+mn-ea"/>
                <a:cs typeface="+mn-cs"/>
              </a:rPr>
              <a:t>mundo</a:t>
            </a:r>
            <a:r>
              <a:rPr lang="en-US" sz="882" b="0" i="0" kern="1200" dirty="0">
                <a:solidFill>
                  <a:schemeClr val="tx1"/>
                </a:solidFill>
                <a:effectLst/>
                <a:highlight>
                  <a:srgbClr val="FFFFFF"/>
                </a:highlight>
                <a:latin typeface="Segoe Sans Display" pitchFamily="2" charset="0"/>
                <a:ea typeface="+mn-ea"/>
                <a:cs typeface="+mn-cs"/>
              </a:rPr>
              <a:t> real</a:t>
            </a:r>
          </a:p>
        </p:txBody>
      </p:sp>
      <p:sp>
        <p:nvSpPr>
          <p:cNvPr id="4" name="Slide Number Placeholder 3">
            <a:extLst>
              <a:ext uri="{FF2B5EF4-FFF2-40B4-BE49-F238E27FC236}">
                <a16:creationId xmlns:a16="http://schemas.microsoft.com/office/drawing/2014/main" id="{24DF8DCD-7648-3E7D-DF21-E223AEFE2E1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F25696-AA70-475A-8FBB-99A1B555DEE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519445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fontAlgn="t"/>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ponemos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sobre</a:t>
            </a:r>
            <a:r>
              <a:rPr lang="en-US" sz="882" b="0" i="0" kern="1200" dirty="0">
                <a:solidFill>
                  <a:schemeClr val="tx1"/>
                </a:solidFill>
                <a:effectLst/>
                <a:latin typeface="Segoe Sans Display" pitchFamily="2" charset="0"/>
                <a:ea typeface="+mn-ea"/>
                <a:cs typeface="+mn-cs"/>
              </a:rPr>
              <a:t> la mesa el </a:t>
            </a:r>
            <a:r>
              <a:rPr lang="en-US" sz="882" b="0" i="0" kern="1200" dirty="0" err="1">
                <a:solidFill>
                  <a:schemeClr val="tx1"/>
                </a:solidFill>
                <a:effectLst/>
                <a:latin typeface="Segoe Sans Display" pitchFamily="2" charset="0"/>
                <a:ea typeface="+mn-ea"/>
                <a:cs typeface="+mn-cs"/>
              </a:rPr>
              <a:t>tema</a:t>
            </a:r>
            <a:r>
              <a:rPr lang="en-US" sz="882" b="0" i="0" kern="1200" dirty="0">
                <a:solidFill>
                  <a:schemeClr val="tx1"/>
                </a:solidFill>
                <a:effectLst/>
                <a:latin typeface="Segoe Sans Display" pitchFamily="2" charset="0"/>
                <a:ea typeface="+mn-ea"/>
                <a:cs typeface="+mn-cs"/>
              </a:rPr>
              <a:t> de las </a:t>
            </a:r>
            <a:r>
              <a:rPr lang="en-US" sz="882" b="0" i="0" kern="1200" dirty="0" err="1">
                <a:solidFill>
                  <a:schemeClr val="tx1"/>
                </a:solidFill>
                <a:effectLst/>
                <a:latin typeface="Segoe Sans Display" pitchFamily="2" charset="0"/>
                <a:ea typeface="+mn-ea"/>
                <a:cs typeface="+mn-cs"/>
              </a:rPr>
              <a:t>credenciales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PowerPoint </a:t>
            </a:r>
            <a:r>
              <a:rPr lang="en-US" sz="882" b="0" i="0" kern="1200" dirty="0" err="1">
                <a:solidFill>
                  <a:schemeClr val="tx1"/>
                </a:solidFill>
                <a:effectLst/>
                <a:latin typeface="Segoe Sans Display" pitchFamily="2" charset="0"/>
                <a:ea typeface="+mn-ea"/>
                <a:cs typeface="+mn-cs"/>
              </a:rPr>
              <a:t>siempre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suena</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orden</a:t>
            </a:r>
            <a:r>
              <a:rPr lang="en-US" sz="882" b="0" i="0" kern="1200" dirty="0">
                <a:solidFill>
                  <a:schemeClr val="tx1"/>
                </a:solidFill>
                <a:effectLst/>
                <a:latin typeface="Segoe Sans Display" pitchFamily="2" charset="0"/>
                <a:ea typeface="+mn-ea"/>
                <a:cs typeface="+mn-cs"/>
              </a:rPr>
              <a:t>, confianza y “</a:t>
            </a:r>
            <a:r>
              <a:rPr lang="en-US" sz="882" b="0" i="0" kern="1200" dirty="0" err="1">
                <a:solidFill>
                  <a:schemeClr val="tx1"/>
                </a:solidFill>
                <a:effectLst/>
                <a:latin typeface="Segoe Sans Display" pitchFamily="2" charset="0"/>
                <a:ea typeface="+mn-ea"/>
                <a:cs typeface="+mn-cs"/>
              </a:rPr>
              <a:t>ya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sabemos</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hacemos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pero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cuanto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rascamos</a:t>
            </a:r>
            <a:r>
              <a:rPr lang="en-US" sz="882" b="0" i="0" kern="1200" dirty="0">
                <a:solidFill>
                  <a:schemeClr val="tx1"/>
                </a:solidFill>
                <a:effectLst/>
                <a:latin typeface="Segoe Sans Display" pitchFamily="2" charset="0"/>
                <a:ea typeface="+mn-ea"/>
                <a:cs typeface="+mn-cs"/>
              </a:rPr>
              <a:t> un poco </a:t>
            </a:r>
            <a:r>
              <a:rPr lang="en-US" sz="882" b="0" i="0" kern="1200" dirty="0" err="1">
                <a:solidFill>
                  <a:schemeClr val="tx1"/>
                </a:solidFill>
                <a:effectLst/>
                <a:latin typeface="Segoe Sans Display" pitchFamily="2" charset="0"/>
                <a:ea typeface="+mn-ea"/>
                <a:cs typeface="+mn-cs"/>
              </a:rPr>
              <a:t>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vemos</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todos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cayendo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mismo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gente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aprobando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exámenes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se ha </a:t>
            </a:r>
            <a:r>
              <a:rPr lang="en-US" sz="882" b="0" i="0" kern="1200" dirty="0" err="1">
                <a:solidFill>
                  <a:schemeClr val="tx1"/>
                </a:solidFill>
                <a:effectLst/>
                <a:latin typeface="Segoe Sans Display" pitchFamily="2" charset="0"/>
                <a:ea typeface="+mn-ea"/>
                <a:cs typeface="+mn-cs"/>
              </a:rPr>
              <a:t>mirado</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temario</a:t>
            </a:r>
            <a:r>
              <a:rPr lang="en-US" sz="882" b="0" i="0" kern="1200" dirty="0">
                <a:solidFill>
                  <a:schemeClr val="tx1"/>
                </a:solidFill>
                <a:effectLst/>
                <a:latin typeface="Segoe Sans Display" pitchFamily="2" charset="0"/>
                <a:ea typeface="+mn-ea"/>
                <a:cs typeface="+mn-cs"/>
              </a:rPr>
              <a:t> el fin de </a:t>
            </a:r>
            <a:r>
              <a:rPr lang="en-US" sz="882" b="0" i="0" kern="1200" dirty="0" err="1">
                <a:solidFill>
                  <a:schemeClr val="tx1"/>
                </a:solidFill>
                <a:effectLst/>
                <a:latin typeface="Segoe Sans Display" pitchFamily="2" charset="0"/>
                <a:ea typeface="+mn-ea"/>
                <a:cs typeface="+mn-cs"/>
              </a:rPr>
              <a:t>semana</a:t>
            </a:r>
            <a:r>
              <a:rPr lang="en-US" sz="882" b="0" i="0" kern="1200" dirty="0">
                <a:solidFill>
                  <a:schemeClr val="tx1"/>
                </a:solidFill>
                <a:effectLst/>
                <a:latin typeface="Segoe Sans Display" pitchFamily="2" charset="0"/>
                <a:ea typeface="+mn-ea"/>
                <a:cs typeface="+mn-cs"/>
              </a:rPr>
              <a:t> y luego </a:t>
            </a:r>
            <a:r>
              <a:rPr lang="en-US" sz="882" b="0" i="0" kern="1200" dirty="0" err="1">
                <a:solidFill>
                  <a:schemeClr val="tx1"/>
                </a:solidFill>
                <a:effectLst/>
                <a:latin typeface="Segoe Sans Display" pitchFamily="2" charset="0"/>
                <a:ea typeface="+mn-ea"/>
                <a:cs typeface="+mn-cs"/>
              </a:rPr>
              <a:t>mirando</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su</a:t>
            </a:r>
            <a:r>
              <a:rPr lang="en-US" sz="882" b="0" i="0" kern="1200" dirty="0">
                <a:solidFill>
                  <a:schemeClr val="tx1"/>
                </a:solidFill>
                <a:effectLst/>
                <a:latin typeface="Segoe Sans Display" pitchFamily="2" charset="0"/>
                <a:ea typeface="+mn-ea"/>
                <a:cs typeface="+mn-cs"/>
              </a:rPr>
              <a:t> primer </a:t>
            </a:r>
            <a:r>
              <a:rPr lang="en-US" sz="882" b="0" i="0" kern="1200" dirty="0" err="1">
                <a:solidFill>
                  <a:schemeClr val="tx1"/>
                </a:solidFill>
                <a:effectLst/>
                <a:latin typeface="Segoe Sans Display" pitchFamily="2" charset="0"/>
                <a:ea typeface="+mn-ea"/>
                <a:cs typeface="+mn-cs"/>
              </a:rPr>
              <a:t>agente</a:t>
            </a:r>
            <a:r>
              <a:rPr lang="en-US" sz="882" b="0" i="0" kern="1200" dirty="0">
                <a:solidFill>
                  <a:schemeClr val="tx1"/>
                </a:solidFill>
                <a:effectLst/>
                <a:latin typeface="Segoe Sans Display" pitchFamily="2" charset="0"/>
                <a:ea typeface="+mn-ea"/>
                <a:cs typeface="+mn-cs"/>
              </a:rPr>
              <a:t> real </a:t>
            </a:r>
            <a:r>
              <a:rPr lang="en-US" sz="882" b="0" i="0" kern="1200" dirty="0" err="1">
                <a:solidFill>
                  <a:schemeClr val="tx1"/>
                </a:solidFill>
                <a:effectLst/>
                <a:latin typeface="Segoe Sans Display" pitchFamily="2" charset="0"/>
                <a:ea typeface="+mn-ea"/>
                <a:cs typeface="+mn-cs"/>
              </a:rPr>
              <a:t>como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fuera un animal </a:t>
            </a:r>
            <a:r>
              <a:rPr lang="en-US" sz="882" b="0" i="0" kern="1200" dirty="0" err="1">
                <a:solidFill>
                  <a:schemeClr val="tx1"/>
                </a:solidFill>
                <a:effectLst/>
                <a:latin typeface="Segoe Sans Display" pitchFamily="2" charset="0"/>
                <a:ea typeface="+mn-ea"/>
                <a:cs typeface="+mn-cs"/>
              </a:rPr>
              <a:t>salvaje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ahora</a:t>
            </a:r>
            <a:r>
              <a:rPr lang="en-US" sz="882" b="0" i="0" kern="1200" dirty="0">
                <a:solidFill>
                  <a:schemeClr val="tx1"/>
                </a:solidFill>
                <a:effectLst/>
                <a:latin typeface="Segoe Sans Display" pitchFamily="2" charset="0"/>
                <a:ea typeface="+mn-ea"/>
                <a:cs typeface="+mn-cs"/>
              </a:rPr>
              <a:t> bien, </a:t>
            </a:r>
            <a:r>
              <a:rPr lang="en-US" sz="882" b="0" i="0" kern="1200" dirty="0" err="1">
                <a:solidFill>
                  <a:schemeClr val="tx1"/>
                </a:solidFill>
                <a:effectLst/>
                <a:latin typeface="Segoe Sans Display" pitchFamily="2" charset="0"/>
                <a:ea typeface="+mn-ea"/>
                <a:cs typeface="+mn-cs"/>
              </a:rPr>
              <a:t>tampoco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pongamos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cínicos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más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cuando</a:t>
            </a:r>
            <a:r>
              <a:rPr lang="en-US" sz="882" b="0" i="0" kern="1200" dirty="0">
                <a:solidFill>
                  <a:schemeClr val="tx1"/>
                </a:solidFill>
                <a:effectLst/>
                <a:latin typeface="Segoe Sans Display" pitchFamily="2" charset="0"/>
                <a:ea typeface="+mn-ea"/>
                <a:cs typeface="+mn-cs"/>
              </a:rPr>
              <a:t> las </a:t>
            </a:r>
            <a:r>
              <a:rPr lang="en-US" sz="882" b="0" i="0" kern="1200" dirty="0" err="1">
                <a:solidFill>
                  <a:schemeClr val="tx1"/>
                </a:solidFill>
                <a:effectLst/>
                <a:latin typeface="Segoe Sans Display" pitchFamily="2" charset="0"/>
                <a:ea typeface="+mn-ea"/>
                <a:cs typeface="+mn-cs"/>
              </a:rPr>
              <a:t>habilidades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aplicadas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están</a:t>
            </a:r>
            <a:r>
              <a:rPr lang="en-US" sz="882" b="0" i="0" kern="1200" dirty="0">
                <a:solidFill>
                  <a:schemeClr val="tx1"/>
                </a:solidFill>
                <a:effectLst/>
                <a:latin typeface="Segoe Sans Display" pitchFamily="2" charset="0"/>
                <a:ea typeface="+mn-ea"/>
                <a:cs typeface="+mn-cs"/>
              </a:rPr>
              <a:t> bien </a:t>
            </a:r>
            <a:r>
              <a:rPr lang="en-US" sz="882" b="0" i="0" kern="1200" dirty="0" err="1">
                <a:solidFill>
                  <a:schemeClr val="tx1"/>
                </a:solidFill>
                <a:effectLst/>
                <a:latin typeface="Segoe Sans Display" pitchFamily="2" charset="0"/>
                <a:ea typeface="+mn-ea"/>
                <a:cs typeface="+mn-cs"/>
              </a:rPr>
              <a:t>hechas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obligan</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construir</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verdad</a:t>
            </a:r>
            <a:r>
              <a:rPr lang="en-US" sz="882" b="0" i="0" kern="1200" dirty="0">
                <a:solidFill>
                  <a:schemeClr val="tx1"/>
                </a:solidFill>
                <a:effectLst/>
                <a:latin typeface="Segoe Sans Display" pitchFamily="2" charset="0"/>
                <a:ea typeface="+mn-ea"/>
                <a:cs typeface="+mn-cs"/>
              </a:rPr>
              <a:t> y ahí </a:t>
            </a:r>
            <a:r>
              <a:rPr lang="en-US" sz="882" b="0" i="0" kern="1200" dirty="0" err="1">
                <a:solidFill>
                  <a:schemeClr val="tx1"/>
                </a:solidFill>
                <a:effectLst/>
                <a:latin typeface="Segoe Sans Display" pitchFamily="2" charset="0"/>
                <a:ea typeface="+mn-ea"/>
                <a:cs typeface="+mn-cs"/>
              </a:rPr>
              <a:t>ya</a:t>
            </a:r>
            <a:r>
              <a:rPr lang="en-US" sz="882" b="0" i="0" kern="1200" dirty="0">
                <a:solidFill>
                  <a:schemeClr val="tx1"/>
                </a:solidFill>
                <a:effectLst/>
                <a:latin typeface="Segoe Sans Display" pitchFamily="2" charset="0"/>
                <a:ea typeface="+mn-ea"/>
                <a:cs typeface="+mn-cs"/>
              </a:rPr>
              <a:t> no hay atajos, y </a:t>
            </a:r>
            <a:r>
              <a:rPr lang="en-US" sz="882" b="0" i="0" kern="1200" dirty="0" err="1">
                <a:solidFill>
                  <a:schemeClr val="tx1"/>
                </a:solidFill>
                <a:effectLst/>
                <a:latin typeface="Segoe Sans Display" pitchFamily="2" charset="0"/>
                <a:ea typeface="+mn-ea"/>
                <a:cs typeface="+mn-cs"/>
              </a:rPr>
              <a:t>cuando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varias</a:t>
            </a:r>
            <a:r>
              <a:rPr lang="en-US" sz="882" b="0" i="0" kern="1200" dirty="0">
                <a:solidFill>
                  <a:schemeClr val="tx1"/>
                </a:solidFill>
                <a:effectLst/>
                <a:latin typeface="Segoe Sans Display" pitchFamily="2" charset="0"/>
                <a:ea typeface="+mn-ea"/>
                <a:cs typeface="+mn-cs"/>
              </a:rPr>
              <a:t> personas del </a:t>
            </a:r>
            <a:r>
              <a:rPr lang="en-US" sz="882" b="0" i="0" kern="1200" dirty="0" err="1">
                <a:solidFill>
                  <a:schemeClr val="tx1"/>
                </a:solidFill>
                <a:effectLst/>
                <a:latin typeface="Segoe Sans Display" pitchFamily="2" charset="0"/>
                <a:ea typeface="+mn-ea"/>
                <a:cs typeface="+mn-cs"/>
              </a:rPr>
              <a:t>equipo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pasan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ese </a:t>
            </a:r>
            <a:r>
              <a:rPr lang="en-US" sz="882" b="0" i="0" kern="1200" dirty="0" err="1">
                <a:solidFill>
                  <a:schemeClr val="tx1"/>
                </a:solidFill>
                <a:effectLst/>
                <a:latin typeface="Segoe Sans Display" pitchFamily="2" charset="0"/>
                <a:ea typeface="+mn-ea"/>
                <a:cs typeface="+mn-cs"/>
              </a:rPr>
              <a:t>proceso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empieza</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aparecer</a:t>
            </a:r>
            <a:r>
              <a:rPr lang="en-US" sz="882" b="0" i="0" kern="1200" dirty="0">
                <a:solidFill>
                  <a:schemeClr val="tx1"/>
                </a:solidFill>
                <a:effectLst/>
                <a:latin typeface="Segoe Sans Display" pitchFamily="2" charset="0"/>
                <a:ea typeface="+mn-ea"/>
                <a:cs typeface="+mn-cs"/>
              </a:rPr>
              <a:t> algo </a:t>
            </a:r>
            <a:r>
              <a:rPr lang="en-US" sz="882" b="0" i="0" kern="1200" dirty="0" err="1">
                <a:solidFill>
                  <a:schemeClr val="tx1"/>
                </a:solidFill>
                <a:effectLst/>
                <a:latin typeface="Segoe Sans Display" pitchFamily="2" charset="0"/>
                <a:ea typeface="+mn-ea"/>
                <a:cs typeface="+mn-cs"/>
              </a:rPr>
              <a:t>muy</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interesante</a:t>
            </a:r>
            <a:r>
              <a:rPr lang="en-US" sz="882" b="0" i="0" kern="1200" dirty="0">
                <a:solidFill>
                  <a:schemeClr val="tx1"/>
                </a:solidFill>
                <a:effectLst/>
                <a:latin typeface="Segoe Sans Display" pitchFamily="2" charset="0"/>
                <a:ea typeface="+mn-ea"/>
                <a:cs typeface="+mn-cs"/>
              </a:rPr>
              <a:t>: un </a:t>
            </a:r>
            <a:r>
              <a:rPr lang="en-US" sz="882" b="0" i="0" kern="1200" dirty="0" err="1">
                <a:solidFill>
                  <a:schemeClr val="tx1"/>
                </a:solidFill>
                <a:effectLst/>
                <a:latin typeface="Segoe Sans Display" pitchFamily="2" charset="0"/>
                <a:ea typeface="+mn-ea"/>
                <a:cs typeface="+mn-cs"/>
              </a:rPr>
              <a:t>lenguaje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común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cierta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consistencia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cómo</a:t>
            </a:r>
            <a:r>
              <a:rPr lang="en-US" sz="882" b="0" i="0" kern="1200" dirty="0">
                <a:solidFill>
                  <a:schemeClr val="tx1"/>
                </a:solidFill>
                <a:effectLst/>
                <a:latin typeface="Segoe Sans Display" pitchFamily="2" charset="0"/>
                <a:ea typeface="+mn-ea"/>
                <a:cs typeface="+mn-cs"/>
              </a:rPr>
              <a:t> se </a:t>
            </a:r>
            <a:r>
              <a:rPr lang="en-US" sz="882" b="0" i="0" kern="1200" dirty="0" err="1">
                <a:solidFill>
                  <a:schemeClr val="tx1"/>
                </a:solidFill>
                <a:effectLst/>
                <a:latin typeface="Segoe Sans Display" pitchFamily="2" charset="0"/>
                <a:ea typeface="+mn-ea"/>
                <a:cs typeface="+mn-cs"/>
              </a:rPr>
              <a:t>diseñan</a:t>
            </a:r>
            <a:r>
              <a:rPr lang="en-US" sz="882" b="0" i="0" kern="1200" dirty="0">
                <a:solidFill>
                  <a:schemeClr val="tx1"/>
                </a:solidFill>
                <a:effectLst/>
                <a:latin typeface="Segoe Sans Display" pitchFamily="2" charset="0"/>
                <a:ea typeface="+mn-ea"/>
                <a:cs typeface="+mn-cs"/>
              </a:rPr>
              <a:t> las </a:t>
            </a:r>
            <a:r>
              <a:rPr lang="en-US" sz="882" b="0" i="0" kern="1200" dirty="0" err="1">
                <a:solidFill>
                  <a:schemeClr val="tx1"/>
                </a:solidFill>
                <a:effectLst/>
                <a:latin typeface="Segoe Sans Display" pitchFamily="2" charset="0"/>
                <a:ea typeface="+mn-ea"/>
                <a:cs typeface="+mn-cs"/>
              </a:rPr>
              <a:t>cosas</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menos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dependencia</a:t>
            </a:r>
            <a:r>
              <a:rPr lang="en-US" sz="882" b="0" i="0" kern="1200" dirty="0">
                <a:solidFill>
                  <a:schemeClr val="tx1"/>
                </a:solidFill>
                <a:effectLst/>
                <a:latin typeface="Segoe Sans Display" pitchFamily="2" charset="0"/>
                <a:ea typeface="+mn-ea"/>
                <a:cs typeface="+mn-cs"/>
              </a:rPr>
              <a:t> del “</a:t>
            </a:r>
            <a:r>
              <a:rPr lang="en-US" sz="882" b="0" i="0" kern="1200" dirty="0" err="1">
                <a:solidFill>
                  <a:schemeClr val="tx1"/>
                </a:solidFill>
                <a:effectLst/>
                <a:latin typeface="Segoe Sans Display" pitchFamily="2" charset="0"/>
                <a:ea typeface="+mn-ea"/>
                <a:cs typeface="+mn-cs"/>
              </a:rPr>
              <a:t>gurú</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turno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arregla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así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sí</a:t>
            </a:r>
            <a:r>
              <a:rPr lang="en-US" sz="882" b="0" i="0" kern="1200" dirty="0">
                <a:solidFill>
                  <a:schemeClr val="tx1"/>
                </a:solidFill>
                <a:effectLst/>
                <a:latin typeface="Segoe Sans Display" pitchFamily="2" charset="0"/>
                <a:ea typeface="+mn-ea"/>
                <a:cs typeface="+mn-cs"/>
              </a:rPr>
              <a:t>, las </a:t>
            </a:r>
            <a:r>
              <a:rPr lang="en-US" sz="882" b="0" i="0" kern="1200" dirty="0" err="1">
                <a:solidFill>
                  <a:schemeClr val="tx1"/>
                </a:solidFill>
                <a:effectLst/>
                <a:latin typeface="Segoe Sans Display" pitchFamily="2" charset="0"/>
                <a:ea typeface="+mn-ea"/>
                <a:cs typeface="+mn-cs"/>
              </a:rPr>
              <a:t>credenciales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pueden</a:t>
            </a:r>
            <a:r>
              <a:rPr lang="en-US" sz="882" b="0" i="0" kern="1200" dirty="0">
                <a:solidFill>
                  <a:schemeClr val="tx1"/>
                </a:solidFill>
                <a:effectLst/>
                <a:latin typeface="Segoe Sans Display" pitchFamily="2" charset="0"/>
                <a:ea typeface="+mn-ea"/>
                <a:cs typeface="+mn-cs"/>
              </a:rPr>
              <a:t> ser </a:t>
            </a:r>
            <a:r>
              <a:rPr lang="en-US" sz="882" b="0" i="0" kern="1200" dirty="0" err="1">
                <a:solidFill>
                  <a:schemeClr val="tx1"/>
                </a:solidFill>
                <a:effectLst/>
                <a:latin typeface="Segoe Sans Display" pitchFamily="2" charset="0"/>
                <a:ea typeface="+mn-ea"/>
                <a:cs typeface="+mn-cs"/>
              </a:rPr>
              <a:t>humo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se </a:t>
            </a:r>
            <a:r>
              <a:rPr lang="en-US" sz="882" b="0" i="0" kern="1200" dirty="0" err="1">
                <a:solidFill>
                  <a:schemeClr val="tx1"/>
                </a:solidFill>
                <a:effectLst/>
                <a:latin typeface="Segoe Sans Display" pitchFamily="2" charset="0"/>
                <a:ea typeface="+mn-ea"/>
                <a:cs typeface="+mn-cs"/>
              </a:rPr>
              <a:t>usan</a:t>
            </a:r>
            <a:r>
              <a:rPr lang="en-US" sz="882" b="0" i="0" kern="1200" dirty="0">
                <a:solidFill>
                  <a:schemeClr val="tx1"/>
                </a:solidFill>
                <a:effectLst/>
                <a:latin typeface="Segoe Sans Display" pitchFamily="2" charset="0"/>
                <a:ea typeface="+mn-ea"/>
                <a:cs typeface="+mn-cs"/>
              </a:rPr>
              <a:t> para </a:t>
            </a:r>
            <a:r>
              <a:rPr lang="en-US" sz="882" b="0" i="0" kern="1200" dirty="0" err="1">
                <a:solidFill>
                  <a:schemeClr val="tx1"/>
                </a:solidFill>
                <a:effectLst/>
                <a:latin typeface="Segoe Sans Display" pitchFamily="2" charset="0"/>
                <a:ea typeface="+mn-ea"/>
                <a:cs typeface="+mn-cs"/>
              </a:rPr>
              <a:t>postureo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pero</a:t>
            </a:r>
            <a:r>
              <a:rPr lang="en-US" sz="882" b="0" i="0" kern="1200" dirty="0">
                <a:solidFill>
                  <a:schemeClr val="tx1"/>
                </a:solidFill>
                <a:effectLst/>
                <a:latin typeface="Segoe Sans Display" pitchFamily="2" charset="0"/>
                <a:ea typeface="+mn-ea"/>
                <a:cs typeface="+mn-cs"/>
              </a:rPr>
              <a:t> bien </a:t>
            </a:r>
            <a:r>
              <a:rPr lang="en-US" sz="882" b="0" i="0" kern="1200" dirty="0" err="1">
                <a:solidFill>
                  <a:schemeClr val="tx1"/>
                </a:solidFill>
                <a:effectLst/>
                <a:latin typeface="Segoe Sans Display" pitchFamily="2" charset="0"/>
                <a:ea typeface="+mn-ea"/>
                <a:cs typeface="+mn-cs"/>
              </a:rPr>
              <a:t>utilizadas</a:t>
            </a:r>
            <a:r>
              <a:rPr lang="en-US" sz="882" b="0" i="0" kern="1200" dirty="0">
                <a:solidFill>
                  <a:schemeClr val="tx1"/>
                </a:solidFill>
                <a:effectLst/>
                <a:latin typeface="Segoe Sans Display" pitchFamily="2" charset="0"/>
                <a:ea typeface="+mn-ea"/>
                <a:cs typeface="+mn-cs"/>
              </a:rPr>
              <a:t> son </a:t>
            </a:r>
            <a:r>
              <a:rPr lang="en-US" sz="882" b="0" i="0" kern="1200" dirty="0" err="1">
                <a:solidFill>
                  <a:schemeClr val="tx1"/>
                </a:solidFill>
                <a:effectLst/>
                <a:latin typeface="Segoe Sans Display" pitchFamily="2" charset="0"/>
                <a:ea typeface="+mn-ea"/>
                <a:cs typeface="+mn-cs"/>
              </a:rPr>
              <a:t>una</a:t>
            </a:r>
            <a:r>
              <a:rPr lang="en-US" sz="882" b="0" i="0" kern="1200" dirty="0">
                <a:solidFill>
                  <a:schemeClr val="tx1"/>
                </a:solidFill>
                <a:effectLst/>
                <a:latin typeface="Segoe Sans Display" pitchFamily="2" charset="0"/>
                <a:ea typeface="+mn-ea"/>
                <a:cs typeface="+mn-cs"/>
              </a:rPr>
              <a:t> forma </a:t>
            </a:r>
            <a:r>
              <a:rPr lang="en-US" sz="882" b="0" i="0" kern="1200" dirty="0" err="1">
                <a:solidFill>
                  <a:schemeClr val="tx1"/>
                </a:solidFill>
                <a:effectLst/>
                <a:latin typeface="Segoe Sans Display" pitchFamily="2" charset="0"/>
                <a:ea typeface="+mn-ea"/>
                <a:cs typeface="+mn-cs"/>
              </a:rPr>
              <a:t>bastante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decente</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separar</a:t>
            </a:r>
            <a:r>
              <a:rPr lang="en-US" sz="882" b="0" i="0" kern="1200" dirty="0">
                <a:solidFill>
                  <a:schemeClr val="tx1"/>
                </a:solidFill>
                <a:effectLst/>
                <a:latin typeface="Segoe Sans Display" pitchFamily="2" charset="0"/>
                <a:ea typeface="+mn-ea"/>
                <a:cs typeface="+mn-cs"/>
              </a:rPr>
              <a:t> al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ha </a:t>
            </a:r>
            <a:r>
              <a:rPr lang="en-US" sz="882" b="0" i="0" kern="1200" dirty="0" err="1">
                <a:solidFill>
                  <a:schemeClr val="tx1"/>
                </a:solidFill>
                <a:effectLst/>
                <a:latin typeface="Segoe Sans Display" pitchFamily="2" charset="0"/>
                <a:ea typeface="+mn-ea"/>
                <a:cs typeface="+mn-cs"/>
              </a:rPr>
              <a:t>tocado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esto</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oídas</a:t>
            </a:r>
            <a:r>
              <a:rPr lang="en-US" sz="882" b="0" i="0" kern="1200" dirty="0">
                <a:solidFill>
                  <a:schemeClr val="tx1"/>
                </a:solidFill>
                <a:effectLst/>
                <a:latin typeface="Segoe Sans Display" pitchFamily="2" charset="0"/>
                <a:ea typeface="+mn-ea"/>
                <a:cs typeface="+mn-cs"/>
              </a:rPr>
              <a:t> del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ya</a:t>
            </a:r>
            <a:r>
              <a:rPr lang="en-US" sz="882" b="0" i="0" kern="1200" dirty="0">
                <a:solidFill>
                  <a:schemeClr val="tx1"/>
                </a:solidFill>
                <a:effectLst/>
                <a:latin typeface="Segoe Sans Display" pitchFamily="2" charset="0"/>
                <a:ea typeface="+mn-ea"/>
                <a:cs typeface="+mn-cs"/>
              </a:rPr>
              <a:t> sabe </a:t>
            </a:r>
            <a:r>
              <a:rPr lang="en-US" sz="882" b="0" i="0" kern="1200" dirty="0" err="1">
                <a:solidFill>
                  <a:schemeClr val="tx1"/>
                </a:solidFill>
                <a:effectLst/>
                <a:latin typeface="Segoe Sans Display" pitchFamily="2" charset="0"/>
                <a:ea typeface="+mn-ea"/>
                <a:cs typeface="+mn-cs"/>
              </a:rPr>
              <a:t>por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dónde</a:t>
            </a:r>
            <a:r>
              <a:rPr lang="en-US" sz="882" b="0" i="0" kern="1200" dirty="0">
                <a:solidFill>
                  <a:schemeClr val="tx1"/>
                </a:solidFill>
                <a:effectLst/>
                <a:latin typeface="Segoe Sans Display" pitchFamily="2" charset="0"/>
                <a:ea typeface="+mn-ea"/>
                <a:cs typeface="+mn-cs"/>
              </a:rPr>
              <a:t> se </a:t>
            </a:r>
            <a:r>
              <a:rPr lang="en-US" sz="882" b="0" i="0" kern="1200" dirty="0" err="1">
                <a:solidFill>
                  <a:schemeClr val="tx1"/>
                </a:solidFill>
                <a:effectLst/>
                <a:latin typeface="Segoe Sans Display" pitchFamily="2" charset="0"/>
                <a:ea typeface="+mn-ea"/>
                <a:cs typeface="+mn-cs"/>
              </a:rPr>
              <a:t>rompen</a:t>
            </a:r>
            <a:r>
              <a:rPr lang="en-US" sz="882" b="0" i="0" kern="1200" dirty="0">
                <a:solidFill>
                  <a:schemeClr val="tx1"/>
                </a:solidFill>
                <a:effectLst/>
                <a:latin typeface="Segoe Sans Display" pitchFamily="2" charset="0"/>
                <a:ea typeface="+mn-ea"/>
                <a:cs typeface="+mn-cs"/>
              </a:rPr>
              <a:t> las </a:t>
            </a:r>
            <a:r>
              <a:rPr lang="en-US" sz="882" b="0" i="0" kern="1200" dirty="0" err="1">
                <a:solidFill>
                  <a:schemeClr val="tx1"/>
                </a:solidFill>
                <a:effectLst/>
                <a:latin typeface="Segoe Sans Display" pitchFamily="2" charset="0"/>
                <a:ea typeface="+mn-ea"/>
                <a:cs typeface="+mn-cs"/>
              </a:rPr>
              <a:t>cosas</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eso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terreno</a:t>
            </a:r>
            <a:r>
              <a:rPr lang="en-US" sz="882" b="0" i="0" kern="1200" dirty="0">
                <a:solidFill>
                  <a:schemeClr val="tx1"/>
                </a:solidFill>
                <a:effectLst/>
                <a:latin typeface="Segoe Sans Display" pitchFamily="2" charset="0"/>
                <a:ea typeface="+mn-ea"/>
                <a:cs typeface="+mn-cs"/>
              </a:rPr>
              <a:t>, vale </a:t>
            </a:r>
            <a:r>
              <a:rPr lang="en-US" sz="882" b="0" i="0" kern="1200" dirty="0" err="1">
                <a:solidFill>
                  <a:schemeClr val="tx1"/>
                </a:solidFill>
                <a:effectLst/>
                <a:latin typeface="Segoe Sans Display" pitchFamily="2" charset="0"/>
                <a:ea typeface="+mn-ea"/>
                <a:cs typeface="+mn-cs"/>
              </a:rPr>
              <a:t>más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cualquier</a:t>
            </a:r>
            <a:r>
              <a:rPr lang="en-US" sz="882" b="0" i="0" kern="1200" dirty="0">
                <a:solidFill>
                  <a:schemeClr val="tx1"/>
                </a:solidFill>
                <a:effectLst/>
                <a:latin typeface="Segoe Sans Display" pitchFamily="2" charset="0"/>
                <a:ea typeface="+mn-ea"/>
                <a:cs typeface="+mn-cs"/>
              </a:rPr>
              <a:t> logo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LinkedIn.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792E7E-9A7E-44F7-9F42-1F706877C39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994960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800" y="4343400"/>
            <a:ext cx="5556250" cy="4159250"/>
          </a:xfrm>
        </p:spPr>
        <p:txBody>
          <a:bodyPr/>
          <a:lstStyle/>
          <a:p>
            <a:pPr fontAlgn="t"/>
            <a:r>
              <a:rPr lang="en-US" sz="882" b="0" i="0" kern="1200" dirty="0" err="1">
                <a:solidFill>
                  <a:schemeClr val="tx1"/>
                </a:solidFill>
                <a:effectLst/>
                <a:latin typeface="Segoe Sans Display" pitchFamily="2" charset="0"/>
                <a:ea typeface="+mn-ea"/>
                <a:cs typeface="+mn-cs"/>
              </a:rPr>
              <a:t>Aquí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intentamos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atacar</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caos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el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vivimos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todos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toneladas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cursos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vídeos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artículos</a:t>
            </a:r>
            <a:r>
              <a:rPr lang="en-US" sz="882" b="0" i="0" kern="1200" dirty="0">
                <a:solidFill>
                  <a:schemeClr val="tx1"/>
                </a:solidFill>
                <a:effectLst/>
                <a:latin typeface="Segoe Sans Display" pitchFamily="2" charset="0"/>
                <a:ea typeface="+mn-ea"/>
                <a:cs typeface="+mn-cs"/>
              </a:rPr>
              <a:t>… y cero </a:t>
            </a:r>
            <a:r>
              <a:rPr lang="en-US" sz="882" b="0" i="0" kern="1200" dirty="0" err="1">
                <a:solidFill>
                  <a:schemeClr val="tx1"/>
                </a:solidFill>
                <a:effectLst/>
                <a:latin typeface="Segoe Sans Display" pitchFamily="2" charset="0"/>
                <a:ea typeface="+mn-ea"/>
                <a:cs typeface="+mn-cs"/>
              </a:rPr>
              <a:t>claridad</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sobre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qué</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demonios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ver</a:t>
            </a:r>
            <a:r>
              <a:rPr lang="en-US" sz="882" b="0" i="0" kern="1200" dirty="0">
                <a:solidFill>
                  <a:schemeClr val="tx1"/>
                </a:solidFill>
                <a:effectLst/>
                <a:latin typeface="Segoe Sans Display" pitchFamily="2" charset="0"/>
                <a:ea typeface="+mn-ea"/>
                <a:cs typeface="+mn-cs"/>
              </a:rPr>
              <a:t> primero, </a:t>
            </a:r>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al final </a:t>
            </a:r>
            <a:r>
              <a:rPr lang="en-US" sz="882" b="0" i="0" kern="1200" dirty="0" err="1">
                <a:solidFill>
                  <a:schemeClr val="tx1"/>
                </a:solidFill>
                <a:effectLst/>
                <a:latin typeface="Segoe Sans Display" pitchFamily="2" charset="0"/>
                <a:ea typeface="+mn-ea"/>
                <a:cs typeface="+mn-cs"/>
              </a:rPr>
              <a:t>acabamos</a:t>
            </a:r>
            <a:r>
              <a:rPr lang="en-US" sz="882" b="0" i="0" kern="1200" dirty="0">
                <a:solidFill>
                  <a:schemeClr val="tx1"/>
                </a:solidFill>
                <a:effectLst/>
                <a:latin typeface="Segoe Sans Display" pitchFamily="2" charset="0"/>
                <a:ea typeface="+mn-ea"/>
                <a:cs typeface="+mn-cs"/>
              </a:rPr>
              <a:t> saltando de un </a:t>
            </a:r>
            <a:r>
              <a:rPr lang="en-US" sz="882" b="0" i="0" kern="1200" dirty="0" err="1">
                <a:solidFill>
                  <a:schemeClr val="tx1"/>
                </a:solidFill>
                <a:effectLst/>
                <a:latin typeface="Segoe Sans Display" pitchFamily="2" charset="0"/>
                <a:ea typeface="+mn-ea"/>
                <a:cs typeface="+mn-cs"/>
              </a:rPr>
              <a:t>recurso</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otro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pollos</a:t>
            </a:r>
            <a:r>
              <a:rPr lang="en-US" sz="882" b="0" i="0" kern="1200" dirty="0">
                <a:solidFill>
                  <a:schemeClr val="tx1"/>
                </a:solidFill>
                <a:effectLst/>
                <a:latin typeface="Segoe Sans Display" pitchFamily="2" charset="0"/>
                <a:ea typeface="+mn-ea"/>
                <a:cs typeface="+mn-cs"/>
              </a:rPr>
              <a:t> sin cabeza </a:t>
            </a:r>
            <a:r>
              <a:rPr lang="en-US" sz="882" b="0" i="0" kern="1200" dirty="0" err="1">
                <a:solidFill>
                  <a:schemeClr val="tx1"/>
                </a:solidFill>
                <a:effectLst/>
                <a:latin typeface="Segoe Sans Display" pitchFamily="2" charset="0"/>
                <a:ea typeface="+mn-ea"/>
                <a:cs typeface="+mn-cs"/>
              </a:rPr>
              <a:t>creyendo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avanzando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cuando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realidad</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mareando</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perdiz</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entonces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aparece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ecosistema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promete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ordenarlo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rutas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contenido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variado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sesiones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guiadas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resúmenes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audio para </a:t>
            </a:r>
            <a:r>
              <a:rPr lang="en-US" sz="882" b="0" i="0" kern="1200" dirty="0" err="1">
                <a:solidFill>
                  <a:schemeClr val="tx1"/>
                </a:solidFill>
                <a:effectLst/>
                <a:latin typeface="Segoe Sans Display" pitchFamily="2" charset="0"/>
                <a:ea typeface="+mn-ea"/>
                <a:cs typeface="+mn-cs"/>
              </a:rPr>
              <a:t>cuando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corriendo</a:t>
            </a:r>
            <a:r>
              <a:rPr lang="en-US" sz="882" b="0" i="0" kern="1200" dirty="0">
                <a:solidFill>
                  <a:schemeClr val="tx1"/>
                </a:solidFill>
                <a:effectLst/>
                <a:latin typeface="Segoe Sans Display" pitchFamily="2" charset="0"/>
                <a:ea typeface="+mn-ea"/>
                <a:cs typeface="+mn-cs"/>
              </a:rPr>
              <a:t> entre </a:t>
            </a:r>
            <a:r>
              <a:rPr lang="en-US" sz="882" b="0" i="0" kern="1200" dirty="0" err="1">
                <a:solidFill>
                  <a:schemeClr val="tx1"/>
                </a:solidFill>
                <a:effectLst/>
                <a:latin typeface="Segoe Sans Display" pitchFamily="2" charset="0"/>
                <a:ea typeface="+mn-ea"/>
                <a:cs typeface="+mn-cs"/>
              </a:rPr>
              <a:t>reuniones</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suena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peligrosamente</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otra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plataforma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más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dentro</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tres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semanas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nadie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abre</a:t>
            </a:r>
            <a:r>
              <a:rPr lang="en-US" sz="882" b="0" i="0" kern="1200" dirty="0">
                <a:solidFill>
                  <a:schemeClr val="tx1"/>
                </a:solidFill>
                <a:effectLst/>
                <a:latin typeface="Segoe Sans Display" pitchFamily="2" charset="0"/>
                <a:ea typeface="+mn-ea"/>
                <a:cs typeface="+mn-cs"/>
              </a:rPr>
              <a:t>, </a:t>
            </a:r>
            <a:r>
              <a:rPr lang="en-US" sz="882" b="1" i="0" kern="1200" dirty="0" err="1">
                <a:solidFill>
                  <a:schemeClr val="tx1"/>
                </a:solidFill>
                <a:effectLst/>
                <a:latin typeface="Segoe Sans Display" pitchFamily="2" charset="0"/>
                <a:ea typeface="+mn-ea"/>
                <a:cs typeface="+mn-cs"/>
              </a:rPr>
              <a:t>pero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vez</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dejarlo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como</a:t>
            </a:r>
            <a:r>
              <a:rPr lang="en-US" sz="882" b="0" i="0" kern="1200" dirty="0">
                <a:solidFill>
                  <a:schemeClr val="tx1"/>
                </a:solidFill>
                <a:effectLst/>
                <a:latin typeface="Segoe Sans Display" pitchFamily="2" charset="0"/>
                <a:ea typeface="+mn-ea"/>
                <a:cs typeface="+mn-cs"/>
              </a:rPr>
              <a:t> un </a:t>
            </a:r>
            <a:r>
              <a:rPr lang="en-US" sz="882" b="0" i="0" kern="1200" dirty="0" err="1">
                <a:solidFill>
                  <a:schemeClr val="tx1"/>
                </a:solidFill>
                <a:effectLst/>
                <a:latin typeface="Segoe Sans Display" pitchFamily="2" charset="0"/>
                <a:ea typeface="+mn-ea"/>
                <a:cs typeface="+mn-cs"/>
              </a:rPr>
              <a:t>escaparate</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bajamos</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terreno</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verdad</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asignando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itinerarios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siguiendo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quién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progresa</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sobre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todo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conectando</a:t>
            </a:r>
            <a:r>
              <a:rPr lang="en-US" sz="882" b="0" i="0" kern="1200" dirty="0">
                <a:solidFill>
                  <a:schemeClr val="tx1"/>
                </a:solidFill>
                <a:effectLst/>
                <a:latin typeface="Segoe Sans Display" pitchFamily="2" charset="0"/>
                <a:ea typeface="+mn-ea"/>
                <a:cs typeface="+mn-cs"/>
              </a:rPr>
              <a:t> lo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se </a:t>
            </a:r>
            <a:r>
              <a:rPr lang="en-US" sz="882" b="0" i="0" kern="1200" dirty="0" err="1">
                <a:solidFill>
                  <a:schemeClr val="tx1"/>
                </a:solidFill>
                <a:effectLst/>
                <a:latin typeface="Segoe Sans Display" pitchFamily="2" charset="0"/>
                <a:ea typeface="+mn-ea"/>
                <a:cs typeface="+mn-cs"/>
              </a:rPr>
              <a:t>aprende</a:t>
            </a:r>
            <a:r>
              <a:rPr lang="en-US" sz="882" b="0" i="0" kern="1200" dirty="0">
                <a:solidFill>
                  <a:schemeClr val="tx1"/>
                </a:solidFill>
                <a:effectLst/>
                <a:latin typeface="Segoe Sans Display" pitchFamily="2" charset="0"/>
                <a:ea typeface="+mn-ea"/>
                <a:cs typeface="+mn-cs"/>
              </a:rPr>
              <a:t> con lo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estamos</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intentando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construir</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cosa</a:t>
            </a:r>
            <a:r>
              <a:rPr lang="en-US" sz="882" b="0" i="0" kern="1200" dirty="0">
                <a:solidFill>
                  <a:schemeClr val="tx1"/>
                </a:solidFill>
                <a:effectLst/>
                <a:latin typeface="Segoe Sans Display" pitchFamily="2" charset="0"/>
                <a:ea typeface="+mn-ea"/>
                <a:cs typeface="+mn-cs"/>
              </a:rPr>
              <a:t> cambia </a:t>
            </a:r>
            <a:r>
              <a:rPr lang="en-US" sz="882" b="0" i="0" kern="1200" dirty="0" err="1">
                <a:solidFill>
                  <a:schemeClr val="tx1"/>
                </a:solidFill>
                <a:effectLst/>
                <a:latin typeface="Segoe Sans Display" pitchFamily="2" charset="0"/>
                <a:ea typeface="+mn-ea"/>
                <a:cs typeface="+mn-cs"/>
              </a:rPr>
              <a:t>bastante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porque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pasamos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consumir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contenido</a:t>
            </a:r>
            <a:r>
              <a:rPr lang="en-US" sz="882" b="0" i="0" kern="1200" dirty="0">
                <a:solidFill>
                  <a:schemeClr val="tx1"/>
                </a:solidFill>
                <a:effectLst/>
                <a:latin typeface="Segoe Sans Display" pitchFamily="2" charset="0"/>
                <a:ea typeface="+mn-ea"/>
                <a:cs typeface="+mn-cs"/>
              </a:rPr>
              <a:t> sin ton </a:t>
            </a:r>
            <a:r>
              <a:rPr lang="en-US" sz="882" b="0" i="0" kern="1200" dirty="0" err="1">
                <a:solidFill>
                  <a:schemeClr val="tx1"/>
                </a:solidFill>
                <a:effectLst/>
                <a:latin typeface="Segoe Sans Display" pitchFamily="2" charset="0"/>
                <a:ea typeface="+mn-ea"/>
                <a:cs typeface="+mn-cs"/>
              </a:rPr>
              <a:t>ni</a:t>
            </a:r>
            <a:r>
              <a:rPr lang="en-US" sz="882" b="0" i="0" kern="1200" dirty="0">
                <a:solidFill>
                  <a:schemeClr val="tx1"/>
                </a:solidFill>
                <a:effectLst/>
                <a:latin typeface="Segoe Sans Display" pitchFamily="2" charset="0"/>
                <a:ea typeface="+mn-ea"/>
                <a:cs typeface="+mn-cs"/>
              </a:rPr>
              <a:t> son a </a:t>
            </a:r>
            <a:r>
              <a:rPr lang="en-US" sz="882" b="0" i="0" kern="1200" dirty="0" err="1">
                <a:solidFill>
                  <a:schemeClr val="tx1"/>
                </a:solidFill>
                <a:effectLst/>
                <a:latin typeface="Segoe Sans Display" pitchFamily="2" charset="0"/>
                <a:ea typeface="+mn-ea"/>
                <a:cs typeface="+mn-cs"/>
              </a:rPr>
              <a:t>tener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cierto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criterio</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dirección</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así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sí</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puede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acabar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siendo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otro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cementerio</a:t>
            </a:r>
            <a:r>
              <a:rPr lang="en-US" sz="882" b="0" i="0" kern="1200" dirty="0">
                <a:solidFill>
                  <a:schemeClr val="tx1"/>
                </a:solidFill>
                <a:effectLst/>
                <a:latin typeface="Segoe Sans Display" pitchFamily="2" charset="0"/>
                <a:ea typeface="+mn-ea"/>
                <a:cs typeface="+mn-cs"/>
              </a:rPr>
              <a:t> de enlaces bien </a:t>
            </a:r>
            <a:r>
              <a:rPr lang="en-US" sz="882" b="0" i="0" kern="1200" dirty="0" err="1">
                <a:solidFill>
                  <a:schemeClr val="tx1"/>
                </a:solidFill>
                <a:effectLst/>
                <a:latin typeface="Segoe Sans Display" pitchFamily="2" charset="0"/>
                <a:ea typeface="+mn-ea"/>
                <a:cs typeface="+mn-cs"/>
              </a:rPr>
              <a:t>intencionados</a:t>
            </a:r>
            <a:r>
              <a:rPr lang="en-US" sz="882" b="0" i="0" kern="1200" dirty="0">
                <a:solidFill>
                  <a:schemeClr val="tx1"/>
                </a:solidFill>
                <a:effectLst/>
                <a:latin typeface="Segoe Sans Display" pitchFamily="2" charset="0"/>
                <a:ea typeface="+mn-ea"/>
                <a:cs typeface="+mn-cs"/>
              </a:rPr>
              <a:t>… o </a:t>
            </a:r>
            <a:r>
              <a:rPr lang="en-US" sz="882" b="0" i="0" kern="1200" dirty="0" err="1">
                <a:solidFill>
                  <a:schemeClr val="tx1"/>
                </a:solidFill>
                <a:effectLst/>
                <a:latin typeface="Segoe Sans Display" pitchFamily="2" charset="0"/>
                <a:ea typeface="+mn-ea"/>
                <a:cs typeface="+mn-cs"/>
              </a:rPr>
              <a:t>puede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convertirse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en</a:t>
            </a:r>
            <a:r>
              <a:rPr lang="en-US" sz="882" b="0" i="0" kern="1200" dirty="0">
                <a:solidFill>
                  <a:schemeClr val="tx1"/>
                </a:solidFill>
                <a:effectLst/>
                <a:latin typeface="Segoe Sans Display" pitchFamily="2" charset="0"/>
                <a:ea typeface="+mn-ea"/>
                <a:cs typeface="+mn-cs"/>
              </a:rPr>
              <a:t> la </a:t>
            </a:r>
            <a:r>
              <a:rPr lang="en-US" sz="882" b="0" i="0" kern="1200" dirty="0" err="1">
                <a:solidFill>
                  <a:schemeClr val="tx1"/>
                </a:solidFill>
                <a:effectLst/>
                <a:latin typeface="Segoe Sans Display" pitchFamily="2" charset="0"/>
                <a:ea typeface="+mn-ea"/>
                <a:cs typeface="+mn-cs"/>
              </a:rPr>
              <a:t>primera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vez</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dejamos</a:t>
            </a:r>
            <a:r>
              <a:rPr lang="en-US" sz="882" b="0" i="0" kern="1200" dirty="0">
                <a:solidFill>
                  <a:schemeClr val="tx1"/>
                </a:solidFill>
                <a:effectLst/>
                <a:latin typeface="Segoe Sans Display" pitchFamily="2" charset="0"/>
                <a:ea typeface="+mn-ea"/>
                <a:cs typeface="+mn-cs"/>
              </a:rPr>
              <a:t> de </a:t>
            </a:r>
            <a:r>
              <a:rPr lang="en-US" sz="882" b="0" i="0" kern="1200" dirty="0" err="1">
                <a:solidFill>
                  <a:schemeClr val="tx1"/>
                </a:solidFill>
                <a:effectLst/>
                <a:latin typeface="Segoe Sans Display" pitchFamily="2" charset="0"/>
                <a:ea typeface="+mn-ea"/>
                <a:cs typeface="+mn-cs"/>
              </a:rPr>
              <a:t>improvisar</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cómo</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aprendemos</a:t>
            </a:r>
            <a:r>
              <a:rPr lang="en-US" sz="882" b="0" i="0" kern="1200" dirty="0">
                <a:solidFill>
                  <a:schemeClr val="tx1"/>
                </a:solidFill>
                <a:effectLst/>
                <a:latin typeface="Segoe Sans Display" pitchFamily="2" charset="0"/>
                <a:ea typeface="+mn-ea"/>
                <a:cs typeface="+mn-cs"/>
              </a:rPr>
              <a:t> y </a:t>
            </a:r>
            <a:r>
              <a:rPr lang="en-US" sz="882" b="0" i="0" kern="1200" dirty="0" err="1">
                <a:solidFill>
                  <a:schemeClr val="tx1"/>
                </a:solidFill>
                <a:effectLst/>
                <a:latin typeface="Segoe Sans Display" pitchFamily="2" charset="0"/>
                <a:ea typeface="+mn-ea"/>
                <a:cs typeface="+mn-cs"/>
              </a:rPr>
              <a:t>empezamos</a:t>
            </a:r>
            <a:r>
              <a:rPr lang="en-US" sz="882" b="0" i="0" kern="1200" dirty="0">
                <a:solidFill>
                  <a:schemeClr val="tx1"/>
                </a:solidFill>
                <a:effectLst/>
                <a:latin typeface="Segoe Sans Display" pitchFamily="2" charset="0"/>
                <a:ea typeface="+mn-ea"/>
                <a:cs typeface="+mn-cs"/>
              </a:rPr>
              <a:t> a </a:t>
            </a:r>
            <a:r>
              <a:rPr lang="en-US" sz="882" b="0" i="0" kern="1200" dirty="0" err="1">
                <a:solidFill>
                  <a:schemeClr val="tx1"/>
                </a:solidFill>
                <a:effectLst/>
                <a:latin typeface="Segoe Sans Display" pitchFamily="2" charset="0"/>
                <a:ea typeface="+mn-ea"/>
                <a:cs typeface="+mn-cs"/>
              </a:rPr>
              <a:t>hacerlo</a:t>
            </a:r>
            <a:r>
              <a:rPr lang="en-US" sz="882" b="0" i="0" kern="1200" dirty="0">
                <a:solidFill>
                  <a:schemeClr val="tx1"/>
                </a:solidFill>
                <a:effectLst/>
                <a:latin typeface="Segoe Sans Display" pitchFamily="2" charset="0"/>
                <a:ea typeface="+mn-ea"/>
                <a:cs typeface="+mn-cs"/>
              </a:rPr>
              <a:t> con cabeza, </a:t>
            </a:r>
            <a:r>
              <a:rPr lang="en-US" sz="882" b="0" i="0" kern="1200" dirty="0" err="1">
                <a:solidFill>
                  <a:schemeClr val="tx1"/>
                </a:solidFill>
                <a:effectLst/>
                <a:latin typeface="Segoe Sans Display" pitchFamily="2" charset="0"/>
                <a:ea typeface="+mn-ea"/>
                <a:cs typeface="+mn-cs"/>
              </a:rPr>
              <a:t>que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ya</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sería</a:t>
            </a:r>
            <a:r>
              <a:rPr lang="en-US" sz="882" b="0" i="0" kern="1200" dirty="0">
                <a:solidFill>
                  <a:schemeClr val="tx1"/>
                </a:solidFill>
                <a:effectLst/>
                <a:latin typeface="Segoe Sans Display" pitchFamily="2" charset="0"/>
                <a:ea typeface="+mn-ea"/>
                <a:cs typeface="+mn-cs"/>
              </a:rPr>
              <a:t> un </a:t>
            </a:r>
            <a:r>
              <a:rPr lang="en-US" sz="882" b="0" i="0" kern="1200" dirty="0" err="1">
                <a:solidFill>
                  <a:schemeClr val="tx1"/>
                </a:solidFill>
                <a:effectLst/>
                <a:latin typeface="Segoe Sans Display" pitchFamily="2" charset="0"/>
                <a:ea typeface="+mn-ea"/>
                <a:cs typeface="+mn-cs"/>
              </a:rPr>
              <a:t>avance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bastante</a:t>
            </a:r>
            <a:r>
              <a:rPr lang="en-US" sz="882" b="0" i="0" kern="1200" dirty="0">
                <a:solidFill>
                  <a:schemeClr val="tx1"/>
                </a:solidFill>
                <a:effectLst/>
                <a:latin typeface="Segoe Sans Display" pitchFamily="2" charset="0"/>
                <a:ea typeface="+mn-ea"/>
                <a:cs typeface="+mn-cs"/>
              </a:rPr>
              <a:t> </a:t>
            </a:r>
            <a:r>
              <a:rPr lang="en-US" sz="882" b="0" i="0" kern="1200" dirty="0" err="1">
                <a:solidFill>
                  <a:schemeClr val="tx1"/>
                </a:solidFill>
                <a:effectLst/>
                <a:latin typeface="Segoe Sans Display" pitchFamily="2" charset="0"/>
                <a:ea typeface="+mn-ea"/>
                <a:cs typeface="+mn-cs"/>
              </a:rPr>
              <a:t>digno</a:t>
            </a:r>
            <a:endParaRPr lang="en-US" sz="882" b="0" i="0" kern="1200" dirty="0">
              <a:solidFill>
                <a:schemeClr val="tx1"/>
              </a:solidFill>
              <a:effectLst/>
              <a:latin typeface="Segoe Sans Display" pitchFamily="2" charset="0"/>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E842C9-A5CB-1F40-AC58-D2C1E5DB58EA}" type="slidenum">
              <a:rPr kumimoji="0" lang="en-P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P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67460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s-es" sz="882" b="0" i="0" kern="1200" dirty="0">
                <a:solidFill>
                  <a:schemeClr val="tx1"/>
                </a:solidFill>
                <a:effectLst/>
                <a:latin typeface="Segoe Sans Display" pitchFamily="2" charset="0"/>
                <a:ea typeface="+mn-ea"/>
                <a:cs typeface="+mn-cs"/>
              </a:rPr>
              <a:t>Ahora que hemos visto el “qué” y el “cómo”, terminemos con los pasos prácticos siguientes. El objetivo </a:t>
            </a:r>
            <a:br>
              <a:rPr lang="es-es" sz="882" b="0" i="0" kern="1200" dirty="0">
                <a:solidFill>
                  <a:schemeClr val="tx1"/>
                </a:solidFill>
                <a:effectLst/>
                <a:latin typeface="Segoe Sans Display" pitchFamily="2" charset="0"/>
                <a:ea typeface="+mn-ea"/>
                <a:cs typeface="+mn-cs"/>
              </a:rPr>
            </a:br>
            <a:r>
              <a:rPr lang="es-es" sz="882" b="0" i="0" kern="1200" dirty="0">
                <a:solidFill>
                  <a:schemeClr val="tx1"/>
                </a:solidFill>
                <a:effectLst/>
                <a:latin typeface="Segoe Sans Display" pitchFamily="2" charset="0"/>
                <a:ea typeface="+mn-ea"/>
                <a:cs typeface="+mn-cs"/>
              </a:rPr>
              <a:t>es que salgas con un plan de acción claro y los mejores enlaces para compartir con tus equipos.</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dirty="0">
                <a:gradFill>
                  <a:gsLst>
                    <a:gs pos="0">
                      <a:prstClr val="black"/>
                    </a:gs>
                    <a:gs pos="100000">
                      <a:prstClr val="black"/>
                    </a:gs>
                  </a:gsLst>
                  <a:lin ang="5400000" scaled="0"/>
                </a:gradFill>
                <a:ea typeface="Segoe UI" pitchFamily="34" charset="0"/>
              </a:rPr>
              <a:t>© Microsoft </a:t>
            </a:r>
            <a:r>
              <a:rPr lang="es-es" sz="400" dirty="0" err="1">
                <a:gradFill>
                  <a:gsLst>
                    <a:gs pos="0">
                      <a:prstClr val="black"/>
                    </a:gs>
                    <a:gs pos="100000">
                      <a:prstClr val="black"/>
                    </a:gs>
                  </a:gsLst>
                  <a:lin ang="5400000" scaled="0"/>
                </a:gradFill>
                <a:ea typeface="Segoe UI" pitchFamily="34" charset="0"/>
              </a:rPr>
              <a:t>Corporation</a:t>
            </a:r>
            <a:r>
              <a:rPr lang="es-es" sz="400" dirty="0">
                <a:gradFill>
                  <a:gsLst>
                    <a:gs pos="0">
                      <a:prstClr val="black"/>
                    </a:gs>
                    <a:gs pos="100000">
                      <a:prstClr val="black"/>
                    </a:gs>
                  </a:gsLst>
                  <a:lin ang="5400000" scaled="0"/>
                </a:gradFill>
                <a:ea typeface="Segoe UI" pitchFamily="34" charset="0"/>
              </a:rPr>
              <a:t>.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41495818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906996-57B9-20DE-7125-3DD2B3A53D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3AA5BE-8A90-D26B-7902-617875448C6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75B12B8-8580-4A72-9DB3-812429331B22}"/>
              </a:ext>
            </a:extLst>
          </p:cNvPr>
          <p:cNvSpPr>
            <a:spLocks noGrp="1"/>
          </p:cNvSpPr>
          <p:nvPr>
            <p:ph type="body" idx="1"/>
          </p:nvPr>
        </p:nvSpPr>
        <p:spPr/>
        <p:txBody>
          <a:bodyPr/>
          <a:lstStyle/>
          <a:p>
            <a:r>
              <a:rPr lang="es-ES" dirty="0"/>
              <a:t>Y con esto llegamos a la parte que de verdad importa: qué hacéis vosotros a partir de mañana. No os vayáis con la sensación de haber visto un montón de recursos bonitos y poco más; la idea es que salgáis con un plan. Lo resumo en cuatro movimientos. Primero, activad a quien ya tira del carro: esos pocos entusiastas que pueden convertir los agentes en algo real compartiendo casos de uso </a:t>
            </a:r>
            <a:r>
              <a:rPr lang="es-es"/>
              <a:t>y </a:t>
            </a:r>
            <a:r>
              <a:rPr lang="es-ES" dirty="0"/>
              <a:t>enseñando cómo se usan en el día </a:t>
            </a:r>
            <a:r>
              <a:rPr lang="es-es"/>
              <a:t>a </a:t>
            </a:r>
            <a:r>
              <a:rPr lang="es-ES" dirty="0"/>
              <a:t>día. Segundo, escaladlo en la organización: haced que </a:t>
            </a:r>
            <a:r>
              <a:rPr lang="es-es"/>
              <a:t>los </a:t>
            </a:r>
            <a:r>
              <a:rPr lang="es-ES" dirty="0"/>
              <a:t>agentes sean visibles y fáciles de encontrar, y apoyaos en </a:t>
            </a:r>
            <a:r>
              <a:rPr lang="es-es"/>
              <a:t>los activos de adopción publicados, </a:t>
            </a:r>
            <a:r>
              <a:rPr lang="es-ES" dirty="0"/>
              <a:t>los </a:t>
            </a:r>
            <a:r>
              <a:rPr lang="es-es"/>
              <a:t>correos de incorporación</a:t>
            </a:r>
            <a:r>
              <a:rPr lang="es-ES" dirty="0"/>
              <a:t> y los eventos de capacitación para que la gente los incorpore a su trabajo. Tercero, aprended haciendo: nada de quedarse en la teoría, tirad de Agente en un día</a:t>
            </a:r>
            <a:r>
              <a:rPr lang="es-es"/>
              <a:t>, </a:t>
            </a:r>
            <a:r>
              <a:rPr lang="es-ES" dirty="0"/>
              <a:t>del Maratón </a:t>
            </a:r>
            <a:r>
              <a:rPr lang="es-es"/>
              <a:t>de </a:t>
            </a:r>
            <a:r>
              <a:rPr lang="es-ES" dirty="0"/>
              <a:t>agentes </a:t>
            </a:r>
            <a:r>
              <a:rPr lang="es-es"/>
              <a:t>y </a:t>
            </a:r>
            <a:r>
              <a:rPr lang="es-ES" dirty="0"/>
              <a:t>del Centro de clientes a petición para construir </a:t>
            </a:r>
            <a:r>
              <a:rPr lang="es-es"/>
              <a:t>de </a:t>
            </a:r>
            <a:r>
              <a:rPr lang="es-ES" dirty="0"/>
              <a:t>verdad. Y cuarto, consolidad y mejorad con el Navegador </a:t>
            </a:r>
            <a:r>
              <a:rPr lang="es-es"/>
              <a:t>de habilidades </a:t>
            </a:r>
            <a:r>
              <a:rPr lang="es-ES" dirty="0"/>
              <a:t>de IA y la Academia de agentes, </a:t>
            </a:r>
            <a:r>
              <a:rPr lang="es-es"/>
              <a:t>para </a:t>
            </a:r>
            <a:r>
              <a:rPr lang="es-ES" dirty="0"/>
              <a:t>no perder el ritmo cuando esto cambie, que cambiará. Si os lleváis solo una cosa, que sea esta: empezad pequeño, ponedlo en práctica y dejad que crezca desde ahí.</a:t>
            </a:r>
          </a:p>
        </p:txBody>
      </p:sp>
      <p:sp>
        <p:nvSpPr>
          <p:cNvPr id="4" name="Header Placeholder 3">
            <a:extLst>
              <a:ext uri="{FF2B5EF4-FFF2-40B4-BE49-F238E27FC236}">
                <a16:creationId xmlns:a16="http://schemas.microsoft.com/office/drawing/2014/main" id="{CE6BCC4D-CFBA-3CA0-97B2-8E46D4869CD7}"/>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0643C7DE-BA7C-563F-FF64-61BB23262FD6}"/>
              </a:ext>
            </a:extLst>
          </p:cNvPr>
          <p:cNvSpPr>
            <a:spLocks noGrp="1"/>
          </p:cNvSpPr>
          <p:nvPr>
            <p:ph type="ftr" sz="quarter" idx="4"/>
          </p:nvPr>
        </p:nvSpPr>
        <p:spPr/>
        <p:txBody>
          <a:bodyPr/>
          <a:lstStyle/>
          <a:p>
            <a:pPr defTabSz="914099" eaLnBrk="0" hangingPunct="0"/>
            <a:r>
              <a:rPr lang="es-es" sz="400" dirty="0">
                <a:gradFill>
                  <a:gsLst>
                    <a:gs pos="0">
                      <a:prstClr val="black"/>
                    </a:gs>
                    <a:gs pos="100000">
                      <a:prstClr val="black"/>
                    </a:gs>
                  </a:gsLst>
                  <a:lin ang="5400000" scaled="0"/>
                </a:gradFill>
                <a:ea typeface="Segoe UI" pitchFamily="34" charset="0"/>
              </a:rPr>
              <a:t>© Microsoft </a:t>
            </a:r>
            <a:r>
              <a:rPr lang="es-es" sz="400" dirty="0" err="1">
                <a:gradFill>
                  <a:gsLst>
                    <a:gs pos="0">
                      <a:prstClr val="black"/>
                    </a:gs>
                    <a:gs pos="100000">
                      <a:prstClr val="black"/>
                    </a:gs>
                  </a:gsLst>
                  <a:lin ang="5400000" scaled="0"/>
                </a:gradFill>
                <a:ea typeface="Segoe UI" pitchFamily="34" charset="0"/>
              </a:rPr>
              <a:t>Corporation</a:t>
            </a:r>
            <a:r>
              <a:rPr lang="es-es" sz="400" dirty="0">
                <a:gradFill>
                  <a:gsLst>
                    <a:gs pos="0">
                      <a:prstClr val="black"/>
                    </a:gs>
                    <a:gs pos="100000">
                      <a:prstClr val="black"/>
                    </a:gs>
                  </a:gsLst>
                  <a:lin ang="5400000" scaled="0"/>
                </a:gradFill>
                <a:ea typeface="Segoe UI" pitchFamily="34" charset="0"/>
              </a:rPr>
              <a:t>. Todos los derechos reservados. MICROSOFT NO OFRECE GARANTÍAS, YA SEAN EXPRESAS, IMPLÍCITAS O PREVISTAS POR LA LEY, CON RESPECTO A LA INFORMACIÓN DE ESTA PRESENTACIÓN.</a:t>
            </a:r>
          </a:p>
        </p:txBody>
      </p:sp>
      <p:sp>
        <p:nvSpPr>
          <p:cNvPr id="6" name="Date Placeholder 5">
            <a:extLst>
              <a:ext uri="{FF2B5EF4-FFF2-40B4-BE49-F238E27FC236}">
                <a16:creationId xmlns:a16="http://schemas.microsoft.com/office/drawing/2014/main" id="{D7D0E4F8-74DC-6BAC-144C-89EAD97C3600}"/>
              </a:ext>
            </a:extLst>
          </p:cNvPr>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a:extLst>
              <a:ext uri="{FF2B5EF4-FFF2-40B4-BE49-F238E27FC236}">
                <a16:creationId xmlns:a16="http://schemas.microsoft.com/office/drawing/2014/main" id="{C3A571F2-65CF-0BD1-8112-D61E5C9CEAD3}"/>
              </a:ext>
            </a:extLst>
          </p:cNvPr>
          <p:cNvSpPr>
            <a:spLocks noGrp="1"/>
          </p:cNvSpPr>
          <p:nvPr>
            <p:ph type="sldNum" sz="quarter" idx="5"/>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3117877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s-es" sz="882" b="0" i="0" kern="1200" dirty="0">
                <a:solidFill>
                  <a:schemeClr val="tx1"/>
                </a:solidFill>
                <a:effectLst/>
                <a:latin typeface="Segoe Sans Display" pitchFamily="2" charset="0"/>
                <a:ea typeface="+mn-ea"/>
                <a:cs typeface="+mn-cs"/>
              </a:rPr>
              <a:t>Si quieres mantener el impulso, el sitio del Centro de clientes es el mejor lugar para seguir las próximas sesiones, recibir novedades y acceder a contenido a petición. También es un enlace fácil de compartir </a:t>
            </a:r>
            <a:br>
              <a:rPr lang="es-es" sz="882" b="0" i="0" kern="1200" dirty="0">
                <a:solidFill>
                  <a:schemeClr val="tx1"/>
                </a:solidFill>
                <a:effectLst/>
                <a:latin typeface="Segoe Sans Display" pitchFamily="2" charset="0"/>
                <a:ea typeface="+mn-ea"/>
                <a:cs typeface="+mn-cs"/>
              </a:rPr>
            </a:br>
            <a:r>
              <a:rPr lang="es-es" sz="882" b="0" i="0" kern="1200" dirty="0">
                <a:solidFill>
                  <a:schemeClr val="tx1"/>
                </a:solidFill>
                <a:effectLst/>
                <a:latin typeface="Segoe Sans Display" pitchFamily="2" charset="0"/>
                <a:ea typeface="+mn-ea"/>
                <a:cs typeface="+mn-cs"/>
              </a:rPr>
              <a:t>para que otros puedan explorar sesiones que se ajusten a sus roles e intereses.</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dirty="0">
                <a:gradFill>
                  <a:gsLst>
                    <a:gs pos="0">
                      <a:prstClr val="black"/>
                    </a:gs>
                    <a:gs pos="100000">
                      <a:prstClr val="black"/>
                    </a:gs>
                  </a:gsLst>
                  <a:lin ang="5400000" scaled="0"/>
                </a:gradFill>
                <a:ea typeface="Segoe UI" pitchFamily="34" charset="0"/>
              </a:rPr>
              <a:t>© Microsoft </a:t>
            </a:r>
            <a:r>
              <a:rPr lang="es-es" sz="400" dirty="0" err="1">
                <a:gradFill>
                  <a:gsLst>
                    <a:gs pos="0">
                      <a:prstClr val="black"/>
                    </a:gs>
                    <a:gs pos="100000">
                      <a:prstClr val="black"/>
                    </a:gs>
                  </a:gsLst>
                  <a:lin ang="5400000" scaled="0"/>
                </a:gradFill>
                <a:ea typeface="Segoe UI" pitchFamily="34" charset="0"/>
              </a:rPr>
              <a:t>Corporation</a:t>
            </a:r>
            <a:r>
              <a:rPr lang="es-es" sz="400" dirty="0">
                <a:gradFill>
                  <a:gsLst>
                    <a:gs pos="0">
                      <a:prstClr val="black"/>
                    </a:gs>
                    <a:gs pos="100000">
                      <a:prstClr val="black"/>
                    </a:gs>
                  </a:gsLst>
                  <a:lin ang="5400000" scaled="0"/>
                </a:gradFill>
                <a:ea typeface="Segoe UI" pitchFamily="34" charset="0"/>
              </a:rPr>
              <a:t>.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20</a:t>
            </a:fld>
            <a:endParaRPr lang="en-US"/>
          </a:p>
        </p:txBody>
      </p:sp>
    </p:spTree>
    <p:extLst>
      <p:ext uri="{BB962C8B-B14F-4D97-AF65-F5344CB8AC3E}">
        <p14:creationId xmlns:p14="http://schemas.microsoft.com/office/powerpoint/2010/main" val="8474197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s-es" sz="882" b="0" i="0" kern="1200" dirty="0">
                <a:solidFill>
                  <a:schemeClr val="tx1"/>
                </a:solidFill>
                <a:effectLst/>
                <a:latin typeface="Segoe Sans Display" pitchFamily="2" charset="0"/>
                <a:ea typeface="+mn-ea"/>
                <a:cs typeface="+mn-cs"/>
              </a:rPr>
              <a:t>Si ya ayudas a otros a aprender, el programa Champions es una forma estupenda de darle un carácter oficial. Está diseñado para ayudarte a sacar más valor de </a:t>
            </a:r>
            <a:r>
              <a:rPr lang="es-es" sz="882" b="0" i="0" kern="1200" dirty="0" err="1">
                <a:solidFill>
                  <a:schemeClr val="tx1"/>
                </a:solidFill>
                <a:effectLst/>
                <a:latin typeface="Segoe Sans Display" pitchFamily="2" charset="0"/>
                <a:ea typeface="+mn-ea"/>
                <a:cs typeface="+mn-cs"/>
              </a:rPr>
              <a:t>Copilot</a:t>
            </a:r>
            <a:r>
              <a:rPr lang="es-es" sz="882" b="0" i="0" kern="1200" dirty="0">
                <a:solidFill>
                  <a:schemeClr val="tx1"/>
                </a:solidFill>
                <a:effectLst/>
                <a:latin typeface="Segoe Sans Display" pitchFamily="2" charset="0"/>
                <a:ea typeface="+mn-ea"/>
                <a:cs typeface="+mn-cs"/>
              </a:rPr>
              <a:t> y Microsoft 365, apoyar a otros a hacer </a:t>
            </a:r>
            <a:br>
              <a:rPr lang="es-es" sz="882" b="0" i="0" kern="1200" dirty="0">
                <a:solidFill>
                  <a:schemeClr val="tx1"/>
                </a:solidFill>
                <a:effectLst/>
                <a:latin typeface="Segoe Sans Display" pitchFamily="2" charset="0"/>
                <a:ea typeface="+mn-ea"/>
                <a:cs typeface="+mn-cs"/>
              </a:rPr>
            </a:br>
            <a:r>
              <a:rPr lang="es-es" sz="882" b="0" i="0" kern="1200" dirty="0">
                <a:solidFill>
                  <a:schemeClr val="tx1"/>
                </a:solidFill>
                <a:effectLst/>
                <a:latin typeface="Segoe Sans Display" pitchFamily="2" charset="0"/>
                <a:ea typeface="+mn-ea"/>
                <a:cs typeface="+mn-cs"/>
              </a:rPr>
              <a:t>lo mismo y seguir desarrollando tus habilidades con el tiempo. Si vas a crear una red de expertos dentro </a:t>
            </a:r>
            <a:br>
              <a:rPr lang="es-es" sz="882" b="0" i="0" kern="1200" dirty="0">
                <a:solidFill>
                  <a:schemeClr val="tx1"/>
                </a:solidFill>
                <a:effectLst/>
                <a:latin typeface="Segoe Sans Display" pitchFamily="2" charset="0"/>
                <a:ea typeface="+mn-ea"/>
                <a:cs typeface="+mn-cs"/>
              </a:rPr>
            </a:br>
            <a:r>
              <a:rPr lang="es-es" sz="882" b="0" i="0" kern="1200" dirty="0">
                <a:solidFill>
                  <a:schemeClr val="tx1"/>
                </a:solidFill>
                <a:effectLst/>
                <a:latin typeface="Segoe Sans Display" pitchFamily="2" charset="0"/>
                <a:ea typeface="+mn-ea"/>
                <a:cs typeface="+mn-cs"/>
              </a:rPr>
              <a:t>de la empresa, este es un buen punto de partida.</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dirty="0">
                <a:gradFill>
                  <a:gsLst>
                    <a:gs pos="0">
                      <a:prstClr val="black"/>
                    </a:gs>
                    <a:gs pos="100000">
                      <a:prstClr val="black"/>
                    </a:gs>
                  </a:gsLst>
                  <a:lin ang="5400000" scaled="0"/>
                </a:gradFill>
                <a:ea typeface="Segoe UI" pitchFamily="34" charset="0"/>
              </a:rPr>
              <a:t>© Microsoft </a:t>
            </a:r>
            <a:r>
              <a:rPr lang="es-es" sz="400" dirty="0" err="1">
                <a:gradFill>
                  <a:gsLst>
                    <a:gs pos="0">
                      <a:prstClr val="black"/>
                    </a:gs>
                    <a:gs pos="100000">
                      <a:prstClr val="black"/>
                    </a:gs>
                  </a:gsLst>
                  <a:lin ang="5400000" scaled="0"/>
                </a:gradFill>
                <a:ea typeface="Segoe UI" pitchFamily="34" charset="0"/>
              </a:rPr>
              <a:t>Corporation</a:t>
            </a:r>
            <a:r>
              <a:rPr lang="es-es" sz="400" dirty="0">
                <a:gradFill>
                  <a:gsLst>
                    <a:gs pos="0">
                      <a:prstClr val="black"/>
                    </a:gs>
                    <a:gs pos="100000">
                      <a:prstClr val="black"/>
                    </a:gs>
                  </a:gsLst>
                  <a:lin ang="5400000" scaled="0"/>
                </a:gradFill>
                <a:ea typeface="Segoe UI" pitchFamily="34" charset="0"/>
              </a:rPr>
              <a:t>.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29469654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s-es" sz="882" b="0" i="0" kern="1200" dirty="0">
                <a:solidFill>
                  <a:schemeClr val="tx1"/>
                </a:solidFill>
                <a:effectLst/>
                <a:latin typeface="Segoe Sans Display" pitchFamily="2" charset="0"/>
                <a:ea typeface="+mn-ea"/>
                <a:cs typeface="+mn-cs"/>
              </a:rPr>
              <a:t>Antes de que te vayas, nos encantaría que nos dieras tu opinión. Nos ayuda a mejorar la experiencia </a:t>
            </a:r>
            <a:br>
              <a:rPr lang="es-es" sz="882" b="0" i="0" kern="1200" dirty="0">
                <a:solidFill>
                  <a:schemeClr val="tx1"/>
                </a:solidFill>
                <a:effectLst/>
                <a:latin typeface="Segoe Sans Display" pitchFamily="2" charset="0"/>
                <a:ea typeface="+mn-ea"/>
                <a:cs typeface="+mn-cs"/>
              </a:rPr>
            </a:br>
            <a:r>
              <a:rPr lang="es-es" sz="882" b="0" i="0" kern="1200" dirty="0">
                <a:solidFill>
                  <a:schemeClr val="tx1"/>
                </a:solidFill>
                <a:effectLst/>
                <a:latin typeface="Segoe Sans Display" pitchFamily="2" charset="0"/>
                <a:ea typeface="+mn-ea"/>
                <a:cs typeface="+mn-cs"/>
              </a:rPr>
              <a:t>en el Centro de clientes y a organizar sesiones futuras según tus necesidades. El enlace de la encuesta </a:t>
            </a:r>
            <a:br>
              <a:rPr lang="es-es" sz="882" b="0" i="0" kern="1200" dirty="0">
                <a:solidFill>
                  <a:schemeClr val="tx1"/>
                </a:solidFill>
                <a:effectLst/>
                <a:latin typeface="Segoe Sans Display" pitchFamily="2" charset="0"/>
                <a:ea typeface="+mn-ea"/>
                <a:cs typeface="+mn-cs"/>
              </a:rPr>
            </a:br>
            <a:r>
              <a:rPr lang="es-es" sz="882" b="0" i="0" kern="1200" dirty="0">
                <a:solidFill>
                  <a:schemeClr val="tx1"/>
                </a:solidFill>
                <a:effectLst/>
                <a:latin typeface="Segoe Sans Display" pitchFamily="2" charset="0"/>
                <a:ea typeface="+mn-ea"/>
                <a:cs typeface="+mn-cs"/>
              </a:rPr>
              <a:t>se encuentra aquí. Solo será un momento.</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a:gradFill>
                  <a:gsLst>
                    <a:gs pos="0">
                      <a:prstClr val="black"/>
                    </a:gs>
                    <a:gs pos="100000">
                      <a:prstClr val="black"/>
                    </a:gs>
                  </a:gsLst>
                  <a:lin ang="5400000" scaled="0"/>
                </a:gradFill>
                <a:ea typeface="Segoe UI" pitchFamily="34" charset="0"/>
              </a:rPr>
              <a:t>© Microsoft Corporation.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22</a:t>
            </a:fld>
            <a:endParaRPr lang="en-US"/>
          </a:p>
        </p:txBody>
      </p:sp>
    </p:spTree>
    <p:extLst>
      <p:ext uri="{BB962C8B-B14F-4D97-AF65-F5344CB8AC3E}">
        <p14:creationId xmlns:p14="http://schemas.microsoft.com/office/powerpoint/2010/main" val="22832536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s-es" sz="882" b="0" i="0" kern="1200">
                <a:solidFill>
                  <a:schemeClr val="tx1"/>
                </a:solidFill>
                <a:effectLst/>
                <a:latin typeface="Segoe Sans Display" pitchFamily="2" charset="0"/>
                <a:ea typeface="+mn-ea"/>
                <a:cs typeface="+mn-cs"/>
              </a:rPr>
              <a:t>Vale. Pasemos a la ronda de preguntas y respuestas. Si deseas hacer una pregunta en directo, levanta la mano y te pediremos que actives el micrófono. Y si prefieres, sigue publicando en el chat. Intentaremos responder a tantas preguntas como podamos.</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a:gradFill>
                  <a:gsLst>
                    <a:gs pos="0">
                      <a:prstClr val="black"/>
                    </a:gs>
                    <a:gs pos="100000">
                      <a:prstClr val="black"/>
                    </a:gs>
                  </a:gsLst>
                  <a:lin ang="5400000" scaled="0"/>
                </a:gradFill>
                <a:ea typeface="Segoe UI" pitchFamily="34" charset="0"/>
              </a:rPr>
              <a:t>© Microsoft Corporation.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23</a:t>
            </a:fld>
            <a:endParaRPr lang="en-US"/>
          </a:p>
        </p:txBody>
      </p:sp>
    </p:spTree>
    <p:extLst>
      <p:ext uri="{BB962C8B-B14F-4D97-AF65-F5344CB8AC3E}">
        <p14:creationId xmlns:p14="http://schemas.microsoft.com/office/powerpoint/2010/main" val="20134728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s-es" sz="882" b="0" i="0" kern="1200">
                <a:solidFill>
                  <a:schemeClr val="tx1"/>
                </a:solidFill>
                <a:effectLst/>
                <a:latin typeface="Segoe Sans Display" pitchFamily="2" charset="0"/>
                <a:ea typeface="+mn-ea"/>
                <a:cs typeface="+mn-cs"/>
              </a:rPr>
              <a:t>Gracias por acompañarnos hoy. Apreciamos mucho tu tiempo. Esperamos que te lleves ideas prácticas para acelerar la adopción de agentes y recursos claros que te ayuden a dar el siguiente paso. ¡Que pases un excelente resto del día!</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s-es" sz="400" dirty="0">
                <a:gradFill>
                  <a:gsLst>
                    <a:gs pos="0">
                      <a:prstClr val="black"/>
                    </a:gs>
                    <a:gs pos="100000">
                      <a:prstClr val="black"/>
                    </a:gs>
                  </a:gsLst>
                  <a:lin ang="5400000" scaled="0"/>
                </a:gradFill>
                <a:ea typeface="Segoe UI" pitchFamily="34" charset="0"/>
              </a:rPr>
              <a:t>© Microsoft </a:t>
            </a:r>
            <a:r>
              <a:rPr lang="es-es" sz="400" dirty="0" err="1">
                <a:gradFill>
                  <a:gsLst>
                    <a:gs pos="0">
                      <a:prstClr val="black"/>
                    </a:gs>
                    <a:gs pos="100000">
                      <a:prstClr val="black"/>
                    </a:gs>
                  </a:gsLst>
                  <a:lin ang="5400000" scaled="0"/>
                </a:gradFill>
                <a:ea typeface="Segoe UI" pitchFamily="34" charset="0"/>
              </a:rPr>
              <a:t>Corporation</a:t>
            </a:r>
            <a:r>
              <a:rPr lang="es-es" sz="400" dirty="0">
                <a:gradFill>
                  <a:gsLst>
                    <a:gs pos="0">
                      <a:prstClr val="black"/>
                    </a:gs>
                    <a:gs pos="100000">
                      <a:prstClr val="black"/>
                    </a:gs>
                  </a:gsLst>
                  <a:lin ang="5400000" scaled="0"/>
                </a:gradFill>
                <a:ea typeface="Segoe UI" pitchFamily="34" charset="0"/>
              </a:rPr>
              <a:t>. Todos los derechos reservados. MICROSOFT NO OFRECE GARANTÍAS, YA SEAN EXPRESAS, IMPLÍCITAS O PREVISTAS POR LA LEY, CON RESPECTO A LA INFORMACIÓN DE ESTA PRESENTACIÓN.</a:t>
            </a:r>
          </a:p>
        </p:txBody>
      </p:sp>
      <p:sp>
        <p:nvSpPr>
          <p:cNvPr id="6" name="Date Placeholder 5"/>
          <p:cNvSpPr>
            <a:spLocks noGrp="1"/>
          </p:cNvSpPr>
          <p:nvPr>
            <p:ph type="dt" idx="1"/>
          </p:nvPr>
        </p:nvSpPr>
        <p:spPr/>
        <p:txBody>
          <a:bodyPr/>
          <a:lstStyle/>
          <a:p>
            <a:fld id="{386CE63F-9E7F-4C04-9D0D-FCA25A8E9E86}" type="datetime8">
              <a:rPr lang="en-US" smtClean="0"/>
              <a:pPr/>
              <a:t>7/7/2026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24</a:t>
            </a:fld>
            <a:endParaRPr lang="en-US"/>
          </a:p>
        </p:txBody>
      </p:sp>
    </p:spTree>
    <p:extLst>
      <p:ext uri="{BB962C8B-B14F-4D97-AF65-F5344CB8AC3E}">
        <p14:creationId xmlns:p14="http://schemas.microsoft.com/office/powerpoint/2010/main" val="132432623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1.emf"/><Relationship Id="rId4" Type="http://schemas.microsoft.com/office/2007/relationships/hdphoto" Target="../media/hdphoto1.wdp"/></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8.svg"/><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11.svg"/></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1.emf"/><Relationship Id="rId3" Type="http://schemas.openxmlformats.org/officeDocument/2006/relationships/image" Target="../media/image13.png"/><Relationship Id="rId7" Type="http://schemas.openxmlformats.org/officeDocument/2006/relationships/image" Target="../media/image11.svg"/><Relationship Id="rId2" Type="http://schemas.openxmlformats.org/officeDocument/2006/relationships/image" Target="../media/image12.jpe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3.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7.png"/><Relationship Id="rId4" Type="http://schemas.openxmlformats.org/officeDocument/2006/relationships/image" Target="../media/image6.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emf"/><Relationship Id="rId2" Type="http://schemas.openxmlformats.org/officeDocument/2006/relationships/image" Target="../media/image12.jpe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7.png"/></Relationships>
</file>

<file path=ppt/slideLayouts/_rels/slideLayout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emf"/><Relationship Id="rId1" Type="http://schemas.openxmlformats.org/officeDocument/2006/relationships/slideMaster" Target="../slideMasters/slideMaster1.xml"/><Relationship Id="rId4" Type="http://schemas.microsoft.com/office/2007/relationships/hdphoto" Target="../media/hdphoto2.wdp"/></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2.jpeg"/><Relationship Id="rId1" Type="http://schemas.openxmlformats.org/officeDocument/2006/relationships/slideMaster" Target="../slideMasters/slideMaster1.xml"/><Relationship Id="rId4" Type="http://schemas.openxmlformats.org/officeDocument/2006/relationships/image" Target="../media/image23.emf"/></Relationships>
</file>

<file path=ppt/slideLayouts/_rels/slideLayout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2.jpe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25.jpe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2.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28.png"/><Relationship Id="rId4" Type="http://schemas.openxmlformats.org/officeDocument/2006/relationships/image" Target="../media/image27.jpeg"/></Relationships>
</file>

<file path=ppt/slideLayouts/_rels/slideLayout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Master" Target="../slideMasters/slideMaster1.xml"/><Relationship Id="rId4" Type="http://schemas.openxmlformats.org/officeDocument/2006/relationships/image" Target="../media/image28.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slideMaster" Target="../slideMasters/slideMaster1.xml"/><Relationship Id="rId1" Type="http://schemas.openxmlformats.org/officeDocument/2006/relationships/tags" Target="../tags/tag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slideMaster" Target="../slideMasters/slideMaster2.xml"/><Relationship Id="rId1" Type="http://schemas.openxmlformats.org/officeDocument/2006/relationships/tags" Target="../tags/tag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4.png"/><Relationship Id="rId1" Type="http://schemas.openxmlformats.org/officeDocument/2006/relationships/slideMaster" Target="../slideMasters/slideMaster2.xml"/><Relationship Id="rId4" Type="http://schemas.openxmlformats.org/officeDocument/2006/relationships/image" Target="../media/image35.png"/></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Master" Target="../slideMasters/slideMaster3.xml"/><Relationship Id="rId4" Type="http://schemas.openxmlformats.org/officeDocument/2006/relationships/image" Target="../media/image40.svg"/></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Master" Target="../slideMasters/slideMaster3.xm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png"/></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Master" Target="../slideMasters/slideMaster3.xml"/><Relationship Id="rId6" Type="http://schemas.openxmlformats.org/officeDocument/2006/relationships/image" Target="../media/image45.svg"/><Relationship Id="rId5" Type="http://schemas.openxmlformats.org/officeDocument/2006/relationships/image" Target="../media/image49.png"/><Relationship Id="rId4" Type="http://schemas.openxmlformats.org/officeDocument/2006/relationships/image" Target="../media/image48.png"/></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jpeg"/><Relationship Id="rId1" Type="http://schemas.openxmlformats.org/officeDocument/2006/relationships/slideMaster" Target="../slideMasters/slideMaster3.xml"/><Relationship Id="rId4" Type="http://schemas.openxmlformats.org/officeDocument/2006/relationships/image" Target="../media/image52.svg"/></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36.jpeg"/><Relationship Id="rId1" Type="http://schemas.openxmlformats.org/officeDocument/2006/relationships/slideMaster" Target="../slideMasters/slideMaster3.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png"/></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Master" Target="../slideMasters/slideMaster3.xml"/><Relationship Id="rId6" Type="http://schemas.openxmlformats.org/officeDocument/2006/relationships/image" Target="../media/image45.svg"/><Relationship Id="rId5" Type="http://schemas.openxmlformats.org/officeDocument/2006/relationships/image" Target="../media/image60.png"/><Relationship Id="rId4" Type="http://schemas.openxmlformats.org/officeDocument/2006/relationships/image" Target="../media/image59.png"/></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Master" Target="../slideMasters/slideMaster3.xml"/><Relationship Id="rId6" Type="http://schemas.openxmlformats.org/officeDocument/2006/relationships/image" Target="../media/image45.svg"/><Relationship Id="rId5" Type="http://schemas.openxmlformats.org/officeDocument/2006/relationships/image" Target="../media/image62.png"/><Relationship Id="rId4" Type="http://schemas.openxmlformats.org/officeDocument/2006/relationships/image" Target="../media/image61.png"/></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63.jpeg"/><Relationship Id="rId1" Type="http://schemas.openxmlformats.org/officeDocument/2006/relationships/slideMaster" Target="../slideMasters/slideMaster3.xml"/><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68.png"/><Relationship Id="rId7" Type="http://schemas.openxmlformats.org/officeDocument/2006/relationships/image" Target="../media/image72.svg"/><Relationship Id="rId2" Type="http://schemas.openxmlformats.org/officeDocument/2006/relationships/image" Target="../media/image67.png"/><Relationship Id="rId1" Type="http://schemas.openxmlformats.org/officeDocument/2006/relationships/slideMaster" Target="../slideMasters/slideMaster3.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73.png"/><Relationship Id="rId1" Type="http://schemas.openxmlformats.org/officeDocument/2006/relationships/slideMaster" Target="../slideMasters/slideMaster3.xml"/><Relationship Id="rId6" Type="http://schemas.openxmlformats.org/officeDocument/2006/relationships/image" Target="../media/image40.svg"/><Relationship Id="rId5" Type="http://schemas.openxmlformats.org/officeDocument/2006/relationships/image" Target="../media/image75.png"/><Relationship Id="rId4" Type="http://schemas.openxmlformats.org/officeDocument/2006/relationships/image" Target="../media/image74.png"/></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76.png"/><Relationship Id="rId1" Type="http://schemas.openxmlformats.org/officeDocument/2006/relationships/slideMaster" Target="../slideMasters/slideMaster3.xml"/><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png"/></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80.png"/><Relationship Id="rId1" Type="http://schemas.openxmlformats.org/officeDocument/2006/relationships/slideMaster" Target="../slideMasters/slideMaster3.xml"/><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81.svg"/></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Master" Target="../slideMasters/slideMaster3.xml"/><Relationship Id="rId4" Type="http://schemas.openxmlformats.org/officeDocument/2006/relationships/image" Target="../media/image86.svg"/></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jpeg"/><Relationship Id="rId1" Type="http://schemas.openxmlformats.org/officeDocument/2006/relationships/slideMaster" Target="../slideMasters/slideMaster3.xml"/><Relationship Id="rId5" Type="http://schemas.openxmlformats.org/officeDocument/2006/relationships/image" Target="../media/image90.svg"/><Relationship Id="rId4" Type="http://schemas.openxmlformats.org/officeDocument/2006/relationships/image" Target="../media/image89.png"/></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Master" Target="../slideMasters/slideMaster3.xml"/><Relationship Id="rId4" Type="http://schemas.openxmlformats.org/officeDocument/2006/relationships/image" Target="../media/image90.svg"/></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Master" Target="../slideMasters/slideMaster3.xml"/><Relationship Id="rId4" Type="http://schemas.openxmlformats.org/officeDocument/2006/relationships/image" Target="../media/image95.svg"/></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jpeg"/><Relationship Id="rId1" Type="http://schemas.openxmlformats.org/officeDocument/2006/relationships/slideMaster" Target="../slideMasters/slideMaster3.xml"/><Relationship Id="rId5" Type="http://schemas.openxmlformats.org/officeDocument/2006/relationships/image" Target="../media/image99.svg"/><Relationship Id="rId4" Type="http://schemas.openxmlformats.org/officeDocument/2006/relationships/image" Target="../media/image98.png"/></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Master" Target="../slideMasters/slideMaster3.xml"/><Relationship Id="rId4" Type="http://schemas.openxmlformats.org/officeDocument/2006/relationships/image" Target="../media/image102.svg"/></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Master" Target="../slideMasters/slideMaster3.xml"/><Relationship Id="rId4" Type="http://schemas.openxmlformats.org/officeDocument/2006/relationships/image" Target="../media/image105.svg"/></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105.svg"/><Relationship Id="rId2" Type="http://schemas.openxmlformats.org/officeDocument/2006/relationships/image" Target="../media/image106.png"/><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Master" Target="../slideMasters/slideMaster3.xml"/><Relationship Id="rId4" Type="http://schemas.openxmlformats.org/officeDocument/2006/relationships/image" Target="../media/image109.svg"/></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10.jpeg"/><Relationship Id="rId1" Type="http://schemas.openxmlformats.org/officeDocument/2006/relationships/slideMaster" Target="../slideMasters/slideMaster3.xml"/><Relationship Id="rId5" Type="http://schemas.openxmlformats.org/officeDocument/2006/relationships/image" Target="../media/image102.svg"/><Relationship Id="rId4" Type="http://schemas.openxmlformats.org/officeDocument/2006/relationships/image" Target="../media/image112.png"/></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Master" Target="../slideMasters/slideMaster3.xml"/><Relationship Id="rId4" Type="http://schemas.openxmlformats.org/officeDocument/2006/relationships/image" Target="../media/image115.svg"/></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png"/><Relationship Id="rId1" Type="http://schemas.openxmlformats.org/officeDocument/2006/relationships/slideMaster" Target="../slideMasters/slideMaster3.xml"/><Relationship Id="rId4" Type="http://schemas.openxmlformats.org/officeDocument/2006/relationships/image" Target="../media/image105.svg"/></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8.png"/><Relationship Id="rId1" Type="http://schemas.openxmlformats.org/officeDocument/2006/relationships/slideMaster" Target="../slideMasters/slideMaster3.xml"/><Relationship Id="rId4" Type="http://schemas.openxmlformats.org/officeDocument/2006/relationships/image" Target="../media/image99.svg"/></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Master" Target="../slideMasters/slideMaster3.xml"/><Relationship Id="rId4" Type="http://schemas.openxmlformats.org/officeDocument/2006/relationships/image" Target="../media/image122.svg"/></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jpeg"/><Relationship Id="rId1" Type="http://schemas.openxmlformats.org/officeDocument/2006/relationships/slideMaster" Target="../slideMasters/slideMaster3.xml"/><Relationship Id="rId4" Type="http://schemas.openxmlformats.org/officeDocument/2006/relationships/image" Target="../media/image125.svg"/></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127.svg"/><Relationship Id="rId2" Type="http://schemas.openxmlformats.org/officeDocument/2006/relationships/image" Target="../media/image126.pn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png"/><Relationship Id="rId1" Type="http://schemas.openxmlformats.org/officeDocument/2006/relationships/slideMaster" Target="../slideMasters/slideMaster3.xml"/><Relationship Id="rId4" Type="http://schemas.openxmlformats.org/officeDocument/2006/relationships/image" Target="../media/image130.svg"/></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31.jpeg"/><Relationship Id="rId1" Type="http://schemas.openxmlformats.org/officeDocument/2006/relationships/slideMaster" Target="../slideMasters/slideMaster3.xml"/><Relationship Id="rId5" Type="http://schemas.openxmlformats.org/officeDocument/2006/relationships/image" Target="../media/image134.svg"/><Relationship Id="rId4" Type="http://schemas.openxmlformats.org/officeDocument/2006/relationships/image" Target="../media/image133.png"/></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image" Target="../media/image135.jpeg"/><Relationship Id="rId1" Type="http://schemas.openxmlformats.org/officeDocument/2006/relationships/slideMaster" Target="../slideMasters/slideMaster3.xml"/><Relationship Id="rId4" Type="http://schemas.openxmlformats.org/officeDocument/2006/relationships/image" Target="../media/image137.svg"/></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png"/><Relationship Id="rId1" Type="http://schemas.openxmlformats.org/officeDocument/2006/relationships/slideMaster" Target="../slideMasters/slideMaster3.xml"/><Relationship Id="rId4" Type="http://schemas.openxmlformats.org/officeDocument/2006/relationships/image" Target="../media/image140.svg"/></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Master" Target="../slideMasters/slideMaster3.xml"/><Relationship Id="rId4" Type="http://schemas.openxmlformats.org/officeDocument/2006/relationships/image" Target="../media/image143.svg"/></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png"/><Relationship Id="rId1" Type="http://schemas.openxmlformats.org/officeDocument/2006/relationships/slideMaster" Target="../slideMasters/slideMaster3.xml"/><Relationship Id="rId4" Type="http://schemas.openxmlformats.org/officeDocument/2006/relationships/image" Target="../media/image146.svg"/></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Master" Target="../slideMasters/slideMaster3.xml"/><Relationship Id="rId4" Type="http://schemas.openxmlformats.org/officeDocument/2006/relationships/image" Target="../media/image149.svg"/></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image" Target="../media/image150.png"/><Relationship Id="rId1" Type="http://schemas.openxmlformats.org/officeDocument/2006/relationships/slideMaster" Target="../slideMasters/slideMaster3.xml"/><Relationship Id="rId4" Type="http://schemas.openxmlformats.org/officeDocument/2006/relationships/image" Target="../media/image149.svg"/></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image" Target="../media/image152.jpeg"/><Relationship Id="rId1" Type="http://schemas.openxmlformats.org/officeDocument/2006/relationships/slideMaster" Target="../slideMasters/slideMaster3.xml"/><Relationship Id="rId4" Type="http://schemas.openxmlformats.org/officeDocument/2006/relationships/image" Target="../media/image154.svg"/></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55.jpeg"/><Relationship Id="rId1" Type="http://schemas.openxmlformats.org/officeDocument/2006/relationships/slideMaster" Target="../slideMasters/slideMaster3.xml"/><Relationship Id="rId4" Type="http://schemas.openxmlformats.org/officeDocument/2006/relationships/image" Target="../media/image157.svg"/></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image" Target="../media/image158.jpeg"/><Relationship Id="rId1" Type="http://schemas.openxmlformats.org/officeDocument/2006/relationships/slideMaster" Target="../slideMasters/slideMaster3.xml"/><Relationship Id="rId4" Type="http://schemas.openxmlformats.org/officeDocument/2006/relationships/image" Target="../media/image160.svg"/></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image" Target="../media/image161.jpeg"/><Relationship Id="rId1" Type="http://schemas.openxmlformats.org/officeDocument/2006/relationships/slideMaster" Target="../slideMasters/slideMaster3.xml"/><Relationship Id="rId4" Type="http://schemas.openxmlformats.org/officeDocument/2006/relationships/image" Target="../media/image160.svg"/></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164.emf"/><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164.emf"/><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164.emf"/><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164.emf"/><Relationship Id="rId1" Type="http://schemas.openxmlformats.org/officeDocument/2006/relationships/slideMaster" Target="../slideMasters/slideMaster4.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164.emf"/><Relationship Id="rId2" Type="http://schemas.openxmlformats.org/officeDocument/2006/relationships/image" Target="../media/image165.png"/><Relationship Id="rId1" Type="http://schemas.openxmlformats.org/officeDocument/2006/relationships/slideMaster" Target="../slideMasters/slideMaster4.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164.emf"/><Relationship Id="rId2" Type="http://schemas.openxmlformats.org/officeDocument/2006/relationships/image" Target="../media/image166.png"/><Relationship Id="rId1" Type="http://schemas.openxmlformats.org/officeDocument/2006/relationships/slideMaster" Target="../slideMasters/slideMaster4.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164.emf"/><Relationship Id="rId2" Type="http://schemas.openxmlformats.org/officeDocument/2006/relationships/image" Target="../media/image167.png"/><Relationship Id="rId1" Type="http://schemas.openxmlformats.org/officeDocument/2006/relationships/slideMaster" Target="../slideMasters/slideMaster4.xml"/></Relationships>
</file>

<file path=ppt/slideLayouts/_rels/slideLayout110.xml.rels><?xml version="1.0" encoding="UTF-8" standalone="yes"?>
<Relationships xmlns="http://schemas.openxmlformats.org/package/2006/relationships"><Relationship Id="rId3" Type="http://schemas.openxmlformats.org/officeDocument/2006/relationships/image" Target="../media/image169.emf"/><Relationship Id="rId2" Type="http://schemas.openxmlformats.org/officeDocument/2006/relationships/image" Target="../media/image168.png"/><Relationship Id="rId1" Type="http://schemas.openxmlformats.org/officeDocument/2006/relationships/slideMaster" Target="../slideMasters/slideMaster4.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164.emf"/><Relationship Id="rId1" Type="http://schemas.openxmlformats.org/officeDocument/2006/relationships/slideMaster" Target="../slideMasters/slideMaster4.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169.emf"/><Relationship Id="rId1" Type="http://schemas.openxmlformats.org/officeDocument/2006/relationships/slideMaster" Target="../slideMasters/slideMaster4.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170.svg"/><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171.emf"/><Relationship Id="rId1" Type="http://schemas.openxmlformats.org/officeDocument/2006/relationships/slideMaster" Target="../slideMasters/slideMaster4.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5.xml.rels><?xml version="1.0" encoding="UTF-8" standalone="yes"?>
<Relationships xmlns="http://schemas.openxmlformats.org/package/2006/relationships"><Relationship Id="rId2" Type="http://schemas.openxmlformats.org/officeDocument/2006/relationships/image" Target="../media/image169.emf"/><Relationship Id="rId1" Type="http://schemas.openxmlformats.org/officeDocument/2006/relationships/slideMaster" Target="../slideMasters/slideMaster4.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171.emf"/><Relationship Id="rId1" Type="http://schemas.openxmlformats.org/officeDocument/2006/relationships/slideMaster" Target="../slideMasters/slideMaster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172.png"/><Relationship Id="rId1" Type="http://schemas.openxmlformats.org/officeDocument/2006/relationships/slideMaster" Target="../slideMasters/slideMaster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1.emf"/><Relationship Id="rId1" Type="http://schemas.openxmlformats.org/officeDocument/2006/relationships/slideMaster" Target="../slideMasters/slideMaster5.xml"/></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171.emf"/><Relationship Id="rId1" Type="http://schemas.openxmlformats.org/officeDocument/2006/relationships/slideMaster" Target="../slideMasters/slideMaster5.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171.emf"/><Relationship Id="rId1" Type="http://schemas.openxmlformats.org/officeDocument/2006/relationships/slideMaster" Target="../slideMasters/slideMaster5.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171.emf"/><Relationship Id="rId1" Type="http://schemas.openxmlformats.org/officeDocument/2006/relationships/slideMaster" Target="../slideMasters/slideMaster5.xml"/></Relationships>
</file>

<file path=ppt/slideLayouts/_rels/slideLayout145.xml.rels><?xml version="1.0" encoding="UTF-8" standalone="yes"?>
<Relationships xmlns="http://schemas.openxmlformats.org/package/2006/relationships"><Relationship Id="rId3" Type="http://schemas.openxmlformats.org/officeDocument/2006/relationships/image" Target="../media/image171.emf"/><Relationship Id="rId2" Type="http://schemas.openxmlformats.org/officeDocument/2006/relationships/image" Target="../media/image174.png"/><Relationship Id="rId1" Type="http://schemas.openxmlformats.org/officeDocument/2006/relationships/slideMaster" Target="../slideMasters/slideMaster5.xml"/></Relationships>
</file>

<file path=ppt/slideLayouts/_rels/slideLayout146.xml.rels><?xml version="1.0" encoding="UTF-8" standalone="yes"?>
<Relationships xmlns="http://schemas.openxmlformats.org/package/2006/relationships"><Relationship Id="rId3" Type="http://schemas.openxmlformats.org/officeDocument/2006/relationships/image" Target="../media/image171.emf"/><Relationship Id="rId2" Type="http://schemas.openxmlformats.org/officeDocument/2006/relationships/image" Target="../media/image175.png"/><Relationship Id="rId1" Type="http://schemas.openxmlformats.org/officeDocument/2006/relationships/slideMaster" Target="../slideMasters/slideMaster5.xml"/></Relationships>
</file>

<file path=ppt/slideLayouts/_rels/slideLayout147.xml.rels><?xml version="1.0" encoding="UTF-8" standalone="yes"?>
<Relationships xmlns="http://schemas.openxmlformats.org/package/2006/relationships"><Relationship Id="rId3" Type="http://schemas.openxmlformats.org/officeDocument/2006/relationships/image" Target="../media/image171.emf"/><Relationship Id="rId2" Type="http://schemas.openxmlformats.org/officeDocument/2006/relationships/image" Target="../media/image176.png"/><Relationship Id="rId1" Type="http://schemas.openxmlformats.org/officeDocument/2006/relationships/slideMaster" Target="../slideMasters/slideMaster5.xml"/></Relationships>
</file>

<file path=ppt/slideLayouts/_rels/slideLayout148.xml.rels><?xml version="1.0" encoding="UTF-8" standalone="yes"?>
<Relationships xmlns="http://schemas.openxmlformats.org/package/2006/relationships"><Relationship Id="rId3" Type="http://schemas.openxmlformats.org/officeDocument/2006/relationships/image" Target="../media/image171.emf"/><Relationship Id="rId2" Type="http://schemas.openxmlformats.org/officeDocument/2006/relationships/image" Target="../media/image177.png"/><Relationship Id="rId1" Type="http://schemas.openxmlformats.org/officeDocument/2006/relationships/slideMaster" Target="../slideMasters/slideMaster5.xml"/></Relationships>
</file>

<file path=ppt/slideLayouts/_rels/slideLayout149.xml.rels><?xml version="1.0" encoding="UTF-8" standalone="yes"?>
<Relationships xmlns="http://schemas.openxmlformats.org/package/2006/relationships"><Relationship Id="rId2" Type="http://schemas.openxmlformats.org/officeDocument/2006/relationships/image" Target="../media/image171.emf"/><Relationship Id="rId1" Type="http://schemas.openxmlformats.org/officeDocument/2006/relationships/slideMaster" Target="../slideMasters/slideMaster5.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178.png"/><Relationship Id="rId1" Type="http://schemas.openxmlformats.org/officeDocument/2006/relationships/slideMaster" Target="../slideMasters/slideMaster6.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178.png"/><Relationship Id="rId1" Type="http://schemas.openxmlformats.org/officeDocument/2006/relationships/slideMaster" Target="../slideMasters/slideMaster6.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178.png"/><Relationship Id="rId1" Type="http://schemas.openxmlformats.org/officeDocument/2006/relationships/slideMaster" Target="../slideMasters/slideMaster6.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178.png"/><Relationship Id="rId1" Type="http://schemas.openxmlformats.org/officeDocument/2006/relationships/slideMaster" Target="../slideMasters/slideMaster6.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178.png"/><Relationship Id="rId1" Type="http://schemas.openxmlformats.org/officeDocument/2006/relationships/slideMaster" Target="../slideMasters/slideMaster6.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179.svg"/><Relationship Id="rId1" Type="http://schemas.openxmlformats.org/officeDocument/2006/relationships/slideMaster" Target="../slideMasters/slideMaster6.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179.svg"/><Relationship Id="rId1" Type="http://schemas.openxmlformats.org/officeDocument/2006/relationships/slideMaster" Target="../slideMasters/slideMaster6.xml"/></Relationships>
</file>

<file path=ppt/slideLayouts/_rels/slideLayout163.xml.rels><?xml version="1.0" encoding="UTF-8" standalone="yes"?>
<Relationships xmlns="http://schemas.openxmlformats.org/package/2006/relationships"><Relationship Id="rId3" Type="http://schemas.openxmlformats.org/officeDocument/2006/relationships/image" Target="../media/image180.svg"/><Relationship Id="rId2" Type="http://schemas.openxmlformats.org/officeDocument/2006/relationships/image" Target="../media/image179.svg"/><Relationship Id="rId1" Type="http://schemas.openxmlformats.org/officeDocument/2006/relationships/slideMaster" Target="../slideMasters/slideMaster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2.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image" Target="../media/image171.emf"/><Relationship Id="rId1" Type="http://schemas.openxmlformats.org/officeDocument/2006/relationships/slideMaster" Target="../slideMasters/slideMaster7.xml"/></Relationships>
</file>

<file path=ppt/slideLayouts/_rels/slideLayout173.xml.rels><?xml version="1.0" encoding="UTF-8" standalone="yes"?>
<Relationships xmlns="http://schemas.openxmlformats.org/package/2006/relationships"><Relationship Id="rId3" Type="http://schemas.openxmlformats.org/officeDocument/2006/relationships/image" Target="../media/image169.emf"/><Relationship Id="rId2" Type="http://schemas.openxmlformats.org/officeDocument/2006/relationships/image" Target="../media/image183.svg"/><Relationship Id="rId1" Type="http://schemas.openxmlformats.org/officeDocument/2006/relationships/slideMaster" Target="../slideMasters/slideMaster7.xml"/><Relationship Id="rId4" Type="http://schemas.openxmlformats.org/officeDocument/2006/relationships/image" Target="../media/image184.png"/></Relationships>
</file>

<file path=ppt/slideLayouts/_rels/slideLayout174.xml.rels><?xml version="1.0" encoding="UTF-8" standalone="yes"?>
<Relationships xmlns="http://schemas.openxmlformats.org/package/2006/relationships"><Relationship Id="rId3" Type="http://schemas.openxmlformats.org/officeDocument/2006/relationships/image" Target="../media/image171.emf"/><Relationship Id="rId2" Type="http://schemas.openxmlformats.org/officeDocument/2006/relationships/slideMaster" Target="../slideMasters/slideMaster7.xml"/><Relationship Id="rId1" Type="http://schemas.openxmlformats.org/officeDocument/2006/relationships/tags" Target="../tags/tag4.xml"/><Relationship Id="rId4" Type="http://schemas.openxmlformats.org/officeDocument/2006/relationships/image" Target="../media/image182.png"/></Relationships>
</file>

<file path=ppt/slideLayouts/_rels/slideLayout175.xml.rels><?xml version="1.0" encoding="UTF-8" standalone="yes"?>
<Relationships xmlns="http://schemas.openxmlformats.org/package/2006/relationships"><Relationship Id="rId2" Type="http://schemas.openxmlformats.org/officeDocument/2006/relationships/image" Target="../media/image183.svg"/><Relationship Id="rId1" Type="http://schemas.openxmlformats.org/officeDocument/2006/relationships/slideMaster" Target="../slideMasters/slideMaster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7.xml.rels><?xml version="1.0" encoding="UTF-8" standalone="yes"?>
<Relationships xmlns="http://schemas.openxmlformats.org/package/2006/relationships"><Relationship Id="rId3" Type="http://schemas.openxmlformats.org/officeDocument/2006/relationships/image" Target="../media/image185.svg"/><Relationship Id="rId2" Type="http://schemas.openxmlformats.org/officeDocument/2006/relationships/image" Target="../media/image30.svg"/><Relationship Id="rId1" Type="http://schemas.openxmlformats.org/officeDocument/2006/relationships/slideMaster" Target="../slideMasters/slideMaster7.xml"/><Relationship Id="rId4" Type="http://schemas.openxmlformats.org/officeDocument/2006/relationships/image" Target="../media/image186.png"/></Relationships>
</file>

<file path=ppt/slideLayouts/_rels/slideLayout178.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185.svg"/><Relationship Id="rId1" Type="http://schemas.openxmlformats.org/officeDocument/2006/relationships/slideMaster" Target="../slideMasters/slideMaster7.xml"/></Relationships>
</file>

<file path=ppt/slideLayouts/_rels/slideLayout179.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185.svg"/><Relationship Id="rId1" Type="http://schemas.openxmlformats.org/officeDocument/2006/relationships/slideMaster" Target="../slideMasters/slideMaster7.xml"/></Relationships>
</file>

<file path=ppt/slideLayouts/_rels/slideLayout180.xml.rels><?xml version="1.0" encoding="UTF-8" standalone="yes"?>
<Relationships xmlns="http://schemas.openxmlformats.org/package/2006/relationships"><Relationship Id="rId3" Type="http://schemas.openxmlformats.org/officeDocument/2006/relationships/image" Target="../media/image185.svg"/><Relationship Id="rId2" Type="http://schemas.openxmlformats.org/officeDocument/2006/relationships/image" Target="../media/image30.svg"/><Relationship Id="rId1" Type="http://schemas.openxmlformats.org/officeDocument/2006/relationships/slideMaster" Target="../slideMasters/slideMaster7.xml"/></Relationships>
</file>

<file path=ppt/slideLayouts/_rels/slideLayout181.xml.rels><?xml version="1.0" encoding="UTF-8" standalone="yes"?>
<Relationships xmlns="http://schemas.openxmlformats.org/package/2006/relationships"><Relationship Id="rId3" Type="http://schemas.openxmlformats.org/officeDocument/2006/relationships/image" Target="../media/image185.svg"/><Relationship Id="rId2" Type="http://schemas.openxmlformats.org/officeDocument/2006/relationships/slideMaster" Target="../slideMasters/slideMaster7.xml"/><Relationship Id="rId1" Type="http://schemas.openxmlformats.org/officeDocument/2006/relationships/tags" Target="../tags/tag5.xml"/><Relationship Id="rId4" Type="http://schemas.openxmlformats.org/officeDocument/2006/relationships/image" Target="../media/image30.svg"/></Relationships>
</file>

<file path=ppt/slideLayouts/_rels/slideLayout182.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slideMaster" Target="../slideMasters/slideMaster7.xml"/><Relationship Id="rId1" Type="http://schemas.openxmlformats.org/officeDocument/2006/relationships/tags" Target="../tags/tag6.xml"/></Relationships>
</file>

<file path=ppt/slideLayouts/_rels/slideLayout183.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slideMaster" Target="../slideMasters/slideMaster7.xml"/><Relationship Id="rId1" Type="http://schemas.openxmlformats.org/officeDocument/2006/relationships/tags" Target="../tags/tag7.xml"/></Relationships>
</file>

<file path=ppt/slideLayouts/_rels/slideLayout184.xml.rels><?xml version="1.0" encoding="UTF-8" standalone="yes"?>
<Relationships xmlns="http://schemas.openxmlformats.org/package/2006/relationships"><Relationship Id="rId3" Type="http://schemas.openxmlformats.org/officeDocument/2006/relationships/image" Target="../media/image187.svg"/><Relationship Id="rId2" Type="http://schemas.openxmlformats.org/officeDocument/2006/relationships/slideMaster" Target="../slideMasters/slideMaster7.xml"/><Relationship Id="rId1" Type="http://schemas.openxmlformats.org/officeDocument/2006/relationships/tags" Target="../tags/tag8.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Master" Target="../slideMasters/slideMaster7.xml"/></Relationships>
</file>

<file path=ppt/slideLayouts/_rels/slideLayout186.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slideMaster" Target="../slideMasters/slideMaster7.xml"/><Relationship Id="rId1" Type="http://schemas.openxmlformats.org/officeDocument/2006/relationships/tags" Target="../tags/tag9.xml"/></Relationships>
</file>

<file path=ppt/slideLayouts/_rels/slideLayout187.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slideMaster" Target="../slideMasters/slideMaster7.xml"/><Relationship Id="rId1" Type="http://schemas.openxmlformats.org/officeDocument/2006/relationships/tags" Target="../tags/tag1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B53FBF24-EE52-9152-2D40-87550FF4CBF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209893" cy="6858000"/>
          </a:xfrm>
          <a:prstGeom prst="rect">
            <a:avLst/>
          </a:prstGeom>
        </p:spPr>
      </p:pic>
      <p:pic>
        <p:nvPicPr>
          <p:cNvPr id="6" name="Picture 5" descr="A close up of a corner of a paper&#10;&#10;AI-generated content may be incorrect.">
            <a:extLst>
              <a:ext uri="{FF2B5EF4-FFF2-40B4-BE49-F238E27FC236}">
                <a16:creationId xmlns:a16="http://schemas.microsoft.com/office/drawing/2014/main" id="{58082223-228D-0D73-1BE9-2EF2BFACD893}"/>
              </a:ext>
            </a:extLst>
          </p:cNvPr>
          <p:cNvPicPr>
            <a:picLocks noChangeAspect="1"/>
          </p:cNvPicPr>
          <p:nvPr userDrawn="1"/>
        </p:nvPicPr>
        <p:blipFill>
          <a:blip r:embed="rId3">
            <a:alphaModFix amt="85000"/>
            <a:extLst>
              <a:ext uri="{BEBA8EAE-BF5A-486C-A8C5-ECC9F3942E4B}">
                <a14:imgProps xmlns:a14="http://schemas.microsoft.com/office/drawing/2010/main">
                  <a14:imgLayer r:embed="rId4">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835" t="-3489" r="308" b="3489"/>
          <a:stretch>
            <a:fillRect/>
          </a:stretch>
        </p:blipFill>
        <p:spPr>
          <a:xfrm rot="5400000" flipV="1">
            <a:off x="5793471" y="281511"/>
            <a:ext cx="6730538" cy="6125480"/>
          </a:xfrm>
          <a:prstGeom prst="rect">
            <a:avLst/>
          </a:prstGeom>
        </p:spPr>
      </p:pic>
      <p:pic>
        <p:nvPicPr>
          <p:cNvPr id="13" name="Picture 12">
            <a:extLst>
              <a:ext uri="{FF2B5EF4-FFF2-40B4-BE49-F238E27FC236}">
                <a16:creationId xmlns:a16="http://schemas.microsoft.com/office/drawing/2014/main" id="{5349DB46-2E1F-33DC-CBA7-D279F98549A8}"/>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B0CEF29F-AD69-0E43-342A-9B87F2F60C02}"/>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B3CE10E-3DEF-3797-28AD-A45FD0739AA4}"/>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pic>
        <p:nvPicPr>
          <p:cNvPr id="5" name="Graphic 4">
            <a:extLst>
              <a:ext uri="{FF2B5EF4-FFF2-40B4-BE49-F238E27FC236}">
                <a16:creationId xmlns:a16="http://schemas.microsoft.com/office/drawing/2014/main" id="{16F0688E-A432-CBE8-0938-3716FFF4C36A}"/>
              </a:ext>
            </a:extLst>
          </p:cNvPr>
          <p:cNvPicPr>
            <a:picLocks/>
          </p:cNvPicPr>
          <p:nvPr userDrawn="1"/>
        </p:nvPicPr>
        <p:blipFill>
          <a:blip r:embed="rId6"/>
          <a:srcRect/>
          <a:stretch/>
        </p:blipFill>
        <p:spPr>
          <a:xfrm>
            <a:off x="481040" y="712163"/>
            <a:ext cx="2971800" cy="704088"/>
          </a:xfrm>
          <a:prstGeom prst="rect">
            <a:avLst/>
          </a:prstGeom>
        </p:spPr>
      </p:pic>
    </p:spTree>
    <p:extLst>
      <p:ext uri="{BB962C8B-B14F-4D97-AF65-F5344CB8AC3E}">
        <p14:creationId xmlns:p14="http://schemas.microsoft.com/office/powerpoint/2010/main" val="314997507"/>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3">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6" name="Graphic 25">
            <a:extLst>
              <a:ext uri="{FF2B5EF4-FFF2-40B4-BE49-F238E27FC236}">
                <a16:creationId xmlns:a16="http://schemas.microsoft.com/office/drawing/2014/main" id="{D68EE504-0061-C86F-7C4A-E4787ED6DEB3}"/>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481040" y="713232"/>
            <a:ext cx="1337566" cy="705394"/>
          </a:xfrm>
          <a:prstGeom prst="rect">
            <a:avLst/>
          </a:pr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F8EC1A4-C990-1806-D162-5E0CA8201959}"/>
              </a:ext>
            </a:extLst>
          </p:cNvPr>
          <p:cNvSpPr>
            <a:spLocks noGrp="1"/>
          </p:cNvSpPr>
          <p:nvPr>
            <p:ph type="title"/>
          </p:nvPr>
        </p:nvSpPr>
        <p:spPr>
          <a:xfrm>
            <a:off x="591451" y="2511166"/>
            <a:ext cx="5504550"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65ED941-89EA-A7B1-0F7E-AB2C3A360992}"/>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359854558"/>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lide title 3">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403" t="8437" r="24933" b="17871"/>
          <a:stretch>
            <a:fillRect/>
          </a:stretch>
        </p:blipFill>
        <p:spPr>
          <a:xfrm>
            <a:off x="5488599" y="-1"/>
            <a:ext cx="6721295" cy="6704117"/>
          </a:xfrm>
          <a:prstGeom prst="rect">
            <a:avLst/>
          </a:prstGeom>
        </p:spPr>
      </p:pic>
      <p:pic>
        <p:nvPicPr>
          <p:cNvPr id="9" name="Graphic 8">
            <a:extLst>
              <a:ext uri="{FF2B5EF4-FFF2-40B4-BE49-F238E27FC236}">
                <a16:creationId xmlns:a16="http://schemas.microsoft.com/office/drawing/2014/main" id="{E56B8725-F274-0386-69F7-43D4973C88FB}"/>
              </a:ext>
            </a:extLst>
          </p:cNvPr>
          <p:cNvPicPr>
            <a:picLocks noChangeAspect="1"/>
          </p:cNvPicPr>
          <p:nvPr userDrawn="1"/>
        </p:nvPicPr>
        <p:blipFill>
          <a:blip>
            <a:extLst>
              <a:ext uri="{96DAC541-7B7A-43D3-8B79-37D633B846F1}">
                <asvg:svgBlip xmlns:asvg="http://schemas.microsoft.com/office/drawing/2016/SVG/main" r:embed="rId4"/>
              </a:ext>
            </a:extLst>
          </a:blip>
          <a:srcRect l="42711"/>
          <a:stretch>
            <a:fillRect/>
          </a:stretch>
        </p:blipFill>
        <p:spPr>
          <a:xfrm>
            <a:off x="553107" y="645732"/>
            <a:ext cx="1187697" cy="787800"/>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90DDCB4A-090E-DB77-E702-EFFDB3D32280}"/>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8599F99-D574-5D55-8723-03233D2B17BF}"/>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93149369"/>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4">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r="30488" b="42725"/>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t="14771" r="11937"/>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t="98301" r="96994"/>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l="-11723" t="71799" r="100000" b="1699"/>
          <a:stretch>
            <a:fill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18" name="Graphic 17">
            <a:extLst>
              <a:ext uri="{FF2B5EF4-FFF2-40B4-BE49-F238E27FC236}">
                <a16:creationId xmlns:a16="http://schemas.microsoft.com/office/drawing/2014/main" id="{A34BDEDB-DBBC-A920-0DAA-C092A8054208}"/>
              </a:ext>
            </a:extLst>
          </p:cNvPr>
          <p:cNvPicPr>
            <a:picLocks noChangeAspect="1"/>
          </p:cNvPicPr>
          <p:nvPr userDrawn="1"/>
        </p:nvPicPr>
        <p:blipFill>
          <a:blip>
            <a:extLst>
              <a:ext uri="{96DAC541-7B7A-43D3-8B79-37D633B846F1}">
                <asvg:svgBlip xmlns:asvg="http://schemas.microsoft.com/office/drawing/2016/SVG/main" r:embed="rId7"/>
              </a:ext>
            </a:extLst>
          </a:blip>
          <a:srcRect l="42711"/>
          <a:stretch>
            <a:fillRect/>
          </a:stretch>
        </p:blipFill>
        <p:spPr>
          <a:xfrm>
            <a:off x="553107" y="645732"/>
            <a:ext cx="1187697" cy="787800"/>
          </a:xfrm>
          <a:prstGeom prst="rect">
            <a:avLst/>
          </a:pr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8"/>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3C2A488F-B855-8BA1-7EAB-FAFD6264E835}"/>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DC3852C-4431-C777-7E3A-08951A007D72}"/>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77781101"/>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1">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841804CA-5B33-245C-AE53-73C33CB23EE3}"/>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790108608"/>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2">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7FE96B6A-22DF-4905-8725-EB791B1D476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241169425"/>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3">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2" name="Picture 1" descr="A close up of a corner of a paper&#10;&#10;AI-generated content may be incorrect.">
            <a:extLst>
              <a:ext uri="{FF2B5EF4-FFF2-40B4-BE49-F238E27FC236}">
                <a16:creationId xmlns:a16="http://schemas.microsoft.com/office/drawing/2014/main" id="{9D1D243A-BEC8-31C0-957B-7041D1ECEAB7}"/>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39669" t="-3489" r="308" b="5012"/>
          <a:stretch>
            <a:fillRect/>
          </a:stretch>
        </p:blipFill>
        <p:spPr>
          <a:xfrm rot="10800000" flipH="1" flipV="1">
            <a:off x="5931363" y="3132150"/>
            <a:ext cx="6260637" cy="3725849"/>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0" name="Title Placeholder 1">
            <a:extLst>
              <a:ext uri="{FF2B5EF4-FFF2-40B4-BE49-F238E27FC236}">
                <a16:creationId xmlns:a16="http://schemas.microsoft.com/office/drawing/2014/main" id="{A88E3D19-2226-DDC2-A8D5-813993AE86C9}"/>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802955987"/>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4">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1" name="Picture 10" descr="A blue and orange background&#10;&#10;AI-generated content may be incorrect.">
            <a:extLst>
              <a:ext uri="{FF2B5EF4-FFF2-40B4-BE49-F238E27FC236}">
                <a16:creationId xmlns:a16="http://schemas.microsoft.com/office/drawing/2014/main" id="{051DD8BC-6E15-4478-EACE-6ADFF16CF9E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4">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0F261CA3-A777-DE33-D141-CA5CC5633FDA}"/>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614717686"/>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5">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403" t="8437" r="24933" b="17871"/>
          <a:stretch>
            <a:fillRect/>
          </a:stretch>
        </p:blipFill>
        <p:spPr>
          <a:xfrm>
            <a:off x="5488599" y="-1"/>
            <a:ext cx="6721295" cy="6704117"/>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8291BFD-F619-0250-71BD-ED5F5475E9F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06013483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6">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r="30488" b="42725"/>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t="14771" r="11937"/>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t="98301" r="96994"/>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l="-11723" t="71799" r="100000" b="1699"/>
          <a:stretch>
            <a:fill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7"/>
          <a:srcRect l="370" t="1" r="531" b="29523"/>
          <a:stretch>
            <a:fillRect/>
          </a:stretch>
        </p:blipFill>
        <p:spPr>
          <a:xfrm rot="10800000" flipV="1">
            <a:off x="-9333" y="6675119"/>
            <a:ext cx="12201331" cy="182880"/>
          </a:xfrm>
          <a:prstGeom prst="rect">
            <a:avLst/>
          </a:prstGeom>
          <a:ln>
            <a:noFill/>
          </a:ln>
          <a:effectLst/>
        </p:spPr>
      </p:pic>
      <p:sp>
        <p:nvSpPr>
          <p:cNvPr id="5" name="Title Placeholder 1">
            <a:extLst>
              <a:ext uri="{FF2B5EF4-FFF2-40B4-BE49-F238E27FC236}">
                <a16:creationId xmlns:a16="http://schemas.microsoft.com/office/drawing/2014/main" id="{ABB3877C-3695-9A63-E3CF-23A2DD86137C}"/>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1935481735"/>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4" name="Picture 3" descr="A close up of a corner of a paper&#10;&#10;AI-generated content may be incorrect.">
            <a:extLst>
              <a:ext uri="{FF2B5EF4-FFF2-40B4-BE49-F238E27FC236}">
                <a16:creationId xmlns:a16="http://schemas.microsoft.com/office/drawing/2014/main" id="{738AF8BF-88B4-941B-796C-002169F5D81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40746" t="4251" r="284" b="4637"/>
          <a:stretch>
            <a:fillRect/>
          </a:stretch>
        </p:blipFill>
        <p:spPr>
          <a:xfrm rot="10800000" flipH="1" flipV="1">
            <a:off x="-4" y="4289179"/>
            <a:ext cx="4267201" cy="2391535"/>
          </a:xfrm>
          <a:prstGeom prst="rect">
            <a:avLst/>
          </a:pr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hasCustomPrompt="1"/>
          </p:nvPr>
        </p:nvSpPr>
        <p:spPr>
          <a:xfrm>
            <a:off x="5178287"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
        <p:nvSpPr>
          <p:cNvPr id="5" name="Text Placeholder 3">
            <a:extLst>
              <a:ext uri="{FF2B5EF4-FFF2-40B4-BE49-F238E27FC236}">
                <a16:creationId xmlns:a16="http://schemas.microsoft.com/office/drawing/2014/main" id="{481F9AB0-2AFF-1686-C6D2-FA4E95E9CF7A}"/>
              </a:ext>
            </a:extLst>
          </p:cNvPr>
          <p:cNvSpPr>
            <a:spLocks noGrp="1"/>
          </p:cNvSpPr>
          <p:nvPr>
            <p:ph idx="10" hasCustomPrompt="1"/>
          </p:nvPr>
        </p:nvSpPr>
        <p:spPr>
          <a:xfrm>
            <a:off x="8873985"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0" name="Text Placeholder 3">
            <a:extLst>
              <a:ext uri="{FF2B5EF4-FFF2-40B4-BE49-F238E27FC236}">
                <a16:creationId xmlns:a16="http://schemas.microsoft.com/office/drawing/2014/main" id="{E521278D-83E6-60F0-DE85-9BBB167AD000}"/>
              </a:ext>
            </a:extLst>
          </p:cNvPr>
          <p:cNvSpPr>
            <a:spLocks noGrp="1"/>
          </p:cNvSpPr>
          <p:nvPr>
            <p:ph idx="11" hasCustomPrompt="1"/>
          </p:nvPr>
        </p:nvSpPr>
        <p:spPr>
          <a:xfrm>
            <a:off x="5178287"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1" name="Text Placeholder 3">
            <a:extLst>
              <a:ext uri="{FF2B5EF4-FFF2-40B4-BE49-F238E27FC236}">
                <a16:creationId xmlns:a16="http://schemas.microsoft.com/office/drawing/2014/main" id="{A21CEE09-B3B0-47A7-6B86-65FF85C6967C}"/>
              </a:ext>
            </a:extLst>
          </p:cNvPr>
          <p:cNvSpPr>
            <a:spLocks noGrp="1"/>
          </p:cNvSpPr>
          <p:nvPr>
            <p:ph idx="12" hasCustomPrompt="1"/>
          </p:nvPr>
        </p:nvSpPr>
        <p:spPr>
          <a:xfrm>
            <a:off x="8873985"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4" name="Text Placeholder 3">
            <a:extLst>
              <a:ext uri="{FF2B5EF4-FFF2-40B4-BE49-F238E27FC236}">
                <a16:creationId xmlns:a16="http://schemas.microsoft.com/office/drawing/2014/main" id="{45337E61-848B-2D2F-C9C0-746F07AA0467}"/>
              </a:ext>
            </a:extLst>
          </p:cNvPr>
          <p:cNvSpPr>
            <a:spLocks noGrp="1"/>
          </p:cNvSpPr>
          <p:nvPr>
            <p:ph idx="13" hasCustomPrompt="1"/>
          </p:nvPr>
        </p:nvSpPr>
        <p:spPr>
          <a:xfrm>
            <a:off x="5178287"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5" name="Text Placeholder 3">
            <a:extLst>
              <a:ext uri="{FF2B5EF4-FFF2-40B4-BE49-F238E27FC236}">
                <a16:creationId xmlns:a16="http://schemas.microsoft.com/office/drawing/2014/main" id="{C23AA298-3C87-59E0-54D9-D70EB4EF262F}"/>
              </a:ext>
            </a:extLst>
          </p:cNvPr>
          <p:cNvSpPr>
            <a:spLocks noGrp="1"/>
          </p:cNvSpPr>
          <p:nvPr>
            <p:ph idx="14" hasCustomPrompt="1"/>
          </p:nvPr>
        </p:nvSpPr>
        <p:spPr>
          <a:xfrm>
            <a:off x="8873985"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Tree>
    <p:extLst>
      <p:ext uri="{BB962C8B-B14F-4D97-AF65-F5344CB8AC3E}">
        <p14:creationId xmlns:p14="http://schemas.microsoft.com/office/powerpoint/2010/main" val="1382752761"/>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7" name="Picture 6" descr="A colorful curved object on a black background&#10;&#10;AI-generated content may be incorrect.">
            <a:extLst>
              <a:ext uri="{FF2B5EF4-FFF2-40B4-BE49-F238E27FC236}">
                <a16:creationId xmlns:a16="http://schemas.microsoft.com/office/drawing/2014/main" id="{0B19AD7D-AD70-629E-3C43-4550DB340BB4}"/>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38580" t="9128" r="-26999" b="13405"/>
          <a:stretch>
            <a:fillRect/>
          </a:stretch>
        </p:blipFill>
        <p:spPr>
          <a:xfrm rot="14957738">
            <a:off x="-1612069" y="511985"/>
            <a:ext cx="7143866" cy="6393705"/>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8" name="Text Placeholder 3">
            <a:extLst>
              <a:ext uri="{FF2B5EF4-FFF2-40B4-BE49-F238E27FC236}">
                <a16:creationId xmlns:a16="http://schemas.microsoft.com/office/drawing/2014/main" id="{1237AE35-A655-4E3E-2695-F11A2D8F4871}"/>
              </a:ext>
            </a:extLst>
          </p:cNvPr>
          <p:cNvSpPr>
            <a:spLocks noGrp="1"/>
          </p:cNvSpPr>
          <p:nvPr>
            <p:ph idx="1"/>
          </p:nvPr>
        </p:nvSpPr>
        <p:spPr>
          <a:xfrm>
            <a:off x="6091332" y="1441655"/>
            <a:ext cx="5511388" cy="2499146"/>
          </a:xfrm>
          <a:prstGeom prst="rect">
            <a:avLst/>
          </a:prstGeom>
        </p:spPr>
        <p:txBody>
          <a:bodyPr vert="horz" wrap="square" lIns="0" tIns="0" rIns="0" bIns="0" rtlCol="0">
            <a:spAutoFit/>
          </a:bodyPr>
          <a:lstStyle>
            <a:lvl1pPr>
              <a:defRPr sz="2800">
                <a:solidFill>
                  <a:schemeClr val="bg1"/>
                </a:solidFill>
              </a:defRPr>
            </a:lvl1pPr>
            <a:lvl2pPr>
              <a:defRPr sz="2800">
                <a:solidFill>
                  <a:schemeClr val="bg1"/>
                </a:solidFill>
              </a:defRPr>
            </a:lvl2pPr>
            <a:lvl3pPr>
              <a:defRPr sz="2800">
                <a:solidFill>
                  <a:schemeClr val="bg1"/>
                </a:solidFill>
              </a:defRPr>
            </a:lvl3pPr>
            <a:lvl4pPr>
              <a:defRPr sz="2800">
                <a:solidFill>
                  <a:schemeClr val="bg1"/>
                </a:solidFill>
              </a:defRPr>
            </a:lvl4pPr>
            <a:lvl5pPr>
              <a:defRPr sz="2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1">
            <a:extLst>
              <a:ext uri="{FF2B5EF4-FFF2-40B4-BE49-F238E27FC236}">
                <a16:creationId xmlns:a16="http://schemas.microsoft.com/office/drawing/2014/main" id="{2EDA46B1-A4F7-91DB-14EA-5ACDCE48E9BA}"/>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Tree>
    <p:extLst>
      <p:ext uri="{BB962C8B-B14F-4D97-AF65-F5344CB8AC3E}">
        <p14:creationId xmlns:p14="http://schemas.microsoft.com/office/powerpoint/2010/main" val="2287724514"/>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178287" y="605657"/>
            <a:ext cx="6442213" cy="1465016"/>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605657"/>
            <a:ext cx="2482166"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698424725"/>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ackground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80098791"/>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ackground 2">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81C1390B-DA6C-0C43-6516-B4F79B35830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1"/>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2D2FB8B6-DDDF-697C-B70D-3ADE6D7DB1E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000883187"/>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ackground 3">
    <p:spTree>
      <p:nvGrpSpPr>
        <p:cNvPr id="1" name=""/>
        <p:cNvGrpSpPr/>
        <p:nvPr/>
      </p:nvGrpSpPr>
      <p:grpSpPr>
        <a:xfrm>
          <a:off x="0" y="0"/>
          <a:ext cx="0" cy="0"/>
          <a:chOff x="0" y="0"/>
          <a:chExt cx="0" cy="0"/>
        </a:xfrm>
      </p:grpSpPr>
      <p:pic>
        <p:nvPicPr>
          <p:cNvPr id="3" name="Picture 2" descr="A blue and red background&#10;&#10;AI-generated content may be incorrect.">
            <a:extLst>
              <a:ext uri="{FF2B5EF4-FFF2-40B4-BE49-F238E27FC236}">
                <a16:creationId xmlns:a16="http://schemas.microsoft.com/office/drawing/2014/main" id="{BBFC8868-BCF8-2EF4-AE9B-8641F358F3F5}"/>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1345" b="4744"/>
          <a:stretch>
            <a:fillRect/>
          </a:stretch>
        </p:blipFill>
        <p:spPr>
          <a:xfrm>
            <a:off x="0" y="0"/>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17832389-BBB4-D415-2E01-214D01BA99EF}"/>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377231938"/>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ackground 4">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E3AEC7EF-E1D3-2298-1DBE-67672CD44B5A}"/>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576" b="4818"/>
          <a:stretch>
            <a:fillRect/>
          </a:stretch>
        </p:blipFill>
        <p:spPr>
          <a:xfrm>
            <a:off x="-9334" y="1"/>
            <a:ext cx="12201333"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90CC1B2A-918B-0FDA-2DDE-31F074644669}"/>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001960294"/>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ackground 5">
    <p:spTree>
      <p:nvGrpSpPr>
        <p:cNvPr id="1" name=""/>
        <p:cNvGrpSpPr/>
        <p:nvPr/>
      </p:nvGrpSpPr>
      <p:grpSpPr>
        <a:xfrm>
          <a:off x="0" y="0"/>
          <a:ext cx="0" cy="0"/>
          <a:chOff x="0" y="0"/>
          <a:chExt cx="0" cy="0"/>
        </a:xfrm>
      </p:grpSpPr>
      <p:pic>
        <p:nvPicPr>
          <p:cNvPr id="2" name="Picture 1" descr="A blue and black background&#10;&#10;AI-generated content may be incorrect.">
            <a:extLst>
              <a:ext uri="{FF2B5EF4-FFF2-40B4-BE49-F238E27FC236}">
                <a16:creationId xmlns:a16="http://schemas.microsoft.com/office/drawing/2014/main" id="{01333BD5-0115-B424-BB58-BBB0B87C1CED}"/>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1042" b="4818"/>
          <a:stretch>
            <a:fillRect/>
          </a:stretch>
        </p:blipFill>
        <p:spPr>
          <a:xfrm>
            <a:off x="-1" y="0"/>
            <a:ext cx="12201331"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itle 1">
            <a:extLst>
              <a:ext uri="{FF2B5EF4-FFF2-40B4-BE49-F238E27FC236}">
                <a16:creationId xmlns:a16="http://schemas.microsoft.com/office/drawing/2014/main" id="{847134EB-8BAD-722F-C9AD-CF4EF682FF56}"/>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4094207957"/>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ackground 6">
    <p:spTree>
      <p:nvGrpSpPr>
        <p:cNvPr id="1" name=""/>
        <p:cNvGrpSpPr/>
        <p:nvPr/>
      </p:nvGrpSpPr>
      <p:grpSpPr>
        <a:xfrm>
          <a:off x="0" y="0"/>
          <a:ext cx="0" cy="0"/>
          <a:chOff x="0" y="0"/>
          <a:chExt cx="0" cy="0"/>
        </a:xfrm>
      </p:grpSpPr>
      <p:pic>
        <p:nvPicPr>
          <p:cNvPr id="3" name="Picture 2" descr="A blue background with a light&#10;&#10;AI-generated content may be incorrect.">
            <a:extLst>
              <a:ext uri="{FF2B5EF4-FFF2-40B4-BE49-F238E27FC236}">
                <a16:creationId xmlns:a16="http://schemas.microsoft.com/office/drawing/2014/main" id="{58CC931A-0D2A-512C-EAB0-14D8857A356E}"/>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32F7015F-B3C8-994E-AF5D-DEDEF171EB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346054911"/>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ackground 7">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15B616D5-ACB3-F40B-E303-B79FE7D1C934}"/>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56370C7-A3D5-E477-12B1-A448861CBE35}"/>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4064475573"/>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Background 7 Blank">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pic>
        <p:nvPicPr>
          <p:cNvPr id="2" name="Picture 1" descr="A blurry image of a blue and orange sky&#10;&#10;AI-generated content may be incorrect.">
            <a:extLst>
              <a:ext uri="{FF2B5EF4-FFF2-40B4-BE49-F238E27FC236}">
                <a16:creationId xmlns:a16="http://schemas.microsoft.com/office/drawing/2014/main" id="{9B7771B4-CDFD-2B0D-3256-8BD84C94F045}"/>
              </a:ext>
            </a:extLst>
          </p:cNvPr>
          <p:cNvPicPr>
            <a:picLocks noChangeAspect="1"/>
          </p:cNvPicPr>
          <p:nvPr userDrawn="1"/>
        </p:nvPicPr>
        <p:blipFill>
          <a:blip r:embed="rId3">
            <a:alphaModFix/>
            <a:extLst>
              <a:ext uri="{BEBA8EAE-BF5A-486C-A8C5-ECC9F3942E4B}">
                <a14:imgProps xmlns:a14="http://schemas.microsoft.com/office/drawing/2010/main">
                  <a14:imgLayer r:embed="rId4">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3" y="2"/>
            <a:ext cx="12201331" cy="6675117"/>
          </a:xfrm>
          <a:prstGeom prst="rect">
            <a:avLst/>
          </a:prstGeom>
          <a:effectLst/>
        </p:spPr>
      </p:pic>
    </p:spTree>
    <p:extLst>
      <p:ext uri="{BB962C8B-B14F-4D97-AF65-F5344CB8AC3E}">
        <p14:creationId xmlns:p14="http://schemas.microsoft.com/office/powerpoint/2010/main" val="3830540591"/>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Navy Background">
    <p:bg>
      <p:bgPr>
        <a:solidFill>
          <a:srgbClr val="151E47"/>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498412154"/>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pic>
        <p:nvPicPr>
          <p:cNvPr id="11" name="Picture 10" descr="A blue background with a light&#10;&#10;AI-generated content may be incorrect.">
            <a:extLst>
              <a:ext uri="{FF2B5EF4-FFF2-40B4-BE49-F238E27FC236}">
                <a16:creationId xmlns:a16="http://schemas.microsoft.com/office/drawing/2014/main" id="{3FC72557-3C59-DB05-F117-34400904D0D3}"/>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pic>
        <p:nvPicPr>
          <p:cNvPr id="6" name="Picture 5">
            <a:extLst>
              <a:ext uri="{FF2B5EF4-FFF2-40B4-BE49-F238E27FC236}">
                <a16:creationId xmlns:a16="http://schemas.microsoft.com/office/drawing/2014/main" id="{B9EE9B54-C910-AF4F-330A-965CE1B959D5}"/>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ext Placeholder 4">
            <a:extLst>
              <a:ext uri="{FF2B5EF4-FFF2-40B4-BE49-F238E27FC236}">
                <a16:creationId xmlns:a16="http://schemas.microsoft.com/office/drawing/2014/main" id="{EA931C13-91CA-1E4E-BA2A-D76092953AC5}"/>
              </a:ext>
            </a:extLst>
          </p:cNvPr>
          <p:cNvSpPr>
            <a:spLocks noGrp="1"/>
          </p:cNvSpPr>
          <p:nvPr>
            <p:ph type="body" sz="quarter" idx="13" hasCustomPrompt="1"/>
          </p:nvPr>
        </p:nvSpPr>
        <p:spPr>
          <a:xfrm>
            <a:off x="3582416" y="4383719"/>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0" i="0" spc="0" baseline="0">
                <a:solidFill>
                  <a:schemeClr val="tx1"/>
                </a:solidFill>
                <a:latin typeface="+mn-lt"/>
                <a:cs typeface="Segoe UI" panose="020B0502040204020203" pitchFamily="34" charset="0"/>
              </a:defRPr>
            </a:lvl1pPr>
          </a:lstStyle>
          <a:p>
            <a:pPr lvl="0"/>
            <a:r>
              <a:rPr lang="en-US"/>
              <a:t>Company or position</a:t>
            </a:r>
          </a:p>
        </p:txBody>
      </p:sp>
      <p:sp>
        <p:nvSpPr>
          <p:cNvPr id="4" name="Text Placeholder 4">
            <a:extLst>
              <a:ext uri="{FF2B5EF4-FFF2-40B4-BE49-F238E27FC236}">
                <a16:creationId xmlns:a16="http://schemas.microsoft.com/office/drawing/2014/main" id="{8239844E-B1F9-4340-B431-2107F3D0EBC9}"/>
              </a:ext>
            </a:extLst>
          </p:cNvPr>
          <p:cNvSpPr>
            <a:spLocks noGrp="1"/>
          </p:cNvSpPr>
          <p:nvPr>
            <p:ph type="body" sz="quarter" idx="12" hasCustomPrompt="1"/>
          </p:nvPr>
        </p:nvSpPr>
        <p:spPr>
          <a:xfrm>
            <a:off x="3582416" y="4060953"/>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1" i="0" spc="0" baseline="0">
                <a:solidFill>
                  <a:schemeClr val="tx1"/>
                </a:solidFill>
                <a:latin typeface="+mn-lt"/>
                <a:cs typeface="Segoe UI Semibold" panose="020B0502040204020203" pitchFamily="34" charset="0"/>
              </a:defRPr>
            </a:lvl1pPr>
          </a:lstStyle>
          <a:p>
            <a:pPr lvl="0"/>
            <a:r>
              <a:rPr lang="en-US"/>
              <a:t>Name</a:t>
            </a:r>
          </a:p>
        </p:txBody>
      </p:sp>
      <p:pic>
        <p:nvPicPr>
          <p:cNvPr id="7" name="Picture 6" descr="Quotation mark">
            <a:extLst>
              <a:ext uri="{FF2B5EF4-FFF2-40B4-BE49-F238E27FC236}">
                <a16:creationId xmlns:a16="http://schemas.microsoft.com/office/drawing/2014/main" id="{EABB847D-C857-0388-8E19-D6724CB4046B}"/>
              </a:ext>
            </a:extLst>
          </p:cNvPr>
          <p:cNvPicPr>
            <a:picLocks noChangeAspect="1"/>
          </p:cNvPicPr>
          <p:nvPr userDrawn="1"/>
        </p:nvPicPr>
        <p:blipFill>
          <a:blip r:embed="rId4"/>
          <a:stretch>
            <a:fillRect/>
          </a:stretch>
        </p:blipFill>
        <p:spPr>
          <a:xfrm>
            <a:off x="584200" y="1490472"/>
            <a:ext cx="2226687" cy="1938528"/>
          </a:xfrm>
          <a:prstGeom prst="rect">
            <a:avLst/>
          </a:prstGeom>
          <a:noFill/>
        </p:spPr>
      </p:pic>
      <p:sp>
        <p:nvSpPr>
          <p:cNvPr id="3" name="Title 1">
            <a:extLst>
              <a:ext uri="{FF2B5EF4-FFF2-40B4-BE49-F238E27FC236}">
                <a16:creationId xmlns:a16="http://schemas.microsoft.com/office/drawing/2014/main" id="{C62AA90A-06F1-29E3-2ABB-61028BFA1A77}"/>
              </a:ext>
            </a:extLst>
          </p:cNvPr>
          <p:cNvSpPr>
            <a:spLocks noGrp="1"/>
          </p:cNvSpPr>
          <p:nvPr>
            <p:ph type="title"/>
          </p:nvPr>
        </p:nvSpPr>
        <p:spPr>
          <a:xfrm>
            <a:off x="3582416" y="3088260"/>
            <a:ext cx="8025384" cy="498598"/>
          </a:xfrm>
          <a:prstGeom prst="rect">
            <a:avLst/>
          </a:prstGeom>
        </p:spPr>
        <p:txBody>
          <a:bodyPr lIns="0" rIns="0"/>
          <a:lstStyle>
            <a:lvl1pPr marL="0" algn="l" defTabSz="457200" rtl="0" eaLnBrk="1" latinLnBrk="0" hangingPunct="1">
              <a:lnSpc>
                <a:spcPct val="90000"/>
              </a:lnSpc>
              <a:spcBef>
                <a:spcPts val="0"/>
              </a:spcBef>
              <a:buNone/>
              <a:defRPr lang="en-US" sz="3600" b="0" kern="1200" cap="none" spc="0" baseline="0" dirty="0">
                <a:ln>
                  <a:noFill/>
                </a:ln>
                <a:gradFill flip="none" rotWithShape="1">
                  <a:gsLst>
                    <a:gs pos="0">
                      <a:srgbClr val="94D8FE"/>
                    </a:gs>
                    <a:gs pos="100000">
                      <a:prstClr val="white"/>
                    </a:gs>
                  </a:gsLst>
                  <a:lin ang="162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684784130"/>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ayout 1">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170BB12D-8CE0-A385-EFC8-00809E995063}"/>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5841A6FB-2885-3BFF-70D4-A220E7814E50}"/>
              </a:ext>
            </a:extLst>
          </p:cNvPr>
          <p:cNvSpPr>
            <a:spLocks noGrp="1"/>
          </p:cNvSpPr>
          <p:nvPr>
            <p:ph type="title"/>
          </p:nvPr>
        </p:nvSpPr>
        <p:spPr>
          <a:xfrm>
            <a:off x="588263" y="2090220"/>
            <a:ext cx="5624968" cy="1588127"/>
          </a:xfrm>
          <a:prstGeom prst="rect">
            <a:avLst/>
          </a:prstGeom>
        </p:spPr>
        <p:txBody>
          <a:bodyPr wrap="square" lIns="0" tIns="45720" rIns="0" bIns="45720">
            <a:spAutoFit/>
          </a:bodyPr>
          <a:lstStyle>
            <a:lvl1pPr>
              <a:defRPr lang="en-US" sz="5400" spc="0" baseline="0">
                <a:ln>
                  <a:noFill/>
                </a:ln>
                <a:gradFill flip="none" rotWithShape="1">
                  <a:gsLst>
                    <a:gs pos="0">
                      <a:srgbClr val="94D8FE"/>
                    </a:gs>
                    <a:gs pos="100000">
                      <a:prstClr val="white"/>
                    </a:gs>
                  </a:gsLst>
                  <a:lin ang="16200000" scaled="1"/>
                  <a:tileRect/>
                </a:gradFill>
              </a:defRPr>
            </a:lvl1pPr>
          </a:lstStyle>
          <a:p>
            <a:pPr marL="0" lvl="0" defTabSz="457200">
              <a:lnSpc>
                <a:spcPct val="90000"/>
              </a:lnSpc>
              <a:spcBef>
                <a:spcPts val="0"/>
              </a:spcBef>
            </a:pPr>
            <a:r>
              <a:rPr lang="en-US"/>
              <a:t>Click to edit Master title style</a:t>
            </a:r>
          </a:p>
        </p:txBody>
      </p:sp>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4200" y="4253049"/>
            <a:ext cx="11018520" cy="1138773"/>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1668988"/>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ayout 2">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0"/>
            <a:ext cx="12192000" cy="6858000"/>
          </a:xfrm>
          <a:prstGeom prst="rect">
            <a:avLst/>
          </a:prstGeom>
        </p:spPr>
      </p:pic>
      <p:sp>
        <p:nvSpPr>
          <p:cNvPr id="4" name="Rectangle: Rounded Corners 3">
            <a:extLst>
              <a:ext uri="{FF2B5EF4-FFF2-40B4-BE49-F238E27FC236}">
                <a16:creationId xmlns:a16="http://schemas.microsoft.com/office/drawing/2014/main" id="{D0E162CF-D51E-042E-52CB-B4C7AD85FF93}"/>
              </a:ext>
            </a:extLst>
          </p:cNvPr>
          <p:cNvSpPr/>
          <p:nvPr userDrawn="1"/>
        </p:nvSpPr>
        <p:spPr bwMode="auto">
          <a:xfrm rot="16200000" flipH="1">
            <a:off x="3202634" y="-2045346"/>
            <a:ext cx="5786733" cy="11049002"/>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1182813" y="940284"/>
            <a:ext cx="10098100" cy="498598"/>
          </a:xfrm>
          <a:prstGeom prst="rect">
            <a:avLst/>
          </a:prstGeom>
        </p:spPr>
        <p:txBody>
          <a:bodyPr lIns="0" rIns="0"/>
          <a:lstStyle>
            <a:lvl1pPr>
              <a:defRPr spc="0" baseline="0">
                <a:solidFill>
                  <a:schemeClr val="bg1"/>
                </a:solidFill>
              </a:defRPr>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1182813" y="1741480"/>
            <a:ext cx="10098100" cy="1612749"/>
          </a:xfrm>
          <a:prstGeom prst="rect">
            <a:avLst/>
          </a:prstGeom>
        </p:spPr>
        <p:txBody>
          <a:bodyPr vert="horz" wrap="square" lIns="0" tIns="0" rIns="0" bIns="0" rtlCol="0">
            <a:sp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83253690"/>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ayou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40B3E2-2543-6A21-CBC3-324EA6159EDA}"/>
              </a:ext>
            </a:extLst>
          </p:cNvPr>
          <p:cNvSpPr/>
          <p:nvPr userDrawn="1"/>
        </p:nvSpPr>
        <p:spPr bwMode="auto">
          <a:xfrm>
            <a:off x="3048" y="0"/>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5" name="Picture 4" descr="A blurry image of a blue and orange sky&#10;&#10;AI-generated content may be incorrect.">
            <a:extLst>
              <a:ext uri="{FF2B5EF4-FFF2-40B4-BE49-F238E27FC236}">
                <a16:creationId xmlns:a16="http://schemas.microsoft.com/office/drawing/2014/main" id="{7ECCAC18-2F4F-C147-45FB-166E499C5522}"/>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6522" t="1189" r="13264" b="356"/>
          <a:stretch>
            <a:fillRect/>
          </a:stretch>
        </p:blipFill>
        <p:spPr>
          <a:xfrm rot="10800000" flipV="1">
            <a:off x="3621432" y="1"/>
            <a:ext cx="8567520" cy="6857999"/>
          </a:xfrm>
          <a:prstGeom prst="rect">
            <a:avLst/>
          </a:prstGeom>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4253948" y="2117026"/>
            <a:ext cx="7348772" cy="1465016"/>
          </a:xfrm>
          <a:prstGeom prst="rect">
            <a:avLst/>
          </a:prstGeom>
        </p:spPr>
        <p:txBody>
          <a:bodyPr vert="horz" wrap="square" lIns="0" tIns="0" rIns="0" bIns="0" rtlCol="0">
            <a:spAutoFit/>
          </a:bodyPr>
          <a:lstStyle>
            <a:lvl1pPr marL="0" indent="0">
              <a:buFontTx/>
              <a:buNone/>
              <a:defRPr baseline="0">
                <a:solidFill>
                  <a:schemeClr val="bg1"/>
                </a:solidFill>
              </a:defRPr>
            </a:lvl1pPr>
            <a:lvl2pPr>
              <a:defRPr sz="1400" baseline="0">
                <a:solidFill>
                  <a:schemeClr val="bg1"/>
                </a:solidFill>
              </a:defRPr>
            </a:lvl2pPr>
            <a:lvl3pPr>
              <a:defRPr sz="1400" baseline="0">
                <a:solidFill>
                  <a:schemeClr val="bg1"/>
                </a:solidFill>
              </a:defRPr>
            </a:lvl3pPr>
            <a:lvl4pPr>
              <a:defRPr sz="1400" baseline="0">
                <a:solidFill>
                  <a:schemeClr val="bg1"/>
                </a:solidFill>
              </a:defRPr>
            </a:lvl4pPr>
            <a:lvl5pPr>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2117026"/>
            <a:ext cx="2373598"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837082189"/>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ayout 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89DEF3-0942-1417-41F0-756470802144}"/>
              </a:ext>
            </a:extLst>
          </p:cNvPr>
          <p:cNvSpPr/>
          <p:nvPr userDrawn="1"/>
        </p:nvSpPr>
        <p:spPr bwMode="auto">
          <a:xfrm>
            <a:off x="3048" y="0"/>
            <a:ext cx="12188952" cy="6858000"/>
          </a:xfrm>
          <a:prstGeom prst="rect">
            <a:avLst/>
          </a:prstGeom>
          <a:solidFill>
            <a:srgbClr val="151E47"/>
          </a:solidFill>
          <a:ln>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9DDE651D-7217-BBE7-49BC-45969F3319F3}"/>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983" t="-246" r="24" b="356"/>
          <a:stretch>
            <a:fillRect/>
          </a:stretch>
        </p:blipFill>
        <p:spPr>
          <a:xfrm flipH="1" flipV="1">
            <a:off x="6096000" y="4492"/>
            <a:ext cx="6095994"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9279"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79" y="1140036"/>
            <a:ext cx="4589008" cy="1297925"/>
          </a:xfrm>
          <a:prstGeom prst="rect">
            <a:avLst/>
          </a:prstGeom>
        </p:spPr>
        <p:txBody>
          <a:bodyPr lIns="0" rIns="0"/>
          <a:lstStyle>
            <a:lvl1pPr>
              <a:defRPr spc="0" baseline="0"/>
            </a:lvl1pPr>
          </a:lstStyle>
          <a:p>
            <a:r>
              <a:rPr lang="en-US"/>
              <a:t>Click to edit Master title style</a:t>
            </a:r>
          </a:p>
        </p:txBody>
      </p:sp>
      <p:sp>
        <p:nvSpPr>
          <p:cNvPr id="7" name="Text Placeholder 3">
            <a:extLst>
              <a:ext uri="{FF2B5EF4-FFF2-40B4-BE49-F238E27FC236}">
                <a16:creationId xmlns:a16="http://schemas.microsoft.com/office/drawing/2014/main" id="{8C2EA7BC-13E3-34AE-5CA1-6EACB20A3A70}"/>
              </a:ext>
            </a:extLst>
          </p:cNvPr>
          <p:cNvSpPr>
            <a:spLocks noGrp="1"/>
          </p:cNvSpPr>
          <p:nvPr>
            <p:ph idx="10"/>
          </p:nvPr>
        </p:nvSpPr>
        <p:spPr>
          <a:xfrm>
            <a:off x="7031492"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3">
            <a:extLst>
              <a:ext uri="{FF2B5EF4-FFF2-40B4-BE49-F238E27FC236}">
                <a16:creationId xmlns:a16="http://schemas.microsoft.com/office/drawing/2014/main" id="{19FC8DB7-4630-1E38-B757-DD8B179A530D}"/>
              </a:ext>
            </a:extLst>
          </p:cNvPr>
          <p:cNvSpPr>
            <a:spLocks noGrp="1"/>
          </p:cNvSpPr>
          <p:nvPr>
            <p:ph idx="11" hasCustomPrompt="1"/>
          </p:nvPr>
        </p:nvSpPr>
        <p:spPr>
          <a:xfrm>
            <a:off x="7031492" y="1140036"/>
            <a:ext cx="4589008" cy="1107996"/>
          </a:xfrm>
          <a:prstGeom prst="rect">
            <a:avLst/>
          </a:prstGeom>
        </p:spPr>
        <p:txBody>
          <a:bodyPr vert="horz" wrap="square" lIns="0" tIns="0" rIns="0" bIns="0" rtlCol="0">
            <a:spAutoFit/>
          </a:bodyPr>
          <a:lstStyle>
            <a:lvl1pPr marL="0" indent="0" algn="l" defTabSz="932742" rtl="0" eaLnBrk="1" latinLnBrk="0" hangingPunct="1">
              <a:lnSpc>
                <a:spcPct val="100000"/>
              </a:lnSpc>
              <a:spcBef>
                <a:spcPct val="0"/>
              </a:spcBef>
              <a:buFontTx/>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title style</a:t>
            </a:r>
          </a:p>
        </p:txBody>
      </p:sp>
    </p:spTree>
    <p:extLst>
      <p:ext uri="{BB962C8B-B14F-4D97-AF65-F5344CB8AC3E}">
        <p14:creationId xmlns:p14="http://schemas.microsoft.com/office/powerpoint/2010/main" val="2645709374"/>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86725FD6-88E3-D175-3BB1-C08805073FEC}"/>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532D0726-123A-C3BC-D902-F43835E657A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4" name="Title 1">
            <a:extLst>
              <a:ext uri="{FF2B5EF4-FFF2-40B4-BE49-F238E27FC236}">
                <a16:creationId xmlns:a16="http://schemas.microsoft.com/office/drawing/2014/main" id="{DEE10654-E662-486A-91E4-A0B519907B3A}"/>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44584036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Four column bullet">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EC0129C9-611E-40C7-935F-FE79CCB43F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0AF402B5-027B-5EC2-96FF-0F2D2940C8EC}"/>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itle 1">
            <a:extLst>
              <a:ext uri="{FF2B5EF4-FFF2-40B4-BE49-F238E27FC236}">
                <a16:creationId xmlns:a16="http://schemas.microsoft.com/office/drawing/2014/main" id="{E069B642-F814-0105-94A5-568EB275A72B}"/>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127030159"/>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84830D14-0F50-91A0-8E6A-E336C41030D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6"/>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1618146"/>
            <a:ext cx="5367528"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6" name="Picture 5">
            <a:extLst>
              <a:ext uri="{FF2B5EF4-FFF2-40B4-BE49-F238E27FC236}">
                <a16:creationId xmlns:a16="http://schemas.microsoft.com/office/drawing/2014/main" id="{EA9B12E0-2F4A-3379-ADB3-EBE82CFC317D}"/>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3" name="Title 1">
            <a:extLst>
              <a:ext uri="{FF2B5EF4-FFF2-40B4-BE49-F238E27FC236}">
                <a16:creationId xmlns:a16="http://schemas.microsoft.com/office/drawing/2014/main" id="{74A51CF8-7460-331F-A702-675E514AAA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856823867"/>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hree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CB772E2F-77B4-7D2D-FBA0-B04CAA0DD52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5"/>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1618145"/>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1618145"/>
            <a:ext cx="3474720" cy="3474720"/>
          </a:xfrm>
          <a:prstGeom prst="rect">
            <a:avLst/>
          </a:prstGeom>
          <a:blipFill>
            <a:blip r:embed="rId5"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 name="Title 1">
            <a:extLst>
              <a:ext uri="{FF2B5EF4-FFF2-40B4-BE49-F238E27FC236}">
                <a16:creationId xmlns:a16="http://schemas.microsoft.com/office/drawing/2014/main" id="{C6B2DF11-B020-17DD-ECE5-E997AF073F0A}"/>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pic>
        <p:nvPicPr>
          <p:cNvPr id="6" name="Picture 5">
            <a:extLst>
              <a:ext uri="{FF2B5EF4-FFF2-40B4-BE49-F238E27FC236}">
                <a16:creationId xmlns:a16="http://schemas.microsoft.com/office/drawing/2014/main" id="{D91CBE31-E5B4-E569-7834-1EB2C63206A3}"/>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231357119"/>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A30EF81F-2C86-F935-8EF6-F64F7E255C36}"/>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bg1"/>
                </a:solidFill>
                <a:latin typeface="+mn-lt"/>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solidFill>
                  <a:schemeClr val="bg1"/>
                </a:solidFill>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9" name="Picture 8">
            <a:extLst>
              <a:ext uri="{FF2B5EF4-FFF2-40B4-BE49-F238E27FC236}">
                <a16:creationId xmlns:a16="http://schemas.microsoft.com/office/drawing/2014/main" id="{52D052A6-D7A7-1A83-F3DB-CB85339C32AA}"/>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cxnSp>
        <p:nvCxnSpPr>
          <p:cNvPr id="12" name="Straight Connector 11">
            <a:extLst>
              <a:ext uri="{FF2B5EF4-FFF2-40B4-BE49-F238E27FC236}">
                <a16:creationId xmlns:a16="http://schemas.microsoft.com/office/drawing/2014/main" id="{A07110ED-B1D6-28CC-E2DD-7818577AFE6B}"/>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96CD54E-4D0E-5619-759C-8BCEADCCBCF9}"/>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5904329"/>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3" name="TextBox 2">
            <a:extLst>
              <a:ext uri="{FF2B5EF4-FFF2-40B4-BE49-F238E27FC236}">
                <a16:creationId xmlns:a16="http://schemas.microsoft.com/office/drawing/2014/main" id="{0F2B7703-B80B-4610-1A72-01F0C5AC4D49}"/>
              </a:ext>
            </a:extLst>
          </p:cNvPr>
          <p:cNvSpPr txBox="1"/>
          <p:nvPr userDrawn="1"/>
        </p:nvSpPr>
        <p:spPr>
          <a:xfrm>
            <a:off x="583953" y="2491841"/>
            <a:ext cx="7331228" cy="1335750"/>
          </a:xfrm>
          <a:prstGeom prst="rect">
            <a:avLst/>
          </a:prstGeom>
          <a:noFill/>
          <a:ln>
            <a:noFill/>
            <a:prstDash/>
          </a:ln>
          <a:effectLst/>
        </p:spPr>
        <p:txBody>
          <a:bodyPr wrap="square" lIns="0" rIns="0">
            <a:spAutoFit/>
          </a:bodyPr>
          <a:lstStyle/>
          <a:p>
            <a:pPr>
              <a:lnSpc>
                <a:spcPct val="80000"/>
              </a:lnSpc>
              <a:spcAft>
                <a:spcPts val="600"/>
              </a:spcAft>
            </a:pPr>
            <a:r>
              <a:rPr lang="en-US" sz="10100" spc="0" baseline="0" dirty="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¡Gracias!</a:t>
            </a:r>
          </a:p>
        </p:txBody>
      </p:sp>
    </p:spTree>
    <p:extLst>
      <p:ext uri="{BB962C8B-B14F-4D97-AF65-F5344CB8AC3E}">
        <p14:creationId xmlns:p14="http://schemas.microsoft.com/office/powerpoint/2010/main" val="27345473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slide 1 - ligh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48E53CB7-242F-DE31-5043-E20246F1EB33}"/>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
        <p:nvSpPr>
          <p:cNvPr id="19" name="Title 1">
            <a:extLst>
              <a:ext uri="{FF2B5EF4-FFF2-40B4-BE49-F238E27FC236}">
                <a16:creationId xmlns:a16="http://schemas.microsoft.com/office/drawing/2014/main" id="{72535865-A229-5507-A2C7-11ECB16F392F}"/>
              </a:ext>
            </a:extLst>
          </p:cNvPr>
          <p:cNvSpPr>
            <a:spLocks noGrp="1"/>
          </p:cNvSpPr>
          <p:nvPr>
            <p:ph type="title"/>
          </p:nvPr>
        </p:nvSpPr>
        <p:spPr>
          <a:xfrm>
            <a:off x="588263" y="485481"/>
            <a:ext cx="11018520" cy="498598"/>
          </a:xfrm>
          <a:prstGeom prst="rect">
            <a:avLst/>
          </a:prstGeom>
        </p:spPr>
        <p:txBody>
          <a:bodyPr lIns="0" rIns="0"/>
          <a:lstStyle>
            <a:lvl1pPr>
              <a:defRPr spc="0" baseline="0">
                <a:solidFill>
                  <a:srgbClr val="151E47"/>
                </a:solidFill>
                <a:latin typeface="Segoe Sans Display Semibold" pitchFamily="2" charset="0"/>
                <a:cs typeface="Segoe Sans Display Semibold" pitchFamily="2" charset="0"/>
              </a:defRPr>
            </a:lvl1pPr>
          </a:lstStyle>
          <a:p>
            <a:r>
              <a:rPr lang="en-US"/>
              <a:t>Click to edit Master title style</a:t>
            </a:r>
          </a:p>
        </p:txBody>
      </p:sp>
      <p:sp>
        <p:nvSpPr>
          <p:cNvPr id="21" name="Text Placeholder 3">
            <a:extLst>
              <a:ext uri="{FF2B5EF4-FFF2-40B4-BE49-F238E27FC236}">
                <a16:creationId xmlns:a16="http://schemas.microsoft.com/office/drawing/2014/main" id="{C221563D-9D7D-59D4-15F5-691342AAF2A4}"/>
              </a:ext>
            </a:extLst>
          </p:cNvPr>
          <p:cNvSpPr>
            <a:spLocks noGrp="1"/>
          </p:cNvSpPr>
          <p:nvPr>
            <p:ph idx="1"/>
          </p:nvPr>
        </p:nvSpPr>
        <p:spPr>
          <a:xfrm>
            <a:off x="584200" y="1435503"/>
            <a:ext cx="11018520" cy="1428083"/>
          </a:xfrm>
          <a:prstGeom prst="rect">
            <a:avLst/>
          </a:prstGeom>
        </p:spPr>
        <p:txBody>
          <a:bodyPr vert="horz" wrap="square" lIns="0" tIns="0" rIns="0" bIns="0" rtlCol="0">
            <a:spAutoFit/>
          </a:bodyPr>
          <a:lstStyle>
            <a:lvl1pPr>
              <a:defRPr sz="1600">
                <a:solidFill>
                  <a:srgbClr val="151E47"/>
                </a:solidFill>
              </a:defRPr>
            </a:lvl1pPr>
            <a:lvl2pPr>
              <a:defRPr sz="1600">
                <a:solidFill>
                  <a:srgbClr val="151E47"/>
                </a:solidFill>
              </a:defRPr>
            </a:lvl2pPr>
            <a:lvl3pPr>
              <a:defRPr sz="1600">
                <a:solidFill>
                  <a:srgbClr val="151E47"/>
                </a:solidFill>
              </a:defRPr>
            </a:lvl3pPr>
            <a:lvl4pPr>
              <a:defRPr sz="1600">
                <a:solidFill>
                  <a:srgbClr val="151E47"/>
                </a:solidFill>
              </a:defRPr>
            </a:lvl4pPr>
            <a:lvl5pPr>
              <a:defRPr sz="1600">
                <a:solidFill>
                  <a:srgbClr val="151E47"/>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101020"/>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slide 2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9C099-894E-0D88-9D9C-CE47048BD8A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428162674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 column - light">
    <p:spTree>
      <p:nvGrpSpPr>
        <p:cNvPr id="1" name=""/>
        <p:cNvGrpSpPr/>
        <p:nvPr/>
      </p:nvGrpSpPr>
      <p:grpSpPr>
        <a:xfrm>
          <a:off x="0" y="0"/>
          <a:ext cx="0" cy="0"/>
          <a:chOff x="0" y="0"/>
          <a:chExt cx="0" cy="0"/>
        </a:xfrm>
      </p:grpSpPr>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6C100DC9-F079-8524-5830-3A36378B22B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67624214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Four column bullet - light">
    <p:spTree>
      <p:nvGrpSpPr>
        <p:cNvPr id="1" name=""/>
        <p:cNvGrpSpPr/>
        <p:nvPr/>
      </p:nvGrpSpPr>
      <p:grpSpPr>
        <a:xfrm>
          <a:off x="0" y="0"/>
          <a:ext cx="0" cy="0"/>
          <a:chOff x="0" y="0"/>
          <a:chExt cx="0" cy="0"/>
        </a:xfrm>
      </p:grpSpPr>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D947218-CB56-374F-5584-04BA67C1703D}"/>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04526567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86B7CA03-C864-862E-0B28-6FF509BF2D0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631948510"/>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hree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0ECD512D-523B-6987-EBE4-CD6774F2456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976769068"/>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and text side by side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tx1"/>
                </a:solidFill>
                <a:latin typeface="Segoe Sans Display "/>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10" name="Straight Connector 9">
            <a:extLst>
              <a:ext uri="{FF2B5EF4-FFF2-40B4-BE49-F238E27FC236}">
                <a16:creationId xmlns:a16="http://schemas.microsoft.com/office/drawing/2014/main" id="{4B7175DD-9188-BAB1-B7F0-9EEC45E7818C}"/>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721736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userDrawn="1"/>
        </p:nvGrpSpPr>
        <p:grpSpPr>
          <a:xfrm>
            <a:off x="0" y="0"/>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457200"/>
            <a:ext cx="11018520" cy="461665"/>
          </a:xfrm>
        </p:spPr>
        <p:txBody>
          <a:bodyPr vert="horz" wrap="square" lIns="0" tIns="0" rIns="0" bIns="0" rtlCol="0" anchor="t">
            <a:spAutoFit/>
          </a:bodyPr>
          <a:lstStyle>
            <a:lvl1pPr>
              <a:defRPr lang="en-US" sz="3000" dirty="0">
                <a:gradFill flip="none" rotWithShape="1">
                  <a:gsLst>
                    <a:gs pos="0">
                      <a:srgbClr val="FF5C39"/>
                    </a:gs>
                    <a:gs pos="25000">
                      <a:srgbClr val="F4364C"/>
                    </a:gs>
                    <a:gs pos="75000">
                      <a:srgbClr val="0078D4"/>
                    </a:gs>
                    <a:gs pos="50000">
                      <a:srgbClr val="C03BC4"/>
                    </a:gs>
                    <a:gs pos="100000">
                      <a:srgbClr val="14938C"/>
                    </a:gs>
                  </a:gsLst>
                  <a:lin ang="0" scaled="1"/>
                  <a:tileRect/>
                </a:gradFill>
              </a:defRPr>
            </a:lvl1pPr>
          </a:lstStyle>
          <a:p>
            <a:pPr marL="0" lvl="0"/>
            <a:endParaRPr lang="en-US"/>
          </a:p>
        </p:txBody>
      </p:sp>
      <p:sp>
        <p:nvSpPr>
          <p:cNvPr id="3" name="Footer Placeholder 4">
            <a:extLst>
              <a:ext uri="{FF2B5EF4-FFF2-40B4-BE49-F238E27FC236}">
                <a16:creationId xmlns:a16="http://schemas.microsoft.com/office/drawing/2014/main" id="{C8B1B4F8-04B3-79C3-FF88-DB6DFA1461B6}"/>
              </a:ext>
            </a:extLst>
          </p:cNvPr>
          <p:cNvSpPr>
            <a:spLocks noGrp="1"/>
          </p:cNvSpPr>
          <p:nvPr>
            <p:ph type="ftr" sz="quarter" idx="3"/>
          </p:nvPr>
        </p:nvSpPr>
        <p:spPr>
          <a:xfrm>
            <a:off x="4038600" y="6578957"/>
            <a:ext cx="4114800" cy="123111"/>
          </a:xfrm>
          <a:prstGeom prst="rect">
            <a:avLst/>
          </a:prstGeom>
        </p:spPr>
        <p:txBody>
          <a:bodyPr vert="horz" lIns="0" tIns="0" rIns="0" bIns="0" rtlCol="0" anchor="ctr">
            <a:spAutoFit/>
          </a:bodyPr>
          <a:lstStyle>
            <a:lvl1pPr algn="ctr">
              <a:defRPr sz="800">
                <a:solidFill>
                  <a:schemeClr val="tx1"/>
                </a:solidFill>
              </a:defRPr>
            </a:lvl1pPr>
          </a:lstStyle>
          <a:p>
            <a:r>
              <a:rPr lang="en-IN"/>
              <a:t>Microsoft Confidential–Internal Only</a:t>
            </a:r>
          </a:p>
        </p:txBody>
      </p:sp>
      <p:sp>
        <p:nvSpPr>
          <p:cNvPr id="4" name="Slide Number Placeholder 5">
            <a:extLst>
              <a:ext uri="{FF2B5EF4-FFF2-40B4-BE49-F238E27FC236}">
                <a16:creationId xmlns:a16="http://schemas.microsoft.com/office/drawing/2014/main" id="{5225D100-8A9D-19CD-62CD-EEF5535FBB1D}"/>
              </a:ext>
            </a:extLst>
          </p:cNvPr>
          <p:cNvSpPr>
            <a:spLocks noGrp="1"/>
          </p:cNvSpPr>
          <p:nvPr>
            <p:ph type="sldNum" sz="quarter" idx="4"/>
          </p:nvPr>
        </p:nvSpPr>
        <p:spPr>
          <a:xfrm>
            <a:off x="11738235" y="6578957"/>
            <a:ext cx="247650" cy="123111"/>
          </a:xfrm>
          <a:prstGeom prst="rect">
            <a:avLst/>
          </a:prstGeom>
        </p:spPr>
        <p:txBody>
          <a:bodyPr vert="horz" wrap="square" lIns="0" tIns="0" rIns="0" bIns="0" rtlCol="0" anchor="ctr">
            <a:spAutoFit/>
          </a:bodyPr>
          <a:lstStyle>
            <a:lvl1pPr algn="ctr">
              <a:defRPr sz="800">
                <a:solidFill>
                  <a:schemeClr val="tx1"/>
                </a:solidFill>
              </a:defRPr>
            </a:lvl1pPr>
          </a:lstStyle>
          <a:p>
            <a:fld id="{CC0151E6-08A3-4246-B91A-F3551DAD1FF4}" type="slidenum">
              <a:rPr lang="en-IN" smtClean="0"/>
              <a:pPr/>
              <a:t>‹#›</a:t>
            </a:fld>
            <a:endParaRPr lang="en-IN"/>
          </a:p>
        </p:txBody>
      </p:sp>
    </p:spTree>
    <p:extLst>
      <p:ext uri="{BB962C8B-B14F-4D97-AF65-F5344CB8AC3E}">
        <p14:creationId xmlns:p14="http://schemas.microsoft.com/office/powerpoint/2010/main" val="393766151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cSld name="Title Only">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42F05E89-D4DC-80C2-7D96-C3031E88ADC5}"/>
              </a:ext>
            </a:extLst>
          </p:cNvPr>
          <p:cNvPicPr>
            <a:picLocks noChangeAspect="1"/>
          </p:cNvPicPr>
          <p:nvPr userDrawn="1"/>
        </p:nvPicPr>
        <p:blipFill rotWithShape="1">
          <a:blip>
            <a:alphaModFix amt="40000"/>
            <a:extLst>
              <a:ext uri="{96DAC541-7B7A-43D3-8B79-37D633B846F1}">
                <asvg:svgBlip xmlns:asvg="http://schemas.microsoft.com/office/drawing/2016/SVG/main" r:embed="rId3"/>
              </a:ext>
            </a:extLst>
          </a:blip>
          <a:srcRect l="6728" t="15844" r="2559" b="24788"/>
          <a:stretch/>
        </p:blipFill>
        <p:spPr>
          <a:xfrm>
            <a:off x="0" y="2194560"/>
            <a:ext cx="12192000" cy="4663440"/>
          </a:xfrm>
          <a:prstGeom prst="rect">
            <a:avLst/>
          </a:prstGeom>
        </p:spPr>
      </p:pic>
      <p:sp>
        <p:nvSpPr>
          <p:cNvPr id="7" name="Rectangle 6">
            <a:extLst>
              <a:ext uri="{FF2B5EF4-FFF2-40B4-BE49-F238E27FC236}">
                <a16:creationId xmlns:a16="http://schemas.microsoft.com/office/drawing/2014/main" id="{E0577787-0ADD-2D27-4937-87FE05274DF1}"/>
              </a:ext>
            </a:extLst>
          </p:cNvPr>
          <p:cNvSpPr/>
          <p:nvPr userDrawn="1"/>
        </p:nvSpPr>
        <p:spPr bwMode="auto">
          <a:xfrm>
            <a:off x="0" y="0"/>
            <a:ext cx="12192000" cy="6858000"/>
          </a:xfrm>
          <a:prstGeom prst="rect">
            <a:avLst/>
          </a:prstGeom>
          <a:solidFill>
            <a:schemeClr val="bg1">
              <a:alpha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2" y="457200"/>
            <a:ext cx="10674823" cy="553998"/>
          </a:xfrm>
        </p:spPr>
        <p:txBody>
          <a:bodyPr vert="horz" wrap="square" lIns="0" tIns="0" rIns="0" bIns="0" rtlCol="0" anchor="t">
            <a:spAutoFit/>
          </a:bodyPr>
          <a:lstStyle>
            <a:lvl1pPr>
              <a:defRPr lang="en-US" b="0" spc="0">
                <a:latin typeface="+mj-lt"/>
                <a:cs typeface="Segoe Sans Text" pitchFamily="2" charset="0"/>
              </a:defRPr>
            </a:lvl1pPr>
          </a:lstStyle>
          <a:p>
            <a:pPr lvl="0"/>
            <a:r>
              <a:rPr lang="en-US"/>
              <a:t>Click to edit Master title style</a:t>
            </a:r>
          </a:p>
        </p:txBody>
      </p:sp>
    </p:spTree>
    <p:custDataLst>
      <p:tags r:id="rId1"/>
    </p:custDataLst>
    <p:extLst>
      <p:ext uri="{BB962C8B-B14F-4D97-AF65-F5344CB8AC3E}">
        <p14:creationId xmlns:p14="http://schemas.microsoft.com/office/powerpoint/2010/main" val="405692043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91440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97531588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itl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080397"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080397"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8" name="Picture 7" descr="A logo of a company&#10;&#10;Description automatically generated">
            <a:extLst>
              <a:ext uri="{FF2B5EF4-FFF2-40B4-BE49-F238E27FC236}">
                <a16:creationId xmlns:a16="http://schemas.microsoft.com/office/drawing/2014/main" id="{51065696-BF77-547A-924A-9F4AB38AD419}"/>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323164209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itle Slide 3">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5511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1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1" name="Picture 10" descr="A logo of a company&#10;&#10;Description automatically generated">
            <a:extLst>
              <a:ext uri="{FF2B5EF4-FFF2-40B4-BE49-F238E27FC236}">
                <a16:creationId xmlns:a16="http://schemas.microsoft.com/office/drawing/2014/main" id="{CAE62B93-42FC-5FEC-B67B-BA687583F380}"/>
              </a:ext>
            </a:extLst>
          </p:cNvPr>
          <p:cNvPicPr>
            <a:picLocks noChangeAspect="1"/>
          </p:cNvPicPr>
          <p:nvPr userDrawn="1"/>
        </p:nvPicPr>
        <p:blipFill rotWithShape="1">
          <a:blip r:embed="rId2"/>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4002232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Slide with replaceable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495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4495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148399427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12192259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1363FF4-6EF0-D2BC-8DFE-19CC89CD9276}"/>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89458372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 Placeholder 4">
            <a:extLst>
              <a:ext uri="{FF2B5EF4-FFF2-40B4-BE49-F238E27FC236}">
                <a16:creationId xmlns:a16="http://schemas.microsoft.com/office/drawing/2014/main" id="{CDC3595B-25C2-CF43-259D-75A3671E709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80443493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3A3D27F9-7D19-8ECF-C50E-71D515E54BB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82186442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C112CDB0-015D-94C2-ECEE-970711F59EB7}"/>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85934138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 Placeholder 4">
            <a:extLst>
              <a:ext uri="{FF2B5EF4-FFF2-40B4-BE49-F238E27FC236}">
                <a16:creationId xmlns:a16="http://schemas.microsoft.com/office/drawing/2014/main" id="{A51E17F0-59B9-3EAE-0FC7-A1EBDE8F7BB3}"/>
              </a:ext>
            </a:extLst>
          </p:cNvPr>
          <p:cNvSpPr>
            <a:spLocks noGrp="1"/>
          </p:cNvSpPr>
          <p:nvPr>
            <p:ph type="body" sz="quarter" idx="18"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64170932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496CCFA2-2D28-1617-4A3E-368924E94312}"/>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4175976394"/>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8AB70484-C812-6F3C-92DD-F6B2E1A813C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238574965"/>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A97F131-E501-E84F-7717-E61457B6D3AC}"/>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734596618"/>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09555741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39368823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99417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cSld name="1_Title Only">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42F05E89-D4DC-80C2-7D96-C3031E88ADC5}"/>
              </a:ext>
            </a:extLst>
          </p:cNvPr>
          <p:cNvPicPr>
            <a:picLocks noChangeAspect="1"/>
          </p:cNvPicPr>
          <p:nvPr userDrawn="1"/>
        </p:nvPicPr>
        <p:blipFill rotWithShape="1">
          <a:blip>
            <a:alphaModFix amt="40000"/>
            <a:extLst>
              <a:ext uri="{96DAC541-7B7A-43D3-8B79-37D633B846F1}">
                <asvg:svgBlip xmlns:asvg="http://schemas.microsoft.com/office/drawing/2016/SVG/main" r:embed="rId3"/>
              </a:ext>
            </a:extLst>
          </a:blip>
          <a:srcRect l="6728" t="15844" r="2559" b="24788"/>
          <a:stretch/>
        </p:blipFill>
        <p:spPr>
          <a:xfrm>
            <a:off x="0" y="2194560"/>
            <a:ext cx="12192000" cy="4663440"/>
          </a:xfrm>
          <a:prstGeom prst="rect">
            <a:avLst/>
          </a:prstGeom>
        </p:spPr>
      </p:pic>
      <p:sp>
        <p:nvSpPr>
          <p:cNvPr id="7" name="Rectangle 6">
            <a:extLst>
              <a:ext uri="{FF2B5EF4-FFF2-40B4-BE49-F238E27FC236}">
                <a16:creationId xmlns:a16="http://schemas.microsoft.com/office/drawing/2014/main" id="{E0577787-0ADD-2D27-4937-87FE05274DF1}"/>
              </a:ext>
            </a:extLst>
          </p:cNvPr>
          <p:cNvSpPr/>
          <p:nvPr userDrawn="1"/>
        </p:nvSpPr>
        <p:spPr bwMode="auto">
          <a:xfrm>
            <a:off x="0" y="0"/>
            <a:ext cx="12192000" cy="6858000"/>
          </a:xfrm>
          <a:prstGeom prst="rect">
            <a:avLst/>
          </a:prstGeom>
          <a:solidFill>
            <a:schemeClr val="bg1">
              <a:alpha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2" y="457200"/>
            <a:ext cx="10674823" cy="553998"/>
          </a:xfrm>
        </p:spPr>
        <p:txBody>
          <a:bodyPr vert="horz" wrap="square" lIns="0" tIns="0" rIns="0" bIns="0" rtlCol="0" anchor="t">
            <a:spAutoFit/>
          </a:bodyPr>
          <a:lstStyle>
            <a:lvl1pPr>
              <a:defRPr lang="en-US" b="0" spc="0">
                <a:latin typeface="+mj-lt"/>
                <a:cs typeface="Segoe Sans Text" pitchFamily="2" charset="0"/>
              </a:defRPr>
            </a:lvl1pPr>
          </a:lstStyle>
          <a:p>
            <a:pPr lvl="0"/>
            <a:r>
              <a:rPr lang="en-US"/>
              <a:t>Click to edit Master title style</a:t>
            </a:r>
          </a:p>
        </p:txBody>
      </p:sp>
    </p:spTree>
    <p:custDataLst>
      <p:tags r:id="rId1"/>
    </p:custDataLst>
    <p:extLst>
      <p:ext uri="{BB962C8B-B14F-4D97-AF65-F5344CB8AC3E}">
        <p14:creationId xmlns:p14="http://schemas.microsoft.com/office/powerpoint/2010/main" val="256276440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7/7/2026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4257954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14_Custom Layout">
    <p:bg>
      <p:bgPr>
        <a:solidFill>
          <a:srgbClr val="121D2F"/>
        </a:solidFill>
        <a:effectLst/>
      </p:bgPr>
    </p:bg>
    <p:spTree>
      <p:nvGrpSpPr>
        <p:cNvPr id="1" name=""/>
        <p:cNvGrpSpPr/>
        <p:nvPr/>
      </p:nvGrpSpPr>
      <p:grpSpPr>
        <a:xfrm>
          <a:off x="0" y="0"/>
          <a:ext cx="0" cy="0"/>
          <a:chOff x="0" y="0"/>
          <a:chExt cx="0" cy="0"/>
        </a:xfrm>
      </p:grpSpPr>
      <p:pic>
        <p:nvPicPr>
          <p:cNvPr id="3" name="Image 22" descr="Une image contenant capture d’écran, Graphique, noir, conception&#10;&#10;Description générée automatiquement">
            <a:extLst>
              <a:ext uri="{FF2B5EF4-FFF2-40B4-BE49-F238E27FC236}">
                <a16:creationId xmlns:a16="http://schemas.microsoft.com/office/drawing/2014/main" id="{295ED579-CE67-2DC9-E23F-619BB8EBDC40}"/>
              </a:ext>
            </a:extLst>
          </p:cNvPr>
          <p:cNvPicPr>
            <a:picLocks noChangeAspect="1"/>
          </p:cNvPicPr>
          <p:nvPr userDrawn="1"/>
        </p:nvPicPr>
        <p:blipFill>
          <a:blip r:embed="rId2">
            <a:alphaModFix amt="3000"/>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5994400" y="0"/>
            <a:ext cx="6197600" cy="6858000"/>
          </a:xfrm>
          <a:prstGeom prst="rect">
            <a:avLst/>
          </a:prstGeom>
        </p:spPr>
      </p:pic>
      <p:cxnSp>
        <p:nvCxnSpPr>
          <p:cNvPr id="7" name="Connecteur droit 21">
            <a:extLst>
              <a:ext uri="{FF2B5EF4-FFF2-40B4-BE49-F238E27FC236}">
                <a16:creationId xmlns:a16="http://schemas.microsoft.com/office/drawing/2014/main" id="{9A21FC18-7BB2-93C5-22D8-AA8C2D30395A}"/>
              </a:ext>
            </a:extLst>
          </p:cNvPr>
          <p:cNvCxnSpPr>
            <a:cxnSpLocks/>
          </p:cNvCxnSpPr>
          <p:nvPr userDrawn="1"/>
        </p:nvCxnSpPr>
        <p:spPr>
          <a:xfrm>
            <a:off x="11609388" y="6381328"/>
            <a:ext cx="0" cy="476672"/>
          </a:xfrm>
          <a:prstGeom prst="line">
            <a:avLst/>
          </a:prstGeom>
          <a:ln w="12700">
            <a:solidFill>
              <a:schemeClr val="tx1">
                <a:lumMod val="5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8" name="Image 20">
            <a:extLst>
              <a:ext uri="{FF2B5EF4-FFF2-40B4-BE49-F238E27FC236}">
                <a16:creationId xmlns:a16="http://schemas.microsoft.com/office/drawing/2014/main" id="{7AD73BDA-60A4-A6C7-653E-72A7A1B501F0}"/>
              </a:ext>
            </a:extLst>
          </p:cNvPr>
          <p:cNvPicPr>
            <a:picLocks noChangeAspect="1"/>
          </p:cNvPicPr>
          <p:nvPr userDrawn="1"/>
        </p:nvPicPr>
        <p:blipFill rotWithShape="1">
          <a:blip r:embed="rId4"/>
          <a:srcRect l="-3741" t="-20759" r="52945" b="-5827"/>
          <a:stretch/>
        </p:blipFill>
        <p:spPr>
          <a:xfrm>
            <a:off x="11736000" y="6443999"/>
            <a:ext cx="360000" cy="288000"/>
          </a:xfrm>
          <a:prstGeom prst="rect">
            <a:avLst/>
          </a:prstGeom>
        </p:spPr>
      </p:pic>
    </p:spTree>
    <p:extLst>
      <p:ext uri="{BB962C8B-B14F-4D97-AF65-F5344CB8AC3E}">
        <p14:creationId xmlns:p14="http://schemas.microsoft.com/office/powerpoint/2010/main" val="121837738"/>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Title_5">
    <p:spTree>
      <p:nvGrpSpPr>
        <p:cNvPr id="1" name=""/>
        <p:cNvGrpSpPr/>
        <p:nvPr/>
      </p:nvGrpSpPr>
      <p:grpSpPr>
        <a:xfrm>
          <a:off x="0" y="0"/>
          <a:ext cx="0" cy="0"/>
          <a:chOff x="0" y="0"/>
          <a:chExt cx="0" cy="0"/>
        </a:xfrm>
      </p:grpSpPr>
      <p:pic>
        <p:nvPicPr>
          <p:cNvPr id="4" name="White gradient logo" descr="preencoded.png">
            <a:extLst>
              <a:ext uri="{FF2B5EF4-FFF2-40B4-BE49-F238E27FC236}">
                <a16:creationId xmlns:a16="http://schemas.microsoft.com/office/drawing/2014/main" id="{E4FA9CDD-74BC-4CC4-5C50-31335BAA999D}"/>
              </a:ext>
            </a:extLst>
          </p:cNvPr>
          <p:cNvPicPr>
            <a:picLocks noChangeAspect="1"/>
          </p:cNvPicPr>
          <p:nvPr userDrawn="1"/>
        </p:nvPicPr>
        <p:blipFill>
          <a:blip r:embed="rId2"/>
          <a:srcRect/>
          <a:stretch/>
        </p:blipFill>
        <p:spPr>
          <a:xfrm>
            <a:off x="6468393" y="293074"/>
            <a:ext cx="5723607" cy="5938986"/>
          </a:xfrm>
          <a:prstGeom prst="rect">
            <a:avLst/>
          </a:prstGeom>
        </p:spPr>
      </p:pic>
      <p:pic>
        <p:nvPicPr>
          <p:cNvPr id="7" name="Microsoft-logo_rgb_wht 1" descr="preencoded.png">
            <a:extLst>
              <a:ext uri="{FF2B5EF4-FFF2-40B4-BE49-F238E27FC236}">
                <a16:creationId xmlns:a16="http://schemas.microsoft.com/office/drawing/2014/main" id="{B59981AE-CE63-0F12-B045-A2B6D925098D}"/>
              </a:ext>
            </a:extLst>
          </p:cNvPr>
          <p:cNvPicPr>
            <a:picLocks noChangeAspect="1"/>
          </p:cNvPicPr>
          <p:nvPr userDrawn="1"/>
        </p:nvPicPr>
        <p:blipFill>
          <a:blip r:embed="rId3"/>
          <a:srcRect/>
          <a:stretch/>
        </p:blipFill>
        <p:spPr>
          <a:xfrm>
            <a:off x="736600" y="615361"/>
            <a:ext cx="1469628" cy="313531"/>
          </a:xfrm>
          <a:prstGeom prst="rect">
            <a:avLst/>
          </a:prstGeom>
        </p:spPr>
      </p:pic>
      <p:pic>
        <p:nvPicPr>
          <p:cNvPr id="8" name="Slide Footer / Logo" descr="preencoded.png">
            <a:extLst>
              <a:ext uri="{FF2B5EF4-FFF2-40B4-BE49-F238E27FC236}">
                <a16:creationId xmlns:a16="http://schemas.microsoft.com/office/drawing/2014/main" id="{102CB057-EF84-682C-5E08-B42742D9AB38}"/>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4695"/>
            <a:ext cx="254000" cy="254000"/>
          </a:xfrm>
          <a:prstGeom prst="rect">
            <a:avLst/>
          </a:prstGeom>
        </p:spPr>
      </p:pic>
      <p:sp>
        <p:nvSpPr>
          <p:cNvPr id="14" name="Text Placeholder 18">
            <a:extLst>
              <a:ext uri="{FF2B5EF4-FFF2-40B4-BE49-F238E27FC236}">
                <a16:creationId xmlns:a16="http://schemas.microsoft.com/office/drawing/2014/main" id="{27295439-2147-58A7-4C23-DACE316BD76D}"/>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b="0">
                <a:solidFill>
                  <a:srgbClr val="171717"/>
                </a:solidFill>
                <a:latin typeface="Segoe UI" panose="020B0502040204020203" pitchFamily="34" charset="0"/>
                <a:cs typeface="Segoe UI" panose="020B0502040204020203" pitchFamily="34" charset="0"/>
              </a:defRPr>
            </a:lvl1pPr>
          </a:lstStyle>
          <a:p>
            <a:pPr lvl="0"/>
            <a:r>
              <a:rPr lang="es-MX"/>
              <a:t>Presentation </a:t>
            </a:r>
          </a:p>
          <a:p>
            <a:pPr lvl="0"/>
            <a:r>
              <a:rPr lang="es-MX"/>
              <a:t>Title</a:t>
            </a:r>
          </a:p>
        </p:txBody>
      </p:sp>
      <p:sp>
        <p:nvSpPr>
          <p:cNvPr id="2" name="Text Placeholder 20">
            <a:extLst>
              <a:ext uri="{FF2B5EF4-FFF2-40B4-BE49-F238E27FC236}">
                <a16:creationId xmlns:a16="http://schemas.microsoft.com/office/drawing/2014/main" id="{40DBDB75-CAF3-D8B9-03B8-F8D2E2F40BF3}"/>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3" name="Text Placeholder 20">
            <a:extLst>
              <a:ext uri="{FF2B5EF4-FFF2-40B4-BE49-F238E27FC236}">
                <a16:creationId xmlns:a16="http://schemas.microsoft.com/office/drawing/2014/main" id="{EBAD495B-B5BE-49B8-28ED-BED937B0793C}"/>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6715279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_2">
    <p:spTree>
      <p:nvGrpSpPr>
        <p:cNvPr id="1" name=""/>
        <p:cNvGrpSpPr/>
        <p:nvPr/>
      </p:nvGrpSpPr>
      <p:grpSpPr>
        <a:xfrm>
          <a:off x="0" y="0"/>
          <a:ext cx="0" cy="0"/>
          <a:chOff x="0" y="0"/>
          <a:chExt cx="0" cy="0"/>
        </a:xfrm>
      </p:grpSpPr>
      <p:pic>
        <p:nvPicPr>
          <p:cNvPr id="3" name="Copilot_Title_Magenta_Purple" descr="preencoded.png">
            <a:extLst>
              <a:ext uri="{FF2B5EF4-FFF2-40B4-BE49-F238E27FC236}">
                <a16:creationId xmlns:a16="http://schemas.microsoft.com/office/drawing/2014/main" id="{89C448D4-C709-85B0-5529-11C6EB6FC0E6}"/>
              </a:ext>
            </a:extLst>
          </p:cNvPr>
          <p:cNvPicPr>
            <a:picLocks noChangeAspect="1"/>
          </p:cNvPicPr>
          <p:nvPr userDrawn="1"/>
        </p:nvPicPr>
        <p:blipFill>
          <a:blip r:embed="rId2"/>
          <a:srcRect/>
          <a:stretch/>
        </p:blipFill>
        <p:spPr>
          <a:xfrm>
            <a:off x="0" y="0"/>
            <a:ext cx="12192000" cy="6858000"/>
          </a:xfrm>
          <a:prstGeom prst="rect">
            <a:avLst/>
          </a:prstGeom>
        </p:spPr>
      </p:pic>
      <p:pic>
        <p:nvPicPr>
          <p:cNvPr id="4" name="White gradient logo" descr="preencoded.png">
            <a:extLst>
              <a:ext uri="{FF2B5EF4-FFF2-40B4-BE49-F238E27FC236}">
                <a16:creationId xmlns:a16="http://schemas.microsoft.com/office/drawing/2014/main" id="{F93CBCF4-8DD0-0C81-8246-BDF368633568}"/>
              </a:ext>
            </a:extLst>
          </p:cNvPr>
          <p:cNvPicPr>
            <a:picLocks noChangeAspect="1"/>
          </p:cNvPicPr>
          <p:nvPr userDrawn="1"/>
        </p:nvPicPr>
        <p:blipFill>
          <a:blip r:embed="rId3"/>
          <a:srcRect/>
          <a:stretch/>
        </p:blipFill>
        <p:spPr>
          <a:xfrm>
            <a:off x="6468393" y="293074"/>
            <a:ext cx="5723607" cy="5938986"/>
          </a:xfrm>
          <a:prstGeom prst="rect">
            <a:avLst/>
          </a:prstGeom>
        </p:spPr>
      </p:pic>
      <p:pic>
        <p:nvPicPr>
          <p:cNvPr id="5" name="Logos" descr="preencoded.png">
            <a:extLst>
              <a:ext uri="{FF2B5EF4-FFF2-40B4-BE49-F238E27FC236}">
                <a16:creationId xmlns:a16="http://schemas.microsoft.com/office/drawing/2014/main" id="{87946ACE-C855-3426-F717-728A4B321D06}"/>
              </a:ext>
            </a:extLst>
          </p:cNvPr>
          <p:cNvPicPr>
            <a:picLocks noChangeAspect="1"/>
          </p:cNvPicPr>
          <p:nvPr userDrawn="1"/>
        </p:nvPicPr>
        <p:blipFill>
          <a:blip r:embed="rId4"/>
          <a:srcRect/>
          <a:stretch/>
        </p:blipFill>
        <p:spPr>
          <a:xfrm>
            <a:off x="8032750" y="2000250"/>
            <a:ext cx="2857500" cy="2857500"/>
          </a:xfrm>
          <a:prstGeom prst="rect">
            <a:avLst/>
          </a:prstGeom>
        </p:spPr>
      </p:pic>
      <p:pic>
        <p:nvPicPr>
          <p:cNvPr id="7" name="Microsoft-logo_rgb_wht 1" descr="preencoded.png">
            <a:extLst>
              <a:ext uri="{FF2B5EF4-FFF2-40B4-BE49-F238E27FC236}">
                <a16:creationId xmlns:a16="http://schemas.microsoft.com/office/drawing/2014/main" id="{F4CB837D-328A-338F-785B-FD0CA5A5643C}"/>
              </a:ext>
            </a:extLst>
          </p:cNvPr>
          <p:cNvPicPr>
            <a:picLocks noChangeAspect="1"/>
          </p:cNvPicPr>
          <p:nvPr userDrawn="1"/>
        </p:nvPicPr>
        <p:blipFill>
          <a:blip r:embed="rId5"/>
          <a:srcRect/>
          <a:stretch/>
        </p:blipFill>
        <p:spPr>
          <a:xfrm>
            <a:off x="736600" y="615361"/>
            <a:ext cx="1469628" cy="313531"/>
          </a:xfrm>
          <a:prstGeom prst="rect">
            <a:avLst/>
          </a:prstGeom>
        </p:spPr>
      </p:pic>
      <p:pic>
        <p:nvPicPr>
          <p:cNvPr id="8" name="Slide Footer / Logo" descr="preencoded.png">
            <a:extLst>
              <a:ext uri="{FF2B5EF4-FFF2-40B4-BE49-F238E27FC236}">
                <a16:creationId xmlns:a16="http://schemas.microsoft.com/office/drawing/2014/main" id="{2BD43A42-B47F-FA4E-44C6-81C23E5B5F44}"/>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11664950" y="6334695"/>
            <a:ext cx="254000" cy="254000"/>
          </a:xfrm>
          <a:prstGeom prst="rect">
            <a:avLst/>
          </a:prstGeom>
        </p:spPr>
      </p:pic>
      <p:sp>
        <p:nvSpPr>
          <p:cNvPr id="26" name="Text Placeholder 18">
            <a:extLst>
              <a:ext uri="{FF2B5EF4-FFF2-40B4-BE49-F238E27FC236}">
                <a16:creationId xmlns:a16="http://schemas.microsoft.com/office/drawing/2014/main" id="{B77BC48F-50E1-A7BF-18EE-36A4DA81FFE1}"/>
              </a:ext>
            </a:extLst>
          </p:cNvPr>
          <p:cNvSpPr>
            <a:spLocks noGrp="1"/>
          </p:cNvSpPr>
          <p:nvPr>
            <p:ph type="body" sz="quarter" idx="10" hasCustomPrompt="1"/>
          </p:nvPr>
        </p:nvSpPr>
        <p:spPr>
          <a:xfrm>
            <a:off x="713726" y="1925892"/>
            <a:ext cx="6235700" cy="2673350"/>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10" name="Text Placeholder 20">
            <a:extLst>
              <a:ext uri="{FF2B5EF4-FFF2-40B4-BE49-F238E27FC236}">
                <a16:creationId xmlns:a16="http://schemas.microsoft.com/office/drawing/2014/main" id="{812CF8DA-3A7D-8E09-640D-ABEC058F5F67}"/>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11" name="Text Placeholder 20">
            <a:extLst>
              <a:ext uri="{FF2B5EF4-FFF2-40B4-BE49-F238E27FC236}">
                <a16:creationId xmlns:a16="http://schemas.microsoft.com/office/drawing/2014/main" id="{B8E13CEC-C5D9-B8FE-24D1-A93780357566}"/>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31702670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itle_3">
    <p:spTree>
      <p:nvGrpSpPr>
        <p:cNvPr id="1" name=""/>
        <p:cNvGrpSpPr/>
        <p:nvPr/>
      </p:nvGrpSpPr>
      <p:grpSpPr>
        <a:xfrm>
          <a:off x="0" y="0"/>
          <a:ext cx="0" cy="0"/>
          <a:chOff x="0" y="0"/>
          <a:chExt cx="0" cy="0"/>
        </a:xfrm>
      </p:grpSpPr>
      <p:pic>
        <p:nvPicPr>
          <p:cNvPr id="3" name="Copilot_Title_Pink_Yellow" descr="preencoded.png">
            <a:extLst>
              <a:ext uri="{FF2B5EF4-FFF2-40B4-BE49-F238E27FC236}">
                <a16:creationId xmlns:a16="http://schemas.microsoft.com/office/drawing/2014/main" id="{D2D9A81D-78B1-5315-7C05-4674FBFE31DF}"/>
              </a:ext>
            </a:extLst>
          </p:cNvPr>
          <p:cNvPicPr>
            <a:picLocks noChangeAspect="1"/>
          </p:cNvPicPr>
          <p:nvPr userDrawn="1"/>
        </p:nvPicPr>
        <p:blipFill>
          <a:blip r:embed="rId2"/>
          <a:srcRect/>
          <a:stretch/>
        </p:blipFill>
        <p:spPr>
          <a:xfrm>
            <a:off x="0" y="0"/>
            <a:ext cx="12192000" cy="6858000"/>
          </a:xfrm>
          <a:prstGeom prst="rect">
            <a:avLst/>
          </a:prstGeom>
        </p:spPr>
      </p:pic>
      <p:pic>
        <p:nvPicPr>
          <p:cNvPr id="4" name="White gradient logo" descr="preencoded.png">
            <a:extLst>
              <a:ext uri="{FF2B5EF4-FFF2-40B4-BE49-F238E27FC236}">
                <a16:creationId xmlns:a16="http://schemas.microsoft.com/office/drawing/2014/main" id="{92C0D781-F433-ED23-15D7-E781141C11EE}"/>
              </a:ext>
            </a:extLst>
          </p:cNvPr>
          <p:cNvPicPr>
            <a:picLocks noChangeAspect="1"/>
          </p:cNvPicPr>
          <p:nvPr userDrawn="1"/>
        </p:nvPicPr>
        <p:blipFill>
          <a:blip r:embed="rId3"/>
          <a:srcRect/>
          <a:stretch/>
        </p:blipFill>
        <p:spPr>
          <a:xfrm>
            <a:off x="6468393" y="293074"/>
            <a:ext cx="5723607" cy="5938986"/>
          </a:xfrm>
          <a:prstGeom prst="rect">
            <a:avLst/>
          </a:prstGeom>
        </p:spPr>
      </p:pic>
      <p:pic>
        <p:nvPicPr>
          <p:cNvPr id="5" name="Logos" descr="preencoded.png">
            <a:extLst>
              <a:ext uri="{FF2B5EF4-FFF2-40B4-BE49-F238E27FC236}">
                <a16:creationId xmlns:a16="http://schemas.microsoft.com/office/drawing/2014/main" id="{E78B6070-33D2-3772-81CD-896B0DEF4FBB}"/>
              </a:ext>
            </a:extLst>
          </p:cNvPr>
          <p:cNvPicPr>
            <a:picLocks noChangeAspect="1"/>
          </p:cNvPicPr>
          <p:nvPr userDrawn="1"/>
        </p:nvPicPr>
        <p:blipFill>
          <a:blip r:embed="rId4"/>
          <a:srcRect/>
          <a:stretch/>
        </p:blipFill>
        <p:spPr>
          <a:xfrm>
            <a:off x="8032750" y="2000250"/>
            <a:ext cx="2857500" cy="2857500"/>
          </a:xfrm>
          <a:prstGeom prst="rect">
            <a:avLst/>
          </a:prstGeom>
        </p:spPr>
      </p:pic>
      <p:pic>
        <p:nvPicPr>
          <p:cNvPr id="7" name="Microsoft-logo_rgb_wht 1" descr="preencoded.png">
            <a:extLst>
              <a:ext uri="{FF2B5EF4-FFF2-40B4-BE49-F238E27FC236}">
                <a16:creationId xmlns:a16="http://schemas.microsoft.com/office/drawing/2014/main" id="{223B3C50-560A-F01B-7FFE-D8CEFB359E8E}"/>
              </a:ext>
            </a:extLst>
          </p:cNvPr>
          <p:cNvPicPr>
            <a:picLocks noChangeAspect="1"/>
          </p:cNvPicPr>
          <p:nvPr userDrawn="1"/>
        </p:nvPicPr>
        <p:blipFill>
          <a:blip r:embed="rId5"/>
          <a:srcRect/>
          <a:stretch/>
        </p:blipFill>
        <p:spPr>
          <a:xfrm>
            <a:off x="736600" y="615361"/>
            <a:ext cx="1469628" cy="313531"/>
          </a:xfrm>
          <a:prstGeom prst="rect">
            <a:avLst/>
          </a:prstGeom>
        </p:spPr>
      </p:pic>
      <p:pic>
        <p:nvPicPr>
          <p:cNvPr id="8" name="Slide Footer / Logo" descr="preencoded.png">
            <a:extLst>
              <a:ext uri="{FF2B5EF4-FFF2-40B4-BE49-F238E27FC236}">
                <a16:creationId xmlns:a16="http://schemas.microsoft.com/office/drawing/2014/main" id="{DA152098-684F-7594-433D-5BD256A8599E}"/>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11664950" y="6334695"/>
            <a:ext cx="254000" cy="254000"/>
          </a:xfrm>
          <a:prstGeom prst="rect">
            <a:avLst/>
          </a:prstGeom>
        </p:spPr>
      </p:pic>
      <p:sp>
        <p:nvSpPr>
          <p:cNvPr id="2" name="Text Placeholder 18">
            <a:extLst>
              <a:ext uri="{FF2B5EF4-FFF2-40B4-BE49-F238E27FC236}">
                <a16:creationId xmlns:a16="http://schemas.microsoft.com/office/drawing/2014/main" id="{012113F9-0565-1F32-DEB9-6A15A475B036}"/>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9" name="Text Placeholder 20">
            <a:extLst>
              <a:ext uri="{FF2B5EF4-FFF2-40B4-BE49-F238E27FC236}">
                <a16:creationId xmlns:a16="http://schemas.microsoft.com/office/drawing/2014/main" id="{2C43CD04-3635-F58F-5BE3-1F58E6A858B7}"/>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10" name="Text Placeholder 20">
            <a:extLst>
              <a:ext uri="{FF2B5EF4-FFF2-40B4-BE49-F238E27FC236}">
                <a16:creationId xmlns:a16="http://schemas.microsoft.com/office/drawing/2014/main" id="{2C897599-FC28-ACC3-63F5-69CC78603C6C}"/>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2437922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itle_14">
    <p:spTree>
      <p:nvGrpSpPr>
        <p:cNvPr id="1" name=""/>
        <p:cNvGrpSpPr/>
        <p:nvPr/>
      </p:nvGrpSpPr>
      <p:grpSpPr>
        <a:xfrm>
          <a:off x="0" y="0"/>
          <a:ext cx="0" cy="0"/>
          <a:chOff x="0" y="0"/>
          <a:chExt cx="0" cy="0"/>
        </a:xfrm>
      </p:grpSpPr>
      <p:pic>
        <p:nvPicPr>
          <p:cNvPr id="2" name="Copilot_Flat_Icon_16x9-no text_02 2" descr="preencoded.png">
            <a:extLst>
              <a:ext uri="{FF2B5EF4-FFF2-40B4-BE49-F238E27FC236}">
                <a16:creationId xmlns:a16="http://schemas.microsoft.com/office/drawing/2014/main" id="{062ADC2F-923F-FD09-E44D-B658044EF092}"/>
              </a:ext>
            </a:extLst>
          </p:cNvPr>
          <p:cNvPicPr>
            <a:picLocks noChangeAspect="1"/>
          </p:cNvPicPr>
          <p:nvPr userDrawn="1"/>
        </p:nvPicPr>
        <p:blipFill>
          <a:blip r:embed="rId2"/>
          <a:srcRect/>
          <a:stretch/>
        </p:blipFill>
        <p:spPr>
          <a:xfrm>
            <a:off x="0" y="0"/>
            <a:ext cx="12192000" cy="6846740"/>
          </a:xfrm>
          <a:prstGeom prst="rect">
            <a:avLst/>
          </a:prstGeom>
        </p:spPr>
      </p:pic>
      <p:pic>
        <p:nvPicPr>
          <p:cNvPr id="3" name="Microsoft-logo_rgb_wht 1" descr="preencoded.png">
            <a:extLst>
              <a:ext uri="{FF2B5EF4-FFF2-40B4-BE49-F238E27FC236}">
                <a16:creationId xmlns:a16="http://schemas.microsoft.com/office/drawing/2014/main" id="{3403E0A6-BF39-D291-CFFF-9467DA7A2B2E}"/>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4" name="Slide Footer / Logo" descr="preencoded.png">
            <a:extLst>
              <a:ext uri="{FF2B5EF4-FFF2-40B4-BE49-F238E27FC236}">
                <a16:creationId xmlns:a16="http://schemas.microsoft.com/office/drawing/2014/main" id="{C1E8DE46-FE83-239F-1341-0233C1FB7B13}"/>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51"/>
            <a:ext cx="254000" cy="254000"/>
          </a:xfrm>
          <a:prstGeom prst="rect">
            <a:avLst/>
          </a:prstGeom>
        </p:spPr>
      </p:pic>
      <p:sp>
        <p:nvSpPr>
          <p:cNvPr id="9" name="Text Placeholder 18">
            <a:extLst>
              <a:ext uri="{FF2B5EF4-FFF2-40B4-BE49-F238E27FC236}">
                <a16:creationId xmlns:a16="http://schemas.microsoft.com/office/drawing/2014/main" id="{1EA25304-6D04-8112-C0DA-F192B5653A34}"/>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5" name="Text Placeholder 20">
            <a:extLst>
              <a:ext uri="{FF2B5EF4-FFF2-40B4-BE49-F238E27FC236}">
                <a16:creationId xmlns:a16="http://schemas.microsoft.com/office/drawing/2014/main" id="{2C2F14D6-E011-A059-46D2-8D608FD582B3}"/>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47AC7C5F-6F30-3F8D-DD33-04CAE0716C1D}"/>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20741891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Title_6">
    <p:spTree>
      <p:nvGrpSpPr>
        <p:cNvPr id="1" name=""/>
        <p:cNvGrpSpPr/>
        <p:nvPr/>
      </p:nvGrpSpPr>
      <p:grpSpPr>
        <a:xfrm>
          <a:off x="0" y="0"/>
          <a:ext cx="0" cy="0"/>
          <a:chOff x="0" y="0"/>
          <a:chExt cx="0" cy="0"/>
        </a:xfrm>
      </p:grpSpPr>
      <p:pic>
        <p:nvPicPr>
          <p:cNvPr id="24" name="Copilot_Studio_Title_Teal_Blue" descr="preencoded.png">
            <a:extLst>
              <a:ext uri="{FF2B5EF4-FFF2-40B4-BE49-F238E27FC236}">
                <a16:creationId xmlns:a16="http://schemas.microsoft.com/office/drawing/2014/main" id="{4E10187A-E595-F641-AFDA-DDA7B9660130}"/>
              </a:ext>
            </a:extLst>
          </p:cNvPr>
          <p:cNvPicPr>
            <a:picLocks noChangeAspect="1"/>
          </p:cNvPicPr>
          <p:nvPr userDrawn="1"/>
        </p:nvPicPr>
        <p:blipFill>
          <a:blip r:embed="rId2"/>
          <a:srcRect/>
          <a:stretch/>
        </p:blipFill>
        <p:spPr>
          <a:xfrm>
            <a:off x="0" y="0"/>
            <a:ext cx="12192000" cy="6858000"/>
          </a:xfrm>
          <a:prstGeom prst="rect">
            <a:avLst/>
          </a:prstGeom>
        </p:spPr>
      </p:pic>
      <p:pic>
        <p:nvPicPr>
          <p:cNvPr id="25" name="White gradient logo" descr="preencoded.png">
            <a:extLst>
              <a:ext uri="{FF2B5EF4-FFF2-40B4-BE49-F238E27FC236}">
                <a16:creationId xmlns:a16="http://schemas.microsoft.com/office/drawing/2014/main" id="{93F8F969-B1F8-779A-A877-C82EFC6C7935}"/>
              </a:ext>
            </a:extLst>
          </p:cNvPr>
          <p:cNvPicPr>
            <a:picLocks noChangeAspect="1"/>
          </p:cNvPicPr>
          <p:nvPr userDrawn="1"/>
        </p:nvPicPr>
        <p:blipFill>
          <a:blip r:embed="rId3"/>
          <a:srcRect/>
          <a:stretch/>
        </p:blipFill>
        <p:spPr>
          <a:xfrm>
            <a:off x="6468393" y="293074"/>
            <a:ext cx="5723607" cy="5938986"/>
          </a:xfrm>
          <a:prstGeom prst="rect">
            <a:avLst/>
          </a:prstGeom>
        </p:spPr>
      </p:pic>
      <p:pic>
        <p:nvPicPr>
          <p:cNvPr id="26" name="Copilot Studio / Launch icon" descr="preencoded.png">
            <a:extLst>
              <a:ext uri="{FF2B5EF4-FFF2-40B4-BE49-F238E27FC236}">
                <a16:creationId xmlns:a16="http://schemas.microsoft.com/office/drawing/2014/main" id="{A3B39293-12C4-2086-661E-C35CF0F95E51}"/>
              </a:ext>
            </a:extLst>
          </p:cNvPr>
          <p:cNvPicPr>
            <a:picLocks noChangeAspect="1"/>
          </p:cNvPicPr>
          <p:nvPr userDrawn="1"/>
        </p:nvPicPr>
        <p:blipFill>
          <a:blip r:embed="rId4"/>
          <a:srcRect/>
          <a:stretch/>
        </p:blipFill>
        <p:spPr>
          <a:xfrm>
            <a:off x="8173695" y="2107605"/>
            <a:ext cx="2841113" cy="2738924"/>
          </a:xfrm>
          <a:prstGeom prst="rect">
            <a:avLst/>
          </a:prstGeom>
        </p:spPr>
      </p:pic>
      <p:pic>
        <p:nvPicPr>
          <p:cNvPr id="28" name="Microsoft-logo_rgb_wht 1" descr="preencoded.png">
            <a:extLst>
              <a:ext uri="{FF2B5EF4-FFF2-40B4-BE49-F238E27FC236}">
                <a16:creationId xmlns:a16="http://schemas.microsoft.com/office/drawing/2014/main" id="{7B65BF31-20CB-E9AA-82CB-4BC12C8EC439}"/>
              </a:ext>
            </a:extLst>
          </p:cNvPr>
          <p:cNvPicPr>
            <a:picLocks noChangeAspect="1"/>
          </p:cNvPicPr>
          <p:nvPr userDrawn="1"/>
        </p:nvPicPr>
        <p:blipFill>
          <a:blip r:embed="rId5"/>
          <a:srcRect/>
          <a:stretch/>
        </p:blipFill>
        <p:spPr>
          <a:xfrm>
            <a:off x="736600" y="615361"/>
            <a:ext cx="1469628" cy="313531"/>
          </a:xfrm>
          <a:prstGeom prst="rect">
            <a:avLst/>
          </a:prstGeom>
        </p:spPr>
      </p:pic>
      <p:pic>
        <p:nvPicPr>
          <p:cNvPr id="29" name="Slide Footer / Logo" descr="preencoded.png">
            <a:extLst>
              <a:ext uri="{FF2B5EF4-FFF2-40B4-BE49-F238E27FC236}">
                <a16:creationId xmlns:a16="http://schemas.microsoft.com/office/drawing/2014/main" id="{0FBEC0F2-E9CB-1E12-A4C3-7520FB31C68C}"/>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11664950" y="6334695"/>
            <a:ext cx="254000" cy="254000"/>
          </a:xfrm>
          <a:prstGeom prst="rect">
            <a:avLst/>
          </a:prstGeom>
        </p:spPr>
      </p:pic>
      <p:sp>
        <p:nvSpPr>
          <p:cNvPr id="3" name="Text Placeholder 18">
            <a:extLst>
              <a:ext uri="{FF2B5EF4-FFF2-40B4-BE49-F238E27FC236}">
                <a16:creationId xmlns:a16="http://schemas.microsoft.com/office/drawing/2014/main" id="{1ECA90F2-32BA-547C-9CA5-86161D115DBC}"/>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2" name="Text Placeholder 20">
            <a:extLst>
              <a:ext uri="{FF2B5EF4-FFF2-40B4-BE49-F238E27FC236}">
                <a16:creationId xmlns:a16="http://schemas.microsoft.com/office/drawing/2014/main" id="{A59E6E64-4F85-DA72-88FA-628EE1001D30}"/>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4" name="Text Placeholder 20">
            <a:extLst>
              <a:ext uri="{FF2B5EF4-FFF2-40B4-BE49-F238E27FC236}">
                <a16:creationId xmlns:a16="http://schemas.microsoft.com/office/drawing/2014/main" id="{14DDBD31-A704-ABFE-D21A-8241DA62A577}"/>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15812605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_7">
    <p:spTree>
      <p:nvGrpSpPr>
        <p:cNvPr id="1" name=""/>
        <p:cNvGrpSpPr/>
        <p:nvPr/>
      </p:nvGrpSpPr>
      <p:grpSpPr>
        <a:xfrm>
          <a:off x="0" y="0"/>
          <a:ext cx="0" cy="0"/>
          <a:chOff x="0" y="0"/>
          <a:chExt cx="0" cy="0"/>
        </a:xfrm>
      </p:grpSpPr>
      <p:pic>
        <p:nvPicPr>
          <p:cNvPr id="2" name="M365_Title_Purple_Blue" descr="preencoded.png">
            <a:extLst>
              <a:ext uri="{FF2B5EF4-FFF2-40B4-BE49-F238E27FC236}">
                <a16:creationId xmlns:a16="http://schemas.microsoft.com/office/drawing/2014/main" id="{9792AFA0-F9FF-BA10-7A70-D67C6A96D205}"/>
              </a:ext>
            </a:extLst>
          </p:cNvPr>
          <p:cNvPicPr>
            <a:picLocks noChangeAspect="1"/>
          </p:cNvPicPr>
          <p:nvPr userDrawn="1"/>
        </p:nvPicPr>
        <p:blipFill>
          <a:blip r:embed="rId2"/>
          <a:srcRect/>
          <a:stretch/>
        </p:blipFill>
        <p:spPr>
          <a:xfrm>
            <a:off x="0" y="0"/>
            <a:ext cx="12192000" cy="6858000"/>
          </a:xfrm>
          <a:prstGeom prst="rect">
            <a:avLst/>
          </a:prstGeom>
        </p:spPr>
      </p:pic>
      <p:pic>
        <p:nvPicPr>
          <p:cNvPr id="14" name="White gradient logo" descr="preencoded.png">
            <a:extLst>
              <a:ext uri="{FF2B5EF4-FFF2-40B4-BE49-F238E27FC236}">
                <a16:creationId xmlns:a16="http://schemas.microsoft.com/office/drawing/2014/main" id="{284BCB8C-965D-5E9D-108E-AEE958CCE97C}"/>
              </a:ext>
            </a:extLst>
          </p:cNvPr>
          <p:cNvPicPr>
            <a:picLocks noChangeAspect="1"/>
          </p:cNvPicPr>
          <p:nvPr userDrawn="1"/>
        </p:nvPicPr>
        <p:blipFill>
          <a:blip r:embed="rId3"/>
          <a:srcRect/>
          <a:stretch/>
        </p:blipFill>
        <p:spPr>
          <a:xfrm>
            <a:off x="6468393" y="293074"/>
            <a:ext cx="5723607" cy="5938986"/>
          </a:xfrm>
          <a:prstGeom prst="rect">
            <a:avLst/>
          </a:prstGeom>
        </p:spPr>
      </p:pic>
      <p:pic>
        <p:nvPicPr>
          <p:cNvPr id="15" name="Logos" descr="preencoded.png">
            <a:extLst>
              <a:ext uri="{FF2B5EF4-FFF2-40B4-BE49-F238E27FC236}">
                <a16:creationId xmlns:a16="http://schemas.microsoft.com/office/drawing/2014/main" id="{270E0C78-84F7-3FD9-300F-AB3A1E0BA945}"/>
              </a:ext>
            </a:extLst>
          </p:cNvPr>
          <p:cNvPicPr>
            <a:picLocks noChangeAspect="1"/>
          </p:cNvPicPr>
          <p:nvPr userDrawn="1"/>
        </p:nvPicPr>
        <p:blipFill>
          <a:blip r:embed="rId4"/>
          <a:srcRect/>
          <a:stretch/>
        </p:blipFill>
        <p:spPr>
          <a:xfrm>
            <a:off x="8051800" y="2000250"/>
            <a:ext cx="2857500" cy="2857500"/>
          </a:xfrm>
          <a:prstGeom prst="rect">
            <a:avLst/>
          </a:prstGeom>
        </p:spPr>
      </p:pic>
      <p:pic>
        <p:nvPicPr>
          <p:cNvPr id="17" name="Microsoft-logo_rgb_wht 1" descr="preencoded.png">
            <a:extLst>
              <a:ext uri="{FF2B5EF4-FFF2-40B4-BE49-F238E27FC236}">
                <a16:creationId xmlns:a16="http://schemas.microsoft.com/office/drawing/2014/main" id="{35F407DF-B589-3300-0C40-A092F9DAC59E}"/>
              </a:ext>
            </a:extLst>
          </p:cNvPr>
          <p:cNvPicPr>
            <a:picLocks noChangeAspect="1"/>
          </p:cNvPicPr>
          <p:nvPr userDrawn="1"/>
        </p:nvPicPr>
        <p:blipFill>
          <a:blip r:embed="rId5"/>
          <a:srcRect/>
          <a:stretch/>
        </p:blipFill>
        <p:spPr>
          <a:xfrm>
            <a:off x="736600" y="615361"/>
            <a:ext cx="1469628" cy="313531"/>
          </a:xfrm>
          <a:prstGeom prst="rect">
            <a:avLst/>
          </a:prstGeom>
        </p:spPr>
      </p:pic>
      <p:pic>
        <p:nvPicPr>
          <p:cNvPr id="18" name="Slide Footer / Logo" descr="preencoded.png">
            <a:extLst>
              <a:ext uri="{FF2B5EF4-FFF2-40B4-BE49-F238E27FC236}">
                <a16:creationId xmlns:a16="http://schemas.microsoft.com/office/drawing/2014/main" id="{C3FF9B43-C15F-DD95-F711-32B7B19EC6B3}"/>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11664950" y="6334695"/>
            <a:ext cx="254000" cy="254000"/>
          </a:xfrm>
          <a:prstGeom prst="rect">
            <a:avLst/>
          </a:prstGeom>
        </p:spPr>
      </p:pic>
      <p:sp>
        <p:nvSpPr>
          <p:cNvPr id="4" name="Text Placeholder 18">
            <a:extLst>
              <a:ext uri="{FF2B5EF4-FFF2-40B4-BE49-F238E27FC236}">
                <a16:creationId xmlns:a16="http://schemas.microsoft.com/office/drawing/2014/main" id="{FE3B2D45-40A5-D2C7-4EAD-18284999F9EE}"/>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3" name="Text Placeholder 20">
            <a:extLst>
              <a:ext uri="{FF2B5EF4-FFF2-40B4-BE49-F238E27FC236}">
                <a16:creationId xmlns:a16="http://schemas.microsoft.com/office/drawing/2014/main" id="{9207BA71-DB5D-F524-2605-761D1E553014}"/>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5" name="Text Placeholder 20">
            <a:extLst>
              <a:ext uri="{FF2B5EF4-FFF2-40B4-BE49-F238E27FC236}">
                <a16:creationId xmlns:a16="http://schemas.microsoft.com/office/drawing/2014/main" id="{6701CCF3-7CBB-4DB1-9E21-16EB58D7F81B}"/>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32011736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Title_8">
    <p:spTree>
      <p:nvGrpSpPr>
        <p:cNvPr id="1" name=""/>
        <p:cNvGrpSpPr/>
        <p:nvPr/>
      </p:nvGrpSpPr>
      <p:grpSpPr>
        <a:xfrm>
          <a:off x="0" y="0"/>
          <a:ext cx="0" cy="0"/>
          <a:chOff x="0" y="0"/>
          <a:chExt cx="0" cy="0"/>
        </a:xfrm>
      </p:grpSpPr>
      <p:pic>
        <p:nvPicPr>
          <p:cNvPr id="2" name="Substrate_Title_Purple_Blue" descr="preencoded.png">
            <a:extLst>
              <a:ext uri="{FF2B5EF4-FFF2-40B4-BE49-F238E27FC236}">
                <a16:creationId xmlns:a16="http://schemas.microsoft.com/office/drawing/2014/main" id="{CB7ABF57-D0E6-A5F2-7D92-8F828331DBC4}"/>
              </a:ext>
            </a:extLst>
          </p:cNvPr>
          <p:cNvPicPr>
            <a:picLocks noChangeAspect="1"/>
          </p:cNvPicPr>
          <p:nvPr userDrawn="1"/>
        </p:nvPicPr>
        <p:blipFill>
          <a:blip r:embed="rId2"/>
          <a:srcRect/>
          <a:stretch/>
        </p:blipFill>
        <p:spPr>
          <a:xfrm>
            <a:off x="0" y="0"/>
            <a:ext cx="12192000" cy="6858000"/>
          </a:xfrm>
          <a:prstGeom prst="rect">
            <a:avLst/>
          </a:prstGeom>
        </p:spPr>
      </p:pic>
      <p:pic>
        <p:nvPicPr>
          <p:cNvPr id="14" name="White gradient logo" descr="preencoded.png">
            <a:extLst>
              <a:ext uri="{FF2B5EF4-FFF2-40B4-BE49-F238E27FC236}">
                <a16:creationId xmlns:a16="http://schemas.microsoft.com/office/drawing/2014/main" id="{06DBCAF7-9933-FBCD-0A84-0FD3F15F880B}"/>
              </a:ext>
            </a:extLst>
          </p:cNvPr>
          <p:cNvPicPr>
            <a:picLocks noChangeAspect="1"/>
          </p:cNvPicPr>
          <p:nvPr userDrawn="1"/>
        </p:nvPicPr>
        <p:blipFill>
          <a:blip r:embed="rId3"/>
          <a:srcRect/>
          <a:stretch/>
        </p:blipFill>
        <p:spPr>
          <a:xfrm>
            <a:off x="6468393" y="293074"/>
            <a:ext cx="5723607" cy="5938986"/>
          </a:xfrm>
          <a:prstGeom prst="rect">
            <a:avLst/>
          </a:prstGeom>
        </p:spPr>
      </p:pic>
      <p:pic>
        <p:nvPicPr>
          <p:cNvPr id="15" name="Logos" descr="preencoded.png">
            <a:extLst>
              <a:ext uri="{FF2B5EF4-FFF2-40B4-BE49-F238E27FC236}">
                <a16:creationId xmlns:a16="http://schemas.microsoft.com/office/drawing/2014/main" id="{9BD834A9-D6E4-B839-0C5A-6F2B89351BB3}"/>
              </a:ext>
            </a:extLst>
          </p:cNvPr>
          <p:cNvPicPr>
            <a:picLocks noChangeAspect="1"/>
          </p:cNvPicPr>
          <p:nvPr userDrawn="1"/>
        </p:nvPicPr>
        <p:blipFill>
          <a:blip r:embed="rId4"/>
          <a:srcRect/>
          <a:stretch/>
        </p:blipFill>
        <p:spPr>
          <a:xfrm>
            <a:off x="7962900" y="2000250"/>
            <a:ext cx="2857500" cy="2857500"/>
          </a:xfrm>
          <a:prstGeom prst="rect">
            <a:avLst/>
          </a:prstGeom>
        </p:spPr>
      </p:pic>
      <p:pic>
        <p:nvPicPr>
          <p:cNvPr id="17" name="Microsoft-logo_rgb_wht 1" descr="preencoded.png">
            <a:extLst>
              <a:ext uri="{FF2B5EF4-FFF2-40B4-BE49-F238E27FC236}">
                <a16:creationId xmlns:a16="http://schemas.microsoft.com/office/drawing/2014/main" id="{47B5B974-AD9D-9A65-7818-479255D40078}"/>
              </a:ext>
            </a:extLst>
          </p:cNvPr>
          <p:cNvPicPr>
            <a:picLocks noChangeAspect="1"/>
          </p:cNvPicPr>
          <p:nvPr userDrawn="1"/>
        </p:nvPicPr>
        <p:blipFill>
          <a:blip r:embed="rId5"/>
          <a:srcRect/>
          <a:stretch/>
        </p:blipFill>
        <p:spPr>
          <a:xfrm>
            <a:off x="736600" y="615361"/>
            <a:ext cx="1469628" cy="313531"/>
          </a:xfrm>
          <a:prstGeom prst="rect">
            <a:avLst/>
          </a:prstGeom>
        </p:spPr>
      </p:pic>
      <p:pic>
        <p:nvPicPr>
          <p:cNvPr id="18" name="Slide Footer / Logo" descr="preencoded.png">
            <a:extLst>
              <a:ext uri="{FF2B5EF4-FFF2-40B4-BE49-F238E27FC236}">
                <a16:creationId xmlns:a16="http://schemas.microsoft.com/office/drawing/2014/main" id="{7BB473E7-A7FB-7DAB-1564-792714C1D119}"/>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11664950" y="6334695"/>
            <a:ext cx="254000" cy="254000"/>
          </a:xfrm>
          <a:prstGeom prst="rect">
            <a:avLst/>
          </a:prstGeom>
        </p:spPr>
      </p:pic>
      <p:sp>
        <p:nvSpPr>
          <p:cNvPr id="4" name="Text Placeholder 18">
            <a:extLst>
              <a:ext uri="{FF2B5EF4-FFF2-40B4-BE49-F238E27FC236}">
                <a16:creationId xmlns:a16="http://schemas.microsoft.com/office/drawing/2014/main" id="{B889BCCE-E182-90E3-5966-905EA634A4A5}"/>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3" name="Text Placeholder 20">
            <a:extLst>
              <a:ext uri="{FF2B5EF4-FFF2-40B4-BE49-F238E27FC236}">
                <a16:creationId xmlns:a16="http://schemas.microsoft.com/office/drawing/2014/main" id="{67FD1508-7CEC-B1B0-7E1C-99D39ED906DA}"/>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5" name="Text Placeholder 20">
            <a:extLst>
              <a:ext uri="{FF2B5EF4-FFF2-40B4-BE49-F238E27FC236}">
                <a16:creationId xmlns:a16="http://schemas.microsoft.com/office/drawing/2014/main" id="{F3334B6B-8996-8C54-7265-97BA41EB98C0}"/>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9595984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Title_9">
    <p:spTree>
      <p:nvGrpSpPr>
        <p:cNvPr id="1" name=""/>
        <p:cNvGrpSpPr/>
        <p:nvPr/>
      </p:nvGrpSpPr>
      <p:grpSpPr>
        <a:xfrm>
          <a:off x="0" y="0"/>
          <a:ext cx="0" cy="0"/>
          <a:chOff x="0" y="0"/>
          <a:chExt cx="0" cy="0"/>
        </a:xfrm>
      </p:grpSpPr>
      <p:pic>
        <p:nvPicPr>
          <p:cNvPr id="2" name="Graph_Title_Blue_Teal" descr="preencoded.png">
            <a:extLst>
              <a:ext uri="{FF2B5EF4-FFF2-40B4-BE49-F238E27FC236}">
                <a16:creationId xmlns:a16="http://schemas.microsoft.com/office/drawing/2014/main" id="{EFB2D8B3-B6F2-BF7B-869E-3D234577E585}"/>
              </a:ext>
            </a:extLst>
          </p:cNvPr>
          <p:cNvPicPr>
            <a:picLocks noChangeAspect="1"/>
          </p:cNvPicPr>
          <p:nvPr userDrawn="1"/>
        </p:nvPicPr>
        <p:blipFill>
          <a:blip r:embed="rId2"/>
          <a:srcRect/>
          <a:stretch/>
        </p:blipFill>
        <p:spPr>
          <a:xfrm>
            <a:off x="0" y="0"/>
            <a:ext cx="12192000" cy="6858000"/>
          </a:xfrm>
          <a:prstGeom prst="rect">
            <a:avLst/>
          </a:prstGeom>
        </p:spPr>
      </p:pic>
      <p:pic>
        <p:nvPicPr>
          <p:cNvPr id="14" name="White gradient logo" descr="preencoded.png">
            <a:extLst>
              <a:ext uri="{FF2B5EF4-FFF2-40B4-BE49-F238E27FC236}">
                <a16:creationId xmlns:a16="http://schemas.microsoft.com/office/drawing/2014/main" id="{877E713A-CEA9-18A3-0356-3873130CB956}"/>
              </a:ext>
            </a:extLst>
          </p:cNvPr>
          <p:cNvPicPr>
            <a:picLocks noChangeAspect="1"/>
          </p:cNvPicPr>
          <p:nvPr userDrawn="1"/>
        </p:nvPicPr>
        <p:blipFill>
          <a:blip r:embed="rId3"/>
          <a:srcRect/>
          <a:stretch/>
        </p:blipFill>
        <p:spPr>
          <a:xfrm>
            <a:off x="6468393" y="293074"/>
            <a:ext cx="5723607" cy="5938986"/>
          </a:xfrm>
          <a:prstGeom prst="rect">
            <a:avLst/>
          </a:prstGeom>
        </p:spPr>
      </p:pic>
      <p:pic>
        <p:nvPicPr>
          <p:cNvPr id="15" name="Logos" descr="preencoded.png">
            <a:extLst>
              <a:ext uri="{FF2B5EF4-FFF2-40B4-BE49-F238E27FC236}">
                <a16:creationId xmlns:a16="http://schemas.microsoft.com/office/drawing/2014/main" id="{49550D00-7C96-49DC-17F1-32529CBB4ABA}"/>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7969250" y="2000250"/>
            <a:ext cx="2857500" cy="2857500"/>
          </a:xfrm>
          <a:prstGeom prst="rect">
            <a:avLst/>
          </a:prstGeom>
        </p:spPr>
      </p:pic>
      <p:pic>
        <p:nvPicPr>
          <p:cNvPr id="17" name="Microsoft-logo_rgb_wht 1" descr="preencoded.png">
            <a:extLst>
              <a:ext uri="{FF2B5EF4-FFF2-40B4-BE49-F238E27FC236}">
                <a16:creationId xmlns:a16="http://schemas.microsoft.com/office/drawing/2014/main" id="{967007C9-5F27-8EFD-B222-CC2C4ED0C2D2}"/>
              </a:ext>
            </a:extLst>
          </p:cNvPr>
          <p:cNvPicPr>
            <a:picLocks noChangeAspect="1"/>
          </p:cNvPicPr>
          <p:nvPr userDrawn="1"/>
        </p:nvPicPr>
        <p:blipFill>
          <a:blip r:embed="rId5"/>
          <a:srcRect/>
          <a:stretch/>
        </p:blipFill>
        <p:spPr>
          <a:xfrm>
            <a:off x="736600" y="615361"/>
            <a:ext cx="1469628" cy="313531"/>
          </a:xfrm>
          <a:prstGeom prst="rect">
            <a:avLst/>
          </a:prstGeom>
        </p:spPr>
      </p:pic>
      <p:pic>
        <p:nvPicPr>
          <p:cNvPr id="18" name="Slide Footer / Logo" descr="preencoded.png">
            <a:extLst>
              <a:ext uri="{FF2B5EF4-FFF2-40B4-BE49-F238E27FC236}">
                <a16:creationId xmlns:a16="http://schemas.microsoft.com/office/drawing/2014/main" id="{25D5A448-CAFC-4C7D-3A0A-6363BB20C141}"/>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11664950" y="6334695"/>
            <a:ext cx="254000" cy="254000"/>
          </a:xfrm>
          <a:prstGeom prst="rect">
            <a:avLst/>
          </a:prstGeom>
        </p:spPr>
      </p:pic>
      <p:sp>
        <p:nvSpPr>
          <p:cNvPr id="4" name="Text Placeholder 18">
            <a:extLst>
              <a:ext uri="{FF2B5EF4-FFF2-40B4-BE49-F238E27FC236}">
                <a16:creationId xmlns:a16="http://schemas.microsoft.com/office/drawing/2014/main" id="{F685D65C-8F09-66E6-58D5-61262B8FEE77}"/>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3" name="Text Placeholder 20">
            <a:extLst>
              <a:ext uri="{FF2B5EF4-FFF2-40B4-BE49-F238E27FC236}">
                <a16:creationId xmlns:a16="http://schemas.microsoft.com/office/drawing/2014/main" id="{C78CC315-4460-E25A-3479-3AADF1889939}"/>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5" name="Text Placeholder 20">
            <a:extLst>
              <a:ext uri="{FF2B5EF4-FFF2-40B4-BE49-F238E27FC236}">
                <a16:creationId xmlns:a16="http://schemas.microsoft.com/office/drawing/2014/main" id="{D8928C78-5908-665C-4365-3C95A179465E}"/>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299531760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itle_4">
    <p:spTree>
      <p:nvGrpSpPr>
        <p:cNvPr id="1" name=""/>
        <p:cNvGrpSpPr/>
        <p:nvPr/>
      </p:nvGrpSpPr>
      <p:grpSpPr>
        <a:xfrm>
          <a:off x="0" y="0"/>
          <a:ext cx="0" cy="0"/>
          <a:chOff x="0" y="0"/>
          <a:chExt cx="0" cy="0"/>
        </a:xfrm>
      </p:grpSpPr>
      <p:pic>
        <p:nvPicPr>
          <p:cNvPr id="3" name="Background" descr="preencoded.png">
            <a:extLst>
              <a:ext uri="{FF2B5EF4-FFF2-40B4-BE49-F238E27FC236}">
                <a16:creationId xmlns:a16="http://schemas.microsoft.com/office/drawing/2014/main" id="{C3AD757C-67CA-479E-7F6E-77AB0B2CED8F}"/>
              </a:ext>
            </a:extLst>
          </p:cNvPr>
          <p:cNvPicPr>
            <a:picLocks noChangeAspect="1"/>
          </p:cNvPicPr>
          <p:nvPr userDrawn="1"/>
        </p:nvPicPr>
        <p:blipFill>
          <a:blip r:embed="rId2"/>
          <a:srcRect/>
          <a:stretch/>
        </p:blipFill>
        <p:spPr>
          <a:xfrm>
            <a:off x="0" y="0"/>
            <a:ext cx="12192000" cy="6858000"/>
          </a:xfrm>
          <a:prstGeom prst="rect">
            <a:avLst/>
          </a:prstGeom>
        </p:spPr>
      </p:pic>
      <p:pic>
        <p:nvPicPr>
          <p:cNvPr id="4" name="White gradient logo" descr="preencoded.png">
            <a:extLst>
              <a:ext uri="{FF2B5EF4-FFF2-40B4-BE49-F238E27FC236}">
                <a16:creationId xmlns:a16="http://schemas.microsoft.com/office/drawing/2014/main" id="{698B5295-7F02-D09C-37CC-CA5A84F498D7}"/>
              </a:ext>
            </a:extLst>
          </p:cNvPr>
          <p:cNvPicPr>
            <a:picLocks noChangeAspect="1"/>
          </p:cNvPicPr>
          <p:nvPr userDrawn="1"/>
        </p:nvPicPr>
        <p:blipFill>
          <a:blip r:embed="rId3"/>
          <a:srcRect/>
          <a:stretch/>
        </p:blipFill>
        <p:spPr>
          <a:xfrm>
            <a:off x="6468393" y="293074"/>
            <a:ext cx="5723607" cy="5938986"/>
          </a:xfrm>
          <a:prstGeom prst="rect">
            <a:avLst/>
          </a:prstGeom>
        </p:spPr>
      </p:pic>
      <p:pic>
        <p:nvPicPr>
          <p:cNvPr id="5" name="White gradient logo" descr="preencoded.png">
            <a:extLst>
              <a:ext uri="{FF2B5EF4-FFF2-40B4-BE49-F238E27FC236}">
                <a16:creationId xmlns:a16="http://schemas.microsoft.com/office/drawing/2014/main" id="{C3A446EB-5AEE-9F78-5268-09FD450E1461}"/>
              </a:ext>
            </a:extLst>
          </p:cNvPr>
          <p:cNvPicPr>
            <a:picLocks noChangeAspect="1"/>
          </p:cNvPicPr>
          <p:nvPr userDrawn="1"/>
        </p:nvPicPr>
        <p:blipFill>
          <a:blip r:embed="rId4"/>
          <a:srcRect/>
          <a:stretch/>
        </p:blipFill>
        <p:spPr>
          <a:xfrm>
            <a:off x="6468393" y="293074"/>
            <a:ext cx="5723607" cy="5938986"/>
          </a:xfrm>
          <a:prstGeom prst="rect">
            <a:avLst/>
          </a:prstGeom>
        </p:spPr>
      </p:pic>
      <p:pic>
        <p:nvPicPr>
          <p:cNvPr id="6" name="Logos" descr="preencoded.png">
            <a:extLst>
              <a:ext uri="{FF2B5EF4-FFF2-40B4-BE49-F238E27FC236}">
                <a16:creationId xmlns:a16="http://schemas.microsoft.com/office/drawing/2014/main" id="{FFEE7E83-B170-2D8C-E68A-1F8681A0B900}"/>
              </a:ext>
            </a:extLst>
          </p:cNvPr>
          <p:cNvPicPr>
            <a:picLocks noChangeAspect="1"/>
          </p:cNvPicPr>
          <p:nvPr userDrawn="1"/>
        </p:nvPicPr>
        <p:blipFill>
          <a:blip r:embed="rId5"/>
          <a:srcRect/>
          <a:stretch/>
        </p:blipFill>
        <p:spPr>
          <a:xfrm>
            <a:off x="8032750" y="2000250"/>
            <a:ext cx="2857500" cy="2857500"/>
          </a:xfrm>
          <a:prstGeom prst="rect">
            <a:avLst/>
          </a:prstGeom>
        </p:spPr>
      </p:pic>
      <p:pic>
        <p:nvPicPr>
          <p:cNvPr id="8" name="Microsoft-logo_rgb_wht 1" descr="preencoded.png">
            <a:extLst>
              <a:ext uri="{FF2B5EF4-FFF2-40B4-BE49-F238E27FC236}">
                <a16:creationId xmlns:a16="http://schemas.microsoft.com/office/drawing/2014/main" id="{9C48CC1D-900D-807C-F4FA-9AE635DCEE92}"/>
              </a:ext>
            </a:extLst>
          </p:cNvPr>
          <p:cNvPicPr>
            <a:picLocks noChangeAspect="1"/>
          </p:cNvPicPr>
          <p:nvPr userDrawn="1"/>
        </p:nvPicPr>
        <p:blipFill>
          <a:blip r:embed="rId6"/>
          <a:srcRect/>
          <a:stretch/>
        </p:blipFill>
        <p:spPr>
          <a:xfrm>
            <a:off x="736600" y="615361"/>
            <a:ext cx="1469628" cy="313531"/>
          </a:xfrm>
          <a:prstGeom prst="rect">
            <a:avLst/>
          </a:prstGeom>
        </p:spPr>
      </p:pic>
      <p:pic>
        <p:nvPicPr>
          <p:cNvPr id="9" name="Slide Footer / Logo" descr="preencoded.png">
            <a:extLst>
              <a:ext uri="{FF2B5EF4-FFF2-40B4-BE49-F238E27FC236}">
                <a16:creationId xmlns:a16="http://schemas.microsoft.com/office/drawing/2014/main" id="{59F2FDC9-40FA-061D-56A9-6DE66B672C5A}"/>
              </a:ext>
            </a:extLst>
          </p:cNvPr>
          <p:cNvPicPr>
            <a:picLocks noChangeAspect="1"/>
          </p:cNvPicPr>
          <p:nvPr userDrawn="1"/>
        </p:nvPicPr>
        <p:blipFill>
          <a:blip>
            <a:extLst>
              <a:ext uri="{96DAC541-7B7A-43D3-8B79-37D633B846F1}">
                <asvg:svgBlip xmlns:asvg="http://schemas.microsoft.com/office/drawing/2016/SVG/main" r:embed="rId7"/>
              </a:ext>
            </a:extLst>
          </a:blip>
          <a:srcRect/>
          <a:stretch/>
        </p:blipFill>
        <p:spPr>
          <a:xfrm>
            <a:off x="11664950" y="6334695"/>
            <a:ext cx="254000" cy="254000"/>
          </a:xfrm>
          <a:prstGeom prst="rect">
            <a:avLst/>
          </a:prstGeom>
        </p:spPr>
      </p:pic>
      <p:sp>
        <p:nvSpPr>
          <p:cNvPr id="18" name="Text Placeholder 18">
            <a:extLst>
              <a:ext uri="{FF2B5EF4-FFF2-40B4-BE49-F238E27FC236}">
                <a16:creationId xmlns:a16="http://schemas.microsoft.com/office/drawing/2014/main" id="{4BC22D57-BFC2-1437-1FB2-83DA386D4A7A}"/>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2" name="Text Placeholder 20">
            <a:extLst>
              <a:ext uri="{FF2B5EF4-FFF2-40B4-BE49-F238E27FC236}">
                <a16:creationId xmlns:a16="http://schemas.microsoft.com/office/drawing/2014/main" id="{32A965C4-AF77-F401-E3AB-D9482163F963}"/>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10" name="Text Placeholder 20">
            <a:extLst>
              <a:ext uri="{FF2B5EF4-FFF2-40B4-BE49-F238E27FC236}">
                <a16:creationId xmlns:a16="http://schemas.microsoft.com/office/drawing/2014/main" id="{456709AC-0DC8-193B-1346-BBC480550E6E}"/>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56762376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Title_10">
    <p:spTree>
      <p:nvGrpSpPr>
        <p:cNvPr id="1" name=""/>
        <p:cNvGrpSpPr/>
        <p:nvPr/>
      </p:nvGrpSpPr>
      <p:grpSpPr>
        <a:xfrm>
          <a:off x="0" y="0"/>
          <a:ext cx="0" cy="0"/>
          <a:chOff x="0" y="0"/>
          <a:chExt cx="0" cy="0"/>
        </a:xfrm>
      </p:grpSpPr>
      <p:pic>
        <p:nvPicPr>
          <p:cNvPr id="2" name="Background" descr="preencoded.png">
            <a:extLst>
              <a:ext uri="{FF2B5EF4-FFF2-40B4-BE49-F238E27FC236}">
                <a16:creationId xmlns:a16="http://schemas.microsoft.com/office/drawing/2014/main" id="{9C9520A0-BE10-FBF4-EB03-14A8006975A4}"/>
              </a:ext>
            </a:extLst>
          </p:cNvPr>
          <p:cNvPicPr>
            <a:picLocks noChangeAspect="1"/>
          </p:cNvPicPr>
          <p:nvPr userDrawn="1"/>
        </p:nvPicPr>
        <p:blipFill>
          <a:blip r:embed="rId2"/>
          <a:srcRect/>
          <a:stretch/>
        </p:blipFill>
        <p:spPr>
          <a:xfrm>
            <a:off x="0" y="0"/>
            <a:ext cx="12192000" cy="6858000"/>
          </a:xfrm>
          <a:prstGeom prst="rect">
            <a:avLst/>
          </a:prstGeom>
        </p:spPr>
      </p:pic>
      <p:pic>
        <p:nvPicPr>
          <p:cNvPr id="14" name="White gradient logo" descr="preencoded.png">
            <a:extLst>
              <a:ext uri="{FF2B5EF4-FFF2-40B4-BE49-F238E27FC236}">
                <a16:creationId xmlns:a16="http://schemas.microsoft.com/office/drawing/2014/main" id="{D94CB481-FD84-5D8C-B133-C92CD20FEB68}"/>
              </a:ext>
            </a:extLst>
          </p:cNvPr>
          <p:cNvPicPr>
            <a:picLocks noChangeAspect="1"/>
          </p:cNvPicPr>
          <p:nvPr userDrawn="1"/>
        </p:nvPicPr>
        <p:blipFill>
          <a:blip r:embed="rId3"/>
          <a:srcRect/>
          <a:stretch/>
        </p:blipFill>
        <p:spPr>
          <a:xfrm>
            <a:off x="6468393" y="293074"/>
            <a:ext cx="5723607" cy="5938986"/>
          </a:xfrm>
          <a:prstGeom prst="rect">
            <a:avLst/>
          </a:prstGeom>
        </p:spPr>
      </p:pic>
      <p:pic>
        <p:nvPicPr>
          <p:cNvPr id="15" name="Copilot Studio / Launch icon" descr="preencoded.png">
            <a:extLst>
              <a:ext uri="{FF2B5EF4-FFF2-40B4-BE49-F238E27FC236}">
                <a16:creationId xmlns:a16="http://schemas.microsoft.com/office/drawing/2014/main" id="{8D283F5E-88AB-D502-E070-D704655BBDFC}"/>
              </a:ext>
            </a:extLst>
          </p:cNvPr>
          <p:cNvPicPr>
            <a:picLocks noChangeAspect="1"/>
          </p:cNvPicPr>
          <p:nvPr userDrawn="1"/>
        </p:nvPicPr>
        <p:blipFill>
          <a:blip r:embed="rId4"/>
          <a:srcRect/>
          <a:stretch/>
        </p:blipFill>
        <p:spPr>
          <a:xfrm>
            <a:off x="8173694" y="2107605"/>
            <a:ext cx="2841117" cy="2738924"/>
          </a:xfrm>
          <a:prstGeom prst="rect">
            <a:avLst/>
          </a:prstGeom>
        </p:spPr>
      </p:pic>
      <p:pic>
        <p:nvPicPr>
          <p:cNvPr id="17" name="Microsoft-logo_rgb_wht 1" descr="preencoded.png">
            <a:extLst>
              <a:ext uri="{FF2B5EF4-FFF2-40B4-BE49-F238E27FC236}">
                <a16:creationId xmlns:a16="http://schemas.microsoft.com/office/drawing/2014/main" id="{C45F2547-DB6E-DE9D-3192-B4DEC280EB4F}"/>
              </a:ext>
            </a:extLst>
          </p:cNvPr>
          <p:cNvPicPr>
            <a:picLocks noChangeAspect="1"/>
          </p:cNvPicPr>
          <p:nvPr userDrawn="1"/>
        </p:nvPicPr>
        <p:blipFill>
          <a:blip r:embed="rId5"/>
          <a:srcRect/>
          <a:stretch/>
        </p:blipFill>
        <p:spPr>
          <a:xfrm>
            <a:off x="736600" y="615361"/>
            <a:ext cx="1469628" cy="313531"/>
          </a:xfrm>
          <a:prstGeom prst="rect">
            <a:avLst/>
          </a:prstGeom>
        </p:spPr>
      </p:pic>
      <p:pic>
        <p:nvPicPr>
          <p:cNvPr id="18" name="Slide Footer / Logo" descr="preencoded.png">
            <a:extLst>
              <a:ext uri="{FF2B5EF4-FFF2-40B4-BE49-F238E27FC236}">
                <a16:creationId xmlns:a16="http://schemas.microsoft.com/office/drawing/2014/main" id="{E148BC18-2EC3-0755-A7C6-9E2D92F61ECB}"/>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11664950" y="6334695"/>
            <a:ext cx="254000" cy="254000"/>
          </a:xfrm>
          <a:prstGeom prst="rect">
            <a:avLst/>
          </a:prstGeom>
        </p:spPr>
      </p:pic>
      <p:sp>
        <p:nvSpPr>
          <p:cNvPr id="4" name="Text Placeholder 18">
            <a:extLst>
              <a:ext uri="{FF2B5EF4-FFF2-40B4-BE49-F238E27FC236}">
                <a16:creationId xmlns:a16="http://schemas.microsoft.com/office/drawing/2014/main" id="{37FF7C8E-7865-7AFA-8E5C-B1347FDEC3C8}"/>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3" name="Text Placeholder 20">
            <a:extLst>
              <a:ext uri="{FF2B5EF4-FFF2-40B4-BE49-F238E27FC236}">
                <a16:creationId xmlns:a16="http://schemas.microsoft.com/office/drawing/2014/main" id="{D503AA6A-AC9D-8A90-50C7-6FBB56B6B6A3}"/>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5" name="Text Placeholder 20">
            <a:extLst>
              <a:ext uri="{FF2B5EF4-FFF2-40B4-BE49-F238E27FC236}">
                <a16:creationId xmlns:a16="http://schemas.microsoft.com/office/drawing/2014/main" id="{422AC796-B825-5827-9234-E7A3E2F2395A}"/>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347152565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itle_11">
    <p:spTree>
      <p:nvGrpSpPr>
        <p:cNvPr id="1" name=""/>
        <p:cNvGrpSpPr/>
        <p:nvPr/>
      </p:nvGrpSpPr>
      <p:grpSpPr>
        <a:xfrm>
          <a:off x="0" y="0"/>
          <a:ext cx="0" cy="0"/>
          <a:chOff x="0" y="0"/>
          <a:chExt cx="0" cy="0"/>
        </a:xfrm>
      </p:grpSpPr>
      <p:pic>
        <p:nvPicPr>
          <p:cNvPr id="3" name="Background" descr="preencoded.png">
            <a:extLst>
              <a:ext uri="{FF2B5EF4-FFF2-40B4-BE49-F238E27FC236}">
                <a16:creationId xmlns:a16="http://schemas.microsoft.com/office/drawing/2014/main" id="{229EC29C-6CE3-27F8-F80C-D13D25F2C627}"/>
              </a:ext>
            </a:extLst>
          </p:cNvPr>
          <p:cNvPicPr>
            <a:picLocks noChangeAspect="1"/>
          </p:cNvPicPr>
          <p:nvPr userDrawn="1"/>
        </p:nvPicPr>
        <p:blipFill>
          <a:blip r:embed="rId2"/>
          <a:srcRect/>
          <a:stretch/>
        </p:blipFill>
        <p:spPr>
          <a:xfrm>
            <a:off x="0" y="0"/>
            <a:ext cx="12192000" cy="6858000"/>
          </a:xfrm>
          <a:prstGeom prst="rect">
            <a:avLst/>
          </a:prstGeom>
        </p:spPr>
      </p:pic>
      <p:pic>
        <p:nvPicPr>
          <p:cNvPr id="4" name="White gradient logo" descr="preencoded.png">
            <a:extLst>
              <a:ext uri="{FF2B5EF4-FFF2-40B4-BE49-F238E27FC236}">
                <a16:creationId xmlns:a16="http://schemas.microsoft.com/office/drawing/2014/main" id="{AD95103C-A4ED-9EB6-B008-0919899128D5}"/>
              </a:ext>
            </a:extLst>
          </p:cNvPr>
          <p:cNvPicPr>
            <a:picLocks noChangeAspect="1"/>
          </p:cNvPicPr>
          <p:nvPr userDrawn="1"/>
        </p:nvPicPr>
        <p:blipFill>
          <a:blip r:embed="rId3"/>
          <a:srcRect/>
          <a:stretch/>
        </p:blipFill>
        <p:spPr>
          <a:xfrm>
            <a:off x="6468393" y="293074"/>
            <a:ext cx="5723607" cy="5938986"/>
          </a:xfrm>
          <a:prstGeom prst="rect">
            <a:avLst/>
          </a:prstGeom>
        </p:spPr>
      </p:pic>
      <p:pic>
        <p:nvPicPr>
          <p:cNvPr id="5" name="Logos" descr="preencoded.png">
            <a:extLst>
              <a:ext uri="{FF2B5EF4-FFF2-40B4-BE49-F238E27FC236}">
                <a16:creationId xmlns:a16="http://schemas.microsoft.com/office/drawing/2014/main" id="{3ADD4C74-5C6F-5119-11D7-79019142E682}"/>
              </a:ext>
            </a:extLst>
          </p:cNvPr>
          <p:cNvPicPr>
            <a:picLocks noChangeAspect="1"/>
          </p:cNvPicPr>
          <p:nvPr userDrawn="1"/>
        </p:nvPicPr>
        <p:blipFill>
          <a:blip r:embed="rId4"/>
          <a:srcRect/>
          <a:stretch/>
        </p:blipFill>
        <p:spPr>
          <a:xfrm>
            <a:off x="8051800" y="2000250"/>
            <a:ext cx="2857500" cy="2857500"/>
          </a:xfrm>
          <a:prstGeom prst="rect">
            <a:avLst/>
          </a:prstGeom>
        </p:spPr>
      </p:pic>
      <p:pic>
        <p:nvPicPr>
          <p:cNvPr id="7" name="Microsoft-logo_rgb_wht 1" descr="preencoded.png">
            <a:extLst>
              <a:ext uri="{FF2B5EF4-FFF2-40B4-BE49-F238E27FC236}">
                <a16:creationId xmlns:a16="http://schemas.microsoft.com/office/drawing/2014/main" id="{49620E7E-B079-2D6D-2E2B-E348502CEA45}"/>
              </a:ext>
            </a:extLst>
          </p:cNvPr>
          <p:cNvPicPr>
            <a:picLocks noChangeAspect="1"/>
          </p:cNvPicPr>
          <p:nvPr userDrawn="1"/>
        </p:nvPicPr>
        <p:blipFill>
          <a:blip r:embed="rId5"/>
          <a:srcRect/>
          <a:stretch/>
        </p:blipFill>
        <p:spPr>
          <a:xfrm>
            <a:off x="736600" y="615361"/>
            <a:ext cx="1469628" cy="313531"/>
          </a:xfrm>
          <a:prstGeom prst="rect">
            <a:avLst/>
          </a:prstGeom>
        </p:spPr>
      </p:pic>
      <p:pic>
        <p:nvPicPr>
          <p:cNvPr id="8" name="Slide Footer / Logo" descr="preencoded.png">
            <a:extLst>
              <a:ext uri="{FF2B5EF4-FFF2-40B4-BE49-F238E27FC236}">
                <a16:creationId xmlns:a16="http://schemas.microsoft.com/office/drawing/2014/main" id="{9839F55E-5811-616B-06AF-4FE4AFB5B283}"/>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11664950" y="6334695"/>
            <a:ext cx="254000" cy="254000"/>
          </a:xfrm>
          <a:prstGeom prst="rect">
            <a:avLst/>
          </a:prstGeom>
        </p:spPr>
      </p:pic>
      <p:sp>
        <p:nvSpPr>
          <p:cNvPr id="14" name="Text Placeholder 18">
            <a:extLst>
              <a:ext uri="{FF2B5EF4-FFF2-40B4-BE49-F238E27FC236}">
                <a16:creationId xmlns:a16="http://schemas.microsoft.com/office/drawing/2014/main" id="{19F82DEC-C33F-D4E1-0FBD-FEF100DDEEEE}"/>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2" name="Text Placeholder 20">
            <a:extLst>
              <a:ext uri="{FF2B5EF4-FFF2-40B4-BE49-F238E27FC236}">
                <a16:creationId xmlns:a16="http://schemas.microsoft.com/office/drawing/2014/main" id="{C027AE49-6C23-6315-BF8F-546898F63F39}"/>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9" name="Text Placeholder 20">
            <a:extLst>
              <a:ext uri="{FF2B5EF4-FFF2-40B4-BE49-F238E27FC236}">
                <a16:creationId xmlns:a16="http://schemas.microsoft.com/office/drawing/2014/main" id="{19D269BD-5A64-7333-8CDB-1C2816710121}"/>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13509028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itle_12">
    <p:spTree>
      <p:nvGrpSpPr>
        <p:cNvPr id="1" name=""/>
        <p:cNvGrpSpPr/>
        <p:nvPr/>
      </p:nvGrpSpPr>
      <p:grpSpPr>
        <a:xfrm>
          <a:off x="0" y="0"/>
          <a:ext cx="0" cy="0"/>
          <a:chOff x="0" y="0"/>
          <a:chExt cx="0" cy="0"/>
        </a:xfrm>
      </p:grpSpPr>
      <p:pic>
        <p:nvPicPr>
          <p:cNvPr id="3" name="Background" descr="preencoded.png">
            <a:extLst>
              <a:ext uri="{FF2B5EF4-FFF2-40B4-BE49-F238E27FC236}">
                <a16:creationId xmlns:a16="http://schemas.microsoft.com/office/drawing/2014/main" id="{D732E923-F740-1749-2BAC-E3340979C460}"/>
              </a:ext>
            </a:extLst>
          </p:cNvPr>
          <p:cNvPicPr>
            <a:picLocks noChangeAspect="1"/>
          </p:cNvPicPr>
          <p:nvPr userDrawn="1"/>
        </p:nvPicPr>
        <p:blipFill>
          <a:blip r:embed="rId2"/>
          <a:srcRect/>
          <a:stretch/>
        </p:blipFill>
        <p:spPr>
          <a:xfrm>
            <a:off x="0" y="0"/>
            <a:ext cx="12192000" cy="6858000"/>
          </a:xfrm>
          <a:prstGeom prst="rect">
            <a:avLst/>
          </a:prstGeom>
        </p:spPr>
      </p:pic>
      <p:pic>
        <p:nvPicPr>
          <p:cNvPr id="4" name="White gradient logo" descr="preencoded.png">
            <a:extLst>
              <a:ext uri="{FF2B5EF4-FFF2-40B4-BE49-F238E27FC236}">
                <a16:creationId xmlns:a16="http://schemas.microsoft.com/office/drawing/2014/main" id="{3334FF50-2AE6-FEA8-AFCB-00CF0F46D502}"/>
              </a:ext>
            </a:extLst>
          </p:cNvPr>
          <p:cNvPicPr>
            <a:picLocks noChangeAspect="1"/>
          </p:cNvPicPr>
          <p:nvPr userDrawn="1"/>
        </p:nvPicPr>
        <p:blipFill>
          <a:blip r:embed="rId3"/>
          <a:srcRect/>
          <a:stretch/>
        </p:blipFill>
        <p:spPr>
          <a:xfrm>
            <a:off x="6468393" y="293074"/>
            <a:ext cx="5723607" cy="5938986"/>
          </a:xfrm>
          <a:prstGeom prst="rect">
            <a:avLst/>
          </a:prstGeom>
        </p:spPr>
      </p:pic>
      <p:pic>
        <p:nvPicPr>
          <p:cNvPr id="5" name="Logos" descr="preencoded.png">
            <a:extLst>
              <a:ext uri="{FF2B5EF4-FFF2-40B4-BE49-F238E27FC236}">
                <a16:creationId xmlns:a16="http://schemas.microsoft.com/office/drawing/2014/main" id="{FDEA5ACD-BF89-E459-52CC-38C055B0D99C}"/>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7969250" y="2000253"/>
            <a:ext cx="2857500" cy="2857500"/>
          </a:xfrm>
          <a:prstGeom prst="rect">
            <a:avLst/>
          </a:prstGeom>
        </p:spPr>
      </p:pic>
      <p:pic>
        <p:nvPicPr>
          <p:cNvPr id="7" name="Microsoft-logo_rgb_wht 1" descr="preencoded.png">
            <a:extLst>
              <a:ext uri="{FF2B5EF4-FFF2-40B4-BE49-F238E27FC236}">
                <a16:creationId xmlns:a16="http://schemas.microsoft.com/office/drawing/2014/main" id="{10640399-6509-CD6B-4374-4F133D6D97B3}"/>
              </a:ext>
            </a:extLst>
          </p:cNvPr>
          <p:cNvPicPr>
            <a:picLocks noChangeAspect="1"/>
          </p:cNvPicPr>
          <p:nvPr userDrawn="1"/>
        </p:nvPicPr>
        <p:blipFill>
          <a:blip r:embed="rId5"/>
          <a:srcRect/>
          <a:stretch/>
        </p:blipFill>
        <p:spPr>
          <a:xfrm>
            <a:off x="736600" y="615361"/>
            <a:ext cx="1469628" cy="313531"/>
          </a:xfrm>
          <a:prstGeom prst="rect">
            <a:avLst/>
          </a:prstGeom>
        </p:spPr>
      </p:pic>
      <p:pic>
        <p:nvPicPr>
          <p:cNvPr id="8" name="Slide Footer / Logo" descr="preencoded.png">
            <a:extLst>
              <a:ext uri="{FF2B5EF4-FFF2-40B4-BE49-F238E27FC236}">
                <a16:creationId xmlns:a16="http://schemas.microsoft.com/office/drawing/2014/main" id="{CF5EFDF9-D9CE-A5F1-E788-57CD3A7B545F}"/>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11664950" y="6334695"/>
            <a:ext cx="254000" cy="254000"/>
          </a:xfrm>
          <a:prstGeom prst="rect">
            <a:avLst/>
          </a:prstGeom>
        </p:spPr>
      </p:pic>
      <p:sp>
        <p:nvSpPr>
          <p:cNvPr id="14" name="Text Placeholder 18">
            <a:extLst>
              <a:ext uri="{FF2B5EF4-FFF2-40B4-BE49-F238E27FC236}">
                <a16:creationId xmlns:a16="http://schemas.microsoft.com/office/drawing/2014/main" id="{BFF59ED4-E70B-209B-573B-ACD68441827F}"/>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2" name="Text Placeholder 20">
            <a:extLst>
              <a:ext uri="{FF2B5EF4-FFF2-40B4-BE49-F238E27FC236}">
                <a16:creationId xmlns:a16="http://schemas.microsoft.com/office/drawing/2014/main" id="{EA585E3B-8746-DF6B-28F4-78849126A1F8}"/>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9" name="Text Placeholder 20">
            <a:extLst>
              <a:ext uri="{FF2B5EF4-FFF2-40B4-BE49-F238E27FC236}">
                <a16:creationId xmlns:a16="http://schemas.microsoft.com/office/drawing/2014/main" id="{8E147A43-6421-CAF0-7A85-C76307A4BE7E}"/>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37148658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Title_13">
    <p:spTree>
      <p:nvGrpSpPr>
        <p:cNvPr id="1" name=""/>
        <p:cNvGrpSpPr/>
        <p:nvPr/>
      </p:nvGrpSpPr>
      <p:grpSpPr>
        <a:xfrm>
          <a:off x="0" y="0"/>
          <a:ext cx="0" cy="0"/>
          <a:chOff x="0" y="0"/>
          <a:chExt cx="0" cy="0"/>
        </a:xfrm>
      </p:grpSpPr>
      <p:pic>
        <p:nvPicPr>
          <p:cNvPr id="3" name="Image" descr="preencoded.png">
            <a:extLst>
              <a:ext uri="{FF2B5EF4-FFF2-40B4-BE49-F238E27FC236}">
                <a16:creationId xmlns:a16="http://schemas.microsoft.com/office/drawing/2014/main" id="{DE42E671-D86B-F483-D278-58F89FB4A948}"/>
              </a:ext>
            </a:extLst>
          </p:cNvPr>
          <p:cNvPicPr>
            <a:picLocks noChangeAspect="1"/>
          </p:cNvPicPr>
          <p:nvPr userDrawn="1"/>
        </p:nvPicPr>
        <p:blipFill>
          <a:blip r:embed="rId2"/>
          <a:srcRect/>
          <a:stretch/>
        </p:blipFill>
        <p:spPr>
          <a:xfrm>
            <a:off x="0" y="0"/>
            <a:ext cx="12192000" cy="6858000"/>
          </a:xfrm>
          <a:prstGeom prst="rect">
            <a:avLst/>
          </a:prstGeom>
        </p:spPr>
      </p:pic>
      <p:pic>
        <p:nvPicPr>
          <p:cNvPr id="5" name="Microsoft-logo_rgb_wht 1" descr="preencoded.png">
            <a:extLst>
              <a:ext uri="{FF2B5EF4-FFF2-40B4-BE49-F238E27FC236}">
                <a16:creationId xmlns:a16="http://schemas.microsoft.com/office/drawing/2014/main" id="{D6B1F655-0A4A-E715-D834-7CA0407A73FE}"/>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6" name="Slide Footer / Logo" descr="preencoded.png">
            <a:extLst>
              <a:ext uri="{FF2B5EF4-FFF2-40B4-BE49-F238E27FC236}">
                <a16:creationId xmlns:a16="http://schemas.microsoft.com/office/drawing/2014/main" id="{05FDDF4B-143C-1978-4EC0-9729CAE59287}"/>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51"/>
            <a:ext cx="254000" cy="254000"/>
          </a:xfrm>
          <a:prstGeom prst="rect">
            <a:avLst/>
          </a:prstGeom>
        </p:spPr>
      </p:pic>
      <p:sp>
        <p:nvSpPr>
          <p:cNvPr id="13" name="Text Placeholder 18">
            <a:extLst>
              <a:ext uri="{FF2B5EF4-FFF2-40B4-BE49-F238E27FC236}">
                <a16:creationId xmlns:a16="http://schemas.microsoft.com/office/drawing/2014/main" id="{6B14892A-42C5-66D0-15D8-04D9C123CBFC}"/>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2" name="Text Placeholder 20">
            <a:extLst>
              <a:ext uri="{FF2B5EF4-FFF2-40B4-BE49-F238E27FC236}">
                <a16:creationId xmlns:a16="http://schemas.microsoft.com/office/drawing/2014/main" id="{361D4DAF-F240-5C86-B71F-E25C9B4746B6}"/>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60E66EB8-44D0-569E-FC67-E0EAEDD03109}"/>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426303658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Title_15">
    <p:spTree>
      <p:nvGrpSpPr>
        <p:cNvPr id="1" name=""/>
        <p:cNvGrpSpPr/>
        <p:nvPr/>
      </p:nvGrpSpPr>
      <p:grpSpPr>
        <a:xfrm>
          <a:off x="0" y="0"/>
          <a:ext cx="0" cy="0"/>
          <a:chOff x="0" y="0"/>
          <a:chExt cx="0" cy="0"/>
        </a:xfrm>
      </p:grpSpPr>
      <p:pic>
        <p:nvPicPr>
          <p:cNvPr id="14" name="Copilot_Expression_1" descr="preencoded.png">
            <a:extLst>
              <a:ext uri="{FF2B5EF4-FFF2-40B4-BE49-F238E27FC236}">
                <a16:creationId xmlns:a16="http://schemas.microsoft.com/office/drawing/2014/main" id="{3A9EBE52-88F9-72AF-CAD0-D3799F784786}"/>
              </a:ext>
            </a:extLst>
          </p:cNvPr>
          <p:cNvPicPr>
            <a:picLocks noChangeAspect="1"/>
          </p:cNvPicPr>
          <p:nvPr userDrawn="1"/>
        </p:nvPicPr>
        <p:blipFill>
          <a:blip r:embed="rId2"/>
          <a:srcRect/>
          <a:stretch/>
        </p:blipFill>
        <p:spPr>
          <a:xfrm>
            <a:off x="0" y="0"/>
            <a:ext cx="12192000" cy="6858000"/>
          </a:xfrm>
          <a:prstGeom prst="rect">
            <a:avLst/>
          </a:prstGeom>
        </p:spPr>
      </p:pic>
      <p:pic>
        <p:nvPicPr>
          <p:cNvPr id="15" name="Image" descr="preencoded.png">
            <a:extLst>
              <a:ext uri="{FF2B5EF4-FFF2-40B4-BE49-F238E27FC236}">
                <a16:creationId xmlns:a16="http://schemas.microsoft.com/office/drawing/2014/main" id="{B15844F3-51EC-3481-69ED-439E23872B99}"/>
              </a:ext>
            </a:extLst>
          </p:cNvPr>
          <p:cNvPicPr>
            <a:picLocks noChangeAspect="1"/>
          </p:cNvPicPr>
          <p:nvPr userDrawn="1"/>
        </p:nvPicPr>
        <p:blipFill>
          <a:blip r:embed="rId3"/>
          <a:srcRect/>
          <a:stretch/>
        </p:blipFill>
        <p:spPr>
          <a:xfrm>
            <a:off x="0" y="0"/>
            <a:ext cx="12192000" cy="6858000"/>
          </a:xfrm>
          <a:prstGeom prst="rect">
            <a:avLst/>
          </a:prstGeom>
        </p:spPr>
      </p:pic>
      <p:pic>
        <p:nvPicPr>
          <p:cNvPr id="17" name="Microsoft-logo_rgb_wht 1" descr="preencoded.png">
            <a:extLst>
              <a:ext uri="{FF2B5EF4-FFF2-40B4-BE49-F238E27FC236}">
                <a16:creationId xmlns:a16="http://schemas.microsoft.com/office/drawing/2014/main" id="{D49A65D7-C275-E43E-A05C-C59BBB41A91A}"/>
              </a:ext>
            </a:extLst>
          </p:cNvPr>
          <p:cNvPicPr>
            <a:picLocks noChangeAspect="1"/>
          </p:cNvPicPr>
          <p:nvPr userDrawn="1"/>
        </p:nvPicPr>
        <p:blipFill>
          <a:blip r:embed="rId4"/>
          <a:srcRect/>
          <a:stretch/>
        </p:blipFill>
        <p:spPr>
          <a:xfrm>
            <a:off x="736600" y="613117"/>
            <a:ext cx="1469628" cy="313531"/>
          </a:xfrm>
          <a:prstGeom prst="rect">
            <a:avLst/>
          </a:prstGeom>
        </p:spPr>
      </p:pic>
      <p:pic>
        <p:nvPicPr>
          <p:cNvPr id="18" name="Slide Footer / Logo" descr="preencoded.png">
            <a:extLst>
              <a:ext uri="{FF2B5EF4-FFF2-40B4-BE49-F238E27FC236}">
                <a16:creationId xmlns:a16="http://schemas.microsoft.com/office/drawing/2014/main" id="{02A83B08-7181-D96D-DA7F-67F4327E16CD}"/>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1664950" y="6332451"/>
            <a:ext cx="254000" cy="254000"/>
          </a:xfrm>
          <a:prstGeom prst="rect">
            <a:avLst/>
          </a:prstGeom>
        </p:spPr>
      </p:pic>
      <p:sp>
        <p:nvSpPr>
          <p:cNvPr id="32" name="Text Placeholder 18">
            <a:extLst>
              <a:ext uri="{FF2B5EF4-FFF2-40B4-BE49-F238E27FC236}">
                <a16:creationId xmlns:a16="http://schemas.microsoft.com/office/drawing/2014/main" id="{5951C50A-999D-80B0-4358-1CE4FDBF9AF1}"/>
              </a:ext>
            </a:extLst>
          </p:cNvPr>
          <p:cNvSpPr>
            <a:spLocks noGrp="1"/>
          </p:cNvSpPr>
          <p:nvPr>
            <p:ph type="body" sz="quarter" idx="10" hasCustomPrompt="1"/>
          </p:nvPr>
        </p:nvSpPr>
        <p:spPr>
          <a:xfrm>
            <a:off x="713726" y="1925892"/>
            <a:ext cx="6235700" cy="2331315"/>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2" name="Text Placeholder 20">
            <a:extLst>
              <a:ext uri="{FF2B5EF4-FFF2-40B4-BE49-F238E27FC236}">
                <a16:creationId xmlns:a16="http://schemas.microsoft.com/office/drawing/2014/main" id="{BEB31DD1-1E17-BB22-04EA-EB2217048C99}"/>
              </a:ext>
            </a:extLst>
          </p:cNvPr>
          <p:cNvSpPr>
            <a:spLocks noGrp="1"/>
          </p:cNvSpPr>
          <p:nvPr>
            <p:ph type="body" sz="quarter" idx="14" hasCustomPrompt="1"/>
          </p:nvPr>
        </p:nvSpPr>
        <p:spPr>
          <a:xfrm>
            <a:off x="713726" y="459979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3" name="Text Placeholder 20">
            <a:extLst>
              <a:ext uri="{FF2B5EF4-FFF2-40B4-BE49-F238E27FC236}">
                <a16:creationId xmlns:a16="http://schemas.microsoft.com/office/drawing/2014/main" id="{91D27EED-5C6C-B3D5-EFD0-6E392C317B01}"/>
              </a:ext>
            </a:extLst>
          </p:cNvPr>
          <p:cNvSpPr>
            <a:spLocks noGrp="1"/>
          </p:cNvSpPr>
          <p:nvPr>
            <p:ph type="body" sz="quarter" idx="15" hasCustomPrompt="1"/>
          </p:nvPr>
        </p:nvSpPr>
        <p:spPr>
          <a:xfrm>
            <a:off x="2476517" y="459979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88312314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tle_16">
    <p:spTree>
      <p:nvGrpSpPr>
        <p:cNvPr id="1" name=""/>
        <p:cNvGrpSpPr/>
        <p:nvPr/>
      </p:nvGrpSpPr>
      <p:grpSpPr>
        <a:xfrm>
          <a:off x="0" y="0"/>
          <a:ext cx="0" cy="0"/>
          <a:chOff x="0" y="0"/>
          <a:chExt cx="0" cy="0"/>
        </a:xfrm>
      </p:grpSpPr>
      <p:pic>
        <p:nvPicPr>
          <p:cNvPr id="2" name="Image" descr="preencoded.png">
            <a:extLst>
              <a:ext uri="{FF2B5EF4-FFF2-40B4-BE49-F238E27FC236}">
                <a16:creationId xmlns:a16="http://schemas.microsoft.com/office/drawing/2014/main" id="{078313DE-0F34-AC69-B6B3-9F185DC327BA}"/>
              </a:ext>
            </a:extLst>
          </p:cNvPr>
          <p:cNvPicPr>
            <a:picLocks noChangeAspect="1"/>
          </p:cNvPicPr>
          <p:nvPr userDrawn="1"/>
        </p:nvPicPr>
        <p:blipFill>
          <a:blip r:embed="rId2"/>
          <a:srcRect/>
          <a:stretch/>
        </p:blipFill>
        <p:spPr>
          <a:xfrm>
            <a:off x="0" y="0"/>
            <a:ext cx="12192000" cy="6858000"/>
          </a:xfrm>
          <a:prstGeom prst="rect">
            <a:avLst/>
          </a:prstGeom>
        </p:spPr>
      </p:pic>
      <p:pic>
        <p:nvPicPr>
          <p:cNvPr id="4" name="Microsoft-logo_rgb_wht 1" descr="preencoded.png">
            <a:extLst>
              <a:ext uri="{FF2B5EF4-FFF2-40B4-BE49-F238E27FC236}">
                <a16:creationId xmlns:a16="http://schemas.microsoft.com/office/drawing/2014/main" id="{94ADE90A-8871-A143-0701-F0CE71B3E655}"/>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5" name="Slide Footer / Logo" descr="preencoded.png">
            <a:extLst>
              <a:ext uri="{FF2B5EF4-FFF2-40B4-BE49-F238E27FC236}">
                <a16:creationId xmlns:a16="http://schemas.microsoft.com/office/drawing/2014/main" id="{AF0B40E8-F5B8-98D0-42AB-2601AF2240C0}"/>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51"/>
            <a:ext cx="254000" cy="254000"/>
          </a:xfrm>
          <a:prstGeom prst="rect">
            <a:avLst/>
          </a:prstGeom>
        </p:spPr>
      </p:pic>
      <p:sp>
        <p:nvSpPr>
          <p:cNvPr id="11" name="Text Placeholder 18">
            <a:extLst>
              <a:ext uri="{FF2B5EF4-FFF2-40B4-BE49-F238E27FC236}">
                <a16:creationId xmlns:a16="http://schemas.microsoft.com/office/drawing/2014/main" id="{FE59D3F8-4322-368B-808D-EC155A625EFD}"/>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6" name="Text Placeholder 20">
            <a:extLst>
              <a:ext uri="{FF2B5EF4-FFF2-40B4-BE49-F238E27FC236}">
                <a16:creationId xmlns:a16="http://schemas.microsoft.com/office/drawing/2014/main" id="{B5E1FF4A-7D8E-6200-CF73-2A7A20760E30}"/>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8EEF5723-4E44-2682-173E-182243F471D8}"/>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61593307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tle_17">
    <p:spTree>
      <p:nvGrpSpPr>
        <p:cNvPr id="1" name=""/>
        <p:cNvGrpSpPr/>
        <p:nvPr/>
      </p:nvGrpSpPr>
      <p:grpSpPr>
        <a:xfrm>
          <a:off x="0" y="0"/>
          <a:ext cx="0" cy="0"/>
          <a:chOff x="0" y="0"/>
          <a:chExt cx="0" cy="0"/>
        </a:xfrm>
      </p:grpSpPr>
      <p:pic>
        <p:nvPicPr>
          <p:cNvPr id="11" name="Image" descr="preencoded.png">
            <a:extLst>
              <a:ext uri="{FF2B5EF4-FFF2-40B4-BE49-F238E27FC236}">
                <a16:creationId xmlns:a16="http://schemas.microsoft.com/office/drawing/2014/main" id="{22F68407-C078-B9B5-9A41-125FC22E7D9E}"/>
              </a:ext>
            </a:extLst>
          </p:cNvPr>
          <p:cNvPicPr>
            <a:picLocks noChangeAspect="1"/>
          </p:cNvPicPr>
          <p:nvPr userDrawn="1"/>
        </p:nvPicPr>
        <p:blipFill>
          <a:blip r:embed="rId2"/>
          <a:srcRect/>
          <a:stretch/>
        </p:blipFill>
        <p:spPr>
          <a:xfrm>
            <a:off x="0" y="0"/>
            <a:ext cx="12192000" cy="6858000"/>
          </a:xfrm>
          <a:prstGeom prst="rect">
            <a:avLst/>
          </a:prstGeom>
        </p:spPr>
      </p:pic>
      <p:pic>
        <p:nvPicPr>
          <p:cNvPr id="13" name="Microsoft-logo_rgb_wht 1" descr="preencoded.png">
            <a:extLst>
              <a:ext uri="{FF2B5EF4-FFF2-40B4-BE49-F238E27FC236}">
                <a16:creationId xmlns:a16="http://schemas.microsoft.com/office/drawing/2014/main" id="{0ED8B898-EE90-AB6C-0A0A-2EA99CB3A4A9}"/>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14" name="Slide Footer / Logo" descr="preencoded.png">
            <a:extLst>
              <a:ext uri="{FF2B5EF4-FFF2-40B4-BE49-F238E27FC236}">
                <a16:creationId xmlns:a16="http://schemas.microsoft.com/office/drawing/2014/main" id="{06CAB055-0946-D039-2015-1030E105F12C}"/>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51"/>
            <a:ext cx="254000" cy="254000"/>
          </a:xfrm>
          <a:prstGeom prst="rect">
            <a:avLst/>
          </a:prstGeom>
        </p:spPr>
      </p:pic>
      <p:sp>
        <p:nvSpPr>
          <p:cNvPr id="20" name="Text Placeholder 18">
            <a:extLst>
              <a:ext uri="{FF2B5EF4-FFF2-40B4-BE49-F238E27FC236}">
                <a16:creationId xmlns:a16="http://schemas.microsoft.com/office/drawing/2014/main" id="{F9C0693C-9D01-893B-46DE-ACE725CC17F0}"/>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2" name="Text Placeholder 20">
            <a:extLst>
              <a:ext uri="{FF2B5EF4-FFF2-40B4-BE49-F238E27FC236}">
                <a16:creationId xmlns:a16="http://schemas.microsoft.com/office/drawing/2014/main" id="{54574148-E2CE-9529-5115-E6E12F5B978E}"/>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3" name="Text Placeholder 20">
            <a:extLst>
              <a:ext uri="{FF2B5EF4-FFF2-40B4-BE49-F238E27FC236}">
                <a16:creationId xmlns:a16="http://schemas.microsoft.com/office/drawing/2014/main" id="{C36B90D7-F3E3-0F9A-73B1-34EDB48F5074}"/>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417478383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itle_18">
    <p:spTree>
      <p:nvGrpSpPr>
        <p:cNvPr id="1" name=""/>
        <p:cNvGrpSpPr/>
        <p:nvPr/>
      </p:nvGrpSpPr>
      <p:grpSpPr>
        <a:xfrm>
          <a:off x="0" y="0"/>
          <a:ext cx="0" cy="0"/>
          <a:chOff x="0" y="0"/>
          <a:chExt cx="0" cy="0"/>
        </a:xfrm>
      </p:grpSpPr>
      <p:pic>
        <p:nvPicPr>
          <p:cNvPr id="11" name="Copilot_Expression_3" descr="preencoded.png">
            <a:extLst>
              <a:ext uri="{FF2B5EF4-FFF2-40B4-BE49-F238E27FC236}">
                <a16:creationId xmlns:a16="http://schemas.microsoft.com/office/drawing/2014/main" id="{4831AE40-AD48-DA16-1985-969D6D9F1935}"/>
              </a:ext>
            </a:extLst>
          </p:cNvPr>
          <p:cNvPicPr>
            <a:picLocks noChangeAspect="1"/>
          </p:cNvPicPr>
          <p:nvPr userDrawn="1"/>
        </p:nvPicPr>
        <p:blipFill>
          <a:blip r:embed="rId2"/>
          <a:srcRect/>
          <a:stretch/>
        </p:blipFill>
        <p:spPr>
          <a:xfrm>
            <a:off x="0" y="0"/>
            <a:ext cx="12192000" cy="6858000"/>
          </a:xfrm>
          <a:prstGeom prst="rect">
            <a:avLst/>
          </a:prstGeom>
        </p:spPr>
      </p:pic>
      <p:pic>
        <p:nvPicPr>
          <p:cNvPr id="12" name="Image" descr="preencoded.png">
            <a:extLst>
              <a:ext uri="{FF2B5EF4-FFF2-40B4-BE49-F238E27FC236}">
                <a16:creationId xmlns:a16="http://schemas.microsoft.com/office/drawing/2014/main" id="{4ABF03C8-DB69-33AC-418E-759086668DE7}"/>
              </a:ext>
            </a:extLst>
          </p:cNvPr>
          <p:cNvPicPr>
            <a:picLocks noChangeAspect="1"/>
          </p:cNvPicPr>
          <p:nvPr userDrawn="1"/>
        </p:nvPicPr>
        <p:blipFill>
          <a:blip r:embed="rId3"/>
          <a:srcRect/>
          <a:stretch/>
        </p:blipFill>
        <p:spPr>
          <a:xfrm>
            <a:off x="0" y="0"/>
            <a:ext cx="12192000" cy="6858000"/>
          </a:xfrm>
          <a:prstGeom prst="rect">
            <a:avLst/>
          </a:prstGeom>
        </p:spPr>
      </p:pic>
      <p:pic>
        <p:nvPicPr>
          <p:cNvPr id="14" name="Microsoft-logo_rgb_wht 1" descr="preencoded.png">
            <a:extLst>
              <a:ext uri="{FF2B5EF4-FFF2-40B4-BE49-F238E27FC236}">
                <a16:creationId xmlns:a16="http://schemas.microsoft.com/office/drawing/2014/main" id="{B50D55B0-D50F-19C4-4964-1DF231E36F79}"/>
              </a:ext>
            </a:extLst>
          </p:cNvPr>
          <p:cNvPicPr>
            <a:picLocks noChangeAspect="1"/>
          </p:cNvPicPr>
          <p:nvPr userDrawn="1"/>
        </p:nvPicPr>
        <p:blipFill>
          <a:blip r:embed="rId4"/>
          <a:srcRect/>
          <a:stretch/>
        </p:blipFill>
        <p:spPr>
          <a:xfrm>
            <a:off x="736600" y="613117"/>
            <a:ext cx="1469628" cy="313531"/>
          </a:xfrm>
          <a:prstGeom prst="rect">
            <a:avLst/>
          </a:prstGeom>
        </p:spPr>
      </p:pic>
      <p:pic>
        <p:nvPicPr>
          <p:cNvPr id="15" name="Slide Footer / Logo" descr="preencoded.png">
            <a:extLst>
              <a:ext uri="{FF2B5EF4-FFF2-40B4-BE49-F238E27FC236}">
                <a16:creationId xmlns:a16="http://schemas.microsoft.com/office/drawing/2014/main" id="{5847C8C3-696B-DA28-6B7E-AF0B3A935678}"/>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1664950" y="6332447"/>
            <a:ext cx="254000" cy="254000"/>
          </a:xfrm>
          <a:prstGeom prst="rect">
            <a:avLst/>
          </a:prstGeom>
        </p:spPr>
      </p:pic>
      <p:sp>
        <p:nvSpPr>
          <p:cNvPr id="21" name="Text Placeholder 18">
            <a:extLst>
              <a:ext uri="{FF2B5EF4-FFF2-40B4-BE49-F238E27FC236}">
                <a16:creationId xmlns:a16="http://schemas.microsoft.com/office/drawing/2014/main" id="{B005E9A1-C571-E1CC-34CA-36843A1DE913}"/>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2" name="Text Placeholder 20">
            <a:extLst>
              <a:ext uri="{FF2B5EF4-FFF2-40B4-BE49-F238E27FC236}">
                <a16:creationId xmlns:a16="http://schemas.microsoft.com/office/drawing/2014/main" id="{F4F2497D-7EF0-B28B-EF40-06747C9C47F3}"/>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3" name="Text Placeholder 20">
            <a:extLst>
              <a:ext uri="{FF2B5EF4-FFF2-40B4-BE49-F238E27FC236}">
                <a16:creationId xmlns:a16="http://schemas.microsoft.com/office/drawing/2014/main" id="{83319A62-4176-C6F9-278C-D78FE49EBBFB}"/>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4295093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itle_19">
    <p:spTree>
      <p:nvGrpSpPr>
        <p:cNvPr id="1" name=""/>
        <p:cNvGrpSpPr/>
        <p:nvPr/>
      </p:nvGrpSpPr>
      <p:grpSpPr>
        <a:xfrm>
          <a:off x="0" y="0"/>
          <a:ext cx="0" cy="0"/>
          <a:chOff x="0" y="0"/>
          <a:chExt cx="0" cy="0"/>
        </a:xfrm>
      </p:grpSpPr>
      <p:pic>
        <p:nvPicPr>
          <p:cNvPr id="2" name="Image" descr="preencoded.png">
            <a:extLst>
              <a:ext uri="{FF2B5EF4-FFF2-40B4-BE49-F238E27FC236}">
                <a16:creationId xmlns:a16="http://schemas.microsoft.com/office/drawing/2014/main" id="{6B46EBDF-B621-DA8A-14C8-024C861A967E}"/>
              </a:ext>
            </a:extLst>
          </p:cNvPr>
          <p:cNvPicPr>
            <a:picLocks noChangeAspect="1"/>
          </p:cNvPicPr>
          <p:nvPr userDrawn="1"/>
        </p:nvPicPr>
        <p:blipFill>
          <a:blip r:embed="rId2"/>
          <a:srcRect/>
          <a:stretch/>
        </p:blipFill>
        <p:spPr>
          <a:xfrm>
            <a:off x="0" y="0"/>
            <a:ext cx="12192000" cy="6858000"/>
          </a:xfrm>
          <a:prstGeom prst="rect">
            <a:avLst/>
          </a:prstGeom>
        </p:spPr>
      </p:pic>
      <p:pic>
        <p:nvPicPr>
          <p:cNvPr id="4" name="Microsoft-logo_rgb_wht 1" descr="preencoded.png">
            <a:extLst>
              <a:ext uri="{FF2B5EF4-FFF2-40B4-BE49-F238E27FC236}">
                <a16:creationId xmlns:a16="http://schemas.microsoft.com/office/drawing/2014/main" id="{44F8727D-22B7-1D83-8F38-AC6A74FF7FED}"/>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5" name="Slide Footer / Logo" descr="preencoded.png">
            <a:extLst>
              <a:ext uri="{FF2B5EF4-FFF2-40B4-BE49-F238E27FC236}">
                <a16:creationId xmlns:a16="http://schemas.microsoft.com/office/drawing/2014/main" id="{13D4AD11-4B77-D17E-2A8C-0E4EDEF3A909}"/>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47"/>
            <a:ext cx="254000" cy="254000"/>
          </a:xfrm>
          <a:prstGeom prst="rect">
            <a:avLst/>
          </a:prstGeom>
        </p:spPr>
      </p:pic>
      <p:sp>
        <p:nvSpPr>
          <p:cNvPr id="11" name="Text Placeholder 18">
            <a:extLst>
              <a:ext uri="{FF2B5EF4-FFF2-40B4-BE49-F238E27FC236}">
                <a16:creationId xmlns:a16="http://schemas.microsoft.com/office/drawing/2014/main" id="{6AF0F1C5-718B-C3E0-54FD-53F447FE17EF}"/>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6" name="Text Placeholder 20">
            <a:extLst>
              <a:ext uri="{FF2B5EF4-FFF2-40B4-BE49-F238E27FC236}">
                <a16:creationId xmlns:a16="http://schemas.microsoft.com/office/drawing/2014/main" id="{86DC0883-CFBC-F366-CCBB-415F71D2C181}"/>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67B2A249-AF39-827F-EDFF-6B72429A901F}"/>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369618808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Title_20">
    <p:spTree>
      <p:nvGrpSpPr>
        <p:cNvPr id="1" name=""/>
        <p:cNvGrpSpPr/>
        <p:nvPr/>
      </p:nvGrpSpPr>
      <p:grpSpPr>
        <a:xfrm>
          <a:off x="0" y="0"/>
          <a:ext cx="0" cy="0"/>
          <a:chOff x="0" y="0"/>
          <a:chExt cx="0" cy="0"/>
        </a:xfrm>
      </p:grpSpPr>
      <p:pic>
        <p:nvPicPr>
          <p:cNvPr id="11" name="Image" descr="preencoded.png">
            <a:extLst>
              <a:ext uri="{FF2B5EF4-FFF2-40B4-BE49-F238E27FC236}">
                <a16:creationId xmlns:a16="http://schemas.microsoft.com/office/drawing/2014/main" id="{8438A6FB-C8E5-042A-92C6-BDFD14E434F2}"/>
              </a:ext>
            </a:extLst>
          </p:cNvPr>
          <p:cNvPicPr>
            <a:picLocks noChangeAspect="1"/>
          </p:cNvPicPr>
          <p:nvPr userDrawn="1"/>
        </p:nvPicPr>
        <p:blipFill>
          <a:blip r:embed="rId2"/>
          <a:srcRect/>
          <a:stretch/>
        </p:blipFill>
        <p:spPr>
          <a:xfrm>
            <a:off x="0" y="0"/>
            <a:ext cx="12192000" cy="6858000"/>
          </a:xfrm>
          <a:prstGeom prst="rect">
            <a:avLst/>
          </a:prstGeom>
        </p:spPr>
      </p:pic>
      <p:pic>
        <p:nvPicPr>
          <p:cNvPr id="13" name="Microsoft-logo_rgb_wht 1" descr="preencoded.png">
            <a:extLst>
              <a:ext uri="{FF2B5EF4-FFF2-40B4-BE49-F238E27FC236}">
                <a16:creationId xmlns:a16="http://schemas.microsoft.com/office/drawing/2014/main" id="{C6AD84C4-214D-F08D-F0AA-0AABF196DC52}"/>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14" name="Slide Footer / Logo" descr="preencoded.png">
            <a:extLst>
              <a:ext uri="{FF2B5EF4-FFF2-40B4-BE49-F238E27FC236}">
                <a16:creationId xmlns:a16="http://schemas.microsoft.com/office/drawing/2014/main" id="{7F7837F2-B891-DA3A-9D0C-89394A73A10E}"/>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47"/>
            <a:ext cx="254000" cy="254000"/>
          </a:xfrm>
          <a:prstGeom prst="rect">
            <a:avLst/>
          </a:prstGeom>
        </p:spPr>
      </p:pic>
      <p:sp>
        <p:nvSpPr>
          <p:cNvPr id="20" name="Text Placeholder 18">
            <a:extLst>
              <a:ext uri="{FF2B5EF4-FFF2-40B4-BE49-F238E27FC236}">
                <a16:creationId xmlns:a16="http://schemas.microsoft.com/office/drawing/2014/main" id="{B1768672-5C42-AA06-5A0E-6FCB89E75D5A}"/>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2" name="Text Placeholder 20">
            <a:extLst>
              <a:ext uri="{FF2B5EF4-FFF2-40B4-BE49-F238E27FC236}">
                <a16:creationId xmlns:a16="http://schemas.microsoft.com/office/drawing/2014/main" id="{7E44EC2C-2661-D858-EF29-FD33D0DAC539}"/>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3" name="Text Placeholder 20">
            <a:extLst>
              <a:ext uri="{FF2B5EF4-FFF2-40B4-BE49-F238E27FC236}">
                <a16:creationId xmlns:a16="http://schemas.microsoft.com/office/drawing/2014/main" id="{5F9FB067-EBD1-7853-8FF3-37E9E6DE4FA3}"/>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21918292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Title_21">
    <p:spTree>
      <p:nvGrpSpPr>
        <p:cNvPr id="1" name=""/>
        <p:cNvGrpSpPr/>
        <p:nvPr/>
      </p:nvGrpSpPr>
      <p:grpSpPr>
        <a:xfrm>
          <a:off x="0" y="0"/>
          <a:ext cx="0" cy="0"/>
          <a:chOff x="0" y="0"/>
          <a:chExt cx="0" cy="0"/>
        </a:xfrm>
      </p:grpSpPr>
      <p:pic>
        <p:nvPicPr>
          <p:cNvPr id="4" name="Microsoft-logo_rgb_wht 1" descr="preencoded.png">
            <a:extLst>
              <a:ext uri="{FF2B5EF4-FFF2-40B4-BE49-F238E27FC236}">
                <a16:creationId xmlns:a16="http://schemas.microsoft.com/office/drawing/2014/main" id="{391FB9C7-EFB5-B78B-B971-C2F330065B23}"/>
              </a:ext>
            </a:extLst>
          </p:cNvPr>
          <p:cNvPicPr>
            <a:picLocks noChangeAspect="1"/>
          </p:cNvPicPr>
          <p:nvPr userDrawn="1"/>
        </p:nvPicPr>
        <p:blipFill>
          <a:blip r:embed="rId2"/>
          <a:srcRect/>
          <a:stretch/>
        </p:blipFill>
        <p:spPr>
          <a:xfrm>
            <a:off x="736600" y="613117"/>
            <a:ext cx="1469628" cy="313531"/>
          </a:xfrm>
          <a:prstGeom prst="rect">
            <a:avLst/>
          </a:prstGeom>
        </p:spPr>
      </p:pic>
      <p:pic>
        <p:nvPicPr>
          <p:cNvPr id="5" name="Slide Footer / Logo" descr="preencoded.png">
            <a:extLst>
              <a:ext uri="{FF2B5EF4-FFF2-40B4-BE49-F238E27FC236}">
                <a16:creationId xmlns:a16="http://schemas.microsoft.com/office/drawing/2014/main" id="{C11C3C92-A449-C78A-763F-F6AB35670EBA}"/>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1664950" y="6332447"/>
            <a:ext cx="254000" cy="254000"/>
          </a:xfrm>
          <a:prstGeom prst="rect">
            <a:avLst/>
          </a:prstGeom>
        </p:spPr>
      </p:pic>
      <p:sp>
        <p:nvSpPr>
          <p:cNvPr id="11" name="Text Placeholder 18">
            <a:extLst>
              <a:ext uri="{FF2B5EF4-FFF2-40B4-BE49-F238E27FC236}">
                <a16:creationId xmlns:a16="http://schemas.microsoft.com/office/drawing/2014/main" id="{689102B8-FC45-1758-3430-D6402265E16E}"/>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6" name="Text Placeholder 20">
            <a:extLst>
              <a:ext uri="{FF2B5EF4-FFF2-40B4-BE49-F238E27FC236}">
                <a16:creationId xmlns:a16="http://schemas.microsoft.com/office/drawing/2014/main" id="{B35EDBF0-41C1-0A8C-7388-A7CC94EEBB41}"/>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58B6C608-C5D0-51DF-F826-E2790E3EE6EA}"/>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46782080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Title_22">
    <p:spTree>
      <p:nvGrpSpPr>
        <p:cNvPr id="1" name=""/>
        <p:cNvGrpSpPr/>
        <p:nvPr/>
      </p:nvGrpSpPr>
      <p:grpSpPr>
        <a:xfrm>
          <a:off x="0" y="0"/>
          <a:ext cx="0" cy="0"/>
          <a:chOff x="0" y="0"/>
          <a:chExt cx="0" cy="0"/>
        </a:xfrm>
      </p:grpSpPr>
      <p:pic>
        <p:nvPicPr>
          <p:cNvPr id="2" name="Image" descr="preencoded.png">
            <a:extLst>
              <a:ext uri="{FF2B5EF4-FFF2-40B4-BE49-F238E27FC236}">
                <a16:creationId xmlns:a16="http://schemas.microsoft.com/office/drawing/2014/main" id="{BFC91E0D-5F9E-2567-272B-68EF1CE8046B}"/>
              </a:ext>
            </a:extLst>
          </p:cNvPr>
          <p:cNvPicPr>
            <a:picLocks noChangeAspect="1"/>
          </p:cNvPicPr>
          <p:nvPr userDrawn="1"/>
        </p:nvPicPr>
        <p:blipFill>
          <a:blip r:embed="rId2"/>
          <a:srcRect/>
          <a:stretch/>
        </p:blipFill>
        <p:spPr>
          <a:xfrm>
            <a:off x="0" y="0"/>
            <a:ext cx="12192000" cy="6858000"/>
          </a:xfrm>
          <a:prstGeom prst="rect">
            <a:avLst/>
          </a:prstGeom>
        </p:spPr>
      </p:pic>
      <p:pic>
        <p:nvPicPr>
          <p:cNvPr id="4" name="Microsoft-logo_rgb_wht 1" descr="preencoded.png">
            <a:extLst>
              <a:ext uri="{FF2B5EF4-FFF2-40B4-BE49-F238E27FC236}">
                <a16:creationId xmlns:a16="http://schemas.microsoft.com/office/drawing/2014/main" id="{529C14C1-0DF3-91FC-EC6F-99A54EF17AF9}"/>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5" name="Slide Footer / Logo" descr="preencoded.png">
            <a:extLst>
              <a:ext uri="{FF2B5EF4-FFF2-40B4-BE49-F238E27FC236}">
                <a16:creationId xmlns:a16="http://schemas.microsoft.com/office/drawing/2014/main" id="{18CAE9F5-A0A6-F24E-854F-0B211C3CBC2A}"/>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51"/>
            <a:ext cx="254000" cy="254000"/>
          </a:xfrm>
          <a:prstGeom prst="rect">
            <a:avLst/>
          </a:prstGeom>
        </p:spPr>
      </p:pic>
      <p:sp>
        <p:nvSpPr>
          <p:cNvPr id="11" name="Text Placeholder 18">
            <a:extLst>
              <a:ext uri="{FF2B5EF4-FFF2-40B4-BE49-F238E27FC236}">
                <a16:creationId xmlns:a16="http://schemas.microsoft.com/office/drawing/2014/main" id="{10898A99-C718-1A06-CDF1-4937DDFCCA69}"/>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6" name="Text Placeholder 20">
            <a:extLst>
              <a:ext uri="{FF2B5EF4-FFF2-40B4-BE49-F238E27FC236}">
                <a16:creationId xmlns:a16="http://schemas.microsoft.com/office/drawing/2014/main" id="{C569D416-2E77-F837-2CE6-5AA108F53465}"/>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733BD94F-235E-57D9-B486-74B4629BEA84}"/>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427186603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Title_23">
    <p:spTree>
      <p:nvGrpSpPr>
        <p:cNvPr id="1" name=""/>
        <p:cNvGrpSpPr/>
        <p:nvPr/>
      </p:nvGrpSpPr>
      <p:grpSpPr>
        <a:xfrm>
          <a:off x="0" y="0"/>
          <a:ext cx="0" cy="0"/>
          <a:chOff x="0" y="0"/>
          <a:chExt cx="0" cy="0"/>
        </a:xfrm>
      </p:grpSpPr>
      <p:pic>
        <p:nvPicPr>
          <p:cNvPr id="2" name="Title Slides" descr="preencoded.png">
            <a:extLst>
              <a:ext uri="{FF2B5EF4-FFF2-40B4-BE49-F238E27FC236}">
                <a16:creationId xmlns:a16="http://schemas.microsoft.com/office/drawing/2014/main" id="{A9E4E552-D9A0-B2CF-4BAF-1DCF5CE99956}"/>
              </a:ext>
            </a:extLst>
          </p:cNvPr>
          <p:cNvPicPr>
            <a:picLocks noChangeAspect="1"/>
          </p:cNvPicPr>
          <p:nvPr userDrawn="1"/>
        </p:nvPicPr>
        <p:blipFill>
          <a:blip r:embed="rId2"/>
          <a:srcRect/>
          <a:stretch/>
        </p:blipFill>
        <p:spPr>
          <a:xfrm>
            <a:off x="0" y="0"/>
            <a:ext cx="12192000" cy="6858000"/>
          </a:xfrm>
          <a:prstGeom prst="rect">
            <a:avLst/>
          </a:prstGeom>
        </p:spPr>
      </p:pic>
      <p:pic>
        <p:nvPicPr>
          <p:cNvPr id="3" name="Image" descr="preencoded.png">
            <a:extLst>
              <a:ext uri="{FF2B5EF4-FFF2-40B4-BE49-F238E27FC236}">
                <a16:creationId xmlns:a16="http://schemas.microsoft.com/office/drawing/2014/main" id="{4C43387B-E476-896A-C83B-9CB49BD93777}"/>
              </a:ext>
            </a:extLst>
          </p:cNvPr>
          <p:cNvPicPr>
            <a:picLocks noChangeAspect="1"/>
          </p:cNvPicPr>
          <p:nvPr userDrawn="1"/>
        </p:nvPicPr>
        <p:blipFill>
          <a:blip r:embed="rId3"/>
          <a:srcRect/>
          <a:stretch/>
        </p:blipFill>
        <p:spPr>
          <a:xfrm>
            <a:off x="1879997" y="1"/>
            <a:ext cx="10312003" cy="6858000"/>
          </a:xfrm>
          <a:prstGeom prst="rect">
            <a:avLst/>
          </a:prstGeom>
        </p:spPr>
      </p:pic>
      <p:pic>
        <p:nvPicPr>
          <p:cNvPr id="5" name="Microsoft-logo_rgb_wht 1" descr="preencoded.png">
            <a:extLst>
              <a:ext uri="{FF2B5EF4-FFF2-40B4-BE49-F238E27FC236}">
                <a16:creationId xmlns:a16="http://schemas.microsoft.com/office/drawing/2014/main" id="{221F0FB8-B9B3-B5D9-6E45-883BF5FA8A9F}"/>
              </a:ext>
            </a:extLst>
          </p:cNvPr>
          <p:cNvPicPr>
            <a:picLocks noChangeAspect="1"/>
          </p:cNvPicPr>
          <p:nvPr userDrawn="1"/>
        </p:nvPicPr>
        <p:blipFill>
          <a:blip r:embed="rId4"/>
          <a:srcRect/>
          <a:stretch/>
        </p:blipFill>
        <p:spPr>
          <a:xfrm>
            <a:off x="736600" y="613117"/>
            <a:ext cx="1469628" cy="313531"/>
          </a:xfrm>
          <a:prstGeom prst="rect">
            <a:avLst/>
          </a:prstGeom>
        </p:spPr>
      </p:pic>
      <p:pic>
        <p:nvPicPr>
          <p:cNvPr id="6" name="Slide Footer / Logo" descr="preencoded.png">
            <a:extLst>
              <a:ext uri="{FF2B5EF4-FFF2-40B4-BE49-F238E27FC236}">
                <a16:creationId xmlns:a16="http://schemas.microsoft.com/office/drawing/2014/main" id="{BE4224FD-E7DE-6EB1-1618-DE1846648390}"/>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1664950" y="6332447"/>
            <a:ext cx="254000" cy="254000"/>
          </a:xfrm>
          <a:prstGeom prst="rect">
            <a:avLst/>
          </a:prstGeom>
        </p:spPr>
      </p:pic>
      <p:sp>
        <p:nvSpPr>
          <p:cNvPr id="11" name="Text Placeholder 18">
            <a:extLst>
              <a:ext uri="{FF2B5EF4-FFF2-40B4-BE49-F238E27FC236}">
                <a16:creationId xmlns:a16="http://schemas.microsoft.com/office/drawing/2014/main" id="{1C75C8AF-A846-F5A4-F68D-ECD7E1EEEC23}"/>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7" name="Text Placeholder 20">
            <a:extLst>
              <a:ext uri="{FF2B5EF4-FFF2-40B4-BE49-F238E27FC236}">
                <a16:creationId xmlns:a16="http://schemas.microsoft.com/office/drawing/2014/main" id="{982D79A1-0894-EFB5-8F09-8DE0319820E4}"/>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8" name="Text Placeholder 20">
            <a:extLst>
              <a:ext uri="{FF2B5EF4-FFF2-40B4-BE49-F238E27FC236}">
                <a16:creationId xmlns:a16="http://schemas.microsoft.com/office/drawing/2014/main" id="{E1995B71-5EFD-AE23-8FF9-D7265DE0689E}"/>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54555840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Title_24">
    <p:spTree>
      <p:nvGrpSpPr>
        <p:cNvPr id="1" name=""/>
        <p:cNvGrpSpPr/>
        <p:nvPr/>
      </p:nvGrpSpPr>
      <p:grpSpPr>
        <a:xfrm>
          <a:off x="0" y="0"/>
          <a:ext cx="0" cy="0"/>
          <a:chOff x="0" y="0"/>
          <a:chExt cx="0" cy="0"/>
        </a:xfrm>
      </p:grpSpPr>
      <p:pic>
        <p:nvPicPr>
          <p:cNvPr id="2" name="Image" descr="preencoded.png">
            <a:extLst>
              <a:ext uri="{FF2B5EF4-FFF2-40B4-BE49-F238E27FC236}">
                <a16:creationId xmlns:a16="http://schemas.microsoft.com/office/drawing/2014/main" id="{834214AB-008F-5893-80F9-97C00F1D93DA}"/>
              </a:ext>
            </a:extLst>
          </p:cNvPr>
          <p:cNvPicPr>
            <a:picLocks noChangeAspect="1"/>
          </p:cNvPicPr>
          <p:nvPr userDrawn="1"/>
        </p:nvPicPr>
        <p:blipFill>
          <a:blip r:embed="rId2"/>
          <a:srcRect/>
          <a:stretch/>
        </p:blipFill>
        <p:spPr>
          <a:xfrm>
            <a:off x="0" y="0"/>
            <a:ext cx="12192000" cy="6858000"/>
          </a:xfrm>
          <a:prstGeom prst="rect">
            <a:avLst/>
          </a:prstGeom>
        </p:spPr>
      </p:pic>
      <p:pic>
        <p:nvPicPr>
          <p:cNvPr id="4" name="Microsoft-logo_rgb_wht 1" descr="preencoded.png">
            <a:extLst>
              <a:ext uri="{FF2B5EF4-FFF2-40B4-BE49-F238E27FC236}">
                <a16:creationId xmlns:a16="http://schemas.microsoft.com/office/drawing/2014/main" id="{4AB1875C-C84A-5D97-35DE-0EAF331AA02A}"/>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5" name="Slide Footer / Logo" descr="preencoded.png">
            <a:extLst>
              <a:ext uri="{FF2B5EF4-FFF2-40B4-BE49-F238E27FC236}">
                <a16:creationId xmlns:a16="http://schemas.microsoft.com/office/drawing/2014/main" id="{E6A3CE90-7344-9ED4-FA21-813B5431CB0B}"/>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51"/>
            <a:ext cx="254000" cy="254000"/>
          </a:xfrm>
          <a:prstGeom prst="rect">
            <a:avLst/>
          </a:prstGeom>
        </p:spPr>
      </p:pic>
      <p:sp>
        <p:nvSpPr>
          <p:cNvPr id="11" name="Text Placeholder 18">
            <a:extLst>
              <a:ext uri="{FF2B5EF4-FFF2-40B4-BE49-F238E27FC236}">
                <a16:creationId xmlns:a16="http://schemas.microsoft.com/office/drawing/2014/main" id="{1F51F6AE-9F81-DDC7-9B39-D116FA3224E6}"/>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6" name="Text Placeholder 20">
            <a:extLst>
              <a:ext uri="{FF2B5EF4-FFF2-40B4-BE49-F238E27FC236}">
                <a16:creationId xmlns:a16="http://schemas.microsoft.com/office/drawing/2014/main" id="{8B04B1B9-C0F5-D345-F213-F237FA4E55A2}"/>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5298116B-EE35-9F1D-974C-F966A2DEA626}"/>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5258904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preserve="1" userDrawn="1">
  <p:cSld name="Title_25">
    <p:bg>
      <p:bgPr>
        <a:solidFill>
          <a:srgbClr val="D1DFEF"/>
        </a:solidFill>
        <a:effectLst/>
      </p:bgPr>
    </p:bg>
    <p:spTree>
      <p:nvGrpSpPr>
        <p:cNvPr id="1" name=""/>
        <p:cNvGrpSpPr/>
        <p:nvPr/>
      </p:nvGrpSpPr>
      <p:grpSpPr>
        <a:xfrm>
          <a:off x="0" y="0"/>
          <a:ext cx="0" cy="0"/>
          <a:chOff x="0" y="0"/>
          <a:chExt cx="0" cy="0"/>
        </a:xfrm>
      </p:grpSpPr>
      <p:pic>
        <p:nvPicPr>
          <p:cNvPr id="3" name="Image" descr="preencoded.png">
            <a:extLst>
              <a:ext uri="{FF2B5EF4-FFF2-40B4-BE49-F238E27FC236}">
                <a16:creationId xmlns:a16="http://schemas.microsoft.com/office/drawing/2014/main" id="{25E74A68-A0A9-1E4A-85E3-7DECEEFC9101}"/>
              </a:ext>
            </a:extLst>
          </p:cNvPr>
          <p:cNvPicPr>
            <a:picLocks noChangeAspect="1"/>
          </p:cNvPicPr>
          <p:nvPr userDrawn="1"/>
        </p:nvPicPr>
        <p:blipFill>
          <a:blip r:embed="rId2"/>
          <a:srcRect/>
          <a:stretch/>
        </p:blipFill>
        <p:spPr>
          <a:xfrm>
            <a:off x="2057400" y="0"/>
            <a:ext cx="10134600" cy="6858000"/>
          </a:xfrm>
          <a:prstGeom prst="rect">
            <a:avLst/>
          </a:prstGeom>
        </p:spPr>
      </p:pic>
      <p:pic>
        <p:nvPicPr>
          <p:cNvPr id="5" name="Microsoft-logo_rgb_wht 1" descr="preencoded.png">
            <a:extLst>
              <a:ext uri="{FF2B5EF4-FFF2-40B4-BE49-F238E27FC236}">
                <a16:creationId xmlns:a16="http://schemas.microsoft.com/office/drawing/2014/main" id="{6EC6F9F2-9F0C-60C2-010D-9E40D623B4EE}"/>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6" name="Slide Footer / Logo" descr="preencoded.png">
            <a:extLst>
              <a:ext uri="{FF2B5EF4-FFF2-40B4-BE49-F238E27FC236}">
                <a16:creationId xmlns:a16="http://schemas.microsoft.com/office/drawing/2014/main" id="{48FD53F6-2EBF-2B2C-1DBA-75283EC30C64}"/>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47"/>
            <a:ext cx="254000" cy="254000"/>
          </a:xfrm>
          <a:prstGeom prst="rect">
            <a:avLst/>
          </a:prstGeom>
        </p:spPr>
      </p:pic>
      <p:sp>
        <p:nvSpPr>
          <p:cNvPr id="11" name="Text Placeholder 18">
            <a:extLst>
              <a:ext uri="{FF2B5EF4-FFF2-40B4-BE49-F238E27FC236}">
                <a16:creationId xmlns:a16="http://schemas.microsoft.com/office/drawing/2014/main" id="{03B9193C-1D8C-286C-8133-48CC3A909BD7}"/>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2" name="Text Placeholder 20">
            <a:extLst>
              <a:ext uri="{FF2B5EF4-FFF2-40B4-BE49-F238E27FC236}">
                <a16:creationId xmlns:a16="http://schemas.microsoft.com/office/drawing/2014/main" id="{075A26D9-2A59-41D3-76E1-D09246413FD0}"/>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1B27171A-80C3-7026-7E38-1ED69393AA95}"/>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318104840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Title_26">
    <p:spTree>
      <p:nvGrpSpPr>
        <p:cNvPr id="1" name=""/>
        <p:cNvGrpSpPr/>
        <p:nvPr/>
      </p:nvGrpSpPr>
      <p:grpSpPr>
        <a:xfrm>
          <a:off x="0" y="0"/>
          <a:ext cx="0" cy="0"/>
          <a:chOff x="0" y="0"/>
          <a:chExt cx="0" cy="0"/>
        </a:xfrm>
      </p:grpSpPr>
      <p:pic>
        <p:nvPicPr>
          <p:cNvPr id="2" name="Image" descr="preencoded.png">
            <a:extLst>
              <a:ext uri="{FF2B5EF4-FFF2-40B4-BE49-F238E27FC236}">
                <a16:creationId xmlns:a16="http://schemas.microsoft.com/office/drawing/2014/main" id="{D054F88A-9E4C-22B4-114E-02FBBB07A57B}"/>
              </a:ext>
            </a:extLst>
          </p:cNvPr>
          <p:cNvPicPr>
            <a:picLocks noChangeAspect="1"/>
          </p:cNvPicPr>
          <p:nvPr userDrawn="1"/>
        </p:nvPicPr>
        <p:blipFill>
          <a:blip r:embed="rId2"/>
          <a:srcRect l="1090"/>
          <a:stretch/>
        </p:blipFill>
        <p:spPr>
          <a:xfrm>
            <a:off x="0" y="0"/>
            <a:ext cx="12192000" cy="6858000"/>
          </a:xfrm>
          <a:prstGeom prst="rect">
            <a:avLst/>
          </a:prstGeom>
        </p:spPr>
      </p:pic>
      <p:pic>
        <p:nvPicPr>
          <p:cNvPr id="4" name="Microsoft-logo_rgb_wht 1" descr="preencoded.png">
            <a:extLst>
              <a:ext uri="{FF2B5EF4-FFF2-40B4-BE49-F238E27FC236}">
                <a16:creationId xmlns:a16="http://schemas.microsoft.com/office/drawing/2014/main" id="{EB0C48FB-4A8B-6837-5717-33AA1E3C2360}"/>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5" name="Slide Footer / Logo" descr="preencoded.png">
            <a:extLst>
              <a:ext uri="{FF2B5EF4-FFF2-40B4-BE49-F238E27FC236}">
                <a16:creationId xmlns:a16="http://schemas.microsoft.com/office/drawing/2014/main" id="{D956525B-9F8A-F2E3-E9DC-46B9B717FEBA}"/>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47"/>
            <a:ext cx="254000" cy="254000"/>
          </a:xfrm>
          <a:prstGeom prst="rect">
            <a:avLst/>
          </a:prstGeom>
        </p:spPr>
      </p:pic>
      <p:sp>
        <p:nvSpPr>
          <p:cNvPr id="11" name="Text Placeholder 18">
            <a:extLst>
              <a:ext uri="{FF2B5EF4-FFF2-40B4-BE49-F238E27FC236}">
                <a16:creationId xmlns:a16="http://schemas.microsoft.com/office/drawing/2014/main" id="{B6BCD57E-DC67-757E-B298-45CC77711633}"/>
              </a:ext>
            </a:extLst>
          </p:cNvPr>
          <p:cNvSpPr>
            <a:spLocks noGrp="1"/>
          </p:cNvSpPr>
          <p:nvPr>
            <p:ph type="body" sz="quarter" idx="10" hasCustomPrompt="1"/>
          </p:nvPr>
        </p:nvSpPr>
        <p:spPr>
          <a:xfrm>
            <a:off x="713726" y="1925892"/>
            <a:ext cx="6235700" cy="2764691"/>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6" name="Text Placeholder 20">
            <a:extLst>
              <a:ext uri="{FF2B5EF4-FFF2-40B4-BE49-F238E27FC236}">
                <a16:creationId xmlns:a16="http://schemas.microsoft.com/office/drawing/2014/main" id="{078A8483-5887-F5BE-4E11-625BBF8CD7B9}"/>
              </a:ext>
            </a:extLst>
          </p:cNvPr>
          <p:cNvSpPr>
            <a:spLocks noGrp="1"/>
          </p:cNvSpPr>
          <p:nvPr>
            <p:ph type="body" sz="quarter" idx="11" hasCustomPrompt="1"/>
          </p:nvPr>
        </p:nvSpPr>
        <p:spPr>
          <a:xfrm>
            <a:off x="713726" y="509216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2FED3D51-7F1F-F92D-6568-F10B14F7668F}"/>
              </a:ext>
            </a:extLst>
          </p:cNvPr>
          <p:cNvSpPr>
            <a:spLocks noGrp="1"/>
          </p:cNvSpPr>
          <p:nvPr>
            <p:ph type="body" sz="quarter" idx="12" hasCustomPrompt="1"/>
          </p:nvPr>
        </p:nvSpPr>
        <p:spPr>
          <a:xfrm>
            <a:off x="2476517" y="509216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383927940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preserve="1" userDrawn="1">
  <p:cSld name="Title_27">
    <p:bg>
      <p:bgPr>
        <a:solidFill>
          <a:srgbClr val="EAE9E9"/>
        </a:solidFill>
        <a:effectLst/>
      </p:bgPr>
    </p:bg>
    <p:spTree>
      <p:nvGrpSpPr>
        <p:cNvPr id="1" name=""/>
        <p:cNvGrpSpPr/>
        <p:nvPr/>
      </p:nvGrpSpPr>
      <p:grpSpPr>
        <a:xfrm>
          <a:off x="0" y="0"/>
          <a:ext cx="0" cy="0"/>
          <a:chOff x="0" y="0"/>
          <a:chExt cx="0" cy="0"/>
        </a:xfrm>
      </p:grpSpPr>
      <p:pic>
        <p:nvPicPr>
          <p:cNvPr id="2" name="Image" descr="preencoded.png">
            <a:extLst>
              <a:ext uri="{FF2B5EF4-FFF2-40B4-BE49-F238E27FC236}">
                <a16:creationId xmlns:a16="http://schemas.microsoft.com/office/drawing/2014/main" id="{77AB5279-B1D8-01A7-B268-E37265A67196}"/>
              </a:ext>
            </a:extLst>
          </p:cNvPr>
          <p:cNvPicPr>
            <a:picLocks noChangeAspect="1"/>
          </p:cNvPicPr>
          <p:nvPr userDrawn="1"/>
        </p:nvPicPr>
        <p:blipFill>
          <a:blip r:embed="rId2"/>
          <a:srcRect/>
          <a:stretch/>
        </p:blipFill>
        <p:spPr>
          <a:xfrm>
            <a:off x="0" y="0"/>
            <a:ext cx="12192000" cy="6858000"/>
          </a:xfrm>
          <a:prstGeom prst="rect">
            <a:avLst/>
          </a:prstGeom>
        </p:spPr>
      </p:pic>
      <p:pic>
        <p:nvPicPr>
          <p:cNvPr id="4" name="Microsoft-logo_rgb_wht 1" descr="preencoded.png">
            <a:extLst>
              <a:ext uri="{FF2B5EF4-FFF2-40B4-BE49-F238E27FC236}">
                <a16:creationId xmlns:a16="http://schemas.microsoft.com/office/drawing/2014/main" id="{4D8E3D89-A241-EEE1-2FE1-E627F78D24DD}"/>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5" name="Slide Footer / Logo" descr="preencoded.png">
            <a:extLst>
              <a:ext uri="{FF2B5EF4-FFF2-40B4-BE49-F238E27FC236}">
                <a16:creationId xmlns:a16="http://schemas.microsoft.com/office/drawing/2014/main" id="{87110CE5-D7AA-5B08-9278-7D95C5FCBC7F}"/>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51"/>
            <a:ext cx="254000" cy="254000"/>
          </a:xfrm>
          <a:prstGeom prst="rect">
            <a:avLst/>
          </a:prstGeom>
        </p:spPr>
      </p:pic>
      <p:sp>
        <p:nvSpPr>
          <p:cNvPr id="11" name="Text Placeholder 18">
            <a:extLst>
              <a:ext uri="{FF2B5EF4-FFF2-40B4-BE49-F238E27FC236}">
                <a16:creationId xmlns:a16="http://schemas.microsoft.com/office/drawing/2014/main" id="{6798DFE6-EC3E-D69F-4D4D-B4F2D51EB516}"/>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6" name="Text Placeholder 20">
            <a:extLst>
              <a:ext uri="{FF2B5EF4-FFF2-40B4-BE49-F238E27FC236}">
                <a16:creationId xmlns:a16="http://schemas.microsoft.com/office/drawing/2014/main" id="{A955D19A-B4F5-435E-47C9-A0791AB16566}"/>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FBB08E04-B560-F472-2C08-F90B5F67B090}"/>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2482958088"/>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Title_28">
    <p:spTree>
      <p:nvGrpSpPr>
        <p:cNvPr id="1" name=""/>
        <p:cNvGrpSpPr/>
        <p:nvPr/>
      </p:nvGrpSpPr>
      <p:grpSpPr>
        <a:xfrm>
          <a:off x="0" y="0"/>
          <a:ext cx="0" cy="0"/>
          <a:chOff x="0" y="0"/>
          <a:chExt cx="0" cy="0"/>
        </a:xfrm>
      </p:grpSpPr>
      <p:pic>
        <p:nvPicPr>
          <p:cNvPr id="2" name="M365_Expression" descr="preencoded.png">
            <a:extLst>
              <a:ext uri="{FF2B5EF4-FFF2-40B4-BE49-F238E27FC236}">
                <a16:creationId xmlns:a16="http://schemas.microsoft.com/office/drawing/2014/main" id="{4FA5EAAE-9077-70D3-74FC-AC9223D3EDEC}"/>
              </a:ext>
            </a:extLst>
          </p:cNvPr>
          <p:cNvPicPr>
            <a:picLocks noChangeAspect="1"/>
          </p:cNvPicPr>
          <p:nvPr userDrawn="1"/>
        </p:nvPicPr>
        <p:blipFill>
          <a:blip r:embed="rId2"/>
          <a:srcRect/>
          <a:stretch/>
        </p:blipFill>
        <p:spPr>
          <a:xfrm>
            <a:off x="0" y="0"/>
            <a:ext cx="12192000" cy="6858000"/>
          </a:xfrm>
          <a:prstGeom prst="rect">
            <a:avLst/>
          </a:prstGeom>
        </p:spPr>
      </p:pic>
      <p:pic>
        <p:nvPicPr>
          <p:cNvPr id="5" name="Microsoft-logo_rgb_wht 1" descr="preencoded.png">
            <a:extLst>
              <a:ext uri="{FF2B5EF4-FFF2-40B4-BE49-F238E27FC236}">
                <a16:creationId xmlns:a16="http://schemas.microsoft.com/office/drawing/2014/main" id="{5A864D65-B7EF-E3F2-E8B5-8039D243B3C3}"/>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6" name="Slide Footer / Logo" descr="preencoded.png">
            <a:extLst>
              <a:ext uri="{FF2B5EF4-FFF2-40B4-BE49-F238E27FC236}">
                <a16:creationId xmlns:a16="http://schemas.microsoft.com/office/drawing/2014/main" id="{7104393B-B0EB-43BE-F448-9587E2E0F782}"/>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51"/>
            <a:ext cx="254000" cy="254000"/>
          </a:xfrm>
          <a:prstGeom prst="rect">
            <a:avLst/>
          </a:prstGeom>
        </p:spPr>
      </p:pic>
      <p:sp>
        <p:nvSpPr>
          <p:cNvPr id="11" name="Text Placeholder 18">
            <a:extLst>
              <a:ext uri="{FF2B5EF4-FFF2-40B4-BE49-F238E27FC236}">
                <a16:creationId xmlns:a16="http://schemas.microsoft.com/office/drawing/2014/main" id="{8972260B-0F52-E57D-5083-4359CFA35F33}"/>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7" name="Text Placeholder 20">
            <a:extLst>
              <a:ext uri="{FF2B5EF4-FFF2-40B4-BE49-F238E27FC236}">
                <a16:creationId xmlns:a16="http://schemas.microsoft.com/office/drawing/2014/main" id="{7C8A15BF-BD9F-142C-D6FE-76C72167C477}"/>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8" name="Text Placeholder 20">
            <a:extLst>
              <a:ext uri="{FF2B5EF4-FFF2-40B4-BE49-F238E27FC236}">
                <a16:creationId xmlns:a16="http://schemas.microsoft.com/office/drawing/2014/main" id="{8E8B3FA6-C916-3D90-FF68-2010787A9F13}"/>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398509778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Title_29">
    <p:spTree>
      <p:nvGrpSpPr>
        <p:cNvPr id="1" name=""/>
        <p:cNvGrpSpPr/>
        <p:nvPr/>
      </p:nvGrpSpPr>
      <p:grpSpPr>
        <a:xfrm>
          <a:off x="0" y="0"/>
          <a:ext cx="0" cy="0"/>
          <a:chOff x="0" y="0"/>
          <a:chExt cx="0" cy="0"/>
        </a:xfrm>
      </p:grpSpPr>
      <p:pic>
        <p:nvPicPr>
          <p:cNvPr id="4" name="Microsoft-logo_rgb_wht 1" descr="preencoded.png">
            <a:extLst>
              <a:ext uri="{FF2B5EF4-FFF2-40B4-BE49-F238E27FC236}">
                <a16:creationId xmlns:a16="http://schemas.microsoft.com/office/drawing/2014/main" id="{91787DE5-ED9C-23D7-3D4D-799D89B7FE28}"/>
              </a:ext>
            </a:extLst>
          </p:cNvPr>
          <p:cNvPicPr>
            <a:picLocks noChangeAspect="1"/>
          </p:cNvPicPr>
          <p:nvPr userDrawn="1"/>
        </p:nvPicPr>
        <p:blipFill>
          <a:blip r:embed="rId2"/>
          <a:srcRect/>
          <a:stretch/>
        </p:blipFill>
        <p:spPr>
          <a:xfrm>
            <a:off x="736600" y="613117"/>
            <a:ext cx="1469628" cy="313531"/>
          </a:xfrm>
          <a:prstGeom prst="rect">
            <a:avLst/>
          </a:prstGeom>
        </p:spPr>
      </p:pic>
      <p:pic>
        <p:nvPicPr>
          <p:cNvPr id="5" name="Slide Footer / Logo" descr="preencoded.png">
            <a:extLst>
              <a:ext uri="{FF2B5EF4-FFF2-40B4-BE49-F238E27FC236}">
                <a16:creationId xmlns:a16="http://schemas.microsoft.com/office/drawing/2014/main" id="{C40CBA72-D6BC-470D-511C-3098A65FD1BF}"/>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1664950" y="6332447"/>
            <a:ext cx="254000" cy="254000"/>
          </a:xfrm>
          <a:prstGeom prst="rect">
            <a:avLst/>
          </a:prstGeom>
        </p:spPr>
      </p:pic>
      <p:sp>
        <p:nvSpPr>
          <p:cNvPr id="11" name="Text Placeholder 18">
            <a:extLst>
              <a:ext uri="{FF2B5EF4-FFF2-40B4-BE49-F238E27FC236}">
                <a16:creationId xmlns:a16="http://schemas.microsoft.com/office/drawing/2014/main" id="{2E6C3FE3-1A5E-000C-AC2B-066C8C4A9C42}"/>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6" name="Text Placeholder 20">
            <a:extLst>
              <a:ext uri="{FF2B5EF4-FFF2-40B4-BE49-F238E27FC236}">
                <a16:creationId xmlns:a16="http://schemas.microsoft.com/office/drawing/2014/main" id="{E55EE580-29CB-76A8-C4BD-BB72B232014D}"/>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D0359420-FD8B-B7AF-7226-6078D86F8A3B}"/>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960936818"/>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41_Custom Layout">
    <p:spTree>
      <p:nvGrpSpPr>
        <p:cNvPr id="1" name=""/>
        <p:cNvGrpSpPr/>
        <p:nvPr/>
      </p:nvGrpSpPr>
      <p:grpSpPr>
        <a:xfrm>
          <a:off x="0" y="0"/>
          <a:ext cx="0" cy="0"/>
          <a:chOff x="0" y="0"/>
          <a:chExt cx="0" cy="0"/>
        </a:xfrm>
      </p:grpSpPr>
      <p:pic>
        <p:nvPicPr>
          <p:cNvPr id="2" name="Image" descr="preencoded.png">
            <a:extLst>
              <a:ext uri="{FF2B5EF4-FFF2-40B4-BE49-F238E27FC236}">
                <a16:creationId xmlns:a16="http://schemas.microsoft.com/office/drawing/2014/main" id="{DB977CFA-DAA4-3CE6-39D3-5C43A825DC52}"/>
              </a:ext>
            </a:extLst>
          </p:cNvPr>
          <p:cNvPicPr>
            <a:picLocks noChangeAspect="1"/>
          </p:cNvPicPr>
          <p:nvPr userDrawn="1"/>
        </p:nvPicPr>
        <p:blipFill>
          <a:blip r:embed="rId2"/>
          <a:srcRect/>
          <a:stretch/>
        </p:blipFill>
        <p:spPr>
          <a:xfrm>
            <a:off x="0" y="0"/>
            <a:ext cx="12192000" cy="6858000"/>
          </a:xfrm>
          <a:prstGeom prst="rect">
            <a:avLst/>
          </a:prstGeom>
        </p:spPr>
      </p:pic>
      <p:pic>
        <p:nvPicPr>
          <p:cNvPr id="4" name="Microsoft-logo_rgb_wht 1" descr="preencoded.png">
            <a:extLst>
              <a:ext uri="{FF2B5EF4-FFF2-40B4-BE49-F238E27FC236}">
                <a16:creationId xmlns:a16="http://schemas.microsoft.com/office/drawing/2014/main" id="{A09B8BAC-BF71-BE8A-7A24-521A67362DEF}"/>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5" name="Slide Footer / Logo" descr="preencoded.png">
            <a:extLst>
              <a:ext uri="{FF2B5EF4-FFF2-40B4-BE49-F238E27FC236}">
                <a16:creationId xmlns:a16="http://schemas.microsoft.com/office/drawing/2014/main" id="{41BC4ED4-9700-7983-7144-43C494F38B38}"/>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47"/>
            <a:ext cx="254000" cy="254000"/>
          </a:xfrm>
          <a:prstGeom prst="rect">
            <a:avLst/>
          </a:prstGeom>
        </p:spPr>
      </p:pic>
      <p:sp>
        <p:nvSpPr>
          <p:cNvPr id="11" name="Text Placeholder 18">
            <a:extLst>
              <a:ext uri="{FF2B5EF4-FFF2-40B4-BE49-F238E27FC236}">
                <a16:creationId xmlns:a16="http://schemas.microsoft.com/office/drawing/2014/main" id="{424DD71F-9D43-7173-357F-B1CE40AB53D7}"/>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6" name="Text Placeholder 20">
            <a:extLst>
              <a:ext uri="{FF2B5EF4-FFF2-40B4-BE49-F238E27FC236}">
                <a16:creationId xmlns:a16="http://schemas.microsoft.com/office/drawing/2014/main" id="{12E5AF04-C256-6203-BB39-6C03717692A5}"/>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A07FCCBA-8C5E-1453-960D-06B6586DE424}"/>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286817031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Title_30">
    <p:spTree>
      <p:nvGrpSpPr>
        <p:cNvPr id="1" name=""/>
        <p:cNvGrpSpPr/>
        <p:nvPr/>
      </p:nvGrpSpPr>
      <p:grpSpPr>
        <a:xfrm>
          <a:off x="0" y="0"/>
          <a:ext cx="0" cy="0"/>
          <a:chOff x="0" y="0"/>
          <a:chExt cx="0" cy="0"/>
        </a:xfrm>
      </p:grpSpPr>
      <p:pic>
        <p:nvPicPr>
          <p:cNvPr id="2" name="Copilot_Expression_4" descr="preencoded.png">
            <a:extLst>
              <a:ext uri="{FF2B5EF4-FFF2-40B4-BE49-F238E27FC236}">
                <a16:creationId xmlns:a16="http://schemas.microsoft.com/office/drawing/2014/main" id="{F1DCBF79-9F7A-A267-5E16-CB8F348E5CCE}"/>
              </a:ext>
            </a:extLst>
          </p:cNvPr>
          <p:cNvPicPr>
            <a:picLocks noChangeAspect="1"/>
          </p:cNvPicPr>
          <p:nvPr userDrawn="1"/>
        </p:nvPicPr>
        <p:blipFill>
          <a:blip r:embed="rId2"/>
          <a:srcRect/>
          <a:stretch/>
        </p:blipFill>
        <p:spPr>
          <a:xfrm>
            <a:off x="0" y="0"/>
            <a:ext cx="12192000" cy="6858000"/>
          </a:xfrm>
          <a:prstGeom prst="rect">
            <a:avLst/>
          </a:prstGeom>
        </p:spPr>
      </p:pic>
      <p:pic>
        <p:nvPicPr>
          <p:cNvPr id="3" name="Image" descr="preencoded.png">
            <a:extLst>
              <a:ext uri="{FF2B5EF4-FFF2-40B4-BE49-F238E27FC236}">
                <a16:creationId xmlns:a16="http://schemas.microsoft.com/office/drawing/2014/main" id="{E6C30274-0251-9803-3197-67C66F136B95}"/>
              </a:ext>
            </a:extLst>
          </p:cNvPr>
          <p:cNvPicPr>
            <a:picLocks noChangeAspect="1"/>
          </p:cNvPicPr>
          <p:nvPr userDrawn="1"/>
        </p:nvPicPr>
        <p:blipFill>
          <a:blip r:embed="rId3"/>
          <a:srcRect/>
          <a:stretch/>
        </p:blipFill>
        <p:spPr>
          <a:xfrm>
            <a:off x="0" y="0"/>
            <a:ext cx="12192000" cy="6858000"/>
          </a:xfrm>
          <a:prstGeom prst="rect">
            <a:avLst/>
          </a:prstGeom>
        </p:spPr>
      </p:pic>
      <p:pic>
        <p:nvPicPr>
          <p:cNvPr id="5" name="Microsoft-logo_rgb_wht 1" descr="preencoded.png">
            <a:extLst>
              <a:ext uri="{FF2B5EF4-FFF2-40B4-BE49-F238E27FC236}">
                <a16:creationId xmlns:a16="http://schemas.microsoft.com/office/drawing/2014/main" id="{F960F11D-4D19-C08B-3D46-0151760B01E6}"/>
              </a:ext>
            </a:extLst>
          </p:cNvPr>
          <p:cNvPicPr>
            <a:picLocks noChangeAspect="1"/>
          </p:cNvPicPr>
          <p:nvPr userDrawn="1"/>
        </p:nvPicPr>
        <p:blipFill>
          <a:blip r:embed="rId4"/>
          <a:srcRect/>
          <a:stretch/>
        </p:blipFill>
        <p:spPr>
          <a:xfrm>
            <a:off x="736600" y="613117"/>
            <a:ext cx="1469628" cy="313531"/>
          </a:xfrm>
          <a:prstGeom prst="rect">
            <a:avLst/>
          </a:prstGeom>
        </p:spPr>
      </p:pic>
      <p:pic>
        <p:nvPicPr>
          <p:cNvPr id="6" name="Slide Footer / Logo" descr="preencoded.png">
            <a:extLst>
              <a:ext uri="{FF2B5EF4-FFF2-40B4-BE49-F238E27FC236}">
                <a16:creationId xmlns:a16="http://schemas.microsoft.com/office/drawing/2014/main" id="{C1EE32CC-A29A-F0CD-6D19-B2D6E19CCBF8}"/>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1664950" y="6332447"/>
            <a:ext cx="254000" cy="254000"/>
          </a:xfrm>
          <a:prstGeom prst="rect">
            <a:avLst/>
          </a:prstGeom>
        </p:spPr>
      </p:pic>
      <p:sp>
        <p:nvSpPr>
          <p:cNvPr id="13" name="Text Placeholder 18">
            <a:extLst>
              <a:ext uri="{FF2B5EF4-FFF2-40B4-BE49-F238E27FC236}">
                <a16:creationId xmlns:a16="http://schemas.microsoft.com/office/drawing/2014/main" id="{25D4F0CE-8281-8F33-651F-4E1C391D2DC9}"/>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7" name="Text Placeholder 20">
            <a:extLst>
              <a:ext uri="{FF2B5EF4-FFF2-40B4-BE49-F238E27FC236}">
                <a16:creationId xmlns:a16="http://schemas.microsoft.com/office/drawing/2014/main" id="{B23BDA3E-15DD-552C-263B-C6B3A5226290}"/>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8" name="Text Placeholder 20">
            <a:extLst>
              <a:ext uri="{FF2B5EF4-FFF2-40B4-BE49-F238E27FC236}">
                <a16:creationId xmlns:a16="http://schemas.microsoft.com/office/drawing/2014/main" id="{982E934E-419C-D3FD-F8C8-53FB8C2BF04C}"/>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145058989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Title_31">
    <p:spTree>
      <p:nvGrpSpPr>
        <p:cNvPr id="1" name=""/>
        <p:cNvGrpSpPr/>
        <p:nvPr/>
      </p:nvGrpSpPr>
      <p:grpSpPr>
        <a:xfrm>
          <a:off x="0" y="0"/>
          <a:ext cx="0" cy="0"/>
          <a:chOff x="0" y="0"/>
          <a:chExt cx="0" cy="0"/>
        </a:xfrm>
      </p:grpSpPr>
      <p:pic>
        <p:nvPicPr>
          <p:cNvPr id="2" name="M365_Expression" descr="preencoded.png">
            <a:extLst>
              <a:ext uri="{FF2B5EF4-FFF2-40B4-BE49-F238E27FC236}">
                <a16:creationId xmlns:a16="http://schemas.microsoft.com/office/drawing/2014/main" id="{07DBEF95-A0C0-08CF-5977-F891AC93D98D}"/>
              </a:ext>
            </a:extLst>
          </p:cNvPr>
          <p:cNvPicPr>
            <a:picLocks noChangeAspect="1"/>
          </p:cNvPicPr>
          <p:nvPr userDrawn="1"/>
        </p:nvPicPr>
        <p:blipFill>
          <a:blip r:embed="rId2"/>
          <a:srcRect/>
          <a:stretch/>
        </p:blipFill>
        <p:spPr>
          <a:xfrm>
            <a:off x="0" y="0"/>
            <a:ext cx="12192000" cy="6858000"/>
          </a:xfrm>
          <a:prstGeom prst="rect">
            <a:avLst/>
          </a:prstGeom>
        </p:spPr>
      </p:pic>
      <p:pic>
        <p:nvPicPr>
          <p:cNvPr id="5" name="Microsoft-logo_rgb_wht 1" descr="preencoded.png">
            <a:extLst>
              <a:ext uri="{FF2B5EF4-FFF2-40B4-BE49-F238E27FC236}">
                <a16:creationId xmlns:a16="http://schemas.microsoft.com/office/drawing/2014/main" id="{8C56549E-6B8E-18BF-F32A-0C89F2E04489}"/>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6" name="Slide Footer / Logo" descr="preencoded.png">
            <a:extLst>
              <a:ext uri="{FF2B5EF4-FFF2-40B4-BE49-F238E27FC236}">
                <a16:creationId xmlns:a16="http://schemas.microsoft.com/office/drawing/2014/main" id="{7FB91CEB-30DE-2376-1F25-DA4115F837F1}"/>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51"/>
            <a:ext cx="254000" cy="254000"/>
          </a:xfrm>
          <a:prstGeom prst="rect">
            <a:avLst/>
          </a:prstGeom>
        </p:spPr>
      </p:pic>
      <p:sp>
        <p:nvSpPr>
          <p:cNvPr id="12" name="Text Placeholder 18">
            <a:extLst>
              <a:ext uri="{FF2B5EF4-FFF2-40B4-BE49-F238E27FC236}">
                <a16:creationId xmlns:a16="http://schemas.microsoft.com/office/drawing/2014/main" id="{35ADD27E-E915-2B99-B33B-51D5C0D327E1}"/>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7" name="Text Placeholder 20">
            <a:extLst>
              <a:ext uri="{FF2B5EF4-FFF2-40B4-BE49-F238E27FC236}">
                <a16:creationId xmlns:a16="http://schemas.microsoft.com/office/drawing/2014/main" id="{E166C5E9-5A3D-0274-F2B0-881DD2145781}"/>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8" name="Text Placeholder 20">
            <a:extLst>
              <a:ext uri="{FF2B5EF4-FFF2-40B4-BE49-F238E27FC236}">
                <a16:creationId xmlns:a16="http://schemas.microsoft.com/office/drawing/2014/main" id="{B3D9CB40-6950-BE80-42E6-9C0FB0C1C8F1}"/>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63450374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preserve="1" userDrawn="1">
  <p:cSld name="Title_32">
    <p:bg>
      <p:bgPr>
        <a:solidFill>
          <a:srgbClr val="EBEDEC"/>
        </a:solidFill>
        <a:effectLst/>
      </p:bgPr>
    </p:bg>
    <p:spTree>
      <p:nvGrpSpPr>
        <p:cNvPr id="1" name=""/>
        <p:cNvGrpSpPr/>
        <p:nvPr/>
      </p:nvGrpSpPr>
      <p:grpSpPr>
        <a:xfrm>
          <a:off x="0" y="0"/>
          <a:ext cx="0" cy="0"/>
          <a:chOff x="0" y="0"/>
          <a:chExt cx="0" cy="0"/>
        </a:xfrm>
      </p:grpSpPr>
      <p:pic>
        <p:nvPicPr>
          <p:cNvPr id="2" name="Image" descr="preencoded.png">
            <a:extLst>
              <a:ext uri="{FF2B5EF4-FFF2-40B4-BE49-F238E27FC236}">
                <a16:creationId xmlns:a16="http://schemas.microsoft.com/office/drawing/2014/main" id="{55951F96-CF8C-CF3C-C205-A6E0511C0581}"/>
              </a:ext>
            </a:extLst>
          </p:cNvPr>
          <p:cNvPicPr>
            <a:picLocks noChangeAspect="1"/>
          </p:cNvPicPr>
          <p:nvPr userDrawn="1"/>
        </p:nvPicPr>
        <p:blipFill>
          <a:blip r:embed="rId2"/>
          <a:srcRect/>
          <a:stretch/>
        </p:blipFill>
        <p:spPr>
          <a:xfrm>
            <a:off x="0" y="0"/>
            <a:ext cx="12192000" cy="6858000"/>
          </a:xfrm>
          <a:prstGeom prst="rect">
            <a:avLst/>
          </a:prstGeom>
        </p:spPr>
      </p:pic>
      <p:pic>
        <p:nvPicPr>
          <p:cNvPr id="4" name="Microsoft-logo_rgb_wht 1" descr="preencoded.png">
            <a:extLst>
              <a:ext uri="{FF2B5EF4-FFF2-40B4-BE49-F238E27FC236}">
                <a16:creationId xmlns:a16="http://schemas.microsoft.com/office/drawing/2014/main" id="{35EE3DE6-01DD-70AF-6D45-A96B3893A43A}"/>
              </a:ext>
            </a:extLst>
          </p:cNvPr>
          <p:cNvPicPr>
            <a:picLocks noChangeAspect="1"/>
          </p:cNvPicPr>
          <p:nvPr userDrawn="1"/>
        </p:nvPicPr>
        <p:blipFill>
          <a:blip r:embed="rId3"/>
          <a:srcRect/>
          <a:stretch/>
        </p:blipFill>
        <p:spPr>
          <a:xfrm>
            <a:off x="736600" y="613117"/>
            <a:ext cx="1469628" cy="313531"/>
          </a:xfrm>
          <a:prstGeom prst="rect">
            <a:avLst/>
          </a:prstGeom>
        </p:spPr>
      </p:pic>
      <p:pic>
        <p:nvPicPr>
          <p:cNvPr id="5" name="Slide Footer / Logo" descr="preencoded.png">
            <a:extLst>
              <a:ext uri="{FF2B5EF4-FFF2-40B4-BE49-F238E27FC236}">
                <a16:creationId xmlns:a16="http://schemas.microsoft.com/office/drawing/2014/main" id="{566D3E65-6AB0-DB65-C2D0-5EA9A7151E82}"/>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2451"/>
            <a:ext cx="254000" cy="254000"/>
          </a:xfrm>
          <a:prstGeom prst="rect">
            <a:avLst/>
          </a:prstGeom>
        </p:spPr>
      </p:pic>
      <p:sp>
        <p:nvSpPr>
          <p:cNvPr id="11" name="Text Placeholder 18">
            <a:extLst>
              <a:ext uri="{FF2B5EF4-FFF2-40B4-BE49-F238E27FC236}">
                <a16:creationId xmlns:a16="http://schemas.microsoft.com/office/drawing/2014/main" id="{EDD64490-38A9-39C2-3F72-F8B47A50C964}"/>
              </a:ext>
            </a:extLst>
          </p:cNvPr>
          <p:cNvSpPr>
            <a:spLocks noGrp="1"/>
          </p:cNvSpPr>
          <p:nvPr>
            <p:ph type="body" sz="quarter" idx="10" hasCustomPrompt="1"/>
          </p:nvPr>
        </p:nvSpPr>
        <p:spPr>
          <a:xfrm>
            <a:off x="713726" y="1925892"/>
            <a:ext cx="6235700" cy="2931858"/>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6" name="Text Placeholder 20">
            <a:extLst>
              <a:ext uri="{FF2B5EF4-FFF2-40B4-BE49-F238E27FC236}">
                <a16:creationId xmlns:a16="http://schemas.microsoft.com/office/drawing/2014/main" id="{56C88CB7-F374-3570-CB16-451EFAD108D7}"/>
              </a:ext>
            </a:extLst>
          </p:cNvPr>
          <p:cNvSpPr>
            <a:spLocks noGrp="1"/>
          </p:cNvSpPr>
          <p:nvPr>
            <p:ph type="body" sz="quarter" idx="11"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13D70099-53F9-5A5C-1AC6-690C579D22A1}"/>
              </a:ext>
            </a:extLst>
          </p:cNvPr>
          <p:cNvSpPr>
            <a:spLocks noGrp="1"/>
          </p:cNvSpPr>
          <p:nvPr>
            <p:ph type="body" sz="quarter" idx="12"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Tree>
    <p:extLst>
      <p:ext uri="{BB962C8B-B14F-4D97-AF65-F5344CB8AC3E}">
        <p14:creationId xmlns:p14="http://schemas.microsoft.com/office/powerpoint/2010/main" val="9405573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Title_33">
    <p:spTree>
      <p:nvGrpSpPr>
        <p:cNvPr id="1" name=""/>
        <p:cNvGrpSpPr/>
        <p:nvPr/>
      </p:nvGrpSpPr>
      <p:grpSpPr>
        <a:xfrm>
          <a:off x="0" y="0"/>
          <a:ext cx="0" cy="0"/>
          <a:chOff x="0" y="0"/>
          <a:chExt cx="0" cy="0"/>
        </a:xfrm>
      </p:grpSpPr>
      <p:pic>
        <p:nvPicPr>
          <p:cNvPr id="4" name="Background" descr="preencoded.png">
            <a:extLst>
              <a:ext uri="{FF2B5EF4-FFF2-40B4-BE49-F238E27FC236}">
                <a16:creationId xmlns:a16="http://schemas.microsoft.com/office/drawing/2014/main" id="{870CC882-E399-3EBD-6019-470A9213525A}"/>
              </a:ext>
            </a:extLst>
          </p:cNvPr>
          <p:cNvPicPr>
            <a:picLocks noChangeAspect="1"/>
          </p:cNvPicPr>
          <p:nvPr userDrawn="1"/>
        </p:nvPicPr>
        <p:blipFill>
          <a:blip r:embed="rId2"/>
          <a:srcRect/>
          <a:stretch/>
        </p:blipFill>
        <p:spPr>
          <a:xfrm>
            <a:off x="0" y="0"/>
            <a:ext cx="12192000" cy="6858000"/>
          </a:xfrm>
          <a:prstGeom prst="rect">
            <a:avLst/>
          </a:prstGeom>
        </p:spPr>
      </p:pic>
      <p:pic>
        <p:nvPicPr>
          <p:cNvPr id="3" name="Microsoft-logo_rgb_wht 1" descr="preencoded.png">
            <a:extLst>
              <a:ext uri="{FF2B5EF4-FFF2-40B4-BE49-F238E27FC236}">
                <a16:creationId xmlns:a16="http://schemas.microsoft.com/office/drawing/2014/main" id="{C64B9395-D479-ED01-D00C-83BD0C4E4E1A}"/>
              </a:ext>
            </a:extLst>
          </p:cNvPr>
          <p:cNvPicPr>
            <a:picLocks noChangeAspect="1"/>
          </p:cNvPicPr>
          <p:nvPr userDrawn="1"/>
        </p:nvPicPr>
        <p:blipFill>
          <a:blip r:embed="rId3"/>
          <a:srcRect/>
          <a:stretch/>
        </p:blipFill>
        <p:spPr>
          <a:xfrm>
            <a:off x="736600" y="615361"/>
            <a:ext cx="1469628" cy="313531"/>
          </a:xfrm>
          <a:prstGeom prst="rect">
            <a:avLst/>
          </a:prstGeom>
        </p:spPr>
      </p:pic>
      <p:pic>
        <p:nvPicPr>
          <p:cNvPr id="5" name="Slide Footer / Logo" descr="preencoded.png">
            <a:extLst>
              <a:ext uri="{FF2B5EF4-FFF2-40B4-BE49-F238E27FC236}">
                <a16:creationId xmlns:a16="http://schemas.microsoft.com/office/drawing/2014/main" id="{FFD77B58-8D68-8DC5-0C24-727B41264DD9}"/>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6556"/>
            <a:ext cx="254000" cy="254000"/>
          </a:xfrm>
          <a:prstGeom prst="rect">
            <a:avLst/>
          </a:prstGeom>
        </p:spPr>
      </p:pic>
      <p:sp>
        <p:nvSpPr>
          <p:cNvPr id="12" name="Text Placeholder 18">
            <a:extLst>
              <a:ext uri="{FF2B5EF4-FFF2-40B4-BE49-F238E27FC236}">
                <a16:creationId xmlns:a16="http://schemas.microsoft.com/office/drawing/2014/main" id="{2D26C481-0B47-8E32-A0BC-FEB8D9285153}"/>
              </a:ext>
            </a:extLst>
          </p:cNvPr>
          <p:cNvSpPr>
            <a:spLocks noGrp="1"/>
          </p:cNvSpPr>
          <p:nvPr>
            <p:ph type="body" sz="quarter" idx="10" hasCustomPrompt="1"/>
          </p:nvPr>
        </p:nvSpPr>
        <p:spPr>
          <a:xfrm>
            <a:off x="713726" y="1925892"/>
            <a:ext cx="6235700" cy="2181413"/>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err="1"/>
              <a:t>Presentation</a:t>
            </a:r>
            <a:r>
              <a:rPr lang="es-MX"/>
              <a:t> </a:t>
            </a:r>
          </a:p>
          <a:p>
            <a:pPr lvl="0"/>
            <a:r>
              <a:rPr lang="es-MX"/>
              <a:t>Title</a:t>
            </a:r>
          </a:p>
        </p:txBody>
      </p:sp>
      <p:sp>
        <p:nvSpPr>
          <p:cNvPr id="7" name="Text Placeholder 20">
            <a:extLst>
              <a:ext uri="{FF2B5EF4-FFF2-40B4-BE49-F238E27FC236}">
                <a16:creationId xmlns:a16="http://schemas.microsoft.com/office/drawing/2014/main" id="{2AE3FF41-9B27-9C35-779C-2F0A428B8661}"/>
              </a:ext>
            </a:extLst>
          </p:cNvPr>
          <p:cNvSpPr>
            <a:spLocks noGrp="1"/>
          </p:cNvSpPr>
          <p:nvPr>
            <p:ph type="body" sz="quarter" idx="12"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9" name="Text Placeholder 20">
            <a:extLst>
              <a:ext uri="{FF2B5EF4-FFF2-40B4-BE49-F238E27FC236}">
                <a16:creationId xmlns:a16="http://schemas.microsoft.com/office/drawing/2014/main" id="{E47FF890-3B1C-7563-FF90-D3D242B456F2}"/>
              </a:ext>
            </a:extLst>
          </p:cNvPr>
          <p:cNvSpPr>
            <a:spLocks noGrp="1"/>
          </p:cNvSpPr>
          <p:nvPr>
            <p:ph type="body" sz="quarter" idx="13"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
        <p:nvSpPr>
          <p:cNvPr id="10" name="Text Placeholder 8">
            <a:extLst>
              <a:ext uri="{FF2B5EF4-FFF2-40B4-BE49-F238E27FC236}">
                <a16:creationId xmlns:a16="http://schemas.microsoft.com/office/drawing/2014/main" id="{0E4A8ED6-D559-6A9B-6DAC-525C65D791E0}"/>
              </a:ext>
            </a:extLst>
          </p:cNvPr>
          <p:cNvSpPr>
            <a:spLocks noGrp="1"/>
          </p:cNvSpPr>
          <p:nvPr>
            <p:ph type="body" sz="quarter" idx="14" hasCustomPrompt="1"/>
          </p:nvPr>
        </p:nvSpPr>
        <p:spPr>
          <a:xfrm>
            <a:off x="736600" y="4356750"/>
            <a:ext cx="4188473" cy="419608"/>
          </a:xfrm>
          <a:prstGeom prst="roundRect">
            <a:avLst/>
          </a:prstGeom>
          <a:gradFill flip="none" rotWithShape="1">
            <a:gsLst>
              <a:gs pos="0">
                <a:srgbClr val="6AC8BD"/>
              </a:gs>
              <a:gs pos="50000">
                <a:srgbClr val="2CA6BF"/>
              </a:gs>
              <a:gs pos="100000">
                <a:srgbClr val="0F89CC"/>
              </a:gs>
            </a:gsLst>
            <a:lin ang="16800000" scaled="0"/>
            <a:tileRect/>
          </a:gradFill>
        </p:spPr>
        <p:txBody>
          <a:bodyPr anchor="ctr">
            <a:normAutofit/>
          </a:bodyPr>
          <a:lstStyle>
            <a:lvl1pPr marL="0" indent="0">
              <a:buNone/>
              <a:defRPr sz="1600" spc="300">
                <a:solidFill>
                  <a:schemeClr val="bg1"/>
                </a:solidFill>
                <a:latin typeface="Aptos Bold" panose="020B0004020202020204" pitchFamily="34" charset="0"/>
              </a:defRPr>
            </a:lvl1pPr>
          </a:lstStyle>
          <a:p>
            <a:pPr lvl="0"/>
            <a:r>
              <a:rPr lang="es-MX"/>
              <a:t>SUBTITLE / DATE</a:t>
            </a:r>
          </a:p>
        </p:txBody>
      </p:sp>
    </p:spTree>
    <p:extLst>
      <p:ext uri="{BB962C8B-B14F-4D97-AF65-F5344CB8AC3E}">
        <p14:creationId xmlns:p14="http://schemas.microsoft.com/office/powerpoint/2010/main" val="2079242412"/>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Title_34">
    <p:spTree>
      <p:nvGrpSpPr>
        <p:cNvPr id="1" name=""/>
        <p:cNvGrpSpPr/>
        <p:nvPr/>
      </p:nvGrpSpPr>
      <p:grpSpPr>
        <a:xfrm>
          <a:off x="0" y="0"/>
          <a:ext cx="0" cy="0"/>
          <a:chOff x="0" y="0"/>
          <a:chExt cx="0" cy="0"/>
        </a:xfrm>
      </p:grpSpPr>
      <p:pic>
        <p:nvPicPr>
          <p:cNvPr id="10" name="Background" descr="preencoded.png">
            <a:extLst>
              <a:ext uri="{FF2B5EF4-FFF2-40B4-BE49-F238E27FC236}">
                <a16:creationId xmlns:a16="http://schemas.microsoft.com/office/drawing/2014/main" id="{B9C3C0D4-028B-FFF9-9335-A33CBE76C61E}"/>
              </a:ext>
            </a:extLst>
          </p:cNvPr>
          <p:cNvPicPr>
            <a:picLocks noChangeAspect="1"/>
          </p:cNvPicPr>
          <p:nvPr userDrawn="1"/>
        </p:nvPicPr>
        <p:blipFill>
          <a:blip r:embed="rId2"/>
          <a:srcRect/>
          <a:stretch/>
        </p:blipFill>
        <p:spPr>
          <a:xfrm>
            <a:off x="0" y="0"/>
            <a:ext cx="12192000" cy="6858000"/>
          </a:xfrm>
          <a:prstGeom prst="rect">
            <a:avLst/>
          </a:prstGeom>
        </p:spPr>
      </p:pic>
      <p:pic>
        <p:nvPicPr>
          <p:cNvPr id="3" name="Microsoft-logo_rgb_wht 1" descr="preencoded.png">
            <a:extLst>
              <a:ext uri="{FF2B5EF4-FFF2-40B4-BE49-F238E27FC236}">
                <a16:creationId xmlns:a16="http://schemas.microsoft.com/office/drawing/2014/main" id="{115D8CEC-E3A5-2132-1498-2A615E0623D4}"/>
              </a:ext>
            </a:extLst>
          </p:cNvPr>
          <p:cNvPicPr>
            <a:picLocks noChangeAspect="1"/>
          </p:cNvPicPr>
          <p:nvPr userDrawn="1"/>
        </p:nvPicPr>
        <p:blipFill>
          <a:blip r:embed="rId3"/>
          <a:srcRect/>
          <a:stretch/>
        </p:blipFill>
        <p:spPr>
          <a:xfrm>
            <a:off x="736600" y="615361"/>
            <a:ext cx="1469628" cy="313531"/>
          </a:xfrm>
          <a:prstGeom prst="rect">
            <a:avLst/>
          </a:prstGeom>
        </p:spPr>
      </p:pic>
      <p:pic>
        <p:nvPicPr>
          <p:cNvPr id="5" name="Slide Footer / Logo" descr="preencoded.png">
            <a:extLst>
              <a:ext uri="{FF2B5EF4-FFF2-40B4-BE49-F238E27FC236}">
                <a16:creationId xmlns:a16="http://schemas.microsoft.com/office/drawing/2014/main" id="{7AF8AE85-0E19-D7B1-9D35-C67215330C4B}"/>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6556"/>
            <a:ext cx="254000" cy="254000"/>
          </a:xfrm>
          <a:prstGeom prst="rect">
            <a:avLst/>
          </a:prstGeom>
        </p:spPr>
      </p:pic>
      <p:sp>
        <p:nvSpPr>
          <p:cNvPr id="13" name="Text Placeholder 18">
            <a:extLst>
              <a:ext uri="{FF2B5EF4-FFF2-40B4-BE49-F238E27FC236}">
                <a16:creationId xmlns:a16="http://schemas.microsoft.com/office/drawing/2014/main" id="{9CF060DC-F064-4EE0-0983-98E1E3E66A00}"/>
              </a:ext>
            </a:extLst>
          </p:cNvPr>
          <p:cNvSpPr>
            <a:spLocks noGrp="1"/>
          </p:cNvSpPr>
          <p:nvPr>
            <p:ph type="body" sz="quarter" idx="10" hasCustomPrompt="1"/>
          </p:nvPr>
        </p:nvSpPr>
        <p:spPr>
          <a:xfrm>
            <a:off x="713726" y="1925892"/>
            <a:ext cx="6235700" cy="2181413"/>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err="1"/>
              <a:t>Presentation</a:t>
            </a:r>
            <a:r>
              <a:rPr lang="es-MX"/>
              <a:t> </a:t>
            </a:r>
          </a:p>
          <a:p>
            <a:pPr lvl="0"/>
            <a:r>
              <a:rPr lang="es-MX"/>
              <a:t>Title</a:t>
            </a:r>
          </a:p>
        </p:txBody>
      </p:sp>
      <p:sp>
        <p:nvSpPr>
          <p:cNvPr id="6" name="Text Placeholder 20">
            <a:extLst>
              <a:ext uri="{FF2B5EF4-FFF2-40B4-BE49-F238E27FC236}">
                <a16:creationId xmlns:a16="http://schemas.microsoft.com/office/drawing/2014/main" id="{0F24D685-5843-DEC5-4D42-6F2F82B5BFB0}"/>
              </a:ext>
            </a:extLst>
          </p:cNvPr>
          <p:cNvSpPr>
            <a:spLocks noGrp="1"/>
          </p:cNvSpPr>
          <p:nvPr>
            <p:ph type="body" sz="quarter" idx="12"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0CCCEF3E-16E8-D287-924E-758F5A0478F7}"/>
              </a:ext>
            </a:extLst>
          </p:cNvPr>
          <p:cNvSpPr>
            <a:spLocks noGrp="1"/>
          </p:cNvSpPr>
          <p:nvPr>
            <p:ph type="body" sz="quarter" idx="13"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
        <p:nvSpPr>
          <p:cNvPr id="9" name="Text Placeholder 8">
            <a:extLst>
              <a:ext uri="{FF2B5EF4-FFF2-40B4-BE49-F238E27FC236}">
                <a16:creationId xmlns:a16="http://schemas.microsoft.com/office/drawing/2014/main" id="{ABF11CD1-CF55-8D81-4D49-141D80F67276}"/>
              </a:ext>
            </a:extLst>
          </p:cNvPr>
          <p:cNvSpPr>
            <a:spLocks noGrp="1"/>
          </p:cNvSpPr>
          <p:nvPr>
            <p:ph type="body" sz="quarter" idx="14" hasCustomPrompt="1"/>
          </p:nvPr>
        </p:nvSpPr>
        <p:spPr>
          <a:xfrm>
            <a:off x="713726" y="4364216"/>
            <a:ext cx="4188473" cy="419608"/>
          </a:xfrm>
          <a:prstGeom prst="roundRect">
            <a:avLst/>
          </a:prstGeom>
          <a:gradFill flip="none" rotWithShape="1">
            <a:gsLst>
              <a:gs pos="0">
                <a:srgbClr val="7C63C6"/>
              </a:gs>
              <a:gs pos="50000">
                <a:srgbClr val="1D73D1"/>
              </a:gs>
              <a:gs pos="100000">
                <a:srgbClr val="5DADE1"/>
              </a:gs>
            </a:gsLst>
            <a:lin ang="16800000" scaled="0"/>
            <a:tileRect/>
          </a:gradFill>
        </p:spPr>
        <p:txBody>
          <a:bodyPr anchor="ctr">
            <a:normAutofit/>
          </a:bodyPr>
          <a:lstStyle>
            <a:lvl1pPr marL="0" indent="0">
              <a:buNone/>
              <a:defRPr sz="1600" spc="300">
                <a:solidFill>
                  <a:schemeClr val="bg1"/>
                </a:solidFill>
                <a:latin typeface="Aptos Bold" panose="020B0004020202020204" pitchFamily="34" charset="0"/>
              </a:defRPr>
            </a:lvl1pPr>
          </a:lstStyle>
          <a:p>
            <a:pPr lvl="0"/>
            <a:r>
              <a:rPr lang="es-MX"/>
              <a:t>SUBTITLE / DATE</a:t>
            </a:r>
          </a:p>
        </p:txBody>
      </p:sp>
    </p:spTree>
    <p:extLst>
      <p:ext uri="{BB962C8B-B14F-4D97-AF65-F5344CB8AC3E}">
        <p14:creationId xmlns:p14="http://schemas.microsoft.com/office/powerpoint/2010/main" val="541187967"/>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itle_35">
    <p:spTree>
      <p:nvGrpSpPr>
        <p:cNvPr id="1" name=""/>
        <p:cNvGrpSpPr/>
        <p:nvPr/>
      </p:nvGrpSpPr>
      <p:grpSpPr>
        <a:xfrm>
          <a:off x="0" y="0"/>
          <a:ext cx="0" cy="0"/>
          <a:chOff x="0" y="0"/>
          <a:chExt cx="0" cy="0"/>
        </a:xfrm>
      </p:grpSpPr>
      <p:pic>
        <p:nvPicPr>
          <p:cNvPr id="4" name="Background" descr="preencoded.png">
            <a:extLst>
              <a:ext uri="{FF2B5EF4-FFF2-40B4-BE49-F238E27FC236}">
                <a16:creationId xmlns:a16="http://schemas.microsoft.com/office/drawing/2014/main" id="{0515D800-3D6A-2B85-184F-B5790236E2E6}"/>
              </a:ext>
            </a:extLst>
          </p:cNvPr>
          <p:cNvPicPr>
            <a:picLocks noChangeAspect="1"/>
          </p:cNvPicPr>
          <p:nvPr userDrawn="1"/>
        </p:nvPicPr>
        <p:blipFill>
          <a:blip r:embed="rId2"/>
          <a:srcRect/>
          <a:stretch/>
        </p:blipFill>
        <p:spPr>
          <a:xfrm>
            <a:off x="0" y="0"/>
            <a:ext cx="12192000" cy="6858000"/>
          </a:xfrm>
          <a:prstGeom prst="rect">
            <a:avLst/>
          </a:prstGeom>
        </p:spPr>
      </p:pic>
      <p:pic>
        <p:nvPicPr>
          <p:cNvPr id="3" name="Microsoft-logo_rgb_wht 1" descr="preencoded.png">
            <a:extLst>
              <a:ext uri="{FF2B5EF4-FFF2-40B4-BE49-F238E27FC236}">
                <a16:creationId xmlns:a16="http://schemas.microsoft.com/office/drawing/2014/main" id="{A593C27C-C79E-A38C-482C-FB1F1BD60BA9}"/>
              </a:ext>
            </a:extLst>
          </p:cNvPr>
          <p:cNvPicPr>
            <a:picLocks noChangeAspect="1"/>
          </p:cNvPicPr>
          <p:nvPr userDrawn="1"/>
        </p:nvPicPr>
        <p:blipFill>
          <a:blip r:embed="rId3"/>
          <a:srcRect/>
          <a:stretch/>
        </p:blipFill>
        <p:spPr>
          <a:xfrm>
            <a:off x="736600" y="615361"/>
            <a:ext cx="1469628" cy="313531"/>
          </a:xfrm>
          <a:prstGeom prst="rect">
            <a:avLst/>
          </a:prstGeom>
        </p:spPr>
      </p:pic>
      <p:pic>
        <p:nvPicPr>
          <p:cNvPr id="5" name="Slide Footer / Logo" descr="preencoded.png">
            <a:extLst>
              <a:ext uri="{FF2B5EF4-FFF2-40B4-BE49-F238E27FC236}">
                <a16:creationId xmlns:a16="http://schemas.microsoft.com/office/drawing/2014/main" id="{D1F2B857-4E80-302E-9807-E13C562ED7B6}"/>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6556"/>
            <a:ext cx="254000" cy="254000"/>
          </a:xfrm>
          <a:prstGeom prst="rect">
            <a:avLst/>
          </a:prstGeom>
        </p:spPr>
      </p:pic>
      <p:sp>
        <p:nvSpPr>
          <p:cNvPr id="18" name="Text Placeholder 18">
            <a:extLst>
              <a:ext uri="{FF2B5EF4-FFF2-40B4-BE49-F238E27FC236}">
                <a16:creationId xmlns:a16="http://schemas.microsoft.com/office/drawing/2014/main" id="{C9442F7B-2256-513F-E156-A63575E00283}"/>
              </a:ext>
            </a:extLst>
          </p:cNvPr>
          <p:cNvSpPr>
            <a:spLocks noGrp="1"/>
          </p:cNvSpPr>
          <p:nvPr>
            <p:ph type="body" sz="quarter" idx="10" hasCustomPrompt="1"/>
          </p:nvPr>
        </p:nvSpPr>
        <p:spPr>
          <a:xfrm>
            <a:off x="713726" y="1925892"/>
            <a:ext cx="6235700" cy="2181413"/>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err="1"/>
              <a:t>Presentation</a:t>
            </a:r>
            <a:r>
              <a:rPr lang="es-MX"/>
              <a:t> </a:t>
            </a:r>
          </a:p>
          <a:p>
            <a:pPr lvl="0"/>
            <a:r>
              <a:rPr lang="es-MX"/>
              <a:t>Title</a:t>
            </a:r>
          </a:p>
        </p:txBody>
      </p:sp>
      <p:sp>
        <p:nvSpPr>
          <p:cNvPr id="9" name="Text Placeholder 20">
            <a:extLst>
              <a:ext uri="{FF2B5EF4-FFF2-40B4-BE49-F238E27FC236}">
                <a16:creationId xmlns:a16="http://schemas.microsoft.com/office/drawing/2014/main" id="{9BD75FA2-B4DB-4331-6386-EA7AA163DD12}"/>
              </a:ext>
            </a:extLst>
          </p:cNvPr>
          <p:cNvSpPr>
            <a:spLocks noGrp="1"/>
          </p:cNvSpPr>
          <p:nvPr>
            <p:ph type="body" sz="quarter" idx="12"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10" name="Text Placeholder 20">
            <a:extLst>
              <a:ext uri="{FF2B5EF4-FFF2-40B4-BE49-F238E27FC236}">
                <a16:creationId xmlns:a16="http://schemas.microsoft.com/office/drawing/2014/main" id="{AB210AE3-4A93-7630-72A5-268F42B603BB}"/>
              </a:ext>
            </a:extLst>
          </p:cNvPr>
          <p:cNvSpPr>
            <a:spLocks noGrp="1"/>
          </p:cNvSpPr>
          <p:nvPr>
            <p:ph type="body" sz="quarter" idx="13"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
        <p:nvSpPr>
          <p:cNvPr id="13" name="Text Placeholder 8">
            <a:extLst>
              <a:ext uri="{FF2B5EF4-FFF2-40B4-BE49-F238E27FC236}">
                <a16:creationId xmlns:a16="http://schemas.microsoft.com/office/drawing/2014/main" id="{80AE2787-8885-F9D0-2DE1-A35AF461D90C}"/>
              </a:ext>
            </a:extLst>
          </p:cNvPr>
          <p:cNvSpPr>
            <a:spLocks noGrp="1"/>
          </p:cNvSpPr>
          <p:nvPr>
            <p:ph type="body" sz="quarter" idx="15" hasCustomPrompt="1"/>
          </p:nvPr>
        </p:nvSpPr>
        <p:spPr>
          <a:xfrm>
            <a:off x="713726" y="4364216"/>
            <a:ext cx="4188473" cy="419608"/>
          </a:xfrm>
          <a:prstGeom prst="roundRect">
            <a:avLst/>
          </a:prstGeom>
          <a:gradFill flip="none" rotWithShape="1">
            <a:gsLst>
              <a:gs pos="0">
                <a:srgbClr val="C55FCB"/>
              </a:gs>
              <a:gs pos="100000">
                <a:srgbClr val="6A5CCA"/>
              </a:gs>
              <a:gs pos="49000">
                <a:srgbClr val="AC48C4"/>
              </a:gs>
            </a:gsLst>
            <a:lin ang="16800000" scaled="0"/>
            <a:tileRect/>
          </a:gradFill>
        </p:spPr>
        <p:txBody>
          <a:bodyPr anchor="ctr">
            <a:normAutofit/>
          </a:bodyPr>
          <a:lstStyle>
            <a:lvl1pPr marL="0" indent="0">
              <a:buNone/>
              <a:defRPr sz="1600" spc="300">
                <a:solidFill>
                  <a:schemeClr val="bg1"/>
                </a:solidFill>
                <a:latin typeface="Aptos Bold" panose="020B0004020202020204" pitchFamily="34" charset="0"/>
              </a:defRPr>
            </a:lvl1pPr>
          </a:lstStyle>
          <a:p>
            <a:pPr lvl="0"/>
            <a:r>
              <a:rPr lang="es-MX"/>
              <a:t>SUBTITLE / DATE</a:t>
            </a:r>
          </a:p>
        </p:txBody>
      </p:sp>
    </p:spTree>
    <p:extLst>
      <p:ext uri="{BB962C8B-B14F-4D97-AF65-F5344CB8AC3E}">
        <p14:creationId xmlns:p14="http://schemas.microsoft.com/office/powerpoint/2010/main" val="375668380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itle_36">
    <p:spTree>
      <p:nvGrpSpPr>
        <p:cNvPr id="1" name=""/>
        <p:cNvGrpSpPr/>
        <p:nvPr/>
      </p:nvGrpSpPr>
      <p:grpSpPr>
        <a:xfrm>
          <a:off x="0" y="0"/>
          <a:ext cx="0" cy="0"/>
          <a:chOff x="0" y="0"/>
          <a:chExt cx="0" cy="0"/>
        </a:xfrm>
      </p:grpSpPr>
      <p:pic>
        <p:nvPicPr>
          <p:cNvPr id="6" name="Background" descr="preencoded.png">
            <a:extLst>
              <a:ext uri="{FF2B5EF4-FFF2-40B4-BE49-F238E27FC236}">
                <a16:creationId xmlns:a16="http://schemas.microsoft.com/office/drawing/2014/main" id="{5006C86F-03EB-D606-083E-2990835C817D}"/>
              </a:ext>
            </a:extLst>
          </p:cNvPr>
          <p:cNvPicPr>
            <a:picLocks noChangeAspect="1"/>
          </p:cNvPicPr>
          <p:nvPr userDrawn="1"/>
        </p:nvPicPr>
        <p:blipFill>
          <a:blip r:embed="rId2"/>
          <a:srcRect/>
          <a:stretch/>
        </p:blipFill>
        <p:spPr>
          <a:xfrm>
            <a:off x="0" y="0"/>
            <a:ext cx="12192000" cy="6858000"/>
          </a:xfrm>
          <a:prstGeom prst="rect">
            <a:avLst/>
          </a:prstGeom>
        </p:spPr>
      </p:pic>
      <p:pic>
        <p:nvPicPr>
          <p:cNvPr id="23" name="Microsoft-logo_rgb_wht 1" descr="preencoded.png">
            <a:extLst>
              <a:ext uri="{FF2B5EF4-FFF2-40B4-BE49-F238E27FC236}">
                <a16:creationId xmlns:a16="http://schemas.microsoft.com/office/drawing/2014/main" id="{D8007DD6-0754-D876-FF11-D5D0166B382B}"/>
              </a:ext>
            </a:extLst>
          </p:cNvPr>
          <p:cNvPicPr>
            <a:picLocks noChangeAspect="1"/>
          </p:cNvPicPr>
          <p:nvPr userDrawn="1"/>
        </p:nvPicPr>
        <p:blipFill>
          <a:blip r:embed="rId3"/>
          <a:srcRect/>
          <a:stretch/>
        </p:blipFill>
        <p:spPr>
          <a:xfrm>
            <a:off x="736600" y="615361"/>
            <a:ext cx="1469628" cy="313531"/>
          </a:xfrm>
          <a:prstGeom prst="rect">
            <a:avLst/>
          </a:prstGeom>
        </p:spPr>
      </p:pic>
      <p:pic>
        <p:nvPicPr>
          <p:cNvPr id="25" name="Slide Footer / Logo" descr="preencoded.png">
            <a:extLst>
              <a:ext uri="{FF2B5EF4-FFF2-40B4-BE49-F238E27FC236}">
                <a16:creationId xmlns:a16="http://schemas.microsoft.com/office/drawing/2014/main" id="{E24F642E-8D16-9EC5-E170-403E5ACE793E}"/>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6556"/>
            <a:ext cx="254000" cy="254000"/>
          </a:xfrm>
          <a:prstGeom prst="rect">
            <a:avLst/>
          </a:prstGeom>
        </p:spPr>
      </p:pic>
      <p:sp>
        <p:nvSpPr>
          <p:cNvPr id="32" name="Text Placeholder 18">
            <a:extLst>
              <a:ext uri="{FF2B5EF4-FFF2-40B4-BE49-F238E27FC236}">
                <a16:creationId xmlns:a16="http://schemas.microsoft.com/office/drawing/2014/main" id="{A43C1606-F18F-C34D-C1B3-2B4EFBDD6DDD}"/>
              </a:ext>
            </a:extLst>
          </p:cNvPr>
          <p:cNvSpPr>
            <a:spLocks noGrp="1"/>
          </p:cNvSpPr>
          <p:nvPr>
            <p:ph type="body" sz="quarter" idx="10" hasCustomPrompt="1"/>
          </p:nvPr>
        </p:nvSpPr>
        <p:spPr>
          <a:xfrm>
            <a:off x="713726" y="1925892"/>
            <a:ext cx="6235700" cy="2181413"/>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4" name="Text Placeholder 20">
            <a:extLst>
              <a:ext uri="{FF2B5EF4-FFF2-40B4-BE49-F238E27FC236}">
                <a16:creationId xmlns:a16="http://schemas.microsoft.com/office/drawing/2014/main" id="{919624E6-0439-5231-BCA3-E0EF239A998F}"/>
              </a:ext>
            </a:extLst>
          </p:cNvPr>
          <p:cNvSpPr>
            <a:spLocks noGrp="1"/>
          </p:cNvSpPr>
          <p:nvPr>
            <p:ph type="body" sz="quarter" idx="12"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5" name="Text Placeholder 20">
            <a:extLst>
              <a:ext uri="{FF2B5EF4-FFF2-40B4-BE49-F238E27FC236}">
                <a16:creationId xmlns:a16="http://schemas.microsoft.com/office/drawing/2014/main" id="{CF98FE7D-9278-C844-A191-B7DF9FCA2943}"/>
              </a:ext>
            </a:extLst>
          </p:cNvPr>
          <p:cNvSpPr>
            <a:spLocks noGrp="1"/>
          </p:cNvSpPr>
          <p:nvPr>
            <p:ph type="body" sz="quarter" idx="13"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
        <p:nvSpPr>
          <p:cNvPr id="7" name="Text Placeholder 8">
            <a:extLst>
              <a:ext uri="{FF2B5EF4-FFF2-40B4-BE49-F238E27FC236}">
                <a16:creationId xmlns:a16="http://schemas.microsoft.com/office/drawing/2014/main" id="{C341F31F-E815-2840-34DA-4021F708A144}"/>
              </a:ext>
            </a:extLst>
          </p:cNvPr>
          <p:cNvSpPr>
            <a:spLocks noGrp="1"/>
          </p:cNvSpPr>
          <p:nvPr>
            <p:ph type="body" sz="quarter" idx="14" hasCustomPrompt="1"/>
          </p:nvPr>
        </p:nvSpPr>
        <p:spPr>
          <a:xfrm>
            <a:off x="713726" y="4364216"/>
            <a:ext cx="4188473" cy="419608"/>
          </a:xfrm>
          <a:prstGeom prst="roundRect">
            <a:avLst/>
          </a:prstGeom>
          <a:gradFill flip="none" rotWithShape="1">
            <a:gsLst>
              <a:gs pos="0">
                <a:srgbClr val="FFC142"/>
              </a:gs>
              <a:gs pos="39000">
                <a:srgbClr val="FF8A35"/>
              </a:gs>
              <a:gs pos="84000">
                <a:srgbClr val="FF576F"/>
              </a:gs>
            </a:gsLst>
            <a:lin ang="16800000" scaled="0"/>
            <a:tileRect/>
          </a:gradFill>
        </p:spPr>
        <p:txBody>
          <a:bodyPr anchor="ctr">
            <a:normAutofit/>
          </a:bodyPr>
          <a:lstStyle>
            <a:lvl1pPr marL="0" indent="0">
              <a:buNone/>
              <a:defRPr sz="1600" spc="300">
                <a:solidFill>
                  <a:schemeClr val="bg1"/>
                </a:solidFill>
                <a:latin typeface="Aptos Bold" panose="020B0004020202020204" pitchFamily="34" charset="0"/>
              </a:defRPr>
            </a:lvl1pPr>
          </a:lstStyle>
          <a:p>
            <a:pPr lvl="0"/>
            <a:r>
              <a:rPr lang="es-MX"/>
              <a:t>SUBTITLE / DATE</a:t>
            </a:r>
          </a:p>
        </p:txBody>
      </p:sp>
    </p:spTree>
    <p:extLst>
      <p:ext uri="{BB962C8B-B14F-4D97-AF65-F5344CB8AC3E}">
        <p14:creationId xmlns:p14="http://schemas.microsoft.com/office/powerpoint/2010/main" val="177000205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Title_37">
    <p:spTree>
      <p:nvGrpSpPr>
        <p:cNvPr id="1" name=""/>
        <p:cNvGrpSpPr/>
        <p:nvPr/>
      </p:nvGrpSpPr>
      <p:grpSpPr>
        <a:xfrm>
          <a:off x="0" y="0"/>
          <a:ext cx="0" cy="0"/>
          <a:chOff x="0" y="0"/>
          <a:chExt cx="0" cy="0"/>
        </a:xfrm>
      </p:grpSpPr>
      <p:pic>
        <p:nvPicPr>
          <p:cNvPr id="2" name="Title Slides" descr="preencoded.png">
            <a:extLst>
              <a:ext uri="{FF2B5EF4-FFF2-40B4-BE49-F238E27FC236}">
                <a16:creationId xmlns:a16="http://schemas.microsoft.com/office/drawing/2014/main" id="{49D6684D-F926-FF06-93FD-AB01F60DD5F9}"/>
              </a:ext>
            </a:extLst>
          </p:cNvPr>
          <p:cNvPicPr>
            <a:picLocks noChangeAspect="1"/>
          </p:cNvPicPr>
          <p:nvPr userDrawn="1"/>
        </p:nvPicPr>
        <p:blipFill>
          <a:blip r:embed="rId2"/>
          <a:srcRect/>
          <a:stretch/>
        </p:blipFill>
        <p:spPr>
          <a:xfrm>
            <a:off x="0" y="0"/>
            <a:ext cx="12192000" cy="6858000"/>
          </a:xfrm>
          <a:prstGeom prst="rect">
            <a:avLst/>
          </a:prstGeom>
        </p:spPr>
      </p:pic>
      <p:pic>
        <p:nvPicPr>
          <p:cNvPr id="5" name="Microsoft-logo_rgb_wht 1" descr="preencoded.png">
            <a:extLst>
              <a:ext uri="{FF2B5EF4-FFF2-40B4-BE49-F238E27FC236}">
                <a16:creationId xmlns:a16="http://schemas.microsoft.com/office/drawing/2014/main" id="{2A49801C-B52D-5B29-9DC7-21FE23BC3039}"/>
              </a:ext>
            </a:extLst>
          </p:cNvPr>
          <p:cNvPicPr>
            <a:picLocks noChangeAspect="1"/>
          </p:cNvPicPr>
          <p:nvPr userDrawn="1"/>
        </p:nvPicPr>
        <p:blipFill>
          <a:blip r:embed="rId3"/>
          <a:srcRect/>
          <a:stretch/>
        </p:blipFill>
        <p:spPr>
          <a:xfrm>
            <a:off x="736600" y="615361"/>
            <a:ext cx="1469628" cy="313531"/>
          </a:xfrm>
          <a:prstGeom prst="rect">
            <a:avLst/>
          </a:prstGeom>
        </p:spPr>
      </p:pic>
      <p:pic>
        <p:nvPicPr>
          <p:cNvPr id="6" name="Slide Footer / Logo" descr="preencoded.png">
            <a:extLst>
              <a:ext uri="{FF2B5EF4-FFF2-40B4-BE49-F238E27FC236}">
                <a16:creationId xmlns:a16="http://schemas.microsoft.com/office/drawing/2014/main" id="{A8DD9D99-A425-77ED-B204-8418006ECA9C}"/>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6556"/>
            <a:ext cx="254000" cy="254000"/>
          </a:xfrm>
          <a:prstGeom prst="rect">
            <a:avLst/>
          </a:prstGeom>
        </p:spPr>
      </p:pic>
      <p:sp>
        <p:nvSpPr>
          <p:cNvPr id="15" name="Text Placeholder 18">
            <a:extLst>
              <a:ext uri="{FF2B5EF4-FFF2-40B4-BE49-F238E27FC236}">
                <a16:creationId xmlns:a16="http://schemas.microsoft.com/office/drawing/2014/main" id="{0C7DD728-33C3-C3EA-AC94-7BC4D3365589}"/>
              </a:ext>
            </a:extLst>
          </p:cNvPr>
          <p:cNvSpPr>
            <a:spLocks noGrp="1"/>
          </p:cNvSpPr>
          <p:nvPr>
            <p:ph type="body" sz="quarter" idx="10" hasCustomPrompt="1"/>
          </p:nvPr>
        </p:nvSpPr>
        <p:spPr>
          <a:xfrm>
            <a:off x="713726" y="1925892"/>
            <a:ext cx="6235700" cy="2181413"/>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3" name="Text Placeholder 20">
            <a:extLst>
              <a:ext uri="{FF2B5EF4-FFF2-40B4-BE49-F238E27FC236}">
                <a16:creationId xmlns:a16="http://schemas.microsoft.com/office/drawing/2014/main" id="{6C62929A-D205-1685-544A-3BB523B85D3B}"/>
              </a:ext>
            </a:extLst>
          </p:cNvPr>
          <p:cNvSpPr>
            <a:spLocks noGrp="1"/>
          </p:cNvSpPr>
          <p:nvPr>
            <p:ph type="body" sz="quarter" idx="12"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7" name="Text Placeholder 20">
            <a:extLst>
              <a:ext uri="{FF2B5EF4-FFF2-40B4-BE49-F238E27FC236}">
                <a16:creationId xmlns:a16="http://schemas.microsoft.com/office/drawing/2014/main" id="{78DAF15D-2124-BA0E-7B72-9A317A50C164}"/>
              </a:ext>
            </a:extLst>
          </p:cNvPr>
          <p:cNvSpPr>
            <a:spLocks noGrp="1"/>
          </p:cNvSpPr>
          <p:nvPr>
            <p:ph type="body" sz="quarter" idx="13"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
        <p:nvSpPr>
          <p:cNvPr id="8" name="Text Placeholder 8">
            <a:extLst>
              <a:ext uri="{FF2B5EF4-FFF2-40B4-BE49-F238E27FC236}">
                <a16:creationId xmlns:a16="http://schemas.microsoft.com/office/drawing/2014/main" id="{C93A6D3B-0026-FC5C-7FA8-3B1E50949ED2}"/>
              </a:ext>
            </a:extLst>
          </p:cNvPr>
          <p:cNvSpPr>
            <a:spLocks noGrp="1"/>
          </p:cNvSpPr>
          <p:nvPr>
            <p:ph type="body" sz="quarter" idx="14" hasCustomPrompt="1"/>
          </p:nvPr>
        </p:nvSpPr>
        <p:spPr>
          <a:xfrm>
            <a:off x="713726" y="4364216"/>
            <a:ext cx="4188473" cy="419608"/>
          </a:xfrm>
          <a:prstGeom prst="roundRect">
            <a:avLst/>
          </a:prstGeom>
          <a:gradFill flip="none" rotWithShape="1">
            <a:gsLst>
              <a:gs pos="0">
                <a:srgbClr val="6AC8BD"/>
              </a:gs>
              <a:gs pos="50000">
                <a:srgbClr val="2CA6BF"/>
              </a:gs>
              <a:gs pos="100000">
                <a:srgbClr val="0F89CC"/>
              </a:gs>
            </a:gsLst>
            <a:lin ang="16800000" scaled="0"/>
            <a:tileRect/>
          </a:gradFill>
        </p:spPr>
        <p:txBody>
          <a:bodyPr anchor="ctr">
            <a:normAutofit/>
          </a:bodyPr>
          <a:lstStyle>
            <a:lvl1pPr marL="0" indent="0">
              <a:buNone/>
              <a:defRPr sz="1600" spc="300">
                <a:solidFill>
                  <a:schemeClr val="bg1"/>
                </a:solidFill>
                <a:latin typeface="Aptos Bold" panose="020B0004020202020204" pitchFamily="34" charset="0"/>
              </a:defRPr>
            </a:lvl1pPr>
          </a:lstStyle>
          <a:p>
            <a:pPr lvl="0"/>
            <a:r>
              <a:rPr lang="es-MX"/>
              <a:t>SUBTITLE / DATE</a:t>
            </a:r>
          </a:p>
        </p:txBody>
      </p:sp>
    </p:spTree>
    <p:extLst>
      <p:ext uri="{BB962C8B-B14F-4D97-AF65-F5344CB8AC3E}">
        <p14:creationId xmlns:p14="http://schemas.microsoft.com/office/powerpoint/2010/main" val="673847894"/>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Title_38">
    <p:spTree>
      <p:nvGrpSpPr>
        <p:cNvPr id="1" name=""/>
        <p:cNvGrpSpPr/>
        <p:nvPr/>
      </p:nvGrpSpPr>
      <p:grpSpPr>
        <a:xfrm>
          <a:off x="0" y="0"/>
          <a:ext cx="0" cy="0"/>
          <a:chOff x="0" y="0"/>
          <a:chExt cx="0" cy="0"/>
        </a:xfrm>
      </p:grpSpPr>
      <p:pic>
        <p:nvPicPr>
          <p:cNvPr id="2" name="Title Slides" descr="preencoded.png">
            <a:extLst>
              <a:ext uri="{FF2B5EF4-FFF2-40B4-BE49-F238E27FC236}">
                <a16:creationId xmlns:a16="http://schemas.microsoft.com/office/drawing/2014/main" id="{AB663AFE-F192-DD03-637D-1B77314FF72F}"/>
              </a:ext>
            </a:extLst>
          </p:cNvPr>
          <p:cNvPicPr>
            <a:picLocks noChangeAspect="1"/>
          </p:cNvPicPr>
          <p:nvPr userDrawn="1"/>
        </p:nvPicPr>
        <p:blipFill>
          <a:blip r:embed="rId2"/>
          <a:srcRect/>
          <a:stretch/>
        </p:blipFill>
        <p:spPr>
          <a:xfrm>
            <a:off x="0" y="0"/>
            <a:ext cx="12192000" cy="6858000"/>
          </a:xfrm>
          <a:prstGeom prst="rect">
            <a:avLst/>
          </a:prstGeom>
        </p:spPr>
      </p:pic>
      <p:pic>
        <p:nvPicPr>
          <p:cNvPr id="5" name="Microsoft-logo_rgb_wht 1" descr="preencoded.png">
            <a:extLst>
              <a:ext uri="{FF2B5EF4-FFF2-40B4-BE49-F238E27FC236}">
                <a16:creationId xmlns:a16="http://schemas.microsoft.com/office/drawing/2014/main" id="{ACBFC069-B322-F76B-12C6-E2D1C0B38F6D}"/>
              </a:ext>
            </a:extLst>
          </p:cNvPr>
          <p:cNvPicPr>
            <a:picLocks noChangeAspect="1"/>
          </p:cNvPicPr>
          <p:nvPr userDrawn="1"/>
        </p:nvPicPr>
        <p:blipFill>
          <a:blip r:embed="rId3"/>
          <a:srcRect/>
          <a:stretch/>
        </p:blipFill>
        <p:spPr>
          <a:xfrm>
            <a:off x="736600" y="615361"/>
            <a:ext cx="1469628" cy="313531"/>
          </a:xfrm>
          <a:prstGeom prst="rect">
            <a:avLst/>
          </a:prstGeom>
        </p:spPr>
      </p:pic>
      <p:pic>
        <p:nvPicPr>
          <p:cNvPr id="6" name="Slide Footer / Logo" descr="preencoded.png">
            <a:extLst>
              <a:ext uri="{FF2B5EF4-FFF2-40B4-BE49-F238E27FC236}">
                <a16:creationId xmlns:a16="http://schemas.microsoft.com/office/drawing/2014/main" id="{6143CEF7-0E40-C195-97D7-0F1D6273AE30}"/>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6556"/>
            <a:ext cx="254000" cy="254000"/>
          </a:xfrm>
          <a:prstGeom prst="rect">
            <a:avLst/>
          </a:prstGeom>
        </p:spPr>
      </p:pic>
      <p:sp>
        <p:nvSpPr>
          <p:cNvPr id="13" name="Text Placeholder 18">
            <a:extLst>
              <a:ext uri="{FF2B5EF4-FFF2-40B4-BE49-F238E27FC236}">
                <a16:creationId xmlns:a16="http://schemas.microsoft.com/office/drawing/2014/main" id="{809B28E2-D222-F897-3261-F12AEA217B65}"/>
              </a:ext>
            </a:extLst>
          </p:cNvPr>
          <p:cNvSpPr>
            <a:spLocks noGrp="1"/>
          </p:cNvSpPr>
          <p:nvPr>
            <p:ph type="body" sz="quarter" idx="10" hasCustomPrompt="1"/>
          </p:nvPr>
        </p:nvSpPr>
        <p:spPr>
          <a:xfrm>
            <a:off x="713726" y="1925892"/>
            <a:ext cx="6235700" cy="2181413"/>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7" name="Text Placeholder 20">
            <a:extLst>
              <a:ext uri="{FF2B5EF4-FFF2-40B4-BE49-F238E27FC236}">
                <a16:creationId xmlns:a16="http://schemas.microsoft.com/office/drawing/2014/main" id="{36673608-DFC3-ED08-EAED-A855C01EC2A6}"/>
              </a:ext>
            </a:extLst>
          </p:cNvPr>
          <p:cNvSpPr>
            <a:spLocks noGrp="1"/>
          </p:cNvSpPr>
          <p:nvPr>
            <p:ph type="body" sz="quarter" idx="12"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8" name="Text Placeholder 20">
            <a:extLst>
              <a:ext uri="{FF2B5EF4-FFF2-40B4-BE49-F238E27FC236}">
                <a16:creationId xmlns:a16="http://schemas.microsoft.com/office/drawing/2014/main" id="{71BCB1EA-2416-BC28-05FE-1998E3142061}"/>
              </a:ext>
            </a:extLst>
          </p:cNvPr>
          <p:cNvSpPr>
            <a:spLocks noGrp="1"/>
          </p:cNvSpPr>
          <p:nvPr>
            <p:ph type="body" sz="quarter" idx="13"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
        <p:nvSpPr>
          <p:cNvPr id="3" name="Text Placeholder 8">
            <a:extLst>
              <a:ext uri="{FF2B5EF4-FFF2-40B4-BE49-F238E27FC236}">
                <a16:creationId xmlns:a16="http://schemas.microsoft.com/office/drawing/2014/main" id="{AB573B44-4D90-C59A-C705-D5E2358A667D}"/>
              </a:ext>
            </a:extLst>
          </p:cNvPr>
          <p:cNvSpPr>
            <a:spLocks noGrp="1"/>
          </p:cNvSpPr>
          <p:nvPr>
            <p:ph type="body" sz="quarter" idx="14" hasCustomPrompt="1"/>
          </p:nvPr>
        </p:nvSpPr>
        <p:spPr>
          <a:xfrm>
            <a:off x="713726" y="4364216"/>
            <a:ext cx="4188473" cy="419608"/>
          </a:xfrm>
          <a:prstGeom prst="roundRect">
            <a:avLst/>
          </a:prstGeom>
          <a:gradFill flip="none" rotWithShape="1">
            <a:gsLst>
              <a:gs pos="0">
                <a:srgbClr val="C55FCB"/>
              </a:gs>
              <a:gs pos="100000">
                <a:srgbClr val="6A5CCA"/>
              </a:gs>
              <a:gs pos="49000">
                <a:srgbClr val="AC48C4"/>
              </a:gs>
            </a:gsLst>
            <a:lin ang="16800000" scaled="0"/>
            <a:tileRect/>
          </a:gradFill>
        </p:spPr>
        <p:txBody>
          <a:bodyPr anchor="ctr">
            <a:normAutofit/>
          </a:bodyPr>
          <a:lstStyle>
            <a:lvl1pPr marL="0" indent="0">
              <a:buNone/>
              <a:defRPr sz="1600" spc="300">
                <a:solidFill>
                  <a:schemeClr val="bg1"/>
                </a:solidFill>
                <a:latin typeface="Aptos Bold" panose="020B0004020202020204" pitchFamily="34" charset="0"/>
              </a:defRPr>
            </a:lvl1pPr>
          </a:lstStyle>
          <a:p>
            <a:pPr lvl="0"/>
            <a:r>
              <a:rPr lang="es-MX"/>
              <a:t>SUBTITLE / DATE</a:t>
            </a:r>
          </a:p>
        </p:txBody>
      </p:sp>
    </p:spTree>
    <p:extLst>
      <p:ext uri="{BB962C8B-B14F-4D97-AF65-F5344CB8AC3E}">
        <p14:creationId xmlns:p14="http://schemas.microsoft.com/office/powerpoint/2010/main" val="292106619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Title_39">
    <p:spTree>
      <p:nvGrpSpPr>
        <p:cNvPr id="1" name=""/>
        <p:cNvGrpSpPr/>
        <p:nvPr/>
      </p:nvGrpSpPr>
      <p:grpSpPr>
        <a:xfrm>
          <a:off x="0" y="0"/>
          <a:ext cx="0" cy="0"/>
          <a:chOff x="0" y="0"/>
          <a:chExt cx="0" cy="0"/>
        </a:xfrm>
      </p:grpSpPr>
      <p:pic>
        <p:nvPicPr>
          <p:cNvPr id="2" name="Title Slides" descr="preencoded.png">
            <a:extLst>
              <a:ext uri="{FF2B5EF4-FFF2-40B4-BE49-F238E27FC236}">
                <a16:creationId xmlns:a16="http://schemas.microsoft.com/office/drawing/2014/main" id="{B3C0D0BA-4C01-27A8-3086-2108DB01EF19}"/>
              </a:ext>
            </a:extLst>
          </p:cNvPr>
          <p:cNvPicPr>
            <a:picLocks noChangeAspect="1"/>
          </p:cNvPicPr>
          <p:nvPr userDrawn="1"/>
        </p:nvPicPr>
        <p:blipFill>
          <a:blip r:embed="rId2"/>
          <a:srcRect/>
          <a:stretch/>
        </p:blipFill>
        <p:spPr>
          <a:xfrm>
            <a:off x="0" y="-9070"/>
            <a:ext cx="12192000" cy="6858000"/>
          </a:xfrm>
          <a:prstGeom prst="rect">
            <a:avLst/>
          </a:prstGeom>
        </p:spPr>
      </p:pic>
      <p:pic>
        <p:nvPicPr>
          <p:cNvPr id="4" name="Microsoft-logo_rgb_wht 1" descr="preencoded.png">
            <a:extLst>
              <a:ext uri="{FF2B5EF4-FFF2-40B4-BE49-F238E27FC236}">
                <a16:creationId xmlns:a16="http://schemas.microsoft.com/office/drawing/2014/main" id="{BA0C7105-1E44-D59E-82EB-D0E61FF13313}"/>
              </a:ext>
            </a:extLst>
          </p:cNvPr>
          <p:cNvPicPr>
            <a:picLocks noChangeAspect="1"/>
          </p:cNvPicPr>
          <p:nvPr userDrawn="1"/>
        </p:nvPicPr>
        <p:blipFill>
          <a:blip r:embed="rId3"/>
          <a:srcRect/>
          <a:stretch/>
        </p:blipFill>
        <p:spPr>
          <a:xfrm>
            <a:off x="736600" y="615361"/>
            <a:ext cx="1469628" cy="313531"/>
          </a:xfrm>
          <a:prstGeom prst="rect">
            <a:avLst/>
          </a:prstGeom>
        </p:spPr>
      </p:pic>
      <p:pic>
        <p:nvPicPr>
          <p:cNvPr id="6" name="Slide Footer / Logo" descr="preencoded.png">
            <a:extLst>
              <a:ext uri="{FF2B5EF4-FFF2-40B4-BE49-F238E27FC236}">
                <a16:creationId xmlns:a16="http://schemas.microsoft.com/office/drawing/2014/main" id="{C6F24816-2EDA-A823-5AB0-D319E144F23A}"/>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6556"/>
            <a:ext cx="254000" cy="254000"/>
          </a:xfrm>
          <a:prstGeom prst="rect">
            <a:avLst/>
          </a:prstGeom>
        </p:spPr>
      </p:pic>
      <p:sp>
        <p:nvSpPr>
          <p:cNvPr id="13" name="Text Placeholder 18">
            <a:extLst>
              <a:ext uri="{FF2B5EF4-FFF2-40B4-BE49-F238E27FC236}">
                <a16:creationId xmlns:a16="http://schemas.microsoft.com/office/drawing/2014/main" id="{AF726777-3EC1-8064-941D-2652A4A4FF99}"/>
              </a:ext>
            </a:extLst>
          </p:cNvPr>
          <p:cNvSpPr>
            <a:spLocks noGrp="1"/>
          </p:cNvSpPr>
          <p:nvPr>
            <p:ph type="body" sz="quarter" idx="10" hasCustomPrompt="1"/>
          </p:nvPr>
        </p:nvSpPr>
        <p:spPr>
          <a:xfrm>
            <a:off x="713726" y="1925892"/>
            <a:ext cx="6235700" cy="2181413"/>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10" name="Text Placeholder 20">
            <a:extLst>
              <a:ext uri="{FF2B5EF4-FFF2-40B4-BE49-F238E27FC236}">
                <a16:creationId xmlns:a16="http://schemas.microsoft.com/office/drawing/2014/main" id="{1CC5452B-5F50-1A5F-360B-B679B8AF130E}"/>
              </a:ext>
            </a:extLst>
          </p:cNvPr>
          <p:cNvSpPr>
            <a:spLocks noGrp="1"/>
          </p:cNvSpPr>
          <p:nvPr>
            <p:ph type="body" sz="quarter" idx="12"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11" name="Text Placeholder 20">
            <a:extLst>
              <a:ext uri="{FF2B5EF4-FFF2-40B4-BE49-F238E27FC236}">
                <a16:creationId xmlns:a16="http://schemas.microsoft.com/office/drawing/2014/main" id="{88A38D7C-A39E-9C9E-36FF-8873FED93C20}"/>
              </a:ext>
            </a:extLst>
          </p:cNvPr>
          <p:cNvSpPr>
            <a:spLocks noGrp="1"/>
          </p:cNvSpPr>
          <p:nvPr>
            <p:ph type="body" sz="quarter" idx="13"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
        <p:nvSpPr>
          <p:cNvPr id="5" name="Text Placeholder 8">
            <a:extLst>
              <a:ext uri="{FF2B5EF4-FFF2-40B4-BE49-F238E27FC236}">
                <a16:creationId xmlns:a16="http://schemas.microsoft.com/office/drawing/2014/main" id="{9F29C176-E26E-AC22-3A1A-FEC03058A0C9}"/>
              </a:ext>
            </a:extLst>
          </p:cNvPr>
          <p:cNvSpPr>
            <a:spLocks noGrp="1"/>
          </p:cNvSpPr>
          <p:nvPr>
            <p:ph type="body" sz="quarter" idx="14" hasCustomPrompt="1"/>
          </p:nvPr>
        </p:nvSpPr>
        <p:spPr>
          <a:xfrm>
            <a:off x="713726" y="4364216"/>
            <a:ext cx="4188473" cy="419608"/>
          </a:xfrm>
          <a:prstGeom prst="roundRect">
            <a:avLst/>
          </a:prstGeom>
          <a:gradFill flip="none" rotWithShape="1">
            <a:gsLst>
              <a:gs pos="0">
                <a:srgbClr val="C55FCB"/>
              </a:gs>
              <a:gs pos="100000">
                <a:srgbClr val="6A5CCA"/>
              </a:gs>
              <a:gs pos="49000">
                <a:srgbClr val="AC48C4"/>
              </a:gs>
            </a:gsLst>
            <a:lin ang="16800000" scaled="0"/>
            <a:tileRect/>
          </a:gradFill>
        </p:spPr>
        <p:txBody>
          <a:bodyPr anchor="ctr">
            <a:normAutofit/>
          </a:bodyPr>
          <a:lstStyle>
            <a:lvl1pPr marL="0" indent="0">
              <a:buNone/>
              <a:defRPr sz="1600" spc="300">
                <a:solidFill>
                  <a:schemeClr val="bg1"/>
                </a:solidFill>
                <a:latin typeface="Aptos Bold" panose="020B0004020202020204" pitchFamily="34" charset="0"/>
              </a:defRPr>
            </a:lvl1pPr>
          </a:lstStyle>
          <a:p>
            <a:pPr lvl="0"/>
            <a:r>
              <a:rPr lang="es-MX"/>
              <a:t>SUBTITLE / DATE</a:t>
            </a:r>
          </a:p>
        </p:txBody>
      </p:sp>
    </p:spTree>
    <p:extLst>
      <p:ext uri="{BB962C8B-B14F-4D97-AF65-F5344CB8AC3E}">
        <p14:creationId xmlns:p14="http://schemas.microsoft.com/office/powerpoint/2010/main" val="118174321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Title_40">
    <p:spTree>
      <p:nvGrpSpPr>
        <p:cNvPr id="1" name=""/>
        <p:cNvGrpSpPr/>
        <p:nvPr/>
      </p:nvGrpSpPr>
      <p:grpSpPr>
        <a:xfrm>
          <a:off x="0" y="0"/>
          <a:ext cx="0" cy="0"/>
          <a:chOff x="0" y="0"/>
          <a:chExt cx="0" cy="0"/>
        </a:xfrm>
      </p:grpSpPr>
      <p:pic>
        <p:nvPicPr>
          <p:cNvPr id="2" name="Title Slides" descr="preencoded.png">
            <a:extLst>
              <a:ext uri="{FF2B5EF4-FFF2-40B4-BE49-F238E27FC236}">
                <a16:creationId xmlns:a16="http://schemas.microsoft.com/office/drawing/2014/main" id="{7173AB42-0018-B945-8A56-2DA2C6C36FCD}"/>
              </a:ext>
            </a:extLst>
          </p:cNvPr>
          <p:cNvPicPr>
            <a:picLocks noChangeAspect="1"/>
          </p:cNvPicPr>
          <p:nvPr userDrawn="1"/>
        </p:nvPicPr>
        <p:blipFill>
          <a:blip r:embed="rId2"/>
          <a:srcRect/>
          <a:stretch/>
        </p:blipFill>
        <p:spPr>
          <a:xfrm>
            <a:off x="0" y="0"/>
            <a:ext cx="12192000" cy="6858000"/>
          </a:xfrm>
          <a:prstGeom prst="rect">
            <a:avLst/>
          </a:prstGeom>
        </p:spPr>
      </p:pic>
      <p:pic>
        <p:nvPicPr>
          <p:cNvPr id="4" name="Microsoft-logo_rgb_wht 1" descr="preencoded.png">
            <a:extLst>
              <a:ext uri="{FF2B5EF4-FFF2-40B4-BE49-F238E27FC236}">
                <a16:creationId xmlns:a16="http://schemas.microsoft.com/office/drawing/2014/main" id="{25EECBDF-195F-E1D7-1338-DCF253EFF7DB}"/>
              </a:ext>
            </a:extLst>
          </p:cNvPr>
          <p:cNvPicPr>
            <a:picLocks noChangeAspect="1"/>
          </p:cNvPicPr>
          <p:nvPr userDrawn="1"/>
        </p:nvPicPr>
        <p:blipFill>
          <a:blip r:embed="rId3"/>
          <a:srcRect/>
          <a:stretch/>
        </p:blipFill>
        <p:spPr>
          <a:xfrm>
            <a:off x="736600" y="615361"/>
            <a:ext cx="1469628" cy="313531"/>
          </a:xfrm>
          <a:prstGeom prst="rect">
            <a:avLst/>
          </a:prstGeom>
        </p:spPr>
      </p:pic>
      <p:pic>
        <p:nvPicPr>
          <p:cNvPr id="6" name="Slide Footer / Logo" descr="preencoded.png">
            <a:extLst>
              <a:ext uri="{FF2B5EF4-FFF2-40B4-BE49-F238E27FC236}">
                <a16:creationId xmlns:a16="http://schemas.microsoft.com/office/drawing/2014/main" id="{59AE0FAF-FD59-25C7-A3D3-E44669CBA822}"/>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1664950" y="6336556"/>
            <a:ext cx="254000" cy="254000"/>
          </a:xfrm>
          <a:prstGeom prst="rect">
            <a:avLst/>
          </a:prstGeom>
        </p:spPr>
      </p:pic>
      <p:sp>
        <p:nvSpPr>
          <p:cNvPr id="13" name="Text Placeholder 18">
            <a:extLst>
              <a:ext uri="{FF2B5EF4-FFF2-40B4-BE49-F238E27FC236}">
                <a16:creationId xmlns:a16="http://schemas.microsoft.com/office/drawing/2014/main" id="{7F64600F-05CB-49D9-D642-EFB0CAF414B0}"/>
              </a:ext>
            </a:extLst>
          </p:cNvPr>
          <p:cNvSpPr>
            <a:spLocks noGrp="1"/>
          </p:cNvSpPr>
          <p:nvPr>
            <p:ph type="body" sz="quarter" idx="10" hasCustomPrompt="1"/>
          </p:nvPr>
        </p:nvSpPr>
        <p:spPr>
          <a:xfrm>
            <a:off x="713726" y="1925892"/>
            <a:ext cx="6235700" cy="2181413"/>
          </a:xfrm>
        </p:spPr>
        <p:txBody>
          <a:bodyPr>
            <a:normAutofit/>
          </a:bodyPr>
          <a:lstStyle>
            <a:lvl1pPr marL="0" indent="0">
              <a:buNone/>
              <a:defRPr sz="8000">
                <a:solidFill>
                  <a:srgbClr val="171717"/>
                </a:solidFill>
                <a:latin typeface="Aptos SemiBold" panose="020B0004020202020204" pitchFamily="34" charset="0"/>
              </a:defRPr>
            </a:lvl1pPr>
          </a:lstStyle>
          <a:p>
            <a:pPr lvl="0"/>
            <a:r>
              <a:rPr lang="es-MX"/>
              <a:t>Presentation </a:t>
            </a:r>
          </a:p>
          <a:p>
            <a:pPr lvl="0"/>
            <a:r>
              <a:rPr lang="es-MX"/>
              <a:t>Title</a:t>
            </a:r>
          </a:p>
        </p:txBody>
      </p:sp>
      <p:sp>
        <p:nvSpPr>
          <p:cNvPr id="10" name="Text Placeholder 20">
            <a:extLst>
              <a:ext uri="{FF2B5EF4-FFF2-40B4-BE49-F238E27FC236}">
                <a16:creationId xmlns:a16="http://schemas.microsoft.com/office/drawing/2014/main" id="{21BE4264-ACD1-EAF0-AD0D-425AB486ECBE}"/>
              </a:ext>
            </a:extLst>
          </p:cNvPr>
          <p:cNvSpPr>
            <a:spLocks noGrp="1"/>
          </p:cNvSpPr>
          <p:nvPr>
            <p:ph type="body" sz="quarter" idx="12" hasCustomPrompt="1"/>
          </p:nvPr>
        </p:nvSpPr>
        <p:spPr>
          <a:xfrm>
            <a:off x="713726" y="5879952"/>
            <a:ext cx="1617292" cy="210058"/>
          </a:xfrm>
        </p:spPr>
        <p:txBody>
          <a:bodyPr>
            <a:noAutofit/>
          </a:bodyPr>
          <a:lstStyle>
            <a:lvl1pPr marL="0" indent="0">
              <a:buNone/>
              <a:defRPr sz="1200">
                <a:solidFill>
                  <a:srgbClr val="171717"/>
                </a:solidFill>
                <a:latin typeface="Aptos SemiBold" panose="020B0004020202020204" pitchFamily="34" charset="0"/>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s-MX"/>
              <a:t>PRESENTER NAME</a:t>
            </a:r>
          </a:p>
        </p:txBody>
      </p:sp>
      <p:sp>
        <p:nvSpPr>
          <p:cNvPr id="11" name="Text Placeholder 20">
            <a:extLst>
              <a:ext uri="{FF2B5EF4-FFF2-40B4-BE49-F238E27FC236}">
                <a16:creationId xmlns:a16="http://schemas.microsoft.com/office/drawing/2014/main" id="{5DB07BB2-A182-B5DE-DAC8-6948C6C6B07B}"/>
              </a:ext>
            </a:extLst>
          </p:cNvPr>
          <p:cNvSpPr>
            <a:spLocks noGrp="1"/>
          </p:cNvSpPr>
          <p:nvPr>
            <p:ph type="body" sz="quarter" idx="13" hasCustomPrompt="1"/>
          </p:nvPr>
        </p:nvSpPr>
        <p:spPr>
          <a:xfrm>
            <a:off x="2476517" y="5879952"/>
            <a:ext cx="1761207" cy="210058"/>
          </a:xfrm>
        </p:spPr>
        <p:txBody>
          <a:bodyPr>
            <a:noAutofit/>
          </a:bodyPr>
          <a:lstStyle>
            <a:lvl1pPr marL="0" indent="0">
              <a:buNone/>
              <a:defRPr sz="1200">
                <a:solidFill>
                  <a:srgbClr val="171717"/>
                </a:solidFill>
                <a:latin typeface="+mn-lt"/>
              </a:defRPr>
            </a:lvl1pPr>
            <a:lvl2pPr>
              <a:defRPr sz="1200">
                <a:latin typeface="Aptos SemiBold" panose="020B0004020202020204" pitchFamily="34" charset="0"/>
              </a:defRPr>
            </a:lvl2pPr>
            <a:lvl3pPr>
              <a:defRPr sz="1200">
                <a:latin typeface="Aptos SemiBold" panose="020B0004020202020204" pitchFamily="34" charset="0"/>
              </a:defRPr>
            </a:lvl3pPr>
            <a:lvl4pPr>
              <a:defRPr sz="1200">
                <a:latin typeface="Aptos SemiBold" panose="020B0004020202020204" pitchFamily="34" charset="0"/>
              </a:defRPr>
            </a:lvl4pPr>
            <a:lvl5pPr>
              <a:defRPr sz="1200">
                <a:latin typeface="Aptos SemiBold" panose="020B0004020202020204" pitchFamily="34" charset="0"/>
              </a:defRPr>
            </a:lvl5pPr>
          </a:lstStyle>
          <a:p>
            <a:pPr lvl="0"/>
            <a:r>
              <a:rPr lang="en-US" sz="1200" kern="0" spc="15">
                <a:solidFill>
                  <a:srgbClr val="626262"/>
                </a:solidFill>
                <a:latin typeface="Aptos Regular" pitchFamily="34" charset="0"/>
                <a:ea typeface="Aptos Regular" pitchFamily="34" charset="-122"/>
                <a:cs typeface="Aptos Regular" pitchFamily="34" charset="-120"/>
              </a:rPr>
              <a:t>PRESENTER TITLE</a:t>
            </a:r>
            <a:endParaRPr lang="es-MX"/>
          </a:p>
        </p:txBody>
      </p:sp>
      <p:sp>
        <p:nvSpPr>
          <p:cNvPr id="5" name="Text Placeholder 8">
            <a:extLst>
              <a:ext uri="{FF2B5EF4-FFF2-40B4-BE49-F238E27FC236}">
                <a16:creationId xmlns:a16="http://schemas.microsoft.com/office/drawing/2014/main" id="{DEC4438A-5C35-F490-CB02-9699DA82A3C7}"/>
              </a:ext>
            </a:extLst>
          </p:cNvPr>
          <p:cNvSpPr>
            <a:spLocks noGrp="1"/>
          </p:cNvSpPr>
          <p:nvPr>
            <p:ph type="body" sz="quarter" idx="14" hasCustomPrompt="1"/>
          </p:nvPr>
        </p:nvSpPr>
        <p:spPr>
          <a:xfrm>
            <a:off x="713726" y="4364216"/>
            <a:ext cx="4188473" cy="419608"/>
          </a:xfrm>
          <a:prstGeom prst="roundRect">
            <a:avLst/>
          </a:prstGeom>
          <a:gradFill flip="none" rotWithShape="1">
            <a:gsLst>
              <a:gs pos="0">
                <a:srgbClr val="FFC142"/>
              </a:gs>
              <a:gs pos="39000">
                <a:srgbClr val="FF8A35"/>
              </a:gs>
              <a:gs pos="84000">
                <a:srgbClr val="FF576F"/>
              </a:gs>
            </a:gsLst>
            <a:lin ang="16800000" scaled="0"/>
            <a:tileRect/>
          </a:gradFill>
        </p:spPr>
        <p:txBody>
          <a:bodyPr anchor="ctr">
            <a:normAutofit/>
          </a:bodyPr>
          <a:lstStyle>
            <a:lvl1pPr marL="0" indent="0">
              <a:buNone/>
              <a:defRPr sz="1600" spc="300">
                <a:solidFill>
                  <a:schemeClr val="bg1"/>
                </a:solidFill>
                <a:latin typeface="Aptos Bold" panose="020B0004020202020204" pitchFamily="34" charset="0"/>
              </a:defRPr>
            </a:lvl1pPr>
          </a:lstStyle>
          <a:p>
            <a:pPr lvl="0"/>
            <a:r>
              <a:rPr lang="es-MX"/>
              <a:t>SUBTITLE / DATE</a:t>
            </a:r>
          </a:p>
        </p:txBody>
      </p:sp>
    </p:spTree>
    <p:extLst>
      <p:ext uri="{BB962C8B-B14F-4D97-AF65-F5344CB8AC3E}">
        <p14:creationId xmlns:p14="http://schemas.microsoft.com/office/powerpoint/2010/main" val="311126770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71952873"/>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preserve="1" userDrawn="1">
  <p:cSld name="Cover Slides 01">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3F50623-B9D1-6265-9D26-1A24A19FB23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72144" y="155863"/>
            <a:ext cx="2025008" cy="907473"/>
          </a:xfrm>
          <a:prstGeom prst="rect">
            <a:avLst/>
          </a:prstGeom>
        </p:spPr>
      </p:pic>
      <p:sp>
        <p:nvSpPr>
          <p:cNvPr id="3" name="Title 1">
            <a:extLst>
              <a:ext uri="{FF2B5EF4-FFF2-40B4-BE49-F238E27FC236}">
                <a16:creationId xmlns:a16="http://schemas.microsoft.com/office/drawing/2014/main" id="{6F6DEBEF-5EA7-E648-617F-818FDD901793}"/>
              </a:ext>
            </a:extLst>
          </p:cNvPr>
          <p:cNvSpPr>
            <a:spLocks noGrp="1"/>
          </p:cNvSpPr>
          <p:nvPr>
            <p:ph type="title" hasCustomPrompt="1"/>
          </p:nvPr>
        </p:nvSpPr>
        <p:spPr bwMode="white">
          <a:xfrm>
            <a:off x="584200" y="4262650"/>
            <a:ext cx="5149850" cy="1329595"/>
          </a:xfrm>
          <a:noFill/>
        </p:spPr>
        <p:txBody>
          <a:bodyPr wrap="square" lIns="0" tIns="0" rIns="0" bIns="0" anchor="b" anchorCtr="0">
            <a:spAutoFit/>
          </a:bodyPr>
          <a:lstStyle>
            <a:lvl1pPr algn="l" defTabSz="932742" rtl="0" eaLnBrk="1" latinLnBrk="0" hangingPunct="1">
              <a:lnSpc>
                <a:spcPct val="100000"/>
              </a:lnSpc>
              <a:spcBef>
                <a:spcPct val="0"/>
              </a:spcBef>
              <a:buNone/>
              <a:defRPr lang="en-US" sz="4800" kern="1200" spc="-50" baseline="0" dirty="0">
                <a:ln w="3175">
                  <a:noFill/>
                </a:ln>
                <a:solidFill>
                  <a:schemeClr val="tx1"/>
                </a:solidFill>
                <a:latin typeface="Segoe UI Semibold"/>
                <a:ea typeface="+mn-ea"/>
                <a:cs typeface="Segoe UI" panose="020B0502040204020203" pitchFamily="34"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defRPr/>
            </a:pPr>
            <a:r>
              <a:rPr lang="en-US"/>
              <a:t>Event name or presentation title </a:t>
            </a:r>
          </a:p>
        </p:txBody>
      </p:sp>
      <p:sp>
        <p:nvSpPr>
          <p:cNvPr id="4" name="Text Placeholder 4">
            <a:extLst>
              <a:ext uri="{FF2B5EF4-FFF2-40B4-BE49-F238E27FC236}">
                <a16:creationId xmlns:a16="http://schemas.microsoft.com/office/drawing/2014/main" id="{7657EE7E-9511-1151-BBEA-D0E498E16A42}"/>
              </a:ext>
            </a:extLst>
          </p:cNvPr>
          <p:cNvSpPr>
            <a:spLocks noGrp="1"/>
          </p:cNvSpPr>
          <p:nvPr>
            <p:ph type="body" sz="quarter" idx="12" hasCustomPrompt="1"/>
          </p:nvPr>
        </p:nvSpPr>
        <p:spPr bwMode="white">
          <a:xfrm>
            <a:off x="584200" y="6020869"/>
            <a:ext cx="5149850" cy="387798"/>
          </a:xfrm>
          <a:noFill/>
        </p:spPr>
        <p:txBody>
          <a:bodyPr wrap="square" lIns="0" tIns="0" rIns="0" bIns="0">
            <a:spAutoFit/>
          </a:bodyPr>
          <a:lstStyle>
            <a:lvl1pPr marL="0" indent="0">
              <a:spcBef>
                <a:spcPts val="0"/>
              </a:spcBef>
              <a:buNone/>
              <a:defRPr lang="en-US" sz="2800" b="0" kern="1200" cap="none" spc="-50" baseline="0" dirty="0">
                <a:ln w="3175">
                  <a:noFill/>
                </a:ln>
                <a:solidFill>
                  <a:schemeClr val="tx1"/>
                </a:solidFill>
                <a:effectLst/>
                <a:latin typeface="Segoe UI Semibold"/>
                <a:ea typeface="+mn-ea"/>
                <a:cs typeface="Segoe UI" panose="020B0502040204020203" pitchFamily="34" charset="0"/>
              </a:defRPr>
            </a:lvl1pPr>
          </a:lstStyle>
          <a:p>
            <a:pPr lvl="0"/>
            <a:r>
              <a:rPr lang="en-US"/>
              <a:t>Subtitle text</a:t>
            </a:r>
          </a:p>
        </p:txBody>
      </p:sp>
    </p:spTree>
    <p:extLst>
      <p:ext uri="{BB962C8B-B14F-4D97-AF65-F5344CB8AC3E}">
        <p14:creationId xmlns:p14="http://schemas.microsoft.com/office/powerpoint/2010/main" val="2932059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preserve="1" userDrawn="1">
  <p:cSld name="1_Cover Slides 01">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4AC770-08E2-4E42-CB01-367FCB4837C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72144" y="155863"/>
            <a:ext cx="2025008" cy="907473"/>
          </a:xfrm>
          <a:prstGeom prst="rect">
            <a:avLst/>
          </a:prstGeom>
        </p:spPr>
      </p:pic>
      <p:sp>
        <p:nvSpPr>
          <p:cNvPr id="4" name="Title 1">
            <a:extLst>
              <a:ext uri="{FF2B5EF4-FFF2-40B4-BE49-F238E27FC236}">
                <a16:creationId xmlns:a16="http://schemas.microsoft.com/office/drawing/2014/main" id="{6F31DB59-0FFD-EA38-8844-4DD51A764DD0}"/>
              </a:ext>
            </a:extLst>
          </p:cNvPr>
          <p:cNvSpPr>
            <a:spLocks noGrp="1"/>
          </p:cNvSpPr>
          <p:nvPr>
            <p:ph type="title" hasCustomPrompt="1"/>
          </p:nvPr>
        </p:nvSpPr>
        <p:spPr bwMode="white">
          <a:xfrm>
            <a:off x="584200" y="3945150"/>
            <a:ext cx="5149850" cy="1329595"/>
          </a:xfrm>
          <a:noFill/>
        </p:spPr>
        <p:txBody>
          <a:bodyPr wrap="square" lIns="0" tIns="0" rIns="0" bIns="0" anchor="b" anchorCtr="0">
            <a:spAutoFit/>
          </a:bodyPr>
          <a:lstStyle>
            <a:lvl1pPr algn="l" defTabSz="932742" rtl="0" eaLnBrk="1" latinLnBrk="0" hangingPunct="1">
              <a:lnSpc>
                <a:spcPct val="100000"/>
              </a:lnSpc>
              <a:spcBef>
                <a:spcPct val="0"/>
              </a:spcBef>
              <a:buNone/>
              <a:defRPr lang="en-US" sz="4800" kern="1200" spc="-50" baseline="0" dirty="0">
                <a:ln w="3175">
                  <a:noFill/>
                </a:ln>
                <a:solidFill>
                  <a:schemeClr val="tx1"/>
                </a:solidFill>
                <a:latin typeface="Segoe UI Semibold"/>
                <a:ea typeface="+mn-ea"/>
                <a:cs typeface="Segoe UI" panose="020B0502040204020203" pitchFamily="34"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a:extLst>
              <a:ext uri="{FF2B5EF4-FFF2-40B4-BE49-F238E27FC236}">
                <a16:creationId xmlns:a16="http://schemas.microsoft.com/office/drawing/2014/main" id="{E8D5933C-388D-DA1F-35D3-4D3DF5CF130B}"/>
              </a:ext>
            </a:extLst>
          </p:cNvPr>
          <p:cNvSpPr>
            <a:spLocks noGrp="1"/>
          </p:cNvSpPr>
          <p:nvPr>
            <p:ph type="body" sz="quarter" idx="12" hasCustomPrompt="1"/>
          </p:nvPr>
        </p:nvSpPr>
        <p:spPr bwMode="white">
          <a:xfrm>
            <a:off x="584200" y="5703369"/>
            <a:ext cx="5149850" cy="249299"/>
          </a:xfrm>
          <a:noFill/>
        </p:spPr>
        <p:txBody>
          <a:bodyPr wrap="square" lIns="0" tIns="0" rIns="0" bIns="0">
            <a:spAutoFit/>
          </a:bodyPr>
          <a:lstStyle>
            <a:lvl1pPr marL="0" indent="0">
              <a:spcBef>
                <a:spcPts val="0"/>
              </a:spcBef>
              <a:buNone/>
              <a:defRPr lang="en-US" sz="1800" b="0" kern="1200" cap="none" spc="-50" baseline="0" dirty="0">
                <a:ln w="3175">
                  <a:noFill/>
                </a:ln>
                <a:solidFill>
                  <a:schemeClr val="tx1"/>
                </a:solidFill>
                <a:effectLst/>
                <a:latin typeface="Segoe UI" panose="020B0502040204020203" pitchFamily="34" charset="0"/>
                <a:ea typeface="+mn-ea"/>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3445459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1_Cover Slides 02">
    <p:bg>
      <p:bgRef idx="1002">
        <a:schemeClr val="bg2"/>
      </p:bgRef>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46AC9AD-E4FC-7D98-CC9F-DDA029FD119D}"/>
              </a:ext>
            </a:extLst>
          </p:cNvPr>
          <p:cNvSpPr>
            <a:spLocks noGrp="1"/>
          </p:cNvSpPr>
          <p:nvPr>
            <p:ph type="title" hasCustomPrompt="1"/>
          </p:nvPr>
        </p:nvSpPr>
        <p:spPr bwMode="white">
          <a:xfrm>
            <a:off x="584200" y="3221250"/>
            <a:ext cx="5149850" cy="1329595"/>
          </a:xfrm>
          <a:noFill/>
        </p:spPr>
        <p:txBody>
          <a:bodyPr wrap="square" lIns="0" tIns="0" rIns="0" bIns="0" anchor="b" anchorCtr="0">
            <a:spAutoFit/>
          </a:bodyPr>
          <a:lstStyle>
            <a:lvl1pPr algn="l" defTabSz="932742" rtl="0" eaLnBrk="1" latinLnBrk="0" hangingPunct="1">
              <a:lnSpc>
                <a:spcPct val="100000"/>
              </a:lnSpc>
              <a:spcBef>
                <a:spcPct val="0"/>
              </a:spcBef>
              <a:buNone/>
              <a:defRPr lang="en-US" sz="4800" kern="1200" spc="-50" baseline="0" dirty="0">
                <a:ln w="3175">
                  <a:noFill/>
                </a:ln>
                <a:solidFill>
                  <a:schemeClr val="tx1"/>
                </a:solidFill>
                <a:latin typeface="Segoe UI Semibold"/>
                <a:ea typeface="+mn-ea"/>
                <a:cs typeface="Segoe UI" panose="020B0502040204020203" pitchFamily="34"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defRPr/>
            </a:pPr>
            <a:r>
              <a:rPr lang="en-US"/>
              <a:t>Event name or presentation title </a:t>
            </a:r>
          </a:p>
        </p:txBody>
      </p:sp>
      <p:sp>
        <p:nvSpPr>
          <p:cNvPr id="4" name="Text Placeholder 4">
            <a:extLst>
              <a:ext uri="{FF2B5EF4-FFF2-40B4-BE49-F238E27FC236}">
                <a16:creationId xmlns:a16="http://schemas.microsoft.com/office/drawing/2014/main" id="{ED3D8BA2-E045-2549-CD24-F137B42D08D7}"/>
              </a:ext>
            </a:extLst>
          </p:cNvPr>
          <p:cNvSpPr>
            <a:spLocks noGrp="1"/>
          </p:cNvSpPr>
          <p:nvPr>
            <p:ph type="body" sz="quarter" idx="12" hasCustomPrompt="1"/>
          </p:nvPr>
        </p:nvSpPr>
        <p:spPr bwMode="white">
          <a:xfrm>
            <a:off x="584200" y="4979469"/>
            <a:ext cx="5149850" cy="276999"/>
          </a:xfrm>
          <a:noFill/>
        </p:spPr>
        <p:txBody>
          <a:bodyPr wrap="square" lIns="0" tIns="0" rIns="0" bIns="0">
            <a:spAutoFit/>
          </a:bodyPr>
          <a:lstStyle>
            <a:lvl1pPr marL="0" indent="0">
              <a:spcBef>
                <a:spcPts val="0"/>
              </a:spcBef>
              <a:buNone/>
              <a:defRPr lang="en-US" sz="2000" b="0" kern="1200" cap="none" spc="-50" baseline="0" dirty="0">
                <a:ln w="3175">
                  <a:noFill/>
                </a:ln>
                <a:solidFill>
                  <a:schemeClr val="tx1"/>
                </a:solidFill>
                <a:effectLst/>
                <a:latin typeface="Segoe UI" panose="020B0502040204020203" pitchFamily="34" charset="0"/>
                <a:ea typeface="+mn-ea"/>
                <a:cs typeface="Segoe UI" panose="020B0502040204020203" pitchFamily="34" charset="0"/>
              </a:defRPr>
            </a:lvl1pPr>
          </a:lstStyle>
          <a:p>
            <a:pPr lvl="0"/>
            <a:r>
              <a:rPr lang="en-US"/>
              <a:t>Speaker name or subtitle text</a:t>
            </a:r>
          </a:p>
        </p:txBody>
      </p:sp>
      <p:pic>
        <p:nvPicPr>
          <p:cNvPr id="5" name="Picture 4">
            <a:extLst>
              <a:ext uri="{FF2B5EF4-FFF2-40B4-BE49-F238E27FC236}">
                <a16:creationId xmlns:a16="http://schemas.microsoft.com/office/drawing/2014/main" id="{E440143B-8CA6-A7F2-2A33-97D866FC072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72144" y="155863"/>
            <a:ext cx="2025008" cy="907473"/>
          </a:xfrm>
          <a:prstGeom prst="rect">
            <a:avLst/>
          </a:prstGeom>
        </p:spPr>
      </p:pic>
    </p:spTree>
    <p:extLst>
      <p:ext uri="{BB962C8B-B14F-4D97-AF65-F5344CB8AC3E}">
        <p14:creationId xmlns:p14="http://schemas.microsoft.com/office/powerpoint/2010/main" val="398192026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5753">
          <p15:clr>
            <a:srgbClr val="5ACBF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2_Yellow Background 1">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95C8BF9-B29B-26BB-BEBD-BCD522C2267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72144" y="155863"/>
            <a:ext cx="2025008" cy="907473"/>
          </a:xfrm>
          <a:prstGeom prst="rect">
            <a:avLst/>
          </a:prstGeom>
        </p:spPr>
      </p:pic>
      <p:sp>
        <p:nvSpPr>
          <p:cNvPr id="6" name="Title 1">
            <a:extLst>
              <a:ext uri="{FF2B5EF4-FFF2-40B4-BE49-F238E27FC236}">
                <a16:creationId xmlns:a16="http://schemas.microsoft.com/office/drawing/2014/main" id="{AED26D77-D096-A852-DCAE-6B468348FAF8}"/>
              </a:ext>
            </a:extLst>
          </p:cNvPr>
          <p:cNvSpPr>
            <a:spLocks noGrp="1"/>
          </p:cNvSpPr>
          <p:nvPr>
            <p:ph type="title" hasCustomPrompt="1"/>
          </p:nvPr>
        </p:nvSpPr>
        <p:spPr bwMode="white">
          <a:xfrm>
            <a:off x="584200" y="3221250"/>
            <a:ext cx="5149850" cy="1329595"/>
          </a:xfrm>
          <a:noFill/>
        </p:spPr>
        <p:txBody>
          <a:bodyPr wrap="square" lIns="0" tIns="0" rIns="0" bIns="0" anchor="b" anchorCtr="0">
            <a:spAutoFit/>
          </a:bodyPr>
          <a:lstStyle>
            <a:lvl1pPr algn="l" defTabSz="932742" rtl="0" eaLnBrk="1" latinLnBrk="0" hangingPunct="1">
              <a:lnSpc>
                <a:spcPct val="100000"/>
              </a:lnSpc>
              <a:spcBef>
                <a:spcPct val="0"/>
              </a:spcBef>
              <a:buNone/>
              <a:defRPr lang="en-US" sz="4800" kern="1200" spc="-50" baseline="0" dirty="0">
                <a:ln w="3175">
                  <a:noFill/>
                </a:ln>
                <a:solidFill>
                  <a:schemeClr val="tx1"/>
                </a:solidFill>
                <a:latin typeface="Segoe UI Semibold"/>
                <a:ea typeface="+mn-ea"/>
                <a:cs typeface="Segoe UI" panose="020B0502040204020203" pitchFamily="34"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defRPr/>
            </a:pPr>
            <a:r>
              <a:rPr lang="en-US"/>
              <a:t>Event name or presentation title </a:t>
            </a:r>
          </a:p>
        </p:txBody>
      </p:sp>
      <p:sp>
        <p:nvSpPr>
          <p:cNvPr id="7" name="Text Placeholder 4">
            <a:extLst>
              <a:ext uri="{FF2B5EF4-FFF2-40B4-BE49-F238E27FC236}">
                <a16:creationId xmlns:a16="http://schemas.microsoft.com/office/drawing/2014/main" id="{A0296A00-C4BE-3DEF-3107-57C2B077F463}"/>
              </a:ext>
            </a:extLst>
          </p:cNvPr>
          <p:cNvSpPr>
            <a:spLocks noGrp="1"/>
          </p:cNvSpPr>
          <p:nvPr>
            <p:ph type="body" sz="quarter" idx="12" hasCustomPrompt="1"/>
          </p:nvPr>
        </p:nvSpPr>
        <p:spPr bwMode="white">
          <a:xfrm>
            <a:off x="584200" y="4979469"/>
            <a:ext cx="5149850" cy="276999"/>
          </a:xfrm>
          <a:noFill/>
        </p:spPr>
        <p:txBody>
          <a:bodyPr wrap="square" lIns="0" tIns="0" rIns="0" bIns="0">
            <a:spAutoFit/>
          </a:bodyPr>
          <a:lstStyle>
            <a:lvl1pPr marL="0" indent="0">
              <a:spcBef>
                <a:spcPts val="0"/>
              </a:spcBef>
              <a:buNone/>
              <a:defRPr lang="en-US" sz="2000" b="0" i="0" kern="1200" cap="none" spc="-50" baseline="0" dirty="0">
                <a:ln w="3175">
                  <a:noFill/>
                </a:ln>
                <a:solidFill>
                  <a:schemeClr val="tx1"/>
                </a:solidFill>
                <a:effectLst/>
                <a:latin typeface="Segoe UI" panose="020B0502040204020203" pitchFamily="34" charset="0"/>
                <a:ea typeface="+mn-ea"/>
                <a:cs typeface="Segoe UI" panose="020B0502040204020203" pitchFamily="34" charset="0"/>
              </a:defRPr>
            </a:lvl1pPr>
          </a:lstStyle>
          <a:p>
            <a:pPr marL="0" lvl="0" indent="0" algn="l" defTabSz="914400" rtl="0" eaLnBrk="1" latinLnBrk="0" hangingPunct="1">
              <a:lnSpc>
                <a:spcPct val="90000"/>
              </a:lnSpc>
              <a:spcBef>
                <a:spcPts val="0"/>
              </a:spcBef>
              <a:buFont typeface="Arial" panose="020B0604020202020204" pitchFamily="34" charset="0"/>
              <a:buNone/>
            </a:pPr>
            <a:r>
              <a:rPr lang="en-US"/>
              <a:t>Speaker name or subtitle text</a:t>
            </a:r>
          </a:p>
        </p:txBody>
      </p:sp>
    </p:spTree>
    <p:extLst>
      <p:ext uri="{BB962C8B-B14F-4D97-AF65-F5344CB8AC3E}">
        <p14:creationId xmlns:p14="http://schemas.microsoft.com/office/powerpoint/2010/main" val="1482175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5753">
          <p15:clr>
            <a:srgbClr val="5ACBF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3_Cover Slides 01">
    <p:bg>
      <p:bgPr>
        <a:solidFill>
          <a:srgbClr val="FFE399"/>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C2F7935-E073-317D-0225-321670CD3B6C}"/>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2822" y="893"/>
            <a:ext cx="12186357" cy="6856214"/>
          </a:xfrm>
          <a:prstGeom prst="rect">
            <a:avLst/>
          </a:prstGeom>
        </p:spPr>
      </p:pic>
      <p:sp>
        <p:nvSpPr>
          <p:cNvPr id="9" name="Title 1">
            <a:extLst>
              <a:ext uri="{FF2B5EF4-FFF2-40B4-BE49-F238E27FC236}">
                <a16:creationId xmlns:a16="http://schemas.microsoft.com/office/drawing/2014/main" id="{2AC8AC44-F591-E0BE-A749-6B71B7EE93A3}"/>
              </a:ext>
            </a:extLst>
          </p:cNvPr>
          <p:cNvSpPr>
            <a:spLocks noGrp="1"/>
          </p:cNvSpPr>
          <p:nvPr>
            <p:ph type="title" hasCustomPrompt="1"/>
          </p:nvPr>
        </p:nvSpPr>
        <p:spPr bwMode="white">
          <a:xfrm>
            <a:off x="584200" y="3221250"/>
            <a:ext cx="5149850" cy="1329595"/>
          </a:xfrm>
          <a:noFill/>
        </p:spPr>
        <p:txBody>
          <a:bodyPr wrap="square" lIns="0" tIns="0" rIns="0" bIns="0" anchor="b" anchorCtr="0">
            <a:spAutoFit/>
          </a:bodyPr>
          <a:lstStyle>
            <a:lvl1pPr algn="l" defTabSz="932742" rtl="0" eaLnBrk="1" latinLnBrk="0" hangingPunct="1">
              <a:lnSpc>
                <a:spcPct val="100000"/>
              </a:lnSpc>
              <a:spcBef>
                <a:spcPct val="0"/>
              </a:spcBef>
              <a:buNone/>
              <a:defRPr lang="en-US" sz="4800" kern="1200" spc="-50" baseline="0" dirty="0">
                <a:ln w="3175">
                  <a:noFill/>
                </a:ln>
                <a:solidFill>
                  <a:schemeClr val="tx1"/>
                </a:solidFill>
                <a:latin typeface="Segoe UI Semibold"/>
                <a:ea typeface="+mn-ea"/>
                <a:cs typeface="Segoe UI" panose="020B0502040204020203" pitchFamily="34"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defRPr/>
            </a:pPr>
            <a:r>
              <a:rPr lang="en-US"/>
              <a:t>Event name or presentation title </a:t>
            </a:r>
          </a:p>
        </p:txBody>
      </p:sp>
      <p:sp>
        <p:nvSpPr>
          <p:cNvPr id="11" name="Text Placeholder 4">
            <a:extLst>
              <a:ext uri="{FF2B5EF4-FFF2-40B4-BE49-F238E27FC236}">
                <a16:creationId xmlns:a16="http://schemas.microsoft.com/office/drawing/2014/main" id="{0F41BCDB-B959-08CF-836A-2B4C248133CA}"/>
              </a:ext>
            </a:extLst>
          </p:cNvPr>
          <p:cNvSpPr>
            <a:spLocks noGrp="1"/>
          </p:cNvSpPr>
          <p:nvPr>
            <p:ph type="body" sz="quarter" idx="12" hasCustomPrompt="1"/>
          </p:nvPr>
        </p:nvSpPr>
        <p:spPr bwMode="white">
          <a:xfrm>
            <a:off x="584200" y="4979469"/>
            <a:ext cx="5149850" cy="276999"/>
          </a:xfrm>
          <a:noFill/>
        </p:spPr>
        <p:txBody>
          <a:bodyPr wrap="square" lIns="0" tIns="0" rIns="0" bIns="0">
            <a:spAutoFit/>
          </a:bodyPr>
          <a:lstStyle>
            <a:lvl1pPr marL="0" indent="0">
              <a:spcBef>
                <a:spcPts val="0"/>
              </a:spcBef>
              <a:buNone/>
              <a:defRPr lang="en-US" sz="2000" b="0" kern="1200" cap="none" spc="-50" baseline="0" dirty="0">
                <a:ln w="3175">
                  <a:noFill/>
                </a:ln>
                <a:solidFill>
                  <a:schemeClr val="tx1"/>
                </a:solidFill>
                <a:effectLst/>
                <a:latin typeface="Segoe UI" panose="020B0502040204020203" pitchFamily="34" charset="0"/>
                <a:ea typeface="+mn-ea"/>
                <a:cs typeface="Segoe UI" panose="020B0502040204020203" pitchFamily="34" charset="0"/>
              </a:defRPr>
            </a:lvl1pPr>
          </a:lstStyle>
          <a:p>
            <a:pPr lvl="0"/>
            <a:r>
              <a:rPr lang="en-US"/>
              <a:t>Speaker name or subtitle text</a:t>
            </a:r>
          </a:p>
        </p:txBody>
      </p:sp>
      <p:pic>
        <p:nvPicPr>
          <p:cNvPr id="2" name="Picture 1">
            <a:extLst>
              <a:ext uri="{FF2B5EF4-FFF2-40B4-BE49-F238E27FC236}">
                <a16:creationId xmlns:a16="http://schemas.microsoft.com/office/drawing/2014/main" id="{16A59101-31FB-EF05-CF79-4FC40F9A941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72144" y="155863"/>
            <a:ext cx="2025008" cy="907473"/>
          </a:xfrm>
          <a:prstGeom prst="rect">
            <a:avLst/>
          </a:prstGeom>
        </p:spPr>
      </p:pic>
    </p:spTree>
    <p:extLst>
      <p:ext uri="{BB962C8B-B14F-4D97-AF65-F5344CB8AC3E}">
        <p14:creationId xmlns:p14="http://schemas.microsoft.com/office/powerpoint/2010/main" val="294679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3_Cover Slides 02">
    <p:bg>
      <p:bgPr>
        <a:solidFill>
          <a:schemeClr val="accent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C2F7935-E073-317D-0225-321670CD3B6C}"/>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2821" y="893"/>
            <a:ext cx="12186357" cy="6856214"/>
          </a:xfrm>
          <a:prstGeom prst="rect">
            <a:avLst/>
          </a:prstGeom>
        </p:spPr>
      </p:pic>
      <p:sp>
        <p:nvSpPr>
          <p:cNvPr id="9" name="Title 1">
            <a:extLst>
              <a:ext uri="{FF2B5EF4-FFF2-40B4-BE49-F238E27FC236}">
                <a16:creationId xmlns:a16="http://schemas.microsoft.com/office/drawing/2014/main" id="{2AC8AC44-F591-E0BE-A749-6B71B7EE93A3}"/>
              </a:ext>
            </a:extLst>
          </p:cNvPr>
          <p:cNvSpPr>
            <a:spLocks noGrp="1"/>
          </p:cNvSpPr>
          <p:nvPr>
            <p:ph type="title" hasCustomPrompt="1"/>
          </p:nvPr>
        </p:nvSpPr>
        <p:spPr bwMode="white">
          <a:xfrm>
            <a:off x="584200" y="3221250"/>
            <a:ext cx="5149850" cy="1329595"/>
          </a:xfrm>
          <a:noFill/>
        </p:spPr>
        <p:txBody>
          <a:bodyPr wrap="square" lIns="0" tIns="0" rIns="0" bIns="0" anchor="b" anchorCtr="0">
            <a:spAutoFit/>
          </a:bodyPr>
          <a:lstStyle>
            <a:lvl1pPr algn="l" defTabSz="932742" rtl="0" eaLnBrk="1" latinLnBrk="0" hangingPunct="1">
              <a:lnSpc>
                <a:spcPct val="100000"/>
              </a:lnSpc>
              <a:spcBef>
                <a:spcPct val="0"/>
              </a:spcBef>
              <a:buNone/>
              <a:defRPr lang="en-US" sz="4800" kern="1200" spc="-50" baseline="0" dirty="0">
                <a:ln w="3175">
                  <a:noFill/>
                </a:ln>
                <a:solidFill>
                  <a:schemeClr val="tx1"/>
                </a:solidFill>
                <a:latin typeface="Segoe UI Semibold"/>
                <a:ea typeface="+mn-ea"/>
                <a:cs typeface="Segoe UI" panose="020B0502040204020203" pitchFamily="34"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defRPr/>
            </a:pPr>
            <a:r>
              <a:rPr lang="en-US"/>
              <a:t>Event name or presentation title </a:t>
            </a:r>
          </a:p>
        </p:txBody>
      </p:sp>
      <p:sp>
        <p:nvSpPr>
          <p:cNvPr id="11" name="Text Placeholder 4">
            <a:extLst>
              <a:ext uri="{FF2B5EF4-FFF2-40B4-BE49-F238E27FC236}">
                <a16:creationId xmlns:a16="http://schemas.microsoft.com/office/drawing/2014/main" id="{0F41BCDB-B959-08CF-836A-2B4C248133CA}"/>
              </a:ext>
            </a:extLst>
          </p:cNvPr>
          <p:cNvSpPr>
            <a:spLocks noGrp="1"/>
          </p:cNvSpPr>
          <p:nvPr>
            <p:ph type="body" sz="quarter" idx="12" hasCustomPrompt="1"/>
          </p:nvPr>
        </p:nvSpPr>
        <p:spPr bwMode="white">
          <a:xfrm>
            <a:off x="584200" y="4979469"/>
            <a:ext cx="5149850" cy="276999"/>
          </a:xfrm>
          <a:noFill/>
        </p:spPr>
        <p:txBody>
          <a:bodyPr wrap="square" lIns="0" tIns="0" rIns="0" bIns="0">
            <a:spAutoFit/>
          </a:bodyPr>
          <a:lstStyle>
            <a:lvl1pPr marL="0" indent="0">
              <a:spcBef>
                <a:spcPts val="0"/>
              </a:spcBef>
              <a:buNone/>
              <a:defRPr lang="en-US" sz="2000" b="0" kern="1200" cap="none" spc="-50" baseline="0" dirty="0">
                <a:ln w="3175">
                  <a:noFill/>
                </a:ln>
                <a:solidFill>
                  <a:schemeClr val="tx1"/>
                </a:solidFill>
                <a:effectLst/>
                <a:latin typeface="Segoe UI" panose="020B0502040204020203" pitchFamily="34" charset="0"/>
                <a:ea typeface="+mn-ea"/>
                <a:cs typeface="Segoe UI" panose="020B0502040204020203" pitchFamily="34" charset="0"/>
              </a:defRPr>
            </a:lvl1pPr>
          </a:lstStyle>
          <a:p>
            <a:pPr lvl="0"/>
            <a:r>
              <a:rPr lang="en-US"/>
              <a:t>Speaker name or subtitle text</a:t>
            </a:r>
          </a:p>
        </p:txBody>
      </p:sp>
      <p:pic>
        <p:nvPicPr>
          <p:cNvPr id="2" name="Picture 1">
            <a:extLst>
              <a:ext uri="{FF2B5EF4-FFF2-40B4-BE49-F238E27FC236}">
                <a16:creationId xmlns:a16="http://schemas.microsoft.com/office/drawing/2014/main" id="{16A59101-31FB-EF05-CF79-4FC40F9A941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72144" y="155863"/>
            <a:ext cx="2025008" cy="907473"/>
          </a:xfrm>
          <a:prstGeom prst="rect">
            <a:avLst/>
          </a:prstGeom>
        </p:spPr>
      </p:pic>
    </p:spTree>
    <p:extLst>
      <p:ext uri="{BB962C8B-B14F-4D97-AF65-F5344CB8AC3E}">
        <p14:creationId xmlns:p14="http://schemas.microsoft.com/office/powerpoint/2010/main" val="3726708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3_Cover Slides 04">
    <p:bg>
      <p:bgPr>
        <a:solidFill>
          <a:schemeClr val="accent4"/>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C2F7935-E073-317D-0225-321670CD3B6C}"/>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2821" y="892"/>
            <a:ext cx="12186358" cy="6856214"/>
          </a:xfrm>
          <a:prstGeom prst="rect">
            <a:avLst/>
          </a:prstGeom>
        </p:spPr>
      </p:pic>
      <p:sp>
        <p:nvSpPr>
          <p:cNvPr id="9" name="Title 1">
            <a:extLst>
              <a:ext uri="{FF2B5EF4-FFF2-40B4-BE49-F238E27FC236}">
                <a16:creationId xmlns:a16="http://schemas.microsoft.com/office/drawing/2014/main" id="{2AC8AC44-F591-E0BE-A749-6B71B7EE93A3}"/>
              </a:ext>
            </a:extLst>
          </p:cNvPr>
          <p:cNvSpPr>
            <a:spLocks noGrp="1"/>
          </p:cNvSpPr>
          <p:nvPr>
            <p:ph type="title" hasCustomPrompt="1"/>
          </p:nvPr>
        </p:nvSpPr>
        <p:spPr bwMode="white">
          <a:xfrm>
            <a:off x="584200" y="3221250"/>
            <a:ext cx="5149850" cy="1329595"/>
          </a:xfrm>
          <a:noFill/>
        </p:spPr>
        <p:txBody>
          <a:bodyPr wrap="square" lIns="0" tIns="0" rIns="0" bIns="0" anchor="b" anchorCtr="0">
            <a:spAutoFit/>
          </a:bodyPr>
          <a:lstStyle>
            <a:lvl1pPr algn="l" defTabSz="932742" rtl="0" eaLnBrk="1" latinLnBrk="0" hangingPunct="1">
              <a:lnSpc>
                <a:spcPct val="100000"/>
              </a:lnSpc>
              <a:spcBef>
                <a:spcPct val="0"/>
              </a:spcBef>
              <a:buNone/>
              <a:defRPr lang="en-US" sz="4800" kern="1200" spc="-50" baseline="0" dirty="0">
                <a:ln w="3175">
                  <a:noFill/>
                </a:ln>
                <a:solidFill>
                  <a:schemeClr val="tx1"/>
                </a:solidFill>
                <a:latin typeface="Segoe UI Semibold"/>
                <a:ea typeface="+mn-ea"/>
                <a:cs typeface="Segoe UI" panose="020B0502040204020203" pitchFamily="34"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defRPr/>
            </a:pPr>
            <a:r>
              <a:rPr lang="en-US"/>
              <a:t>Event name or presentation title </a:t>
            </a:r>
          </a:p>
        </p:txBody>
      </p:sp>
      <p:sp>
        <p:nvSpPr>
          <p:cNvPr id="11" name="Text Placeholder 4">
            <a:extLst>
              <a:ext uri="{FF2B5EF4-FFF2-40B4-BE49-F238E27FC236}">
                <a16:creationId xmlns:a16="http://schemas.microsoft.com/office/drawing/2014/main" id="{0F41BCDB-B959-08CF-836A-2B4C248133CA}"/>
              </a:ext>
            </a:extLst>
          </p:cNvPr>
          <p:cNvSpPr>
            <a:spLocks noGrp="1"/>
          </p:cNvSpPr>
          <p:nvPr>
            <p:ph type="body" sz="quarter" idx="12" hasCustomPrompt="1"/>
          </p:nvPr>
        </p:nvSpPr>
        <p:spPr bwMode="white">
          <a:xfrm>
            <a:off x="584200" y="4979469"/>
            <a:ext cx="5149850" cy="276999"/>
          </a:xfrm>
          <a:noFill/>
        </p:spPr>
        <p:txBody>
          <a:bodyPr wrap="square" lIns="0" tIns="0" rIns="0" bIns="0">
            <a:spAutoFit/>
          </a:bodyPr>
          <a:lstStyle>
            <a:lvl1pPr marL="0" indent="0">
              <a:spcBef>
                <a:spcPts val="0"/>
              </a:spcBef>
              <a:buNone/>
              <a:defRPr lang="en-US" sz="2000" b="0" kern="1200" cap="none" spc="-50" baseline="0" dirty="0">
                <a:ln w="3175">
                  <a:noFill/>
                </a:ln>
                <a:solidFill>
                  <a:schemeClr val="tx1"/>
                </a:solidFill>
                <a:effectLst/>
                <a:latin typeface="Segoe UI" panose="020B0502040204020203" pitchFamily="34" charset="0"/>
                <a:ea typeface="+mn-ea"/>
                <a:cs typeface="Segoe UI" panose="020B0502040204020203" pitchFamily="34" charset="0"/>
              </a:defRPr>
            </a:lvl1pPr>
          </a:lstStyle>
          <a:p>
            <a:pPr lvl="0"/>
            <a:r>
              <a:rPr lang="en-US"/>
              <a:t>Speaker name or subtitle text</a:t>
            </a:r>
          </a:p>
        </p:txBody>
      </p:sp>
      <p:pic>
        <p:nvPicPr>
          <p:cNvPr id="32" name="Picture 31">
            <a:extLst>
              <a:ext uri="{FF2B5EF4-FFF2-40B4-BE49-F238E27FC236}">
                <a16:creationId xmlns:a16="http://schemas.microsoft.com/office/drawing/2014/main" id="{A574EA58-A163-B30C-013E-27FABFC3D5C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72144" y="155863"/>
            <a:ext cx="2025008" cy="907473"/>
          </a:xfrm>
          <a:prstGeom prst="rect">
            <a:avLst/>
          </a:prstGeom>
        </p:spPr>
      </p:pic>
    </p:spTree>
    <p:extLst>
      <p:ext uri="{BB962C8B-B14F-4D97-AF65-F5344CB8AC3E}">
        <p14:creationId xmlns:p14="http://schemas.microsoft.com/office/powerpoint/2010/main" val="2378635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3_Cover Slides 06">
    <p:bg>
      <p:bgPr>
        <a:solidFill>
          <a:schemeClr val="accent4"/>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C2F7935-E073-317D-0225-321670CD3B6C}"/>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2821" y="893"/>
            <a:ext cx="12186357" cy="6856214"/>
          </a:xfrm>
          <a:prstGeom prst="rect">
            <a:avLst/>
          </a:prstGeom>
        </p:spPr>
      </p:pic>
      <p:sp>
        <p:nvSpPr>
          <p:cNvPr id="9" name="Title 1">
            <a:extLst>
              <a:ext uri="{FF2B5EF4-FFF2-40B4-BE49-F238E27FC236}">
                <a16:creationId xmlns:a16="http://schemas.microsoft.com/office/drawing/2014/main" id="{2AC8AC44-F591-E0BE-A749-6B71B7EE93A3}"/>
              </a:ext>
            </a:extLst>
          </p:cNvPr>
          <p:cNvSpPr>
            <a:spLocks noGrp="1"/>
          </p:cNvSpPr>
          <p:nvPr>
            <p:ph type="title" hasCustomPrompt="1"/>
          </p:nvPr>
        </p:nvSpPr>
        <p:spPr bwMode="white">
          <a:xfrm>
            <a:off x="584200" y="3221250"/>
            <a:ext cx="5149850" cy="1329595"/>
          </a:xfrm>
          <a:noFill/>
        </p:spPr>
        <p:txBody>
          <a:bodyPr wrap="square" lIns="0" tIns="0" rIns="0" bIns="0" anchor="b" anchorCtr="0">
            <a:spAutoFit/>
          </a:bodyPr>
          <a:lstStyle>
            <a:lvl1pPr algn="l" defTabSz="932742" rtl="0" eaLnBrk="1" latinLnBrk="0" hangingPunct="1">
              <a:lnSpc>
                <a:spcPct val="100000"/>
              </a:lnSpc>
              <a:spcBef>
                <a:spcPct val="0"/>
              </a:spcBef>
              <a:buNone/>
              <a:defRPr lang="en-US" sz="4800" kern="1200" spc="-50" baseline="0" dirty="0">
                <a:ln w="3175">
                  <a:noFill/>
                </a:ln>
                <a:solidFill>
                  <a:schemeClr val="bg1"/>
                </a:solidFill>
                <a:latin typeface="Segoe UI Semibold"/>
                <a:ea typeface="+mn-ea"/>
                <a:cs typeface="Segoe UI" panose="020B0502040204020203" pitchFamily="34"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defRPr/>
            </a:pPr>
            <a:r>
              <a:rPr lang="en-US"/>
              <a:t>Event name or presentation title </a:t>
            </a:r>
          </a:p>
        </p:txBody>
      </p:sp>
      <p:sp>
        <p:nvSpPr>
          <p:cNvPr id="11" name="Text Placeholder 4">
            <a:extLst>
              <a:ext uri="{FF2B5EF4-FFF2-40B4-BE49-F238E27FC236}">
                <a16:creationId xmlns:a16="http://schemas.microsoft.com/office/drawing/2014/main" id="{0F41BCDB-B959-08CF-836A-2B4C248133CA}"/>
              </a:ext>
            </a:extLst>
          </p:cNvPr>
          <p:cNvSpPr>
            <a:spLocks noGrp="1"/>
          </p:cNvSpPr>
          <p:nvPr>
            <p:ph type="body" sz="quarter" idx="12" hasCustomPrompt="1"/>
          </p:nvPr>
        </p:nvSpPr>
        <p:spPr bwMode="white">
          <a:xfrm>
            <a:off x="584200" y="4979469"/>
            <a:ext cx="5149850" cy="276999"/>
          </a:xfrm>
          <a:noFill/>
        </p:spPr>
        <p:txBody>
          <a:bodyPr wrap="square" lIns="0" tIns="0" rIns="0" bIns="0">
            <a:spAutoFit/>
          </a:bodyPr>
          <a:lstStyle>
            <a:lvl1pPr marL="0" indent="0">
              <a:spcBef>
                <a:spcPts val="0"/>
              </a:spcBef>
              <a:buNone/>
              <a:defRPr lang="en-US" sz="2000" b="0" kern="1200" cap="none" spc="-50" baseline="0" dirty="0">
                <a:ln w="3175">
                  <a:noFill/>
                </a:ln>
                <a:solidFill>
                  <a:schemeClr val="bg1"/>
                </a:solidFill>
                <a:effectLst/>
                <a:latin typeface="Segoe UI" panose="020B0502040204020203" pitchFamily="34" charset="0"/>
                <a:ea typeface="+mn-ea"/>
                <a:cs typeface="Segoe UI" panose="020B0502040204020203" pitchFamily="34" charset="0"/>
              </a:defRPr>
            </a:lvl1pPr>
          </a:lstStyle>
          <a:p>
            <a:pPr lvl="0"/>
            <a:r>
              <a:rPr lang="en-US"/>
              <a:t>Speaker name or subtitle text</a:t>
            </a:r>
          </a:p>
        </p:txBody>
      </p:sp>
      <p:pic>
        <p:nvPicPr>
          <p:cNvPr id="5" name="MS logo white - EMF">
            <a:extLst>
              <a:ext uri="{FF2B5EF4-FFF2-40B4-BE49-F238E27FC236}">
                <a16:creationId xmlns:a16="http://schemas.microsoft.com/office/drawing/2014/main" id="{BAC564F8-F3DF-7469-4320-63C96AC2AD6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71501" y="455358"/>
            <a:ext cx="1428750" cy="305994"/>
          </a:xfrm>
          <a:prstGeom prst="rect">
            <a:avLst/>
          </a:prstGeom>
        </p:spPr>
      </p:pic>
    </p:spTree>
    <p:extLst>
      <p:ext uri="{BB962C8B-B14F-4D97-AF65-F5344CB8AC3E}">
        <p14:creationId xmlns:p14="http://schemas.microsoft.com/office/powerpoint/2010/main" val="1865464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3_Cover Slides 07">
    <p:bg>
      <p:bgPr>
        <a:solidFill>
          <a:srgbClr val="B9DCD2"/>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AC8AC44-F591-E0BE-A749-6B71B7EE93A3}"/>
              </a:ext>
            </a:extLst>
          </p:cNvPr>
          <p:cNvSpPr>
            <a:spLocks noGrp="1"/>
          </p:cNvSpPr>
          <p:nvPr>
            <p:ph type="title" hasCustomPrompt="1"/>
          </p:nvPr>
        </p:nvSpPr>
        <p:spPr bwMode="white">
          <a:xfrm>
            <a:off x="584200" y="3221250"/>
            <a:ext cx="5149850" cy="1329595"/>
          </a:xfrm>
          <a:noFill/>
        </p:spPr>
        <p:txBody>
          <a:bodyPr wrap="square" lIns="0" tIns="0" rIns="0" bIns="0" anchor="b" anchorCtr="0">
            <a:spAutoFit/>
          </a:bodyPr>
          <a:lstStyle>
            <a:lvl1pPr algn="l" defTabSz="932742" rtl="0" eaLnBrk="1" latinLnBrk="0" hangingPunct="1">
              <a:lnSpc>
                <a:spcPct val="100000"/>
              </a:lnSpc>
              <a:spcBef>
                <a:spcPct val="0"/>
              </a:spcBef>
              <a:buNone/>
              <a:defRPr lang="en-US" sz="4800" kern="1200" spc="-50" baseline="0" dirty="0">
                <a:ln w="3175">
                  <a:noFill/>
                </a:ln>
                <a:solidFill>
                  <a:schemeClr val="tx1"/>
                </a:solidFill>
                <a:latin typeface="Segoe UI Semibold"/>
                <a:ea typeface="+mn-ea"/>
                <a:cs typeface="Segoe UI" panose="020B0502040204020203" pitchFamily="34"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defRPr/>
            </a:pPr>
            <a:r>
              <a:rPr lang="en-US"/>
              <a:t>Event name or presentation title </a:t>
            </a:r>
          </a:p>
        </p:txBody>
      </p:sp>
      <p:sp>
        <p:nvSpPr>
          <p:cNvPr id="11" name="Text Placeholder 4">
            <a:extLst>
              <a:ext uri="{FF2B5EF4-FFF2-40B4-BE49-F238E27FC236}">
                <a16:creationId xmlns:a16="http://schemas.microsoft.com/office/drawing/2014/main" id="{0F41BCDB-B959-08CF-836A-2B4C248133CA}"/>
              </a:ext>
            </a:extLst>
          </p:cNvPr>
          <p:cNvSpPr>
            <a:spLocks noGrp="1"/>
          </p:cNvSpPr>
          <p:nvPr>
            <p:ph type="body" sz="quarter" idx="12" hasCustomPrompt="1"/>
          </p:nvPr>
        </p:nvSpPr>
        <p:spPr bwMode="white">
          <a:xfrm>
            <a:off x="584200" y="4979469"/>
            <a:ext cx="5149850" cy="276999"/>
          </a:xfrm>
          <a:noFill/>
        </p:spPr>
        <p:txBody>
          <a:bodyPr wrap="square" lIns="0" tIns="0" rIns="0" bIns="0">
            <a:spAutoFit/>
          </a:bodyPr>
          <a:lstStyle>
            <a:lvl1pPr marL="0" indent="0">
              <a:spcBef>
                <a:spcPts val="0"/>
              </a:spcBef>
              <a:buNone/>
              <a:defRPr lang="en-US" sz="2000" b="0" kern="1200" cap="none" spc="-50" baseline="0" dirty="0">
                <a:ln w="3175">
                  <a:noFill/>
                </a:ln>
                <a:solidFill>
                  <a:schemeClr val="tx1"/>
                </a:solidFill>
                <a:effectLst/>
                <a:latin typeface="Segoe UI" panose="020B0502040204020203" pitchFamily="34" charset="0"/>
                <a:ea typeface="+mn-ea"/>
                <a:cs typeface="Segoe UI" panose="020B0502040204020203" pitchFamily="34" charset="0"/>
              </a:defRPr>
            </a:lvl1pPr>
          </a:lstStyle>
          <a:p>
            <a:pPr lvl="0"/>
            <a:r>
              <a:rPr lang="en-US"/>
              <a:t>Speaker name or subtitle text</a:t>
            </a:r>
          </a:p>
        </p:txBody>
      </p:sp>
      <p:pic>
        <p:nvPicPr>
          <p:cNvPr id="6" name="Picture 5">
            <a:extLst>
              <a:ext uri="{FF2B5EF4-FFF2-40B4-BE49-F238E27FC236}">
                <a16:creationId xmlns:a16="http://schemas.microsoft.com/office/drawing/2014/main" id="{35B92501-F0EE-794C-80E6-10656185208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72144" y="155863"/>
            <a:ext cx="2025008" cy="907473"/>
          </a:xfrm>
          <a:prstGeom prst="rect">
            <a:avLst/>
          </a:prstGeom>
        </p:spPr>
      </p:pic>
    </p:spTree>
    <p:extLst>
      <p:ext uri="{BB962C8B-B14F-4D97-AF65-F5344CB8AC3E}">
        <p14:creationId xmlns:p14="http://schemas.microsoft.com/office/powerpoint/2010/main" val="3096249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3_Cover Slides 09">
    <p:bg>
      <p:bgPr>
        <a:solidFill>
          <a:srgbClr val="49C5B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AC8AC44-F591-E0BE-A749-6B71B7EE93A3}"/>
              </a:ext>
            </a:extLst>
          </p:cNvPr>
          <p:cNvSpPr>
            <a:spLocks noGrp="1"/>
          </p:cNvSpPr>
          <p:nvPr>
            <p:ph type="title" hasCustomPrompt="1"/>
          </p:nvPr>
        </p:nvSpPr>
        <p:spPr bwMode="white">
          <a:xfrm>
            <a:off x="584200" y="3221250"/>
            <a:ext cx="5149850" cy="1329595"/>
          </a:xfrm>
          <a:noFill/>
        </p:spPr>
        <p:txBody>
          <a:bodyPr wrap="square" lIns="0" tIns="0" rIns="0" bIns="0" anchor="b" anchorCtr="0">
            <a:spAutoFit/>
          </a:bodyPr>
          <a:lstStyle>
            <a:lvl1pPr algn="l" defTabSz="932742" rtl="0" eaLnBrk="1" latinLnBrk="0" hangingPunct="1">
              <a:lnSpc>
                <a:spcPct val="100000"/>
              </a:lnSpc>
              <a:spcBef>
                <a:spcPct val="0"/>
              </a:spcBef>
              <a:buNone/>
              <a:defRPr lang="en-US" sz="4800" kern="1200" spc="-50" baseline="0" dirty="0">
                <a:ln w="3175">
                  <a:noFill/>
                </a:ln>
                <a:solidFill>
                  <a:schemeClr val="bg1"/>
                </a:solidFill>
                <a:latin typeface="Segoe UI Semibold"/>
                <a:ea typeface="+mn-ea"/>
                <a:cs typeface="Segoe UI" panose="020B0502040204020203" pitchFamily="34"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defRPr/>
            </a:pPr>
            <a:r>
              <a:rPr lang="en-US"/>
              <a:t>Event name or presentation title </a:t>
            </a:r>
          </a:p>
        </p:txBody>
      </p:sp>
      <p:sp>
        <p:nvSpPr>
          <p:cNvPr id="11" name="Text Placeholder 4">
            <a:extLst>
              <a:ext uri="{FF2B5EF4-FFF2-40B4-BE49-F238E27FC236}">
                <a16:creationId xmlns:a16="http://schemas.microsoft.com/office/drawing/2014/main" id="{0F41BCDB-B959-08CF-836A-2B4C248133CA}"/>
              </a:ext>
            </a:extLst>
          </p:cNvPr>
          <p:cNvSpPr>
            <a:spLocks noGrp="1"/>
          </p:cNvSpPr>
          <p:nvPr>
            <p:ph type="body" sz="quarter" idx="12" hasCustomPrompt="1"/>
          </p:nvPr>
        </p:nvSpPr>
        <p:spPr bwMode="white">
          <a:xfrm>
            <a:off x="584200" y="4979469"/>
            <a:ext cx="5149850" cy="276999"/>
          </a:xfrm>
          <a:noFill/>
        </p:spPr>
        <p:txBody>
          <a:bodyPr wrap="square" lIns="0" tIns="0" rIns="0" bIns="0">
            <a:spAutoFit/>
          </a:bodyPr>
          <a:lstStyle>
            <a:lvl1pPr marL="0" indent="0">
              <a:spcBef>
                <a:spcPts val="0"/>
              </a:spcBef>
              <a:buNone/>
              <a:defRPr lang="en-US" sz="2000" b="0" kern="1200" cap="none" spc="-50" baseline="0" dirty="0">
                <a:ln w="3175">
                  <a:noFill/>
                </a:ln>
                <a:solidFill>
                  <a:schemeClr val="bg1"/>
                </a:solidFill>
                <a:effectLst/>
                <a:latin typeface="Segoe UI" panose="020B0502040204020203" pitchFamily="34" charset="0"/>
                <a:ea typeface="+mn-ea"/>
                <a:cs typeface="Segoe UI" panose="020B0502040204020203" pitchFamily="34" charset="0"/>
              </a:defRPr>
            </a:lvl1pPr>
          </a:lstStyle>
          <a:p>
            <a:pPr lvl="0"/>
            <a:r>
              <a:rPr lang="en-US"/>
              <a:t>Speaker name or subtitle text</a:t>
            </a:r>
          </a:p>
        </p:txBody>
      </p:sp>
      <p:pic>
        <p:nvPicPr>
          <p:cNvPr id="4" name="MS logo white - EMF">
            <a:extLst>
              <a:ext uri="{FF2B5EF4-FFF2-40B4-BE49-F238E27FC236}">
                <a16:creationId xmlns:a16="http://schemas.microsoft.com/office/drawing/2014/main" id="{9F458105-2A2D-8838-F7D4-DF3ECE186C84}"/>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71501" y="455358"/>
            <a:ext cx="1428750" cy="305994"/>
          </a:xfrm>
          <a:prstGeom prst="rect">
            <a:avLst/>
          </a:prstGeom>
        </p:spPr>
      </p:pic>
    </p:spTree>
    <p:extLst>
      <p:ext uri="{BB962C8B-B14F-4D97-AF65-F5344CB8AC3E}">
        <p14:creationId xmlns:p14="http://schemas.microsoft.com/office/powerpoint/2010/main" val="2430825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Divider Slide 2">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E1DE51B-736F-6239-40CE-556DCAFFCB46}"/>
              </a:ext>
            </a:extLst>
          </p:cNvPr>
          <p:cNvSpPr>
            <a:spLocks noGrp="1"/>
          </p:cNvSpPr>
          <p:nvPr>
            <p:ph type="title" hasCustomPrompt="1"/>
          </p:nvPr>
        </p:nvSpPr>
        <p:spPr>
          <a:xfrm>
            <a:off x="584200" y="2930402"/>
            <a:ext cx="4019698" cy="498598"/>
          </a:xfrm>
          <a:prstGeom prst="rect">
            <a:avLst/>
          </a:prstGeom>
          <a:noFill/>
        </p:spPr>
        <p:txBody>
          <a:bodyPr wrap="square" lIns="0" tIns="0" rIns="0" bIns="0" anchor="b" anchorCtr="0">
            <a:spAutoFit/>
          </a:bodyPr>
          <a:lstStyle>
            <a:lvl1pPr>
              <a:defRPr sz="3600" spc="-50" baseline="0">
                <a:gradFill>
                  <a:gsLst>
                    <a:gs pos="62564">
                      <a:schemeClr val="tx1"/>
                    </a:gs>
                    <a:gs pos="55000">
                      <a:schemeClr val="tx1"/>
                    </a:gs>
                  </a:gsLst>
                  <a:lin ang="5400000" scaled="0"/>
                </a:gradFill>
                <a:latin typeface="Segoe UI" panose="020B0502040204020203" pitchFamily="34" charset="0"/>
                <a:cs typeface="Segoe UI" panose="020B0502040204020203" pitchFamily="34" charset="0"/>
              </a:defRPr>
            </a:lvl1pPr>
          </a:lstStyle>
          <a:p>
            <a:r>
              <a:rPr lang="en-US"/>
              <a:t>Divider Slide</a:t>
            </a:r>
          </a:p>
        </p:txBody>
      </p:sp>
    </p:spTree>
    <p:extLst>
      <p:ext uri="{BB962C8B-B14F-4D97-AF65-F5344CB8AC3E}">
        <p14:creationId xmlns:p14="http://schemas.microsoft.com/office/powerpoint/2010/main" val="3705877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1_Divider Slide 2">
    <p:spTree>
      <p:nvGrpSpPr>
        <p:cNvPr id="1" name=""/>
        <p:cNvGrpSpPr/>
        <p:nvPr/>
      </p:nvGrpSpPr>
      <p:grpSpPr>
        <a:xfrm>
          <a:off x="0" y="0"/>
          <a:ext cx="0" cy="0"/>
          <a:chOff x="0" y="0"/>
          <a:chExt cx="0" cy="0"/>
        </a:xfrm>
      </p:grpSpPr>
      <p:pic>
        <p:nvPicPr>
          <p:cNvPr id="4" name="Graphic 3" descr="Microsoft logo">
            <a:extLst>
              <a:ext uri="{FF2B5EF4-FFF2-40B4-BE49-F238E27FC236}">
                <a16:creationId xmlns:a16="http://schemas.microsoft.com/office/drawing/2014/main" id="{1C7670B7-FCBF-7FF8-2A82-6496F77BE3CF}"/>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a:off x="9974249" y="6092807"/>
            <a:ext cx="1719911" cy="368300"/>
          </a:xfrm>
          <a:prstGeom prst="rect">
            <a:avLst/>
          </a:prstGeom>
        </p:spPr>
      </p:pic>
    </p:spTree>
    <p:extLst>
      <p:ext uri="{BB962C8B-B14F-4D97-AF65-F5344CB8AC3E}">
        <p14:creationId xmlns:p14="http://schemas.microsoft.com/office/powerpoint/2010/main" val="2921566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Divider Slide 3">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EBB8C48-5E69-A8A0-5B86-D1FC0711889D}"/>
              </a:ext>
            </a:extLst>
          </p:cNvPr>
          <p:cNvSpPr>
            <a:spLocks noGrp="1"/>
          </p:cNvSpPr>
          <p:nvPr>
            <p:ph type="title" hasCustomPrompt="1"/>
          </p:nvPr>
        </p:nvSpPr>
        <p:spPr>
          <a:xfrm>
            <a:off x="584200" y="2930402"/>
            <a:ext cx="4019698" cy="498598"/>
          </a:xfrm>
          <a:prstGeom prst="rect">
            <a:avLst/>
          </a:prstGeom>
          <a:noFill/>
        </p:spPr>
        <p:txBody>
          <a:bodyPr wrap="square" lIns="0" tIns="0" rIns="0" bIns="0" anchor="b" anchorCtr="0">
            <a:spAutoFit/>
          </a:bodyPr>
          <a:lstStyle>
            <a:lvl1pPr>
              <a:defRPr sz="3600" spc="-50" baseline="0">
                <a:gradFill>
                  <a:gsLst>
                    <a:gs pos="62564">
                      <a:schemeClr val="tx1"/>
                    </a:gs>
                    <a:gs pos="55000">
                      <a:schemeClr val="tx1"/>
                    </a:gs>
                  </a:gsLst>
                  <a:lin ang="5400000" scaled="0"/>
                </a:gradFill>
                <a:latin typeface="Segoe UI" panose="020B0502040204020203" pitchFamily="34" charset="0"/>
                <a:cs typeface="Segoe UI" panose="020B0502040204020203" pitchFamily="34" charset="0"/>
              </a:defRPr>
            </a:lvl1pPr>
          </a:lstStyle>
          <a:p>
            <a:r>
              <a:rPr lang="en-US"/>
              <a:t>Divider Slide</a:t>
            </a:r>
          </a:p>
        </p:txBody>
      </p:sp>
    </p:spTree>
    <p:extLst>
      <p:ext uri="{BB962C8B-B14F-4D97-AF65-F5344CB8AC3E}">
        <p14:creationId xmlns:p14="http://schemas.microsoft.com/office/powerpoint/2010/main" val="2792949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preserve="1" userDrawn="1">
  <p:cSld name="Divider Slide 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EBB8C48-5E69-A8A0-5B86-D1FC0711889D}"/>
              </a:ext>
            </a:extLst>
          </p:cNvPr>
          <p:cNvSpPr>
            <a:spLocks noGrp="1"/>
          </p:cNvSpPr>
          <p:nvPr>
            <p:ph type="title" hasCustomPrompt="1"/>
          </p:nvPr>
        </p:nvSpPr>
        <p:spPr>
          <a:xfrm>
            <a:off x="584200" y="2930402"/>
            <a:ext cx="4019698" cy="498598"/>
          </a:xfrm>
          <a:prstGeom prst="rect">
            <a:avLst/>
          </a:prstGeom>
          <a:noFill/>
        </p:spPr>
        <p:txBody>
          <a:bodyPr wrap="square" lIns="0" tIns="0" rIns="0" bIns="0" anchor="b" anchorCtr="0">
            <a:spAutoFit/>
          </a:bodyPr>
          <a:lstStyle>
            <a:lvl1pPr>
              <a:defRPr sz="3600" spc="-50" baseline="0">
                <a:gradFill>
                  <a:gsLst>
                    <a:gs pos="62564">
                      <a:schemeClr val="tx1"/>
                    </a:gs>
                    <a:gs pos="55000">
                      <a:schemeClr val="tx1"/>
                    </a:gs>
                  </a:gsLst>
                  <a:lin ang="5400000" scaled="0"/>
                </a:gradFill>
                <a:latin typeface="Segoe UI" panose="020B0502040204020203" pitchFamily="34" charset="0"/>
                <a:cs typeface="Segoe UI" panose="020B0502040204020203" pitchFamily="34" charset="0"/>
              </a:defRPr>
            </a:lvl1pPr>
          </a:lstStyle>
          <a:p>
            <a:r>
              <a:rPr lang="en-US"/>
              <a:t>Divider Slide</a:t>
            </a:r>
          </a:p>
        </p:txBody>
      </p:sp>
    </p:spTree>
    <p:extLst>
      <p:ext uri="{BB962C8B-B14F-4D97-AF65-F5344CB8AC3E}">
        <p14:creationId xmlns:p14="http://schemas.microsoft.com/office/powerpoint/2010/main" val="1676298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7.xml><?xml version="1.0" encoding="utf-8"?>
<p:sldLayout xmlns:a="http://schemas.openxmlformats.org/drawingml/2006/main" xmlns:r="http://schemas.openxmlformats.org/officeDocument/2006/relationships" xmlns:p="http://schemas.openxmlformats.org/presentationml/2006/main" showMasterSp="0" preserve="1" userDrawn="1">
  <p:cSld name="Divider Slide 6">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EBB8C48-5E69-A8A0-5B86-D1FC0711889D}"/>
              </a:ext>
            </a:extLst>
          </p:cNvPr>
          <p:cNvSpPr>
            <a:spLocks noGrp="1"/>
          </p:cNvSpPr>
          <p:nvPr>
            <p:ph type="title" hasCustomPrompt="1"/>
          </p:nvPr>
        </p:nvSpPr>
        <p:spPr>
          <a:xfrm>
            <a:off x="584200" y="2930402"/>
            <a:ext cx="4019698" cy="498598"/>
          </a:xfrm>
          <a:prstGeom prst="rect">
            <a:avLst/>
          </a:prstGeom>
          <a:noFill/>
        </p:spPr>
        <p:txBody>
          <a:bodyPr wrap="square" lIns="0" tIns="0" rIns="0" bIns="0" anchor="b" anchorCtr="0">
            <a:spAutoFit/>
          </a:bodyPr>
          <a:lstStyle>
            <a:lvl1pPr>
              <a:defRPr sz="3600" spc="-50" baseline="0">
                <a:gradFill>
                  <a:gsLst>
                    <a:gs pos="62564">
                      <a:schemeClr val="tx1"/>
                    </a:gs>
                    <a:gs pos="55000">
                      <a:schemeClr val="tx1"/>
                    </a:gs>
                  </a:gsLst>
                  <a:lin ang="5400000" scaled="0"/>
                </a:gradFill>
                <a:latin typeface="Segoe UI" panose="020B0502040204020203" pitchFamily="34" charset="0"/>
                <a:cs typeface="Segoe UI" panose="020B0502040204020203" pitchFamily="34" charset="0"/>
              </a:defRPr>
            </a:lvl1pPr>
          </a:lstStyle>
          <a:p>
            <a:r>
              <a:rPr lang="en-US"/>
              <a:t>Divider Slide</a:t>
            </a:r>
          </a:p>
        </p:txBody>
      </p:sp>
    </p:spTree>
    <p:extLst>
      <p:ext uri="{BB962C8B-B14F-4D97-AF65-F5344CB8AC3E}">
        <p14:creationId xmlns:p14="http://schemas.microsoft.com/office/powerpoint/2010/main" val="2167522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Divider Slid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EBB8C48-5E69-A8A0-5B86-D1FC0711889D}"/>
              </a:ext>
            </a:extLst>
          </p:cNvPr>
          <p:cNvSpPr>
            <a:spLocks noGrp="1"/>
          </p:cNvSpPr>
          <p:nvPr>
            <p:ph type="title" hasCustomPrompt="1"/>
          </p:nvPr>
        </p:nvSpPr>
        <p:spPr>
          <a:xfrm>
            <a:off x="584200" y="2930402"/>
            <a:ext cx="4019698" cy="498598"/>
          </a:xfrm>
          <a:prstGeom prst="rect">
            <a:avLst/>
          </a:prstGeom>
          <a:noFill/>
        </p:spPr>
        <p:txBody>
          <a:bodyPr wrap="square" lIns="0" tIns="0" rIns="0" bIns="0" anchor="b" anchorCtr="0">
            <a:spAutoFit/>
          </a:bodyPr>
          <a:lstStyle>
            <a:lvl1pPr>
              <a:defRPr sz="3600" spc="-50" baseline="0">
                <a:gradFill>
                  <a:gsLst>
                    <a:gs pos="62564">
                      <a:schemeClr val="tx1"/>
                    </a:gs>
                    <a:gs pos="55000">
                      <a:schemeClr val="tx1"/>
                    </a:gs>
                  </a:gsLst>
                  <a:lin ang="5400000" scaled="0"/>
                </a:gradFill>
                <a:latin typeface="Segoe UI" panose="020B0502040204020203" pitchFamily="34" charset="0"/>
                <a:cs typeface="Segoe UI" panose="020B0502040204020203" pitchFamily="34" charset="0"/>
              </a:defRPr>
            </a:lvl1pPr>
          </a:lstStyle>
          <a:p>
            <a:r>
              <a:rPr lang="en-US"/>
              <a:t>Divider Slide</a:t>
            </a:r>
          </a:p>
        </p:txBody>
      </p:sp>
    </p:spTree>
    <p:extLst>
      <p:ext uri="{BB962C8B-B14F-4D97-AF65-F5344CB8AC3E}">
        <p14:creationId xmlns:p14="http://schemas.microsoft.com/office/powerpoint/2010/main" val="2655503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Divider Slide 4">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0592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Divider Slide 4 Yellow">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3949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1_Divider Slide 1">
    <p:spTree>
      <p:nvGrpSpPr>
        <p:cNvPr id="1" name=""/>
        <p:cNvGrpSpPr/>
        <p:nvPr/>
      </p:nvGrpSpPr>
      <p:grpSpPr>
        <a:xfrm>
          <a:off x="0" y="0"/>
          <a:ext cx="0" cy="0"/>
          <a:chOff x="0" y="0"/>
          <a:chExt cx="0" cy="0"/>
        </a:xfrm>
      </p:grpSpPr>
      <p:sp>
        <p:nvSpPr>
          <p:cNvPr id="2" name="Rectangle: Rounded Corners 4">
            <a:extLst>
              <a:ext uri="{FF2B5EF4-FFF2-40B4-BE49-F238E27FC236}">
                <a16:creationId xmlns:a16="http://schemas.microsoft.com/office/drawing/2014/main" id="{D4E0EBE6-1F2B-9B82-4FA6-8AD6338A6238}"/>
              </a:ext>
              <a:ext uri="{C183D7F6-B498-43B3-948B-1728B52AA6E4}">
                <adec:decorative xmlns:adec="http://schemas.microsoft.com/office/drawing/2017/decorative" val="1"/>
              </a:ext>
            </a:extLst>
          </p:cNvPr>
          <p:cNvSpPr>
            <a:spLocks/>
          </p:cNvSpPr>
          <p:nvPr userDrawn="1"/>
        </p:nvSpPr>
        <p:spPr>
          <a:xfrm>
            <a:off x="964928" y="1164081"/>
            <a:ext cx="10262143" cy="4529839"/>
          </a:xfrm>
          <a:prstGeom prst="roundRect">
            <a:avLst>
              <a:gd name="adj" fmla="val 6512"/>
            </a:avLst>
          </a:prstGeom>
          <a:gradFill>
            <a:gsLst>
              <a:gs pos="0">
                <a:schemeClr val="accent1">
                  <a:alpha val="50000"/>
                </a:schemeClr>
              </a:gs>
              <a:gs pos="55000">
                <a:srgbClr val="8DE971"/>
              </a:gs>
              <a:gs pos="100000">
                <a:schemeClr val="accent5"/>
              </a:gs>
            </a:gsLst>
            <a:lin ang="4080000" scaled="0"/>
          </a:gradFill>
          <a:ln w="25400" cap="rnd" cmpd="sng" algn="ctr">
            <a:noFill/>
            <a:prstDash val="solid"/>
            <a:miter lim="800000"/>
            <a:headEnd type="none" w="med" len="med"/>
            <a:tailEnd type="none" w="med" len="med"/>
          </a:ln>
          <a:effectLst/>
        </p:spPr>
        <p:txBody>
          <a:bodyPr lIns="91440" tIns="0" rIns="182880" bIns="0" rtlCol="0" anchor="ctr"/>
          <a:lstStyle/>
          <a:p>
            <a:pPr marL="0" marR="0" lvl="0" indent="0" algn="ctr" defTabSz="932742" rtl="0" eaLnBrk="1" fontAlgn="auto" latinLnBrk="0" hangingPunct="1">
              <a:lnSpc>
                <a:spcPct val="120000"/>
              </a:lnSpc>
              <a:spcBef>
                <a:spcPct val="20000"/>
              </a:spcBef>
              <a:spcAft>
                <a:spcPts val="0"/>
              </a:spcAft>
              <a:buClrTx/>
              <a:buSzPct val="90000"/>
              <a:buFontTx/>
              <a:buNone/>
              <a:tabLst/>
              <a:defRPr/>
            </a:pPr>
            <a:endParaRPr kumimoji="0" lang="en-US" sz="1765" b="0" i="0" u="none" strike="noStrike" kern="0" cap="none" spc="0" normalizeH="0" baseline="0" noProof="0">
              <a:ln>
                <a:noFill/>
              </a:ln>
              <a:solidFill>
                <a:srgbClr val="000000"/>
              </a:solidFill>
              <a:effectLst/>
              <a:uLnTx/>
              <a:uFillTx/>
              <a:latin typeface="Segoe UI"/>
              <a:ea typeface="+mn-ea"/>
              <a:cs typeface="Segoe UI Semibold" panose="020B0702040204020203" pitchFamily="34" charset="0"/>
            </a:endParaRPr>
          </a:p>
        </p:txBody>
      </p:sp>
      <p:sp>
        <p:nvSpPr>
          <p:cNvPr id="3" name="Rectangle: Rounded Corners 4">
            <a:extLst>
              <a:ext uri="{FF2B5EF4-FFF2-40B4-BE49-F238E27FC236}">
                <a16:creationId xmlns:a16="http://schemas.microsoft.com/office/drawing/2014/main" id="{9A928E32-0C46-3B53-8DC8-CF3CAC8EE349}"/>
              </a:ext>
              <a:ext uri="{C183D7F6-B498-43B3-948B-1728B52AA6E4}">
                <adec:decorative xmlns:adec="http://schemas.microsoft.com/office/drawing/2017/decorative" val="1"/>
              </a:ext>
            </a:extLst>
          </p:cNvPr>
          <p:cNvSpPr>
            <a:spLocks noChangeAspect="1"/>
          </p:cNvSpPr>
          <p:nvPr userDrawn="1"/>
        </p:nvSpPr>
        <p:spPr>
          <a:xfrm>
            <a:off x="1044596" y="1232202"/>
            <a:ext cx="10102807" cy="4393596"/>
          </a:xfrm>
          <a:prstGeom prst="roundRect">
            <a:avLst>
              <a:gd name="adj" fmla="val 5391"/>
            </a:avLst>
          </a:prstGeom>
          <a:solidFill>
            <a:srgbClr val="F4F3F5"/>
          </a:solidFill>
          <a:ln w="25400" cap="rnd" cmpd="sng" algn="ctr">
            <a:noFill/>
            <a:prstDash val="solid"/>
            <a:miter lim="800000"/>
            <a:headEnd type="none" w="med" len="med"/>
            <a:tailEnd type="none" w="med" len="med"/>
          </a:ln>
          <a:effectLst/>
        </p:spPr>
        <p:txBody>
          <a:bodyPr lIns="91440" tIns="0" rIns="182880" bIns="0" rtlCol="0" anchor="ctr"/>
          <a:lstStyle/>
          <a:p>
            <a:pPr marL="0" marR="0" lvl="0" indent="0" algn="ctr" defTabSz="932742" rtl="0" eaLnBrk="1" fontAlgn="auto" latinLnBrk="0" hangingPunct="1">
              <a:lnSpc>
                <a:spcPct val="120000"/>
              </a:lnSpc>
              <a:spcBef>
                <a:spcPct val="20000"/>
              </a:spcBef>
              <a:spcAft>
                <a:spcPts val="0"/>
              </a:spcAft>
              <a:buClrTx/>
              <a:buSzPct val="90000"/>
              <a:buFontTx/>
              <a:buNone/>
              <a:tabLst/>
              <a:defRPr/>
            </a:pPr>
            <a:endParaRPr kumimoji="0" lang="en-US" sz="1765" b="0" i="0" u="none" strike="noStrike" kern="0" cap="none" spc="0" normalizeH="0" baseline="0" noProof="0">
              <a:ln>
                <a:noFill/>
              </a:ln>
              <a:solidFill>
                <a:srgbClr val="000000"/>
              </a:solidFill>
              <a:effectLst/>
              <a:uLnTx/>
              <a:uFillTx/>
              <a:latin typeface="Segoe UI"/>
              <a:ea typeface="+mn-ea"/>
              <a:cs typeface="Segoe UI Semibold" panose="020B0702040204020203" pitchFamily="34" charset="0"/>
            </a:endParaRPr>
          </a:p>
        </p:txBody>
      </p:sp>
    </p:spTree>
    <p:extLst>
      <p:ext uri="{BB962C8B-B14F-4D97-AF65-F5344CB8AC3E}">
        <p14:creationId xmlns:p14="http://schemas.microsoft.com/office/powerpoint/2010/main" val="3045339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840">
          <p15:clr>
            <a:srgbClr val="FBAE40"/>
          </p15:clr>
        </p15:guide>
        <p15:guide id="2" orient="horz" pos="2160">
          <p15:clr>
            <a:srgbClr val="FBAE4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2_Divider Slide 1">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221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840">
          <p15:clr>
            <a:srgbClr val="FBAE40"/>
          </p15:clr>
        </p15:guide>
        <p15:guide id="2" orient="horz" pos="2160">
          <p15:clr>
            <a:srgbClr val="FBAE40"/>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1_White Gradient Background 1">
    <p:bg>
      <p:bgPr>
        <a:solidFill>
          <a:schemeClr val="bg1">
            <a:alpha val="6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D3F9-ED63-EE50-B5FF-85A8ADED2CFB}"/>
              </a:ext>
            </a:extLst>
          </p:cNvPr>
          <p:cNvSpPr>
            <a:spLocks noGrp="1"/>
          </p:cNvSpPr>
          <p:nvPr>
            <p:ph type="title" hasCustomPrompt="1"/>
          </p:nvPr>
        </p:nvSpPr>
        <p:spPr>
          <a:xfrm>
            <a:off x="371475" y="375310"/>
            <a:ext cx="4019698" cy="332399"/>
          </a:xfrm>
          <a:prstGeom prst="rect">
            <a:avLst/>
          </a:prstGeom>
          <a:noFill/>
        </p:spPr>
        <p:txBody>
          <a:bodyPr wrap="square" lIns="0" tIns="0" rIns="0" bIns="0" anchor="b" anchorCtr="0">
            <a:spAutoFit/>
          </a:bodyPr>
          <a:lstStyle>
            <a:lvl1pPr>
              <a:defRPr sz="2400" b="1" spc="-50" baseline="0">
                <a:gradFill>
                  <a:gsLst>
                    <a:gs pos="62564">
                      <a:schemeClr val="tx1"/>
                    </a:gs>
                    <a:gs pos="55000">
                      <a:schemeClr val="tx1"/>
                    </a:gs>
                  </a:gsLst>
                  <a:lin ang="5400000" scaled="0"/>
                </a:gradFill>
                <a:latin typeface="Segoe Sans Text" pitchFamily="2" charset="0"/>
                <a:cs typeface="Segoe Sans Text" pitchFamily="2" charset="0"/>
              </a:defRPr>
            </a:lvl1pPr>
          </a:lstStyle>
          <a:p>
            <a:r>
              <a:rPr lang="en-US"/>
              <a:t>Title Slide</a:t>
            </a:r>
          </a:p>
        </p:txBody>
      </p:sp>
    </p:spTree>
    <p:extLst>
      <p:ext uri="{BB962C8B-B14F-4D97-AF65-F5344CB8AC3E}">
        <p14:creationId xmlns:p14="http://schemas.microsoft.com/office/powerpoint/2010/main" val="2504168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5753">
          <p15:clr>
            <a:srgbClr val="5ACBF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preserve="1" userDrawn="1">
  <p:cSld name="1_Blank Slide">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DBBDB04-7430-6AE6-B4CE-B234CB9CDA05}"/>
              </a:ext>
            </a:extLst>
          </p:cNvPr>
          <p:cNvSpPr>
            <a:spLocks noGrp="1"/>
          </p:cNvSpPr>
          <p:nvPr>
            <p:ph type="title" hasCustomPrompt="1"/>
          </p:nvPr>
        </p:nvSpPr>
        <p:spPr>
          <a:xfrm>
            <a:off x="371475" y="375310"/>
            <a:ext cx="4019698" cy="332399"/>
          </a:xfrm>
          <a:prstGeom prst="rect">
            <a:avLst/>
          </a:prstGeom>
          <a:noFill/>
        </p:spPr>
        <p:txBody>
          <a:bodyPr wrap="square" lIns="0" tIns="0" rIns="0" bIns="0" anchor="b" anchorCtr="0">
            <a:spAutoFit/>
          </a:bodyPr>
          <a:lstStyle>
            <a:lvl1pPr>
              <a:defRPr sz="2400" b="1" spc="-50" baseline="0">
                <a:gradFill>
                  <a:gsLst>
                    <a:gs pos="62564">
                      <a:schemeClr val="tx1"/>
                    </a:gs>
                    <a:gs pos="55000">
                      <a:schemeClr val="tx1"/>
                    </a:gs>
                  </a:gsLst>
                  <a:lin ang="5400000" scaled="0"/>
                </a:gradFill>
                <a:latin typeface="Segoe Sans Text" pitchFamily="2" charset="0"/>
                <a:cs typeface="Segoe Sans Text" pitchFamily="2" charset="0"/>
              </a:defRPr>
            </a:lvl1pPr>
          </a:lstStyle>
          <a:p>
            <a:r>
              <a:rPr lang="en-US"/>
              <a:t>Title Slide</a:t>
            </a:r>
          </a:p>
        </p:txBody>
      </p:sp>
    </p:spTree>
    <p:extLst>
      <p:ext uri="{BB962C8B-B14F-4D97-AF65-F5344CB8AC3E}">
        <p14:creationId xmlns:p14="http://schemas.microsoft.com/office/powerpoint/2010/main" val="3411763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457200"/>
            <a:ext cx="11018520" cy="498598"/>
          </a:xfrm>
          <a:prstGeom prst="rect">
            <a:avLst/>
          </a:prstGeo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a:prstGeom prst="rect">
            <a:avLst/>
          </a:prstGeo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2152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a:xfrm>
            <a:off x="588263" y="457200"/>
            <a:ext cx="11018520" cy="498598"/>
          </a:xfrm>
          <a:prstGeom prst="rect">
            <a:avLst/>
          </a:prstGeom>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242187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a:prstGeom prst="rect">
            <a:avLst/>
          </a:prstGeo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a:prstGeom prst="rect">
            <a:avLst/>
          </a:prstGeo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a:prstGeom prst="rect">
            <a:avLst/>
          </a:prstGeo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a:prstGeom prst="rect">
            <a:avLst/>
          </a:prstGeo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a:prstGeom prst="rect">
            <a:avLst/>
          </a:prstGeo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189166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1018520" cy="498598"/>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338313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3D0EB-49D8-2D29-22E9-E3562C116658}"/>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87749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8263" y="457200"/>
            <a:ext cx="11018520" cy="498598"/>
          </a:xfrm>
          <a:prstGeom prst="rect">
            <a:avLst/>
          </a:prstGeom>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a:prstGeom prst="rect">
            <a:avLst/>
          </a:prstGeo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0549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1_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8263" y="457200"/>
            <a:ext cx="11018520" cy="498598"/>
          </a:xfrm>
          <a:prstGeom prst="rect">
            <a:avLst/>
          </a:prstGeom>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a:prstGeom prst="rect">
            <a:avLst/>
          </a:prstGeo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1363FF4-6EF0-D2BC-8DFE-19CC89CD9276}"/>
              </a:ext>
            </a:extLst>
          </p:cNvPr>
          <p:cNvSpPr>
            <a:spLocks noGrp="1"/>
          </p:cNvSpPr>
          <p:nvPr>
            <p:ph type="body" sz="quarter" idx="11" hasCustomPrompt="1"/>
          </p:nvPr>
        </p:nvSpPr>
        <p:spPr>
          <a:xfrm>
            <a:off x="584200" y="292100"/>
            <a:ext cx="11018520" cy="153888"/>
          </a:xfrm>
          <a:prstGeom prst="rect">
            <a:avLst/>
          </a:prstGeo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87529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C003A-F0FD-1F6A-6A2B-60E9D8B82FC9}"/>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F4E11A1-07F3-7B4F-E88D-8865A456AECF}"/>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68498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3.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pic>
        <p:nvPicPr>
          <p:cNvPr id="2" name="MS logo gray - EMF">
            <a:extLst>
              <a:ext uri="{FF2B5EF4-FFF2-40B4-BE49-F238E27FC236}">
                <a16:creationId xmlns:a16="http://schemas.microsoft.com/office/drawing/2014/main" id="{962E076C-1667-BEC6-3C33-4778E7F6CD8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371475" y="6197092"/>
            <a:ext cx="1366440" cy="292608"/>
          </a:xfrm>
          <a:prstGeom prst="rect">
            <a:avLst/>
          </a:prstGeom>
        </p:spPr>
      </p:pic>
      <p:sp>
        <p:nvSpPr>
          <p:cNvPr id="4" name="Title 1">
            <a:extLst>
              <a:ext uri="{FF2B5EF4-FFF2-40B4-BE49-F238E27FC236}">
                <a16:creationId xmlns:a16="http://schemas.microsoft.com/office/drawing/2014/main" id="{BDBBDB04-7430-6AE6-B4CE-B234CB9CDA05}"/>
              </a:ext>
            </a:extLst>
          </p:cNvPr>
          <p:cNvSpPr>
            <a:spLocks noGrp="1"/>
          </p:cNvSpPr>
          <p:nvPr>
            <p:ph type="title" hasCustomPrompt="1"/>
          </p:nvPr>
        </p:nvSpPr>
        <p:spPr>
          <a:xfrm>
            <a:off x="371475" y="375310"/>
            <a:ext cx="4019698" cy="332399"/>
          </a:xfrm>
          <a:prstGeom prst="rect">
            <a:avLst/>
          </a:prstGeom>
          <a:noFill/>
        </p:spPr>
        <p:txBody>
          <a:bodyPr wrap="square" lIns="0" tIns="0" rIns="0" bIns="0" anchor="b" anchorCtr="0">
            <a:spAutoFit/>
          </a:bodyPr>
          <a:lstStyle>
            <a:lvl1pPr>
              <a:defRPr sz="2400" b="1" spc="-50" baseline="0">
                <a:gradFill>
                  <a:gsLst>
                    <a:gs pos="62564">
                      <a:schemeClr val="tx1"/>
                    </a:gs>
                    <a:gs pos="55000">
                      <a:schemeClr val="tx1"/>
                    </a:gs>
                  </a:gsLst>
                  <a:lin ang="5400000" scaled="0"/>
                </a:gradFill>
                <a:latin typeface="Segoe Sans Text" pitchFamily="2" charset="0"/>
                <a:cs typeface="Segoe Sans Text" pitchFamily="2" charset="0"/>
              </a:defRPr>
            </a:lvl1pPr>
          </a:lstStyle>
          <a:p>
            <a:r>
              <a:rPr lang="en-US"/>
              <a:t>Title Slide</a:t>
            </a:r>
          </a:p>
        </p:txBody>
      </p:sp>
    </p:spTree>
    <p:extLst>
      <p:ext uri="{BB962C8B-B14F-4D97-AF65-F5344CB8AC3E}">
        <p14:creationId xmlns:p14="http://schemas.microsoft.com/office/powerpoint/2010/main" val="692502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Instructions background">
    <p:bg>
      <p:bgRef idx="1002">
        <a:schemeClr val="bg2"/>
      </p:bgRef>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9289438-37A0-2B95-A984-946B360F37AF}"/>
              </a:ext>
            </a:extLst>
          </p:cNvPr>
          <p:cNvSpPr>
            <a:spLocks noGrp="1"/>
          </p:cNvSpPr>
          <p:nvPr>
            <p:ph type="title" hasCustomPrompt="1"/>
          </p:nvPr>
        </p:nvSpPr>
        <p:spPr>
          <a:xfrm>
            <a:off x="371475" y="375310"/>
            <a:ext cx="4019698" cy="332399"/>
          </a:xfrm>
          <a:prstGeom prst="rect">
            <a:avLst/>
          </a:prstGeom>
          <a:noFill/>
        </p:spPr>
        <p:txBody>
          <a:bodyPr wrap="square" lIns="0" tIns="0" rIns="0" bIns="0" anchor="b" anchorCtr="0">
            <a:spAutoFit/>
          </a:bodyPr>
          <a:lstStyle>
            <a:lvl1pPr>
              <a:defRPr sz="2400" b="1" spc="-50" baseline="0">
                <a:gradFill>
                  <a:gsLst>
                    <a:gs pos="62564">
                      <a:schemeClr val="tx1"/>
                    </a:gs>
                    <a:gs pos="55000">
                      <a:schemeClr val="tx1"/>
                    </a:gs>
                  </a:gsLst>
                  <a:lin ang="5400000" scaled="0"/>
                </a:gradFill>
                <a:latin typeface="Segoe Sans Text" pitchFamily="2" charset="0"/>
                <a:cs typeface="Segoe Sans Text" pitchFamily="2" charset="0"/>
              </a:defRPr>
            </a:lvl1pPr>
          </a:lstStyle>
          <a:p>
            <a:r>
              <a:rPr lang="en-US"/>
              <a:t>Title Slide</a:t>
            </a:r>
          </a:p>
        </p:txBody>
      </p:sp>
    </p:spTree>
    <p:extLst>
      <p:ext uri="{BB962C8B-B14F-4D97-AF65-F5344CB8AC3E}">
        <p14:creationId xmlns:p14="http://schemas.microsoft.com/office/powerpoint/2010/main" val="16003758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5753">
          <p15:clr>
            <a:srgbClr val="5ACBF0"/>
          </p15:clr>
        </p15:guide>
      </p15:sldGuideLst>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preserve="1" userDrawn="1">
  <p:cSld name="Closing logo slide">
    <p:bg>
      <p:bgPr>
        <a:solidFill>
          <a:srgbClr val="000000"/>
        </a:solidFill>
        <a:effectLst/>
      </p:bgPr>
    </p:bg>
    <p:spTree>
      <p:nvGrpSpPr>
        <p:cNvPr id="1" name=""/>
        <p:cNvGrpSpPr/>
        <p:nvPr/>
      </p:nvGrpSpPr>
      <p:grpSpPr>
        <a:xfrm>
          <a:off x="0" y="0"/>
          <a:ext cx="0" cy="0"/>
          <a:chOff x="0" y="0"/>
          <a:chExt cx="0" cy="0"/>
        </a:xfrm>
      </p:grpSpPr>
      <p:pic>
        <p:nvPicPr>
          <p:cNvPr id="3" name="MS logo white - EMF">
            <a:extLst>
              <a:ext uri="{FF2B5EF4-FFF2-40B4-BE49-F238E27FC236}">
                <a16:creationId xmlns:a16="http://schemas.microsoft.com/office/drawing/2014/main" id="{6560B973-89E8-E14C-B8EA-3C576B24DCE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4" name="Text Box 3">
            <a:extLst>
              <a:ext uri="{FF2B5EF4-FFF2-40B4-BE49-F238E27FC236}">
                <a16:creationId xmlns:a16="http://schemas.microsoft.com/office/drawing/2014/main" id="{0BC99FA4-ADBF-694A-B696-C06126278038}"/>
              </a:ext>
            </a:extLst>
          </p:cNvPr>
          <p:cNvSpPr txBox="1">
            <a:spLocks noChangeArrowheads="1"/>
          </p:cNvSpPr>
          <p:nvPr userDrawn="1"/>
        </p:nvSpPr>
        <p:spPr bwMode="blackWhite">
          <a:xfrm>
            <a:off x="584200" y="6446520"/>
            <a:ext cx="8193024" cy="153888"/>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1000">
                <a:solidFill>
                  <a:srgbClr val="FFFFFF"/>
                </a:solidFill>
                <a:cs typeface="Segoe UI" pitchFamily="34" charset="0"/>
              </a:rPr>
              <a:t>© Copyright Microsoft Corporation. All rights reserved. </a:t>
            </a:r>
          </a:p>
        </p:txBody>
      </p:sp>
    </p:spTree>
    <p:extLst>
      <p:ext uri="{BB962C8B-B14F-4D97-AF65-F5344CB8AC3E}">
        <p14:creationId xmlns:p14="http://schemas.microsoft.com/office/powerpoint/2010/main" val="30572714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6.xml><?xml version="1.0" encoding="utf-8"?>
<p:sldLayout xmlns:a="http://schemas.openxmlformats.org/drawingml/2006/main" xmlns:r="http://schemas.openxmlformats.org/officeDocument/2006/relationships" xmlns:p="http://schemas.openxmlformats.org/presentationml/2006/main" userDrawn="1">
  <p:cSld name="2_Blank Slide">
    <p:spTree>
      <p:nvGrpSpPr>
        <p:cNvPr id="1" name=""/>
        <p:cNvGrpSpPr/>
        <p:nvPr/>
      </p:nvGrpSpPr>
      <p:grpSpPr>
        <a:xfrm>
          <a:off x="0" y="0"/>
          <a:ext cx="0" cy="0"/>
          <a:chOff x="0" y="0"/>
          <a:chExt cx="0" cy="0"/>
        </a:xfrm>
      </p:grpSpPr>
      <p:pic>
        <p:nvPicPr>
          <p:cNvPr id="2" name="MS logo gray - EMF">
            <a:extLst>
              <a:ext uri="{FF2B5EF4-FFF2-40B4-BE49-F238E27FC236}">
                <a16:creationId xmlns:a16="http://schemas.microsoft.com/office/drawing/2014/main" id="{962E076C-1667-BEC6-3C33-4778E7F6CD8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371475" y="6197092"/>
            <a:ext cx="1366440" cy="292608"/>
          </a:xfrm>
          <a:prstGeom prst="rect">
            <a:avLst/>
          </a:prstGeom>
        </p:spPr>
      </p:pic>
    </p:spTree>
    <p:extLst>
      <p:ext uri="{BB962C8B-B14F-4D97-AF65-F5344CB8AC3E}">
        <p14:creationId xmlns:p14="http://schemas.microsoft.com/office/powerpoint/2010/main" val="2541734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7.xml><?xml version="1.0" encoding="utf-8"?>
<p:sldLayout xmlns:a="http://schemas.openxmlformats.org/drawingml/2006/main" xmlns:r="http://schemas.openxmlformats.org/officeDocument/2006/relationships" xmlns:p="http://schemas.openxmlformats.org/presentationml/2006/main" userDrawn="1">
  <p:cSld name="Title only , Dark backgroun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B11B85C6-C23C-00C3-F4AA-8F9893A3EB1D}"/>
              </a:ext>
            </a:extLst>
          </p:cNvPr>
          <p:cNvSpPr>
            <a:spLocks noGrp="1"/>
          </p:cNvSpPr>
          <p:nvPr userDrawn="1">
            <p:ph type="title" hasCustomPrompt="1"/>
          </p:nvPr>
        </p:nvSpPr>
        <p:spPr>
          <a:xfrm>
            <a:off x="588263" y="585217"/>
            <a:ext cx="11006292" cy="492443"/>
          </a:xfrm>
        </p:spPr>
        <p:txBody>
          <a:bodyPr/>
          <a:lstStyle>
            <a:lvl1pPr>
              <a:tabLst>
                <a:tab pos="1957733" algn="l"/>
              </a:tabLst>
              <a:defRPr sz="3200"/>
            </a:lvl1pPr>
          </a:lstStyle>
          <a:p>
            <a:r>
              <a:rPr lang="en-US"/>
              <a:t>Title</a:t>
            </a:r>
          </a:p>
        </p:txBody>
      </p:sp>
    </p:spTree>
    <p:extLst>
      <p:ext uri="{BB962C8B-B14F-4D97-AF65-F5344CB8AC3E}">
        <p14:creationId xmlns:p14="http://schemas.microsoft.com/office/powerpoint/2010/main" val="3595432043"/>
      </p:ext>
    </p:extLst>
  </p:cSld>
  <p:clrMapOvr>
    <a:masterClrMapping/>
  </p:clrMapOvr>
  <p:transition>
    <p:fade/>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userDrawn="1">
  <p:cSld name="Blank_Dar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037962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userDrawn="1">
  <p:cSld name="Closing logo slide 4">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3" name="Picture 2" descr="A logo of a company&#10;&#10;Description automatically generated">
            <a:extLst>
              <a:ext uri="{FF2B5EF4-FFF2-40B4-BE49-F238E27FC236}">
                <a16:creationId xmlns:a16="http://schemas.microsoft.com/office/drawing/2014/main" id="{4534E625-EB36-6072-5763-4837D265440F}"/>
              </a:ext>
            </a:extLst>
          </p:cNvPr>
          <p:cNvPicPr>
            <a:picLocks/>
          </p:cNvPicPr>
          <p:nvPr userDrawn="1"/>
        </p:nvPicPr>
        <p:blipFill rotWithShape="1">
          <a:blip r:embed="rId2" cstate="screen">
            <a:extLst>
              <a:ext uri="{28A0092B-C50C-407E-A947-70E740481C1C}">
                <a14:useLocalDpi xmlns:a14="http://schemas.microsoft.com/office/drawing/2010/main"/>
              </a:ext>
            </a:extLst>
          </a:blip>
          <a:srcRect/>
          <a:stretch/>
        </p:blipFill>
        <p:spPr>
          <a:xfrm>
            <a:off x="594360" y="457200"/>
            <a:ext cx="1373307" cy="292608"/>
          </a:xfrm>
          <a:prstGeom prst="rect">
            <a:avLst/>
          </a:prstGeom>
        </p:spPr>
      </p:pic>
    </p:spTree>
    <p:extLst>
      <p:ext uri="{BB962C8B-B14F-4D97-AF65-F5344CB8AC3E}">
        <p14:creationId xmlns:p14="http://schemas.microsoft.com/office/powerpoint/2010/main" val="172911628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40.xml><?xml version="1.0" encoding="utf-8"?>
<p:sldLayout xmlns:a="http://schemas.openxmlformats.org/drawingml/2006/main" xmlns:r="http://schemas.openxmlformats.org/officeDocument/2006/relationships" xmlns:p="http://schemas.openxmlformats.org/presentationml/2006/main" userDrawn="1">
  <p:cSld name="Title Only_Dark">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1E99787-8C88-00B6-2AB5-4A089E136A08}"/>
              </a:ext>
            </a:extLst>
          </p:cNvPr>
          <p:cNvSpPr>
            <a:spLocks noGrp="1"/>
          </p:cNvSpPr>
          <p:nvPr>
            <p:ph type="title" hasCustomPrompt="1"/>
          </p:nvPr>
        </p:nvSpPr>
        <p:spPr>
          <a:xfrm>
            <a:off x="588263" y="457200"/>
            <a:ext cx="11018520" cy="553998"/>
          </a:xfrm>
        </p:spPr>
        <p:txBody>
          <a:bodyPr/>
          <a:lstStyle>
            <a:lvl1pPr>
              <a:defRPr>
                <a:solidFill>
                  <a:schemeClr val="bg1"/>
                </a:solidFill>
              </a:defRPr>
            </a:lvl1pPr>
          </a:lstStyle>
          <a:p>
            <a:r>
              <a:rPr lang="en-US"/>
              <a:t>Click to edit title style</a:t>
            </a:r>
          </a:p>
        </p:txBody>
      </p:sp>
    </p:spTree>
    <p:extLst>
      <p:ext uri="{BB962C8B-B14F-4D97-AF65-F5344CB8AC3E}">
        <p14:creationId xmlns:p14="http://schemas.microsoft.com/office/powerpoint/2010/main" val="279307380"/>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Walk-in">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7B930E7F-5B91-31B0-B67D-DB8C41E881C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pic>
        <p:nvPicPr>
          <p:cNvPr id="4" name="Picture 3" descr="Microsoft Learn&#10;Spark possibility">
            <a:extLst>
              <a:ext uri="{FF2B5EF4-FFF2-40B4-BE49-F238E27FC236}">
                <a16:creationId xmlns:a16="http://schemas.microsoft.com/office/drawing/2014/main" id="{5DD74BAF-F737-DF24-4119-69612D6CEE2E}"/>
              </a:ext>
            </a:extLst>
          </p:cNvPr>
          <p:cNvPicPr>
            <a:picLocks noGrp="1" noRot="1" noMove="1" noResize="1" noEditPoints="1" noAdjustHandles="1" noChangeArrowheads="1" noChangeShapeType="1" noCrop="1"/>
          </p:cNvPicPr>
          <p:nvPr userDrawn="1"/>
        </p:nvPicPr>
        <p:blipFill>
          <a:blip r:embed="rId3"/>
          <a:srcRect/>
          <a:stretch/>
        </p:blipFill>
        <p:spPr>
          <a:xfrm>
            <a:off x="223228" y="2573202"/>
            <a:ext cx="5344642" cy="1681957"/>
          </a:xfrm>
          <a:prstGeom prst="rect">
            <a:avLst/>
          </a:prstGeom>
        </p:spPr>
      </p:pic>
    </p:spTree>
    <p:extLst>
      <p:ext uri="{BB962C8B-B14F-4D97-AF65-F5344CB8AC3E}">
        <p14:creationId xmlns:p14="http://schemas.microsoft.com/office/powerpoint/2010/main" val="170503083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1_Walk-in">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7B930E7F-5B91-31B0-B67D-DB8C41E881C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12" name="Title 1">
            <a:extLst>
              <a:ext uri="{FF2B5EF4-FFF2-40B4-BE49-F238E27FC236}">
                <a16:creationId xmlns:a16="http://schemas.microsoft.com/office/drawing/2014/main" id="{C419B008-216D-CA1F-2D39-75B36E6A6972}"/>
              </a:ext>
            </a:extLst>
          </p:cNvPr>
          <p:cNvSpPr>
            <a:spLocks noGrp="1"/>
          </p:cNvSpPr>
          <p:nvPr>
            <p:ph type="title" hasCustomPrompt="1"/>
          </p:nvPr>
        </p:nvSpPr>
        <p:spPr>
          <a:xfrm>
            <a:off x="588263" y="2573338"/>
            <a:ext cx="11021125" cy="1676929"/>
          </a:xfrm>
        </p:spPr>
        <p:txBody>
          <a:bodyPr wrap="square" anchor="b" anchorCtr="0">
            <a:noAutofit/>
          </a:bodyPr>
          <a:lstStyle>
            <a:lvl1pPr>
              <a:lnSpc>
                <a:spcPct val="90000"/>
              </a:lnSpc>
              <a:defRPr sz="4800">
                <a:solidFill>
                  <a:schemeClr val="tx1"/>
                </a:solidFill>
              </a:defRPr>
            </a:lvl1pPr>
          </a:lstStyle>
          <a:p>
            <a:r>
              <a:rPr lang="en-US"/>
              <a:t>Microsoft Learn</a:t>
            </a:r>
            <a:br>
              <a:rPr lang="en-US"/>
            </a:br>
            <a:r>
              <a:rPr lang="en-US"/>
              <a:t>presentation title or event name</a:t>
            </a:r>
          </a:p>
        </p:txBody>
      </p:sp>
      <p:sp>
        <p:nvSpPr>
          <p:cNvPr id="13" name="Text Placeholder 4">
            <a:extLst>
              <a:ext uri="{FF2B5EF4-FFF2-40B4-BE49-F238E27FC236}">
                <a16:creationId xmlns:a16="http://schemas.microsoft.com/office/drawing/2014/main" id="{AA0EBFEA-E746-E760-148D-6B55E33CE98B}"/>
              </a:ext>
            </a:extLst>
          </p:cNvPr>
          <p:cNvSpPr>
            <a:spLocks noGrp="1"/>
          </p:cNvSpPr>
          <p:nvPr>
            <p:ph type="body" sz="quarter" idx="12" hasCustomPrompt="1"/>
          </p:nvPr>
        </p:nvSpPr>
        <p:spPr>
          <a:xfrm>
            <a:off x="582043" y="4445908"/>
            <a:ext cx="11021124" cy="307777"/>
          </a:xfrm>
          <a:noFill/>
        </p:spPr>
        <p:txBody>
          <a:bodyPr wrap="square" lIns="0" tIns="0" rIns="0" bIns="0">
            <a:spAutoFit/>
          </a:bodyPr>
          <a:lstStyle>
            <a:lvl1pPr marL="0" indent="0">
              <a:spcBef>
                <a:spcPts val="0"/>
              </a:spcBef>
              <a:buNone/>
              <a:defRPr sz="2000" spc="0" baseline="0">
                <a:solidFill>
                  <a:schemeClr val="tx1"/>
                </a:solidFill>
                <a:latin typeface="+mn-lt"/>
                <a:cs typeface="Segoe UI" panose="020B0502040204020203" pitchFamily="34" charset="0"/>
              </a:defRPr>
            </a:lvl1pPr>
          </a:lstStyle>
          <a:p>
            <a:pPr lvl="0"/>
            <a:r>
              <a:rPr lang="en-US"/>
              <a:t>Speaker name or subtitle</a:t>
            </a:r>
          </a:p>
        </p:txBody>
      </p:sp>
    </p:spTree>
    <p:extLst>
      <p:ext uri="{BB962C8B-B14F-4D97-AF65-F5344CB8AC3E}">
        <p14:creationId xmlns:p14="http://schemas.microsoft.com/office/powerpoint/2010/main" val="157793837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5253737" cy="1107996"/>
          </a:xfrm>
        </p:spPr>
        <p:txBody>
          <a:bodyPr wrap="square" anchor="b" anchorCtr="0">
            <a:spAutoFit/>
          </a:bodyPr>
          <a:lstStyle>
            <a:lvl1pPr>
              <a:lnSpc>
                <a:spcPct val="100000"/>
              </a:lnSpc>
              <a:defRPr sz="3600">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3" y="3962400"/>
            <a:ext cx="5249572" cy="307777"/>
          </a:xfrm>
          <a:noFill/>
        </p:spPr>
        <p:txBody>
          <a:bodyPr wrap="square" lIns="0" tIns="0" rIns="0" bIns="0">
            <a:spAutoFit/>
          </a:bodyPr>
          <a:lstStyle>
            <a:lvl1pPr marL="0" indent="0">
              <a:spcBef>
                <a:spcPts val="0"/>
              </a:spcBef>
              <a:buNone/>
              <a:defRPr sz="2000" spc="0" baseline="0">
                <a:solidFill>
                  <a:schemeClr val="tx1"/>
                </a:solidFill>
                <a:latin typeface="+mn-lt"/>
                <a:cs typeface="Segoe UI" panose="020B0502040204020203" pitchFamily="34" charset="0"/>
              </a:defRPr>
            </a:lvl1pPr>
          </a:lstStyle>
          <a:p>
            <a:pPr lvl="0"/>
            <a:r>
              <a:rPr lang="en-US"/>
              <a:t>Speaker name or subtitle</a:t>
            </a:r>
          </a:p>
        </p:txBody>
      </p:sp>
      <p:pic>
        <p:nvPicPr>
          <p:cNvPr id="7" name="MS logo gray - EMF" descr="Microsoft logo, gray text version">
            <a:extLst>
              <a:ext uri="{FF2B5EF4-FFF2-40B4-BE49-F238E27FC236}">
                <a16:creationId xmlns:a16="http://schemas.microsoft.com/office/drawing/2014/main" id="{7B930E7F-5B91-31B0-B67D-DB8C41E881C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4918933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5253737" cy="1107996"/>
          </a:xfrm>
        </p:spPr>
        <p:txBody>
          <a:bodyPr wrap="square" anchor="b" anchorCtr="0">
            <a:spAutoFit/>
          </a:bodyPr>
          <a:lstStyle>
            <a:lvl1pPr algn="l" defTabSz="932742" rtl="0" eaLnBrk="1" latinLnBrk="0" hangingPunct="1">
              <a:lnSpc>
                <a:spcPct val="10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2043" y="3962400"/>
            <a:ext cx="5249572" cy="307777"/>
          </a:xfrm>
          <a:noFill/>
        </p:spPr>
        <p:txBody>
          <a:bodyPr wrap="square" lIns="0" tIns="0" rIns="0" bIns="0">
            <a:spAutoFit/>
          </a:bodyPr>
          <a:lstStyle>
            <a:lvl1pPr marL="0" indent="0">
              <a:spcBef>
                <a:spcPts val="0"/>
              </a:spcBef>
              <a:buNone/>
              <a:defRPr sz="2000" spc="0" baseline="0">
                <a:solidFill>
                  <a:schemeClr val="tx1"/>
                </a:solidFill>
                <a:latin typeface="+mn-lt"/>
                <a:cs typeface="Segoe UI" panose="020B0502040204020203" pitchFamily="34" charset="0"/>
              </a:defRPr>
            </a:lvl1pPr>
          </a:lstStyle>
          <a:p>
            <a:pPr lvl="0"/>
            <a:r>
              <a:rPr lang="en-US"/>
              <a:t>Speaker name or subtitle</a:t>
            </a:r>
          </a:p>
        </p:txBody>
      </p:sp>
      <p:pic>
        <p:nvPicPr>
          <p:cNvPr id="6" name="MS logo gray - EMF" descr="Microsoft logo, gray text version">
            <a:extLst>
              <a:ext uri="{FF2B5EF4-FFF2-40B4-BE49-F238E27FC236}">
                <a16:creationId xmlns:a16="http://schemas.microsoft.com/office/drawing/2014/main" id="{418948DF-F884-6F7D-BBB8-7CABA6572847}"/>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6910439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Title Slide 3">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F6A99E2-B1B8-F05E-79FB-6E5F6BA2198F}"/>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a:xfrm>
            <a:off x="0" y="0"/>
            <a:ext cx="12191999" cy="6858000"/>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979539"/>
            <a:ext cx="8680865" cy="553998"/>
          </a:xfrm>
        </p:spPr>
        <p:txBody>
          <a:bodyPr wrap="square" anchor="b" anchorCtr="0">
            <a:spAutoFit/>
          </a:bodyPr>
          <a:lstStyle>
            <a:lvl1pPr algn="l" defTabSz="932742" rtl="0" eaLnBrk="1" latinLnBrk="0" hangingPunct="1">
              <a:lnSpc>
                <a:spcPct val="10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8673983" cy="307777"/>
          </a:xfrm>
          <a:noFill/>
        </p:spPr>
        <p:txBody>
          <a:bodyPr wrap="square" lIns="0" tIns="0" rIns="0" bIns="0">
            <a:spAutoFit/>
          </a:bodyPr>
          <a:lstStyle>
            <a:lvl1pPr marL="0" indent="0">
              <a:spcBef>
                <a:spcPts val="0"/>
              </a:spcBef>
              <a:buNone/>
              <a:defRPr sz="2000" spc="0" baseline="0">
                <a:solidFill>
                  <a:schemeClr val="tx1"/>
                </a:solidFill>
                <a:latin typeface="+mn-lt"/>
                <a:cs typeface="Segoe UI" panose="020B0502040204020203" pitchFamily="34" charset="0"/>
              </a:defRPr>
            </a:lvl1pPr>
          </a:lstStyle>
          <a:p>
            <a:pPr lvl="0"/>
            <a:r>
              <a:rPr lang="en-US"/>
              <a:t>Speaker name or subtitle</a:t>
            </a:r>
          </a:p>
        </p:txBody>
      </p:sp>
      <p:pic>
        <p:nvPicPr>
          <p:cNvPr id="6" name="MS logo gray - EMF" descr="Microsoft logo, gray text version">
            <a:extLst>
              <a:ext uri="{FF2B5EF4-FFF2-40B4-BE49-F238E27FC236}">
                <a16:creationId xmlns:a16="http://schemas.microsoft.com/office/drawing/2014/main" id="{418948DF-F884-6F7D-BBB8-7CABA6572847}"/>
              </a:ext>
            </a:extLst>
          </p:cNvPr>
          <p:cNvPicPr>
            <a:picLocks noChangeAspect="1"/>
          </p:cNvPicPr>
          <p:nvPr userDrawn="1"/>
        </p:nvPicPr>
        <p:blipFill>
          <a:blip r:embed="rId3"/>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129453377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Title Slid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518B55A-6C79-359D-87CF-515B5B5F6EFD}"/>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a:xfrm>
            <a:off x="0" y="0"/>
            <a:ext cx="12191999" cy="6858000"/>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979539"/>
            <a:ext cx="8260462" cy="553998"/>
          </a:xfrm>
        </p:spPr>
        <p:txBody>
          <a:bodyPr wrap="square" anchor="b" anchorCtr="0">
            <a:spAutoFit/>
          </a:bodyPr>
          <a:lstStyle>
            <a:lvl1pPr algn="l" defTabSz="932742" rtl="0" eaLnBrk="1" latinLnBrk="0" hangingPunct="1">
              <a:lnSpc>
                <a:spcPct val="10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Event name or presentation title </a:t>
            </a:r>
          </a:p>
        </p:txBody>
      </p:sp>
      <p:pic>
        <p:nvPicPr>
          <p:cNvPr id="6" name="MS logo gray - EMF" descr="Microsoft logo, gray text version">
            <a:extLst>
              <a:ext uri="{FF2B5EF4-FFF2-40B4-BE49-F238E27FC236}">
                <a16:creationId xmlns:a16="http://schemas.microsoft.com/office/drawing/2014/main" id="{418948DF-F884-6F7D-BBB8-7CABA6572847}"/>
              </a:ext>
            </a:extLst>
          </p:cNvPr>
          <p:cNvPicPr>
            <a:picLocks noChangeAspect="1"/>
          </p:cNvPicPr>
          <p:nvPr userDrawn="1"/>
        </p:nvPicPr>
        <p:blipFill>
          <a:blip r:embed="rId3"/>
          <a:stretch>
            <a:fillRect/>
          </a:stretch>
        </p:blipFill>
        <p:spPr bwMode="black">
          <a:xfrm>
            <a:off x="584200" y="585788"/>
            <a:ext cx="1366440" cy="292608"/>
          </a:xfrm>
          <a:prstGeom prst="rect">
            <a:avLst/>
          </a:prstGeom>
        </p:spPr>
      </p:pic>
      <p:cxnSp>
        <p:nvCxnSpPr>
          <p:cNvPr id="12" name="Straight Connector 11">
            <a:extLst>
              <a:ext uri="{FF2B5EF4-FFF2-40B4-BE49-F238E27FC236}">
                <a16:creationId xmlns:a16="http://schemas.microsoft.com/office/drawing/2014/main" id="{731143F6-2E66-B7DD-83D0-10E3BEE182CA}"/>
              </a:ext>
              <a:ext uri="{C183D7F6-B498-43B3-948B-1728B52AA6E4}">
                <adec:decorative xmlns:adec="http://schemas.microsoft.com/office/drawing/2017/decorative" val="1"/>
              </a:ext>
            </a:extLst>
          </p:cNvPr>
          <p:cNvCxnSpPr>
            <a:cxnSpLocks/>
          </p:cNvCxnSpPr>
          <p:nvPr userDrawn="1"/>
        </p:nvCxnSpPr>
        <p:spPr>
          <a:xfrm>
            <a:off x="585216" y="3915473"/>
            <a:ext cx="3182112" cy="0"/>
          </a:xfrm>
          <a:prstGeom prst="line">
            <a:avLst/>
          </a:prstGeom>
          <a:ln w="76200" cap="rnd">
            <a:gradFill>
              <a:gsLst>
                <a:gs pos="0">
                  <a:srgbClr val="FFA38B"/>
                </a:gs>
                <a:gs pos="97531">
                  <a:srgbClr val="8DC8E8"/>
                </a:gs>
                <a:gs pos="65000">
                  <a:srgbClr val="CD9BCF"/>
                </a:gs>
                <a:gs pos="34000">
                  <a:srgbClr val="FFB3BB"/>
                </a:gs>
              </a:gsLst>
              <a:lin ang="3900000" scaled="0"/>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D47B2CB-325C-5073-D8C2-698C29B7BD94}"/>
              </a:ext>
            </a:extLst>
          </p:cNvPr>
          <p:cNvSpPr>
            <a:spLocks noGrp="1"/>
          </p:cNvSpPr>
          <p:nvPr>
            <p:ph type="body" sz="quarter" idx="13" hasCustomPrompt="1"/>
          </p:nvPr>
        </p:nvSpPr>
        <p:spPr>
          <a:xfrm>
            <a:off x="582042" y="4262120"/>
            <a:ext cx="8253913" cy="307777"/>
          </a:xfrm>
          <a:noFill/>
        </p:spPr>
        <p:txBody>
          <a:bodyPr wrap="square" lIns="0" tIns="0" rIns="0" bIns="0">
            <a:spAutoFit/>
          </a:bodyPr>
          <a:lstStyle>
            <a:lvl1pPr marL="0" indent="0">
              <a:spcBef>
                <a:spcPts val="600"/>
              </a:spcBef>
              <a:buNone/>
              <a:defRPr sz="2000" spc="0" baseline="0">
                <a:solidFill>
                  <a:schemeClr val="tx1"/>
                </a:solidFill>
                <a:latin typeface="+mn-lt"/>
                <a:cs typeface="Segoe UI" panose="020B0502040204020203" pitchFamily="34" charset="0"/>
              </a:defRPr>
            </a:lvl1pPr>
          </a:lstStyle>
          <a:p>
            <a:pPr lvl="0"/>
            <a:r>
              <a:rPr lang="en-US"/>
              <a:t>Speaker name or subtitle</a:t>
            </a:r>
          </a:p>
        </p:txBody>
      </p:sp>
    </p:spTree>
    <p:extLst>
      <p:ext uri="{BB962C8B-B14F-4D97-AF65-F5344CB8AC3E}">
        <p14:creationId xmlns:p14="http://schemas.microsoft.com/office/powerpoint/2010/main" val="243726222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Title Slide 5">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CC7D666-BCD6-C322-9710-8EA204E6238D}"/>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a:xfrm>
            <a:off x="1" y="0"/>
            <a:ext cx="12191996" cy="685799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5253737" cy="1107996"/>
          </a:xfrm>
        </p:spPr>
        <p:txBody>
          <a:bodyPr wrap="square" anchor="b" anchorCtr="0">
            <a:spAutoFit/>
          </a:bodyPr>
          <a:lstStyle>
            <a:lvl1pPr algn="l" defTabSz="932742" rtl="0" eaLnBrk="1" latinLnBrk="0" hangingPunct="1">
              <a:lnSpc>
                <a:spcPct val="10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2043" y="3962400"/>
            <a:ext cx="5249572" cy="307777"/>
          </a:xfrm>
          <a:noFill/>
        </p:spPr>
        <p:txBody>
          <a:bodyPr wrap="square" lIns="0" tIns="0" rIns="0" bIns="0">
            <a:spAutoFit/>
          </a:bodyPr>
          <a:lstStyle>
            <a:lvl1pPr marL="0" indent="0">
              <a:spcBef>
                <a:spcPts val="0"/>
              </a:spcBef>
              <a:buNone/>
              <a:defRPr sz="2000" spc="0" baseline="0">
                <a:solidFill>
                  <a:schemeClr val="tx1"/>
                </a:solidFill>
                <a:latin typeface="+mn-lt"/>
                <a:cs typeface="Segoe UI" panose="020B0502040204020203" pitchFamily="34" charset="0"/>
              </a:defRPr>
            </a:lvl1pPr>
          </a:lstStyle>
          <a:p>
            <a:pPr lvl="0"/>
            <a:r>
              <a:rPr lang="en-US"/>
              <a:t>Speaker name or subtitle</a:t>
            </a:r>
          </a:p>
        </p:txBody>
      </p:sp>
      <p:pic>
        <p:nvPicPr>
          <p:cNvPr id="6" name="MS logo gray - EMF" descr="Microsoft logo, gray text version">
            <a:extLst>
              <a:ext uri="{FF2B5EF4-FFF2-40B4-BE49-F238E27FC236}">
                <a16:creationId xmlns:a16="http://schemas.microsoft.com/office/drawing/2014/main" id="{418948DF-F884-6F7D-BBB8-7CABA6572847}"/>
              </a:ext>
            </a:extLst>
          </p:cNvPr>
          <p:cNvPicPr>
            <a:picLocks noChangeAspect="1"/>
          </p:cNvPicPr>
          <p:nvPr userDrawn="1"/>
        </p:nvPicPr>
        <p:blipFill>
          <a:blip r:embed="rId3"/>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6757235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2_Title Slide 5">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3A552F5-A279-E01D-8684-06A66C8E3A38}"/>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4" y="2425541"/>
            <a:ext cx="4419602" cy="1107996"/>
          </a:xfrm>
        </p:spPr>
        <p:txBody>
          <a:bodyPr wrap="square" anchor="b" anchorCtr="0">
            <a:spAutoFit/>
          </a:bodyPr>
          <a:lstStyle>
            <a:lvl1pPr algn="l" defTabSz="932742" rtl="0" eaLnBrk="1" latinLnBrk="0" hangingPunct="1">
              <a:lnSpc>
                <a:spcPct val="10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2044" y="3962400"/>
            <a:ext cx="4419602" cy="307777"/>
          </a:xfrm>
          <a:noFill/>
        </p:spPr>
        <p:txBody>
          <a:bodyPr wrap="square" lIns="0" tIns="0" rIns="0" bIns="0">
            <a:spAutoFit/>
          </a:bodyPr>
          <a:lstStyle>
            <a:lvl1pPr marL="0" indent="0">
              <a:spcBef>
                <a:spcPts val="0"/>
              </a:spcBef>
              <a:buNone/>
              <a:defRPr sz="2000" spc="0" baseline="0">
                <a:solidFill>
                  <a:schemeClr val="tx1"/>
                </a:solidFill>
                <a:latin typeface="+mn-lt"/>
                <a:cs typeface="Segoe UI" panose="020B0502040204020203" pitchFamily="34" charset="0"/>
              </a:defRPr>
            </a:lvl1pPr>
          </a:lstStyle>
          <a:p>
            <a:pPr lvl="0"/>
            <a:r>
              <a:rPr lang="en-US"/>
              <a:t>Speaker name or subtitle</a:t>
            </a:r>
          </a:p>
        </p:txBody>
      </p:sp>
      <p:pic>
        <p:nvPicPr>
          <p:cNvPr id="6" name="MS logo gray - EMF" descr="Microsoft logo, gray text version">
            <a:extLst>
              <a:ext uri="{FF2B5EF4-FFF2-40B4-BE49-F238E27FC236}">
                <a16:creationId xmlns:a16="http://schemas.microsoft.com/office/drawing/2014/main" id="{418948DF-F884-6F7D-BBB8-7CABA6572847}"/>
              </a:ext>
            </a:extLst>
          </p:cNvPr>
          <p:cNvPicPr>
            <a:picLocks noChangeAspect="1"/>
          </p:cNvPicPr>
          <p:nvPr userDrawn="1"/>
        </p:nvPicPr>
        <p:blipFill>
          <a:blip r:embed="rId3"/>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9495877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Title Slid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339337" cy="1107996"/>
          </a:xfrm>
        </p:spPr>
        <p:txBody>
          <a:bodyPr wrap="square" anchor="b" anchorCtr="0">
            <a:spAutoFit/>
          </a:bodyPr>
          <a:lstStyle>
            <a:lvl1pPr algn="l" defTabSz="932742" rtl="0" eaLnBrk="1" latinLnBrk="0" hangingPunct="1">
              <a:lnSpc>
                <a:spcPct val="10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2043" y="4260778"/>
            <a:ext cx="4335897" cy="307777"/>
          </a:xfrm>
          <a:noFill/>
        </p:spPr>
        <p:txBody>
          <a:bodyPr wrap="square" lIns="0" tIns="0" rIns="0" bIns="0">
            <a:spAutoFit/>
          </a:bodyPr>
          <a:lstStyle>
            <a:lvl1pPr marL="0" indent="0">
              <a:spcBef>
                <a:spcPts val="0"/>
              </a:spcBef>
              <a:buNone/>
              <a:defRPr sz="2000" spc="0" baseline="0">
                <a:solidFill>
                  <a:schemeClr val="tx1"/>
                </a:solidFill>
                <a:latin typeface="+mn-lt"/>
                <a:cs typeface="Segoe UI" panose="020B0502040204020203" pitchFamily="34" charset="0"/>
              </a:defRPr>
            </a:lvl1pPr>
          </a:lstStyle>
          <a:p>
            <a:pPr lvl="0"/>
            <a:r>
              <a:rPr lang="en-US"/>
              <a:t>Speaker name or subtitle</a:t>
            </a:r>
          </a:p>
        </p:txBody>
      </p:sp>
      <p:pic>
        <p:nvPicPr>
          <p:cNvPr id="6" name="MS logo gray - EMF" descr="Microsoft logo, gray text version">
            <a:extLst>
              <a:ext uri="{FF2B5EF4-FFF2-40B4-BE49-F238E27FC236}">
                <a16:creationId xmlns:a16="http://schemas.microsoft.com/office/drawing/2014/main" id="{418948DF-F884-6F7D-BBB8-7CABA6572847}"/>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cxnSp>
        <p:nvCxnSpPr>
          <p:cNvPr id="8" name="Straight Connector 7">
            <a:extLst>
              <a:ext uri="{FF2B5EF4-FFF2-40B4-BE49-F238E27FC236}">
                <a16:creationId xmlns:a16="http://schemas.microsoft.com/office/drawing/2014/main" id="{D9E5E791-B100-3AA7-21F7-E48EDD0B5D63}"/>
              </a:ext>
              <a:ext uri="{C183D7F6-B498-43B3-948B-1728B52AA6E4}">
                <adec:decorative xmlns:adec="http://schemas.microsoft.com/office/drawing/2017/decorative" val="1"/>
              </a:ext>
            </a:extLst>
          </p:cNvPr>
          <p:cNvCxnSpPr>
            <a:cxnSpLocks/>
          </p:cNvCxnSpPr>
          <p:nvPr userDrawn="1"/>
        </p:nvCxnSpPr>
        <p:spPr>
          <a:xfrm>
            <a:off x="585216" y="3915473"/>
            <a:ext cx="3182112" cy="0"/>
          </a:xfrm>
          <a:prstGeom prst="line">
            <a:avLst/>
          </a:prstGeom>
          <a:ln w="76200" cap="rnd">
            <a:gradFill>
              <a:gsLst>
                <a:gs pos="0">
                  <a:srgbClr val="FFA38B"/>
                </a:gs>
                <a:gs pos="97531">
                  <a:srgbClr val="8DC8E8"/>
                </a:gs>
                <a:gs pos="65000">
                  <a:srgbClr val="CD9BCF"/>
                </a:gs>
                <a:gs pos="34000">
                  <a:srgbClr val="FFB3BB"/>
                </a:gs>
              </a:gsLst>
              <a:lin ang="3900000" scaled="0"/>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508825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Title and Content_Microso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hasCustomPrompt="1"/>
          </p:nvPr>
        </p:nvSpPr>
        <p:spPr>
          <a:xfrm>
            <a:off x="588263" y="457200"/>
            <a:ext cx="11018520" cy="553998"/>
          </a:xfrm>
        </p:spPr>
        <p:txBody>
          <a:bodyPr/>
          <a:lstStyle>
            <a:lvl1pPr>
              <a:lnSpc>
                <a:spcPct val="100000"/>
              </a:lnSpc>
              <a:defRPr sz="3600">
                <a:solidFill>
                  <a:schemeClr val="tx1"/>
                </a:solidFill>
              </a:defRPr>
            </a:lvl1pPr>
          </a:lstStyle>
          <a:p>
            <a:r>
              <a:rPr lang="en-US"/>
              <a:t>Click to edit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hasCustomPrompt="1"/>
          </p:nvPr>
        </p:nvSpPr>
        <p:spPr>
          <a:xfrm>
            <a:off x="584200" y="1435100"/>
            <a:ext cx="11018838" cy="1612749"/>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167627737"/>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hasCustomPrompt="1"/>
          </p:nvPr>
        </p:nvSpPr>
        <p:spPr/>
        <p:txBody>
          <a:bodyPr/>
          <a:lstStyle>
            <a:lvl1pPr>
              <a:defRPr>
                <a:solidFill>
                  <a:schemeClr val="tx1"/>
                </a:solidFill>
              </a:defRPr>
            </a:lvl1pPr>
          </a:lstStyle>
          <a:p>
            <a:r>
              <a:rPr lang="en-US"/>
              <a:t>Click to edit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hasCustomPrompt="1"/>
          </p:nvPr>
        </p:nvSpPr>
        <p:spPr>
          <a:xfrm>
            <a:off x="584200" y="1435100"/>
            <a:ext cx="11018838" cy="161274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233315167"/>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hasCustomPrompt="1"/>
          </p:nvPr>
        </p:nvSpPr>
        <p:spPr/>
        <p:txBody>
          <a:bodyPr/>
          <a:lstStyle>
            <a:lvl1pPr>
              <a:defRPr>
                <a:solidFill>
                  <a:schemeClr val="tx1"/>
                </a:solidFill>
              </a:defRPr>
            </a:lvl1pPr>
          </a:lstStyle>
          <a:p>
            <a:r>
              <a:rPr lang="en-US"/>
              <a:t>Click to edit title style</a:t>
            </a:r>
          </a:p>
        </p:txBody>
      </p:sp>
      <p:sp>
        <p:nvSpPr>
          <p:cNvPr id="7" name="Text Placeholder 3">
            <a:extLst>
              <a:ext uri="{FF2B5EF4-FFF2-40B4-BE49-F238E27FC236}">
                <a16:creationId xmlns:a16="http://schemas.microsoft.com/office/drawing/2014/main" id="{86F2E5AA-B8E1-2D99-BFF6-55964406C169}"/>
              </a:ext>
            </a:extLst>
          </p:cNvPr>
          <p:cNvSpPr>
            <a:spLocks noGrp="1"/>
          </p:cNvSpPr>
          <p:nvPr>
            <p:ph type="body" sz="quarter" idx="10" hasCustomPrompt="1"/>
          </p:nvPr>
        </p:nvSpPr>
        <p:spPr>
          <a:xfrm>
            <a:off x="584200" y="1961079"/>
            <a:ext cx="11018521" cy="307777"/>
          </a:xfrm>
          <a:prstGeom prst="rect">
            <a:avLst/>
          </a:prstGeom>
        </p:spPr>
        <p:txBody>
          <a:bodyPr wrap="square" lIns="0" tIns="0" rIns="0" bIns="0">
            <a:spAutoFit/>
          </a:bodyPr>
          <a:lstStyle>
            <a:lvl1pPr marL="0" indent="0">
              <a:lnSpc>
                <a:spcPts val="2400"/>
              </a:lnSpc>
              <a:buNone/>
              <a:defRPr sz="2000" b="0" i="0" spc="0">
                <a:solidFill>
                  <a:srgbClr val="000000"/>
                </a:solidFill>
                <a:latin typeface="+mj-lt"/>
              </a:defRPr>
            </a:lvl1pPr>
            <a:lvl2pPr marL="0" indent="0">
              <a:lnSpc>
                <a:spcPts val="2400"/>
              </a:lnSpc>
              <a:buNone/>
              <a:defRPr spc="0">
                <a:solidFill>
                  <a:srgbClr val="000000"/>
                </a:solidFill>
                <a:latin typeface="+mn-lt"/>
              </a:defRPr>
            </a:lvl2pPr>
            <a:lvl3pPr marL="457200" indent="0">
              <a:buNone/>
              <a:defRPr/>
            </a:lvl3pPr>
            <a:lvl4pPr marL="685800" indent="0">
              <a:buNone/>
              <a:defRPr/>
            </a:lvl4pPr>
            <a:lvl5pPr marL="914400" indent="0">
              <a:buNone/>
              <a:defRPr/>
            </a:lvl5pPr>
          </a:lstStyle>
          <a:p>
            <a:pPr lvl="1"/>
            <a:r>
              <a:rPr lang="en-US"/>
              <a:t>Large: subhead Segoe UI Regular 20/24</a:t>
            </a:r>
          </a:p>
        </p:txBody>
      </p:sp>
      <p:sp>
        <p:nvSpPr>
          <p:cNvPr id="8" name="Text Placeholder 4">
            <a:extLst>
              <a:ext uri="{FF2B5EF4-FFF2-40B4-BE49-F238E27FC236}">
                <a16:creationId xmlns:a16="http://schemas.microsoft.com/office/drawing/2014/main" id="{24F7BF36-6F86-1AAC-B730-8494CAF9A2B5}"/>
              </a:ext>
            </a:extLst>
          </p:cNvPr>
          <p:cNvSpPr>
            <a:spLocks noGrp="1"/>
          </p:cNvSpPr>
          <p:nvPr>
            <p:ph type="body" sz="quarter" idx="11" hasCustomPrompt="1"/>
          </p:nvPr>
        </p:nvSpPr>
        <p:spPr>
          <a:xfrm>
            <a:off x="584200" y="3075739"/>
            <a:ext cx="11018521" cy="220510"/>
          </a:xfrm>
          <a:prstGeom prst="rect">
            <a:avLst/>
          </a:prstGeom>
        </p:spPr>
        <p:txBody>
          <a:bodyPr lIns="0" tIns="0" rIns="0" bIns="0"/>
          <a:lstStyle>
            <a:lvl1pPr marL="0" indent="0">
              <a:lnSpc>
                <a:spcPts val="1800"/>
              </a:lnSpc>
              <a:spcBef>
                <a:spcPts val="0"/>
              </a:spcBef>
              <a:buNone/>
              <a:defRPr sz="1400" b="0" spc="0">
                <a:solidFill>
                  <a:schemeClr val="accent1"/>
                </a:solidFill>
                <a:latin typeface="+mj-lt"/>
              </a:defRPr>
            </a:lvl1pPr>
            <a:lvl2pPr marL="0" indent="0">
              <a:lnSpc>
                <a:spcPts val="1800"/>
              </a:lnSpc>
              <a:spcBef>
                <a:spcPts val="0"/>
              </a:spcBef>
              <a:buNone/>
              <a:defRPr sz="1400" spc="0">
                <a:solidFill>
                  <a:srgbClr val="000000"/>
                </a:solidFill>
              </a:defRPr>
            </a:lvl2pPr>
            <a:lvl3pPr marL="457200" indent="0">
              <a:buNone/>
              <a:defRPr/>
            </a:lvl3pPr>
            <a:lvl4pPr marL="685800" indent="0">
              <a:buNone/>
              <a:defRPr/>
            </a:lvl4pPr>
            <a:lvl5pPr marL="914400" indent="0">
              <a:buNone/>
              <a:defRPr/>
            </a:lvl5pPr>
          </a:lstStyle>
          <a:p>
            <a:pPr lvl="0"/>
            <a:r>
              <a:rPr lang="en-US"/>
              <a:t>Medium: paragraph heading Segoe UI </a:t>
            </a:r>
            <a:r>
              <a:rPr lang="en-US" err="1"/>
              <a:t>Semibold</a:t>
            </a:r>
            <a:r>
              <a:rPr lang="en-US"/>
              <a:t> 14/18</a:t>
            </a:r>
          </a:p>
        </p:txBody>
      </p:sp>
      <p:sp>
        <p:nvSpPr>
          <p:cNvPr id="9" name="Text Placeholder 6">
            <a:extLst>
              <a:ext uri="{FF2B5EF4-FFF2-40B4-BE49-F238E27FC236}">
                <a16:creationId xmlns:a16="http://schemas.microsoft.com/office/drawing/2014/main" id="{345546AD-A5A5-3F3C-BA37-4B19AEF2A5DB}"/>
              </a:ext>
            </a:extLst>
          </p:cNvPr>
          <p:cNvSpPr>
            <a:spLocks noGrp="1"/>
          </p:cNvSpPr>
          <p:nvPr>
            <p:ph type="body" sz="quarter" idx="14" hasCustomPrompt="1"/>
          </p:nvPr>
        </p:nvSpPr>
        <p:spPr>
          <a:xfrm>
            <a:off x="584200" y="4593491"/>
            <a:ext cx="11018521" cy="153888"/>
          </a:xfrm>
          <a:prstGeom prst="rect">
            <a:avLst/>
          </a:prstGeom>
        </p:spPr>
        <p:txBody>
          <a:bodyPr lIns="0" tIns="0" rIns="0" bIns="0"/>
          <a:lstStyle>
            <a:lvl1pPr marL="0" indent="0">
              <a:lnSpc>
                <a:spcPts val="1200"/>
              </a:lnSpc>
              <a:spcBef>
                <a:spcPts val="0"/>
              </a:spcBef>
              <a:buNone/>
              <a:defRPr sz="1000" spc="0">
                <a:solidFill>
                  <a:schemeClr val="tx1"/>
                </a:solidFill>
              </a:defRPr>
            </a:lvl1pPr>
            <a:lvl2pPr marL="0" indent="0">
              <a:lnSpc>
                <a:spcPct val="100000"/>
              </a:lnSpc>
              <a:spcBef>
                <a:spcPts val="0"/>
              </a:spcBef>
              <a:buNone/>
              <a:defRPr sz="1000" spc="0">
                <a:solidFill>
                  <a:srgbClr val="000000"/>
                </a:solidFill>
              </a:defRPr>
            </a:lvl2pPr>
            <a:lvl3pPr marL="457200" indent="0">
              <a:buNone/>
              <a:defRPr/>
            </a:lvl3pPr>
            <a:lvl4pPr marL="685800" indent="0">
              <a:buNone/>
              <a:defRPr/>
            </a:lvl4pPr>
            <a:lvl5pPr marL="0" indent="0">
              <a:lnSpc>
                <a:spcPct val="100000"/>
              </a:lnSpc>
              <a:buNone/>
              <a:defRPr>
                <a:solidFill>
                  <a:srgbClr val="000000"/>
                </a:solidFill>
              </a:defRPr>
            </a:lvl5pPr>
          </a:lstStyle>
          <a:p>
            <a:pPr lvl="1"/>
            <a:r>
              <a:rPr lang="en-US"/>
              <a:t>Small: caption body copy Segoe Regular 10/12</a:t>
            </a:r>
          </a:p>
        </p:txBody>
      </p:sp>
      <p:sp>
        <p:nvSpPr>
          <p:cNvPr id="10" name="Text Placeholder 3">
            <a:extLst>
              <a:ext uri="{FF2B5EF4-FFF2-40B4-BE49-F238E27FC236}">
                <a16:creationId xmlns:a16="http://schemas.microsoft.com/office/drawing/2014/main" id="{90ACF05F-2419-331C-73AA-1456DD524AFE}"/>
              </a:ext>
            </a:extLst>
          </p:cNvPr>
          <p:cNvSpPr>
            <a:spLocks noGrp="1"/>
          </p:cNvSpPr>
          <p:nvPr>
            <p:ph type="body" sz="quarter" idx="24" hasCustomPrompt="1"/>
          </p:nvPr>
        </p:nvSpPr>
        <p:spPr>
          <a:xfrm>
            <a:off x="582338" y="4385524"/>
            <a:ext cx="11018521" cy="153888"/>
          </a:xfrm>
          <a:prstGeom prst="rect">
            <a:avLst/>
          </a:prstGeom>
        </p:spPr>
        <p:txBody>
          <a:bodyPr tIns="0"/>
          <a:lstStyle>
            <a:lvl1pPr marL="0" indent="0">
              <a:buNone/>
              <a:defRPr lang="en-US" sz="1000" b="1" kern="1200" spc="0" dirty="0" smtClean="0">
                <a:solidFill>
                  <a:srgbClr val="000000"/>
                </a:solidFill>
                <a:latin typeface="+mn-lt"/>
                <a:ea typeface="+mn-ea"/>
                <a:cs typeface="+mn-cs"/>
              </a:defRPr>
            </a:lvl1pPr>
          </a:lstStyle>
          <a:p>
            <a:pPr lvl="0"/>
            <a:r>
              <a:rPr lang="en-US"/>
              <a:t>Small: caption title Segoe UI Bold 10/12. </a:t>
            </a:r>
          </a:p>
        </p:txBody>
      </p:sp>
      <p:sp>
        <p:nvSpPr>
          <p:cNvPr id="11" name="Text Placeholder 4">
            <a:extLst>
              <a:ext uri="{FF2B5EF4-FFF2-40B4-BE49-F238E27FC236}">
                <a16:creationId xmlns:a16="http://schemas.microsoft.com/office/drawing/2014/main" id="{F10E3B9C-87B7-FCD5-21F0-3C1505450B59}"/>
              </a:ext>
            </a:extLst>
          </p:cNvPr>
          <p:cNvSpPr>
            <a:spLocks noGrp="1"/>
          </p:cNvSpPr>
          <p:nvPr>
            <p:ph type="body" sz="quarter" idx="18" hasCustomPrompt="1"/>
          </p:nvPr>
        </p:nvSpPr>
        <p:spPr>
          <a:xfrm>
            <a:off x="582338" y="3385527"/>
            <a:ext cx="11018521" cy="220445"/>
          </a:xfrm>
          <a:prstGeom prst="rect">
            <a:avLst/>
          </a:prstGeom>
        </p:spPr>
        <p:txBody>
          <a:bodyPr lIns="0" tIns="0" rIns="0" bIns="0"/>
          <a:lstStyle>
            <a:lvl1pPr marL="0" indent="0">
              <a:lnSpc>
                <a:spcPts val="1800"/>
              </a:lnSpc>
              <a:spcBef>
                <a:spcPts val="0"/>
              </a:spcBef>
              <a:buFont typeface="Arial" panose="020B0604020202020204" pitchFamily="34" charset="0"/>
              <a:buNone/>
              <a:defRPr sz="1400" b="0" i="0" spc="0">
                <a:solidFill>
                  <a:srgbClr val="000000"/>
                </a:solidFill>
                <a:latin typeface="+mn-lt"/>
              </a:defRPr>
            </a:lvl1pPr>
            <a:lvl2pPr marL="0" indent="0">
              <a:lnSpc>
                <a:spcPts val="1800"/>
              </a:lnSpc>
              <a:spcBef>
                <a:spcPts val="0"/>
              </a:spcBef>
              <a:buNone/>
              <a:defRPr sz="1400">
                <a:solidFill>
                  <a:schemeClr val="tx1"/>
                </a:solidFill>
              </a:defRPr>
            </a:lvl2pPr>
            <a:lvl3pPr marL="457200" indent="0">
              <a:buNone/>
              <a:defRPr/>
            </a:lvl3pPr>
            <a:lvl4pPr marL="685800" indent="0">
              <a:buNone/>
              <a:defRPr/>
            </a:lvl4pPr>
            <a:lvl5pPr marL="914400" indent="0">
              <a:buNone/>
              <a:defRPr/>
            </a:lvl5pPr>
          </a:lstStyle>
          <a:p>
            <a:pPr lvl="0"/>
            <a:r>
              <a:rPr lang="en-US"/>
              <a:t>Medium: body copy Segoe UI Regular 14/18</a:t>
            </a:r>
          </a:p>
        </p:txBody>
      </p:sp>
    </p:spTree>
    <p:extLst>
      <p:ext uri="{BB962C8B-B14F-4D97-AF65-F5344CB8AC3E}">
        <p14:creationId xmlns:p14="http://schemas.microsoft.com/office/powerpoint/2010/main" val="4294868200"/>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586389" y="2030760"/>
            <a:ext cx="9570435" cy="307777"/>
          </a:xfrm>
        </p:spPr>
        <p:txBody>
          <a:bodyPr wrap="square">
            <a:spAutoFit/>
          </a:bodyPr>
          <a:lstStyle>
            <a:lvl1pPr marL="0" indent="0">
              <a:buNone/>
              <a:defRPr lang="en-US" sz="2000" kern="1200" spc="0" baseline="0" dirty="0" smtClean="0">
                <a:solidFill>
                  <a:schemeClr val="tx1"/>
                </a:solidFill>
                <a:latin typeface="+mn-lt"/>
                <a:ea typeface="+mn-ea"/>
                <a:cs typeface="Segoe UI" panose="020B0502040204020203" pitchFamily="34" charset="0"/>
              </a:defRPr>
            </a:lvl1pPr>
            <a:lvl2pPr marL="228600" indent="0">
              <a:buNone/>
              <a:defRPr/>
            </a:lvl2pPr>
            <a:lvl3pPr marL="457200" indent="0">
              <a:buNone/>
              <a:defRPr/>
            </a:lvl3pPr>
            <a:lvl4pPr marL="685800" indent="0">
              <a:buNone/>
              <a:defRPr/>
            </a:lvl4pPr>
            <a:lvl5pPr marL="914400" indent="0">
              <a:buNone/>
              <a:defRPr/>
            </a:lvl5pPr>
          </a:lstStyle>
          <a:p>
            <a:pPr marL="342900" marR="0" lvl="0" indent="-342900" algn="l" defTabSz="932742" rtl="0" eaLnBrk="1" fontAlgn="auto" latinLnBrk="0" hangingPunct="1">
              <a:lnSpc>
                <a:spcPts val="2400"/>
              </a:lnSpc>
              <a:spcBef>
                <a:spcPts val="0"/>
              </a:spcBef>
              <a:spcAft>
                <a:spcPts val="0"/>
              </a:spcAft>
              <a:buClrTx/>
              <a:buSzPct val="90000"/>
              <a:buFont typeface="Arial" panose="020B0604020202020204" pitchFamily="34" charset="0"/>
              <a:buChar char="•"/>
              <a:tabLst/>
              <a:defRPr/>
            </a:pPr>
            <a:r>
              <a:rPr lang="en-US"/>
              <a:t>Click to edit Master text styles</a:t>
            </a:r>
          </a:p>
        </p:txBody>
      </p:sp>
      <p:sp>
        <p:nvSpPr>
          <p:cNvPr id="2" name="Title 1">
            <a:extLst>
              <a:ext uri="{FF2B5EF4-FFF2-40B4-BE49-F238E27FC236}">
                <a16:creationId xmlns:a16="http://schemas.microsoft.com/office/drawing/2014/main" id="{8CCD5746-9BA1-20FD-9CB7-A3691927C0E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589007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hasCustomPrompt="1"/>
          </p:nvPr>
        </p:nvSpPr>
        <p:spPr/>
        <p:txBody>
          <a:bodyPr/>
          <a:lstStyle/>
          <a:p>
            <a:r>
              <a:rPr lang="en-US"/>
              <a:t>Click to edit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hasCustomPrompt="1"/>
          </p:nvPr>
        </p:nvSpPr>
        <p:spPr>
          <a:xfrm>
            <a:off x="584200" y="1435100"/>
            <a:ext cx="5211763" cy="1612749"/>
          </a:xfrm>
        </p:spPr>
        <p:txBody>
          <a:bodyPr/>
          <a:lstStyle/>
          <a:p>
            <a:pPr lvl="0"/>
            <a:r>
              <a:rPr lang="en-US"/>
              <a:t>Click to edit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hasCustomPrompt="1"/>
          </p:nvPr>
        </p:nvSpPr>
        <p:spPr>
          <a:xfrm>
            <a:off x="6389688" y="1435100"/>
            <a:ext cx="5219700" cy="1612749"/>
          </a:xfrm>
        </p:spPr>
        <p:txBody>
          <a:bodyPr/>
          <a:lstStyle/>
          <a:p>
            <a:pPr lvl="0"/>
            <a:r>
              <a:rPr lang="en-US"/>
              <a:t>Click to edit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86516417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hasCustomPrompt="1"/>
          </p:nvPr>
        </p:nvSpPr>
        <p:spPr>
          <a:xfrm>
            <a:off x="588263" y="457200"/>
            <a:ext cx="11018520" cy="553998"/>
          </a:xfrm>
        </p:spPr>
        <p:txBody>
          <a:bodyPr/>
          <a:lstStyle/>
          <a:p>
            <a:r>
              <a:rPr lang="en-US"/>
              <a:t>Click to edit title style</a:t>
            </a:r>
          </a:p>
        </p:txBody>
      </p:sp>
      <p:sp>
        <p:nvSpPr>
          <p:cNvPr id="4" name="Text Placeholder 3"/>
          <p:cNvSpPr>
            <a:spLocks noGrp="1"/>
          </p:cNvSpPr>
          <p:nvPr>
            <p:ph type="body" sz="quarter" idx="10" hasCustomPrompt="1"/>
          </p:nvPr>
        </p:nvSpPr>
        <p:spPr>
          <a:xfrm>
            <a:off x="584200" y="1435100"/>
            <a:ext cx="5212080" cy="1403461"/>
          </a:xfrm>
        </p:spPr>
        <p:txBody>
          <a:bodyPr wrap="square">
            <a:spAutoFit/>
          </a:bodyPr>
          <a:lstStyle>
            <a:lvl1pPr marL="0" indent="0">
              <a:spcBef>
                <a:spcPts val="1224"/>
              </a:spcBef>
              <a:buClr>
                <a:schemeClr val="tx1"/>
              </a:buClr>
              <a:buFont typeface="Wingdings" panose="05000000000000000000" pitchFamily="2" charset="2"/>
              <a:buNone/>
              <a:defRPr sz="24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1800" b="0"/>
            </a:lvl2pPr>
            <a:lvl3pPr marL="450850" indent="0">
              <a:buFont typeface="Wingdings" panose="05000000000000000000" pitchFamily="2" charset="2"/>
              <a:buNone/>
              <a:tabLst/>
              <a:defRPr sz="1400" b="0"/>
            </a:lvl3pPr>
            <a:lvl4pPr marL="652462" indent="0">
              <a:buFont typeface="Wingdings" panose="05000000000000000000" pitchFamily="2" charset="2"/>
              <a:buNone/>
              <a:defRPr sz="1200" b="0"/>
            </a:lvl4pPr>
            <a:lvl5pPr marL="854075" indent="0">
              <a:buFont typeface="Wingdings" panose="05000000000000000000" pitchFamily="2" charset="2"/>
              <a:buNone/>
              <a:tabLst/>
              <a:defRPr sz="1200" b="0"/>
            </a:lvl5pPr>
          </a:lstStyle>
          <a:p>
            <a:pPr lvl="0"/>
            <a:r>
              <a:rPr lang="en-US"/>
              <a:t>Click to edit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hasCustomPrompt="1"/>
          </p:nvPr>
        </p:nvSpPr>
        <p:spPr>
          <a:xfrm>
            <a:off x="6397171" y="1435100"/>
            <a:ext cx="5212080" cy="1403461"/>
          </a:xfrm>
        </p:spPr>
        <p:txBody>
          <a:bodyPr wrap="square">
            <a:spAutoFit/>
          </a:bodyPr>
          <a:lstStyle>
            <a:lvl1pPr marL="0" indent="0">
              <a:spcBef>
                <a:spcPts val="1224"/>
              </a:spcBef>
              <a:buClr>
                <a:schemeClr val="tx1"/>
              </a:buClr>
              <a:buFont typeface="Wingdings" panose="05000000000000000000" pitchFamily="2" charset="2"/>
              <a:buNone/>
              <a:defRPr sz="24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1800" b="0"/>
            </a:lvl2pPr>
            <a:lvl3pPr marL="450850" indent="0">
              <a:buFont typeface="Wingdings" panose="05000000000000000000" pitchFamily="2" charset="2"/>
              <a:buNone/>
              <a:tabLst/>
              <a:defRPr sz="1400" b="0"/>
            </a:lvl3pPr>
            <a:lvl4pPr marL="652462" indent="0">
              <a:buFont typeface="Wingdings" panose="05000000000000000000" pitchFamily="2" charset="2"/>
              <a:buNone/>
              <a:defRPr sz="1200" b="0"/>
            </a:lvl4pPr>
            <a:lvl5pPr marL="854075" indent="0">
              <a:buFont typeface="Wingdings" panose="05000000000000000000" pitchFamily="2" charset="2"/>
              <a:buNone/>
              <a:tabLst/>
              <a:defRPr sz="1200" b="0"/>
            </a:lvl5pPr>
          </a:lstStyle>
          <a:p>
            <a:pPr lvl="0"/>
            <a:r>
              <a:rPr lang="en-US"/>
              <a:t>Click to edit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3088433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Cover 1">
    <p:bg>
      <p:bgPr>
        <a:solidFill>
          <a:schemeClr val="bg1"/>
        </a:solidFill>
        <a:effectLst/>
      </p:bgPr>
    </p:bg>
    <p:spTree>
      <p:nvGrpSpPr>
        <p:cNvPr id="1" name=""/>
        <p:cNvGrpSpPr/>
        <p:nvPr/>
      </p:nvGrpSpPr>
      <p:grpSpPr>
        <a:xfrm>
          <a:off x="0" y="0"/>
          <a:ext cx="0" cy="0"/>
          <a:chOff x="0" y="0"/>
          <a:chExt cx="0" cy="0"/>
        </a:xfrm>
      </p:grpSpPr>
      <p:sp>
        <p:nvSpPr>
          <p:cNvPr id="30" name="Rectangle: Single Corner Rounded 29">
            <a:extLst>
              <a:ext uri="{FF2B5EF4-FFF2-40B4-BE49-F238E27FC236}">
                <a16:creationId xmlns:a16="http://schemas.microsoft.com/office/drawing/2014/main" id="{1089C2C6-EA1F-2659-9060-91E6A380A8AC}"/>
              </a:ext>
            </a:extLst>
          </p:cNvPr>
          <p:cNvSpPr/>
          <p:nvPr userDrawn="1"/>
        </p:nvSpPr>
        <p:spPr>
          <a:xfrm rot="10800000" flipH="1">
            <a:off x="1" y="1959429"/>
            <a:ext cx="293688" cy="3652320"/>
          </a:xfrm>
          <a:prstGeom prst="round1Rect">
            <a:avLst>
              <a:gd name="adj" fmla="val 50000"/>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4" name="Picture 3" descr="A logo on a black background&#10;&#10;Description automatically generated">
            <a:extLst>
              <a:ext uri="{FF2B5EF4-FFF2-40B4-BE49-F238E27FC236}">
                <a16:creationId xmlns:a16="http://schemas.microsoft.com/office/drawing/2014/main" id="{63FE37B4-36AC-7CB9-40DA-48FBFAC5624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391" y="315185"/>
            <a:ext cx="1914018" cy="857877"/>
          </a:xfrm>
          <a:prstGeom prst="rect">
            <a:avLst/>
          </a:prstGeom>
        </p:spPr>
      </p:pic>
    </p:spTree>
    <p:extLst>
      <p:ext uri="{BB962C8B-B14F-4D97-AF65-F5344CB8AC3E}">
        <p14:creationId xmlns:p14="http://schemas.microsoft.com/office/powerpoint/2010/main" val="981746750"/>
      </p:ext>
    </p:extLst>
  </p:cSld>
  <p:clrMapOvr>
    <a:overrideClrMapping bg1="lt1" tx1="dk1" bg2="lt2" tx2="dk2" accent1="accent1" accent2="accent2" accent3="accent3" accent4="accent4" accent5="accent5" accent6="accent6" hlink="hlink" folHlink="folHlink"/>
  </p:clrMapOvr>
  <p:transition spd="slow">
    <p:fade/>
  </p:transition>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Cover 2">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6EEFF52-3FE4-7FB1-488F-DDEC308643F7}"/>
              </a:ext>
            </a:extLst>
          </p:cNvPr>
          <p:cNvSpPr/>
          <p:nvPr userDrawn="1"/>
        </p:nvSpPr>
        <p:spPr>
          <a:xfrm rot="10800000" flipH="1">
            <a:off x="1" y="1959429"/>
            <a:ext cx="293688" cy="3547068"/>
          </a:xfrm>
          <a:prstGeom prst="rect">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Picture 1" descr="A logo on a black background&#10;&#10;Description automatically generated">
            <a:extLst>
              <a:ext uri="{FF2B5EF4-FFF2-40B4-BE49-F238E27FC236}">
                <a16:creationId xmlns:a16="http://schemas.microsoft.com/office/drawing/2014/main" id="{A40A6E4B-4317-D4C4-A91B-A1BFE49E632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391" y="315185"/>
            <a:ext cx="1914018" cy="857877"/>
          </a:xfrm>
          <a:prstGeom prst="rect">
            <a:avLst/>
          </a:prstGeom>
        </p:spPr>
      </p:pic>
    </p:spTree>
    <p:extLst>
      <p:ext uri="{BB962C8B-B14F-4D97-AF65-F5344CB8AC3E}">
        <p14:creationId xmlns:p14="http://schemas.microsoft.com/office/powerpoint/2010/main" val="3556436681"/>
      </p:ext>
    </p:extLst>
  </p:cSld>
  <p:clrMapOvr>
    <a:overrideClrMapping bg1="lt1" tx1="dk1" bg2="lt2" tx2="dk2" accent1="accent1" accent2="accent2" accent3="accent3" accent4="accent4" accent5="accent5" accent6="accent6" hlink="hlink" folHlink="folHlink"/>
  </p:clrMapOvr>
  <p:transition spd="slow">
    <p:fade/>
  </p:transition>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Cover 3">
    <p:bg>
      <p:bgPr>
        <a:solidFill>
          <a:schemeClr val="bg1"/>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6" name="Picture 5" descr="A logo on a black background&#10;&#10;Description automatically generated">
            <a:extLst>
              <a:ext uri="{FF2B5EF4-FFF2-40B4-BE49-F238E27FC236}">
                <a16:creationId xmlns:a16="http://schemas.microsoft.com/office/drawing/2014/main" id="{E344E9AF-80E1-73F8-5984-AC324F02B49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391" y="315185"/>
            <a:ext cx="1914018" cy="857877"/>
          </a:xfrm>
          <a:prstGeom prst="rect">
            <a:avLst/>
          </a:prstGeom>
        </p:spPr>
      </p:pic>
    </p:spTree>
    <p:extLst>
      <p:ext uri="{BB962C8B-B14F-4D97-AF65-F5344CB8AC3E}">
        <p14:creationId xmlns:p14="http://schemas.microsoft.com/office/powerpoint/2010/main" val="1543084735"/>
      </p:ext>
    </p:extLst>
  </p:cSld>
  <p:clrMapOvr>
    <a:overrideClrMapping bg1="lt1" tx1="dk1" bg2="lt2" tx2="dk2" accent1="accent1" accent2="accent2" accent3="accent3" accent4="accent4" accent5="accent5" accent6="accent6" hlink="hlink" folHlink="folHlink"/>
  </p:clrMapOvr>
  <p:transition spd="slow">
    <p:fade/>
  </p:transition>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Cover 4">
    <p:bg>
      <p:bgPr>
        <a:solidFill>
          <a:schemeClr val="bg1"/>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604894" y="1852015"/>
            <a:ext cx="5486400" cy="1231106"/>
          </a:xfrm>
          <a:noFill/>
        </p:spPr>
        <p:txBody>
          <a:bodyPr wrap="square" lIns="0" tIns="0" rIns="0" bIns="0" anchor="b" anchorCtr="0">
            <a:spAutoFit/>
          </a:bodyPr>
          <a:lstStyle>
            <a:lvl1pPr>
              <a:defRPr kumimoji="0" lang="en-US" sz="4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464888"/>
            <a:ext cx="5486400" cy="492443"/>
          </a:xfrm>
          <a:noFill/>
        </p:spPr>
        <p:txBody>
          <a:bodyPr wrap="square" lIns="0" tIns="0" rIns="0" bIns="0">
            <a:spAutoFit/>
          </a:bodyPr>
          <a:lstStyle>
            <a:lvl1pPr marL="0" indent="0">
              <a:spcBef>
                <a:spcPts val="0"/>
              </a:spcBef>
              <a:buNone/>
              <a:defRPr kumimoji="0" lang="en-US" sz="32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298751"/>
            <a:ext cx="5486400" cy="1255728"/>
          </a:xfrm>
        </p:spPr>
        <p:txBody>
          <a:bodyPr/>
          <a:lstStyle>
            <a:lvl1pPr marL="0" indent="0">
              <a:spcBef>
                <a:spcPts val="24"/>
              </a:spcBef>
              <a:buNone/>
              <a:defRPr kumimoji="0" lang="en-US" sz="24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Picture 1" descr="A logo on a black background&#10;&#10;Description automatically generated">
            <a:extLst>
              <a:ext uri="{FF2B5EF4-FFF2-40B4-BE49-F238E27FC236}">
                <a16:creationId xmlns:a16="http://schemas.microsoft.com/office/drawing/2014/main" id="{B16FBBED-C570-A5FB-FB25-C74A6038396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391" y="315185"/>
            <a:ext cx="1914018" cy="857877"/>
          </a:xfrm>
          <a:prstGeom prst="rect">
            <a:avLst/>
          </a:prstGeom>
        </p:spPr>
      </p:pic>
    </p:spTree>
    <p:extLst>
      <p:ext uri="{BB962C8B-B14F-4D97-AF65-F5344CB8AC3E}">
        <p14:creationId xmlns:p14="http://schemas.microsoft.com/office/powerpoint/2010/main" val="3434153842"/>
      </p:ext>
    </p:extLst>
  </p:cSld>
  <p:clrMapOvr>
    <a:overrideClrMapping bg1="lt1" tx1="dk1" bg2="lt2" tx2="dk2" accent1="accent1" accent2="accent2" accent3="accent3" accent4="accent4" accent5="accent5" accent6="accent6" hlink="hlink" folHlink="folHlink"/>
  </p:clrMapOvr>
  <p:transition spd="slow">
    <p:fade/>
  </p:transition>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Cover 5">
    <p:bg>
      <p:bgPr>
        <a:solidFill>
          <a:schemeClr val="bg1"/>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604894" y="1885586"/>
            <a:ext cx="6843656" cy="1661993"/>
          </a:xfrm>
          <a:noFill/>
        </p:spPr>
        <p:txBody>
          <a:bodyPr wrap="square" lIns="0" tIns="0" rIns="0" bIns="0" anchor="b" anchorCtr="0">
            <a:spAutoFit/>
          </a:bodyPr>
          <a:lstStyle>
            <a:lvl1pPr>
              <a:defRPr kumimoji="0" lang="en-US" sz="5400" b="0" i="0" u="none" strike="noStrike" kern="1200" cap="none" spc="0" normalizeH="0" baseline="0" dirty="0">
                <a:ln>
                  <a:noFill/>
                </a:ln>
                <a:solidFill>
                  <a:srgbClr val="50E6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4341585"/>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FFFFFF"/>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939193"/>
            <a:ext cx="5486400" cy="941796"/>
          </a:xfrm>
        </p:spPr>
        <p:txBody>
          <a:bodyPr/>
          <a:lstStyle>
            <a:lvl1pPr marL="0" indent="0">
              <a:spcBef>
                <a:spcPts val="24"/>
              </a:spcBef>
              <a:buNone/>
              <a:defRPr kumimoji="0" lang="en-US" sz="1800" b="0" i="0" u="none" strike="noStrike" kern="1200" cap="none" spc="0" normalizeH="0" baseline="0" dirty="0">
                <a:ln>
                  <a:noFill/>
                </a:ln>
                <a:solidFill>
                  <a:srgbClr val="FFFFFF"/>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6" name="Picture 5" descr="A logo on a black background&#10;&#10;Description automatically generated">
            <a:extLst>
              <a:ext uri="{FF2B5EF4-FFF2-40B4-BE49-F238E27FC236}">
                <a16:creationId xmlns:a16="http://schemas.microsoft.com/office/drawing/2014/main" id="{0DE7A93C-0777-C1CD-C162-7DF0A392A12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391" y="315185"/>
            <a:ext cx="1914018" cy="857877"/>
          </a:xfrm>
          <a:prstGeom prst="rect">
            <a:avLst/>
          </a:prstGeom>
        </p:spPr>
      </p:pic>
    </p:spTree>
    <p:extLst>
      <p:ext uri="{BB962C8B-B14F-4D97-AF65-F5344CB8AC3E}">
        <p14:creationId xmlns:p14="http://schemas.microsoft.com/office/powerpoint/2010/main" val="3638762659"/>
      </p:ext>
    </p:extLst>
  </p:cSld>
  <p:clrMapOvr>
    <a:overrideClrMapping bg1="lt1" tx1="dk1" bg2="lt2" tx2="dk2" accent1="accent1" accent2="accent2" accent3="accent3" accent4="accent4" accent5="accent5" accent6="accent6" hlink="hlink" folHlink="folHlink"/>
  </p:clrMapOvr>
  <p:transition spd="slow">
    <p:fade/>
  </p:transition>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2">
          <p15:clr>
            <a:srgbClr val="5ACBF0"/>
          </p15:clr>
        </p15:guide>
        <p15:guide id="4" orient="horz" pos="2160">
          <p15:clr>
            <a:srgbClr val="FBAE40"/>
          </p15:clr>
        </p15:guide>
      </p15:sldGuideLst>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Cover 1 (Light)">
    <p:bg>
      <p:bgPr>
        <a:solidFill>
          <a:schemeClr val="bg1"/>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604894" y="2183027"/>
            <a:ext cx="5486400" cy="1107996"/>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36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604894" y="3645228"/>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398497"/>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11" name="Rectangle 10">
            <a:extLst>
              <a:ext uri="{FF2B5EF4-FFF2-40B4-BE49-F238E27FC236}">
                <a16:creationId xmlns:a16="http://schemas.microsoft.com/office/drawing/2014/main" id="{350C324E-32D3-1C69-EF84-7E1FC6B3B503}"/>
              </a:ext>
            </a:extLst>
          </p:cNvPr>
          <p:cNvSpPr/>
          <p:nvPr userDrawn="1"/>
        </p:nvSpPr>
        <p:spPr>
          <a:xfrm rot="10800000" flipH="1">
            <a:off x="1" y="2182947"/>
            <a:ext cx="241159" cy="3052244"/>
          </a:xfrm>
          <a:prstGeom prst="rect">
            <a:avLst/>
          </a:prstGeom>
          <a:solidFill>
            <a:schemeClr val="bg2"/>
          </a:solidFill>
          <a:ln w="13730" cap="flat">
            <a:noFill/>
            <a:prstDash val="solid"/>
            <a:miter/>
          </a:ln>
          <a:effectLst>
            <a:outerShdw blurRad="495300" dist="38100" dir="2700000" algn="tl" rotWithShape="0">
              <a:schemeClr val="tx2">
                <a:lumMod val="50000"/>
                <a:alpha val="7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504028849"/>
      </p:ext>
    </p:extLst>
  </p:cSld>
  <p:clrMapOvr>
    <a:overrideClrMapping bg1="lt1" tx1="dk1" bg2="lt2" tx2="dk2" accent1="accent1" accent2="accent2" accent3="accent3" accent4="accent4" accent5="accent5" accent6="accent6" hlink="hlink" folHlink="folHlink"/>
  </p:clrMapOvr>
  <p:transition spd="slow">
    <p:fade/>
  </p:transition>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Cover 2 (Light)">
    <p:bg>
      <p:bgPr>
        <a:solidFill>
          <a:schemeClr val="bg1"/>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604894" y="2182948"/>
            <a:ext cx="5486400" cy="1107996"/>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36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604894" y="4398497"/>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sp>
        <p:nvSpPr>
          <p:cNvPr id="3" name="Rectangle 2">
            <a:extLst>
              <a:ext uri="{FF2B5EF4-FFF2-40B4-BE49-F238E27FC236}">
                <a16:creationId xmlns:a16="http://schemas.microsoft.com/office/drawing/2014/main" id="{87691690-36F4-A761-184E-4D8B145236EF}"/>
              </a:ext>
            </a:extLst>
          </p:cNvPr>
          <p:cNvSpPr/>
          <p:nvPr userDrawn="1"/>
        </p:nvSpPr>
        <p:spPr bwMode="auto">
          <a:xfrm>
            <a:off x="0" y="3582124"/>
            <a:ext cx="8932366" cy="422403"/>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9" name="Rectangle 18">
            <a:extLst>
              <a:ext uri="{FF2B5EF4-FFF2-40B4-BE49-F238E27FC236}">
                <a16:creationId xmlns:a16="http://schemas.microsoft.com/office/drawing/2014/main" id="{B2583B6A-9D33-6E0B-EE11-C4EA9408F207}"/>
              </a:ext>
            </a:extLst>
          </p:cNvPr>
          <p:cNvSpPr/>
          <p:nvPr userDrawn="1"/>
        </p:nvSpPr>
        <p:spPr bwMode="auto">
          <a:xfrm>
            <a:off x="604894" y="1952646"/>
            <a:ext cx="1033406" cy="117454"/>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 name="Text Placeholder 4"/>
          <p:cNvSpPr>
            <a:spLocks noGrp="1"/>
          </p:cNvSpPr>
          <p:nvPr>
            <p:ph type="body" sz="quarter" idx="12" hasCustomPrompt="1"/>
          </p:nvPr>
        </p:nvSpPr>
        <p:spPr>
          <a:xfrm>
            <a:off x="604894" y="3639437"/>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000000"/>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Tree>
    <p:extLst>
      <p:ext uri="{BB962C8B-B14F-4D97-AF65-F5344CB8AC3E}">
        <p14:creationId xmlns:p14="http://schemas.microsoft.com/office/powerpoint/2010/main" val="3985522394"/>
      </p:ext>
    </p:extLst>
  </p:cSld>
  <p:clrMapOvr>
    <a:overrideClrMapping bg1="lt1" tx1="dk1" bg2="lt2" tx2="dk2" accent1="accent1" accent2="accent2" accent3="accent3" accent4="accent4" accent5="accent5" accent6="accent6" hlink="hlink" folHlink="folHlink"/>
  </p:clrMapOvr>
  <p:transition spd="slow">
    <p:fade/>
  </p:transition>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Cover 3 (Light)">
    <p:bg>
      <p:bgPr>
        <a:solidFill>
          <a:schemeClr val="bg1"/>
        </a:solidFill>
        <a:effectLst/>
      </p:bgPr>
    </p:bg>
    <p:spTree>
      <p:nvGrpSpPr>
        <p:cNvPr id="1" name=""/>
        <p:cNvGrpSpPr/>
        <p:nvPr/>
      </p:nvGrpSpPr>
      <p:grpSpPr>
        <a:xfrm>
          <a:off x="0" y="0"/>
          <a:ext cx="0" cy="0"/>
          <a:chOff x="0" y="0"/>
          <a:chExt cx="0" cy="0"/>
        </a:xfrm>
      </p:grpSpPr>
      <p:pic>
        <p:nvPicPr>
          <p:cNvPr id="2" name="Graphic 1" descr="Microsoft Power Platform logo">
            <a:extLst>
              <a:ext uri="{FF2B5EF4-FFF2-40B4-BE49-F238E27FC236}">
                <a16:creationId xmlns:a16="http://schemas.microsoft.com/office/drawing/2014/main" id="{6300AC69-214E-ECBA-3398-D1A4679FBECF}"/>
              </a:ext>
              <a:ext uri="{C183D7F6-B498-43B3-948B-1728B52AA6E4}">
                <adec:decorative xmlns:adec="http://schemas.microsoft.com/office/drawing/2017/decorative" val="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04894" y="597820"/>
            <a:ext cx="3068320" cy="292608"/>
          </a:xfrm>
          <a:prstGeom prst="rect">
            <a:avLst/>
          </a:prstGeom>
        </p:spPr>
      </p:pic>
      <p:pic>
        <p:nvPicPr>
          <p:cNvPr id="4" name="Graphic 3">
            <a:extLst>
              <a:ext uri="{FF2B5EF4-FFF2-40B4-BE49-F238E27FC236}">
                <a16:creationId xmlns:a16="http://schemas.microsoft.com/office/drawing/2014/main" id="{E083E474-2D93-03F6-E624-8032165EA877}"/>
              </a:ext>
            </a:extLst>
          </p:cNvPr>
          <p:cNvPicPr>
            <a:picLocks noChangeAspect="1"/>
          </p:cNvPicPr>
          <p:nvPr userDrawn="1"/>
        </p:nvPicPr>
        <p:blipFill>
          <a:blip>
            <a:grayscl/>
            <a:alphaModFix amt="4000"/>
            <a:extLst>
              <a:ext uri="{96DAC541-7B7A-43D3-8B79-37D633B846F1}">
                <asvg:svgBlip xmlns:asvg="http://schemas.microsoft.com/office/drawing/2016/SVG/main" r:embed="rId3"/>
              </a:ext>
            </a:extLst>
          </a:blip>
          <a:srcRect l="42275" r="2049"/>
          <a:stretch>
            <a:fillRect/>
          </a:stretch>
        </p:blipFill>
        <p:spPr>
          <a:xfrm rot="18415104" flipH="1">
            <a:off x="1641996" y="482334"/>
            <a:ext cx="12175124" cy="7556328"/>
          </a:xfrm>
          <a:custGeom>
            <a:avLst/>
            <a:gdLst>
              <a:gd name="connsiteX0" fmla="*/ 0 w 12175124"/>
              <a:gd name="connsiteY0" fmla="*/ 4787786 h 7556328"/>
              <a:gd name="connsiteX1" fmla="*/ 3597176 w 12175124"/>
              <a:gd name="connsiteY1" fmla="*/ 0 h 7556328"/>
              <a:gd name="connsiteX2" fmla="*/ 12175124 w 12175124"/>
              <a:gd name="connsiteY2" fmla="*/ 0 h 7556328"/>
              <a:gd name="connsiteX3" fmla="*/ 6497877 w 12175124"/>
              <a:gd name="connsiteY3" fmla="*/ 7556328 h 7556328"/>
              <a:gd name="connsiteX4" fmla="*/ 3684886 w 12175124"/>
              <a:gd name="connsiteY4" fmla="*/ 7556328 h 7556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75124" h="7556328">
                <a:moveTo>
                  <a:pt x="0" y="4787786"/>
                </a:moveTo>
                <a:lnTo>
                  <a:pt x="3597176" y="0"/>
                </a:lnTo>
                <a:lnTo>
                  <a:pt x="12175124" y="0"/>
                </a:lnTo>
                <a:lnTo>
                  <a:pt x="6497877" y="7556328"/>
                </a:lnTo>
                <a:lnTo>
                  <a:pt x="3684886" y="7556328"/>
                </a:lnTo>
                <a:close/>
              </a:path>
            </a:pathLst>
          </a:custGeom>
        </p:spPr>
      </p:pic>
      <p:sp>
        <p:nvSpPr>
          <p:cNvPr id="6" name="Free-form: Shape 5">
            <a:extLst>
              <a:ext uri="{FF2B5EF4-FFF2-40B4-BE49-F238E27FC236}">
                <a16:creationId xmlns:a16="http://schemas.microsoft.com/office/drawing/2014/main" id="{6CE446BC-1085-B6B0-C786-19B8B12A4D7F}"/>
              </a:ext>
            </a:extLst>
          </p:cNvPr>
          <p:cNvSpPr/>
          <p:nvPr userDrawn="1"/>
        </p:nvSpPr>
        <p:spPr bwMode="auto">
          <a:xfrm flipH="1">
            <a:off x="2270754" y="1643743"/>
            <a:ext cx="9052565" cy="4365172"/>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 name="connsiteX0" fmla="*/ 0 w 4343400"/>
              <a:gd name="connsiteY0" fmla="*/ 1473200 h 1473200"/>
              <a:gd name="connsiteX1" fmla="*/ 0 w 4343400"/>
              <a:gd name="connsiteY1" fmla="*/ 0 h 1473200"/>
              <a:gd name="connsiteX2" fmla="*/ 4343400 w 4343400"/>
              <a:gd name="connsiteY2" fmla="*/ 0 h 1473200"/>
            </a:gdLst>
            <a:ahLst/>
            <a:cxnLst>
              <a:cxn ang="0">
                <a:pos x="connsiteX0" y="connsiteY0"/>
              </a:cxn>
              <a:cxn ang="0">
                <a:pos x="connsiteX1" y="connsiteY1"/>
              </a:cxn>
              <a:cxn ang="0">
                <a:pos x="connsiteX2" y="connsiteY2"/>
              </a:cxn>
            </a:cxnLst>
            <a:rect l="l" t="t" r="r" b="b"/>
            <a:pathLst>
              <a:path w="4343400" h="1473200">
                <a:moveTo>
                  <a:pt x="0" y="1473200"/>
                </a:moveTo>
                <a:lnTo>
                  <a:pt x="0" y="0"/>
                </a:lnTo>
                <a:lnTo>
                  <a:pt x="4343400" y="0"/>
                </a:lnTo>
              </a:path>
            </a:pathLst>
          </a:custGeom>
          <a:noFill/>
          <a:ln w="6350" cap="rnd">
            <a:solidFill>
              <a:schemeClr val="accent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7" name="Group 6">
            <a:extLst>
              <a:ext uri="{FF2B5EF4-FFF2-40B4-BE49-F238E27FC236}">
                <a16:creationId xmlns:a16="http://schemas.microsoft.com/office/drawing/2014/main" id="{E7A7ACAA-7CED-14F7-AC14-7AA34C19D311}"/>
              </a:ext>
            </a:extLst>
          </p:cNvPr>
          <p:cNvGrpSpPr/>
          <p:nvPr userDrawn="1"/>
        </p:nvGrpSpPr>
        <p:grpSpPr>
          <a:xfrm>
            <a:off x="0" y="1857798"/>
            <a:ext cx="1999622" cy="1111528"/>
            <a:chOff x="0" y="2143857"/>
            <a:chExt cx="1647336" cy="915703"/>
          </a:xfrm>
          <a:solidFill>
            <a:schemeClr val="bg1">
              <a:lumMod val="95000"/>
            </a:schemeClr>
          </a:solidFill>
        </p:grpSpPr>
        <p:grpSp>
          <p:nvGrpSpPr>
            <p:cNvPr id="10" name="Group 9">
              <a:extLst>
                <a:ext uri="{FF2B5EF4-FFF2-40B4-BE49-F238E27FC236}">
                  <a16:creationId xmlns:a16="http://schemas.microsoft.com/office/drawing/2014/main" id="{E2512CC7-AD4E-0DD6-8761-D76C2A813F2A}"/>
                </a:ext>
              </a:extLst>
            </p:cNvPr>
            <p:cNvGrpSpPr/>
            <p:nvPr/>
          </p:nvGrpSpPr>
          <p:grpSpPr>
            <a:xfrm>
              <a:off x="0" y="2356582"/>
              <a:ext cx="1647336" cy="64803"/>
              <a:chOff x="0" y="2352485"/>
              <a:chExt cx="1647336" cy="64803"/>
            </a:xfrm>
            <a:grpFill/>
          </p:grpSpPr>
          <p:sp>
            <p:nvSpPr>
              <p:cNvPr id="59" name="Oval 58">
                <a:extLst>
                  <a:ext uri="{FF2B5EF4-FFF2-40B4-BE49-F238E27FC236}">
                    <a16:creationId xmlns:a16="http://schemas.microsoft.com/office/drawing/2014/main" id="{7D1A037A-CEE9-2F20-DF1C-FE9A26019C81}"/>
                  </a:ext>
                </a:extLst>
              </p:cNvPr>
              <p:cNvSpPr/>
              <p:nvPr/>
            </p:nvSpPr>
            <p:spPr bwMode="auto">
              <a:xfrm rot="5400000">
                <a:off x="15825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0" name="Oval 59">
                <a:extLst>
                  <a:ext uri="{FF2B5EF4-FFF2-40B4-BE49-F238E27FC236}">
                    <a16:creationId xmlns:a16="http://schemas.microsoft.com/office/drawing/2014/main" id="{DF523661-AD4B-7473-22A0-B07EA8B18CF3}"/>
                  </a:ext>
                </a:extLst>
              </p:cNvPr>
              <p:cNvSpPr/>
              <p:nvPr/>
            </p:nvSpPr>
            <p:spPr bwMode="auto">
              <a:xfrm rot="5400000">
                <a:off x="13847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D7654F09-F922-54EE-5ACC-2CC4276C0081}"/>
                  </a:ext>
                </a:extLst>
              </p:cNvPr>
              <p:cNvSpPr/>
              <p:nvPr/>
            </p:nvSpPr>
            <p:spPr bwMode="auto">
              <a:xfrm rot="5400000">
                <a:off x="118690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2" name="Oval 61">
                <a:extLst>
                  <a:ext uri="{FF2B5EF4-FFF2-40B4-BE49-F238E27FC236}">
                    <a16:creationId xmlns:a16="http://schemas.microsoft.com/office/drawing/2014/main" id="{92DC399E-ADEC-2741-B9A4-F77133432C07}"/>
                  </a:ext>
                </a:extLst>
              </p:cNvPr>
              <p:cNvSpPr/>
              <p:nvPr/>
            </p:nvSpPr>
            <p:spPr bwMode="auto">
              <a:xfrm>
                <a:off x="59345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3" name="Oval 62">
                <a:extLst>
                  <a:ext uri="{FF2B5EF4-FFF2-40B4-BE49-F238E27FC236}">
                    <a16:creationId xmlns:a16="http://schemas.microsoft.com/office/drawing/2014/main" id="{37F024E9-2BC9-7874-F21F-F1FB66F4D29D}"/>
                  </a:ext>
                </a:extLst>
              </p:cNvPr>
              <p:cNvSpPr/>
              <p:nvPr/>
            </p:nvSpPr>
            <p:spPr bwMode="auto">
              <a:xfrm rot="5400000">
                <a:off x="39563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4" name="Oval 63">
                <a:extLst>
                  <a:ext uri="{FF2B5EF4-FFF2-40B4-BE49-F238E27FC236}">
                    <a16:creationId xmlns:a16="http://schemas.microsoft.com/office/drawing/2014/main" id="{856C7F18-DBDF-B629-6760-5BFA92ABD735}"/>
                  </a:ext>
                </a:extLst>
              </p:cNvPr>
              <p:cNvSpPr/>
              <p:nvPr/>
            </p:nvSpPr>
            <p:spPr bwMode="auto">
              <a:xfrm rot="5400000">
                <a:off x="19781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875D8325-05BE-6DD7-48E8-AE19A5E4DAB0}"/>
                  </a:ext>
                </a:extLst>
              </p:cNvPr>
              <p:cNvSpPr/>
              <p:nvPr/>
            </p:nvSpPr>
            <p:spPr bwMode="auto">
              <a:xfrm rot="5400000">
                <a:off x="0"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6" name="Oval 65">
                <a:extLst>
                  <a:ext uri="{FF2B5EF4-FFF2-40B4-BE49-F238E27FC236}">
                    <a16:creationId xmlns:a16="http://schemas.microsoft.com/office/drawing/2014/main" id="{AF0CDA91-46B4-40C5-08A8-BDEF8F9C3EFA}"/>
                  </a:ext>
                </a:extLst>
              </p:cNvPr>
              <p:cNvSpPr/>
              <p:nvPr/>
            </p:nvSpPr>
            <p:spPr bwMode="auto">
              <a:xfrm>
                <a:off x="791267"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7" name="Oval 66">
                <a:extLst>
                  <a:ext uri="{FF2B5EF4-FFF2-40B4-BE49-F238E27FC236}">
                    <a16:creationId xmlns:a16="http://schemas.microsoft.com/office/drawing/2014/main" id="{4159C8F1-3866-08AA-DBAF-818D9708969E}"/>
                  </a:ext>
                </a:extLst>
              </p:cNvPr>
              <p:cNvSpPr/>
              <p:nvPr/>
            </p:nvSpPr>
            <p:spPr bwMode="auto">
              <a:xfrm>
                <a:off x="989083" y="2352485"/>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11" name="Group 10">
              <a:extLst>
                <a:ext uri="{FF2B5EF4-FFF2-40B4-BE49-F238E27FC236}">
                  <a16:creationId xmlns:a16="http://schemas.microsoft.com/office/drawing/2014/main" id="{644C65B9-4B78-DAC3-651F-296244D876C7}"/>
                </a:ext>
              </a:extLst>
            </p:cNvPr>
            <p:cNvGrpSpPr/>
            <p:nvPr/>
          </p:nvGrpSpPr>
          <p:grpSpPr>
            <a:xfrm>
              <a:off x="0" y="2569307"/>
              <a:ext cx="1647336" cy="64803"/>
              <a:chOff x="0" y="2561113"/>
              <a:chExt cx="1647336" cy="64803"/>
            </a:xfrm>
            <a:grpFill/>
          </p:grpSpPr>
          <p:sp>
            <p:nvSpPr>
              <p:cNvPr id="50" name="Oval 49">
                <a:extLst>
                  <a:ext uri="{FF2B5EF4-FFF2-40B4-BE49-F238E27FC236}">
                    <a16:creationId xmlns:a16="http://schemas.microsoft.com/office/drawing/2014/main" id="{370DA5D0-7931-BA78-691D-22693942D2F1}"/>
                  </a:ext>
                </a:extLst>
              </p:cNvPr>
              <p:cNvSpPr/>
              <p:nvPr/>
            </p:nvSpPr>
            <p:spPr bwMode="auto">
              <a:xfrm rot="5400000">
                <a:off x="15825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1" name="Oval 50">
                <a:extLst>
                  <a:ext uri="{FF2B5EF4-FFF2-40B4-BE49-F238E27FC236}">
                    <a16:creationId xmlns:a16="http://schemas.microsoft.com/office/drawing/2014/main" id="{144060AF-5E99-705C-C0AF-FD220E66652B}"/>
                  </a:ext>
                </a:extLst>
              </p:cNvPr>
              <p:cNvSpPr/>
              <p:nvPr/>
            </p:nvSpPr>
            <p:spPr bwMode="auto">
              <a:xfrm rot="5400000">
                <a:off x="13847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2" name="Oval 51">
                <a:extLst>
                  <a:ext uri="{FF2B5EF4-FFF2-40B4-BE49-F238E27FC236}">
                    <a16:creationId xmlns:a16="http://schemas.microsoft.com/office/drawing/2014/main" id="{FA9EDADF-22C1-2331-0DFC-DCE8152D8B13}"/>
                  </a:ext>
                </a:extLst>
              </p:cNvPr>
              <p:cNvSpPr/>
              <p:nvPr/>
            </p:nvSpPr>
            <p:spPr bwMode="auto">
              <a:xfrm rot="5400000">
                <a:off x="118690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3" name="Oval 52">
                <a:extLst>
                  <a:ext uri="{FF2B5EF4-FFF2-40B4-BE49-F238E27FC236}">
                    <a16:creationId xmlns:a16="http://schemas.microsoft.com/office/drawing/2014/main" id="{77139504-DCE6-64B8-7ABD-3BC6274888E8}"/>
                  </a:ext>
                </a:extLst>
              </p:cNvPr>
              <p:cNvSpPr/>
              <p:nvPr/>
            </p:nvSpPr>
            <p:spPr bwMode="auto">
              <a:xfrm>
                <a:off x="59345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4" name="Oval 53">
                <a:extLst>
                  <a:ext uri="{FF2B5EF4-FFF2-40B4-BE49-F238E27FC236}">
                    <a16:creationId xmlns:a16="http://schemas.microsoft.com/office/drawing/2014/main" id="{15831C21-7379-8654-824E-36019B733E20}"/>
                  </a:ext>
                </a:extLst>
              </p:cNvPr>
              <p:cNvSpPr/>
              <p:nvPr/>
            </p:nvSpPr>
            <p:spPr bwMode="auto">
              <a:xfrm rot="5400000">
                <a:off x="39563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C33713FC-1CC6-65A0-1D2C-53DCFB92EB23}"/>
                  </a:ext>
                </a:extLst>
              </p:cNvPr>
              <p:cNvSpPr/>
              <p:nvPr/>
            </p:nvSpPr>
            <p:spPr bwMode="auto">
              <a:xfrm rot="5400000">
                <a:off x="19781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6" name="Oval 55">
                <a:extLst>
                  <a:ext uri="{FF2B5EF4-FFF2-40B4-BE49-F238E27FC236}">
                    <a16:creationId xmlns:a16="http://schemas.microsoft.com/office/drawing/2014/main" id="{589A2EBB-E46D-C79F-A772-103A88493792}"/>
                  </a:ext>
                </a:extLst>
              </p:cNvPr>
              <p:cNvSpPr/>
              <p:nvPr/>
            </p:nvSpPr>
            <p:spPr bwMode="auto">
              <a:xfrm rot="5400000">
                <a:off x="0"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F84CFAA5-C901-DA64-4301-65BA55DC4C9D}"/>
                  </a:ext>
                </a:extLst>
              </p:cNvPr>
              <p:cNvSpPr/>
              <p:nvPr/>
            </p:nvSpPr>
            <p:spPr bwMode="auto">
              <a:xfrm>
                <a:off x="791267"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8" name="Oval 57">
                <a:extLst>
                  <a:ext uri="{FF2B5EF4-FFF2-40B4-BE49-F238E27FC236}">
                    <a16:creationId xmlns:a16="http://schemas.microsoft.com/office/drawing/2014/main" id="{69416453-1319-5703-E4B1-0A398B3E0B6D}"/>
                  </a:ext>
                </a:extLst>
              </p:cNvPr>
              <p:cNvSpPr/>
              <p:nvPr/>
            </p:nvSpPr>
            <p:spPr bwMode="auto">
              <a:xfrm>
                <a:off x="989083" y="2561113"/>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0" name="Group 19">
              <a:extLst>
                <a:ext uri="{FF2B5EF4-FFF2-40B4-BE49-F238E27FC236}">
                  <a16:creationId xmlns:a16="http://schemas.microsoft.com/office/drawing/2014/main" id="{75A2E959-5DAD-6810-E70E-9671474C360D}"/>
                </a:ext>
              </a:extLst>
            </p:cNvPr>
            <p:cNvGrpSpPr/>
            <p:nvPr/>
          </p:nvGrpSpPr>
          <p:grpSpPr>
            <a:xfrm>
              <a:off x="0" y="2143857"/>
              <a:ext cx="1647336" cy="64803"/>
              <a:chOff x="0" y="2143857"/>
              <a:chExt cx="1647336" cy="64803"/>
            </a:xfrm>
            <a:grpFill/>
          </p:grpSpPr>
          <p:sp>
            <p:nvSpPr>
              <p:cNvPr id="41" name="Oval 40">
                <a:extLst>
                  <a:ext uri="{FF2B5EF4-FFF2-40B4-BE49-F238E27FC236}">
                    <a16:creationId xmlns:a16="http://schemas.microsoft.com/office/drawing/2014/main" id="{B1B60CB3-E051-F18F-795E-153B8661E04D}"/>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2" name="Oval 41">
                <a:extLst>
                  <a:ext uri="{FF2B5EF4-FFF2-40B4-BE49-F238E27FC236}">
                    <a16:creationId xmlns:a16="http://schemas.microsoft.com/office/drawing/2014/main" id="{6271ED59-18AD-BB11-8A40-A541A46B6139}"/>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3" name="Oval 42">
                <a:extLst>
                  <a:ext uri="{FF2B5EF4-FFF2-40B4-BE49-F238E27FC236}">
                    <a16:creationId xmlns:a16="http://schemas.microsoft.com/office/drawing/2014/main" id="{2F75A833-1FC3-0C71-D380-178DE4E68234}"/>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49359B67-5F1E-C317-4147-B24F70374053}"/>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5" name="Oval 44">
                <a:extLst>
                  <a:ext uri="{FF2B5EF4-FFF2-40B4-BE49-F238E27FC236}">
                    <a16:creationId xmlns:a16="http://schemas.microsoft.com/office/drawing/2014/main" id="{E1DFDF77-C56B-EC48-3D58-E2FA5B4C70D9}"/>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6" name="Oval 45">
                <a:extLst>
                  <a:ext uri="{FF2B5EF4-FFF2-40B4-BE49-F238E27FC236}">
                    <a16:creationId xmlns:a16="http://schemas.microsoft.com/office/drawing/2014/main" id="{8697244E-D21C-88A8-45B8-CA3EB8709BD1}"/>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7" name="Oval 46">
                <a:extLst>
                  <a:ext uri="{FF2B5EF4-FFF2-40B4-BE49-F238E27FC236}">
                    <a16:creationId xmlns:a16="http://schemas.microsoft.com/office/drawing/2014/main" id="{A175BF42-5005-B157-631B-0B595EC9616C}"/>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8" name="Oval 47">
                <a:extLst>
                  <a:ext uri="{FF2B5EF4-FFF2-40B4-BE49-F238E27FC236}">
                    <a16:creationId xmlns:a16="http://schemas.microsoft.com/office/drawing/2014/main" id="{80422301-E306-48BD-F945-2277A2B79120}"/>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9" name="Oval 48">
                <a:extLst>
                  <a:ext uri="{FF2B5EF4-FFF2-40B4-BE49-F238E27FC236}">
                    <a16:creationId xmlns:a16="http://schemas.microsoft.com/office/drawing/2014/main" id="{61A3776E-AAA8-7800-0579-EF76E368C1C1}"/>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1" name="Group 20">
              <a:extLst>
                <a:ext uri="{FF2B5EF4-FFF2-40B4-BE49-F238E27FC236}">
                  <a16:creationId xmlns:a16="http://schemas.microsoft.com/office/drawing/2014/main" id="{571FE104-AA7C-F4DD-0D9E-16503144E9ED}"/>
                </a:ext>
              </a:extLst>
            </p:cNvPr>
            <p:cNvGrpSpPr/>
            <p:nvPr/>
          </p:nvGrpSpPr>
          <p:grpSpPr>
            <a:xfrm>
              <a:off x="0" y="2782032"/>
              <a:ext cx="1647336" cy="64803"/>
              <a:chOff x="0" y="2769740"/>
              <a:chExt cx="1647336" cy="64803"/>
            </a:xfrm>
            <a:grpFill/>
          </p:grpSpPr>
          <p:sp>
            <p:nvSpPr>
              <p:cNvPr id="32" name="Oval 31">
                <a:extLst>
                  <a:ext uri="{FF2B5EF4-FFF2-40B4-BE49-F238E27FC236}">
                    <a16:creationId xmlns:a16="http://schemas.microsoft.com/office/drawing/2014/main" id="{6924F270-20EF-8D3E-76E4-1CAF47DA6635}"/>
                  </a:ext>
                </a:extLst>
              </p:cNvPr>
              <p:cNvSpPr/>
              <p:nvPr/>
            </p:nvSpPr>
            <p:spPr bwMode="auto">
              <a:xfrm rot="5400000">
                <a:off x="15825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3" name="Oval 32">
                <a:extLst>
                  <a:ext uri="{FF2B5EF4-FFF2-40B4-BE49-F238E27FC236}">
                    <a16:creationId xmlns:a16="http://schemas.microsoft.com/office/drawing/2014/main" id="{1A15D63E-D7D9-E34E-6F28-D4F872328FB9}"/>
                  </a:ext>
                </a:extLst>
              </p:cNvPr>
              <p:cNvSpPr/>
              <p:nvPr/>
            </p:nvSpPr>
            <p:spPr bwMode="auto">
              <a:xfrm rot="5400000">
                <a:off x="13847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4" name="Oval 33">
                <a:extLst>
                  <a:ext uri="{FF2B5EF4-FFF2-40B4-BE49-F238E27FC236}">
                    <a16:creationId xmlns:a16="http://schemas.microsoft.com/office/drawing/2014/main" id="{B82A9B26-6CB2-45FF-7246-994DE57B0D89}"/>
                  </a:ext>
                </a:extLst>
              </p:cNvPr>
              <p:cNvSpPr/>
              <p:nvPr/>
            </p:nvSpPr>
            <p:spPr bwMode="auto">
              <a:xfrm rot="5400000">
                <a:off x="118690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34">
                <a:extLst>
                  <a:ext uri="{FF2B5EF4-FFF2-40B4-BE49-F238E27FC236}">
                    <a16:creationId xmlns:a16="http://schemas.microsoft.com/office/drawing/2014/main" id="{442BF673-03E6-EAD0-B88D-C9F38479DBF0}"/>
                  </a:ext>
                </a:extLst>
              </p:cNvPr>
              <p:cNvSpPr/>
              <p:nvPr/>
            </p:nvSpPr>
            <p:spPr bwMode="auto">
              <a:xfrm>
                <a:off x="59345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A6854C4D-5BEC-6D4F-ECBE-F03E194F873B}"/>
                  </a:ext>
                </a:extLst>
              </p:cNvPr>
              <p:cNvSpPr/>
              <p:nvPr/>
            </p:nvSpPr>
            <p:spPr bwMode="auto">
              <a:xfrm rot="5400000">
                <a:off x="39563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7" name="Oval 36">
                <a:extLst>
                  <a:ext uri="{FF2B5EF4-FFF2-40B4-BE49-F238E27FC236}">
                    <a16:creationId xmlns:a16="http://schemas.microsoft.com/office/drawing/2014/main" id="{72171685-4DEE-80AE-132E-1CC58526A8F0}"/>
                  </a:ext>
                </a:extLst>
              </p:cNvPr>
              <p:cNvSpPr/>
              <p:nvPr/>
            </p:nvSpPr>
            <p:spPr bwMode="auto">
              <a:xfrm rot="5400000">
                <a:off x="19781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Oval 37">
                <a:extLst>
                  <a:ext uri="{FF2B5EF4-FFF2-40B4-BE49-F238E27FC236}">
                    <a16:creationId xmlns:a16="http://schemas.microsoft.com/office/drawing/2014/main" id="{C2794D7F-8B05-3220-8CE0-43A58AD6B735}"/>
                  </a:ext>
                </a:extLst>
              </p:cNvPr>
              <p:cNvSpPr/>
              <p:nvPr/>
            </p:nvSpPr>
            <p:spPr bwMode="auto">
              <a:xfrm rot="5400000">
                <a:off x="0"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9" name="Oval 38">
                <a:extLst>
                  <a:ext uri="{FF2B5EF4-FFF2-40B4-BE49-F238E27FC236}">
                    <a16:creationId xmlns:a16="http://schemas.microsoft.com/office/drawing/2014/main" id="{C3063A3B-F5B3-6E4B-DDEC-9CBDA7985776}"/>
                  </a:ext>
                </a:extLst>
              </p:cNvPr>
              <p:cNvSpPr/>
              <p:nvPr/>
            </p:nvSpPr>
            <p:spPr bwMode="auto">
              <a:xfrm>
                <a:off x="791267"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56FC5BEE-F537-1E52-3E02-57FA4B7C0510}"/>
                  </a:ext>
                </a:extLst>
              </p:cNvPr>
              <p:cNvSpPr/>
              <p:nvPr/>
            </p:nvSpPr>
            <p:spPr bwMode="auto">
              <a:xfrm>
                <a:off x="989083" y="2769740"/>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nvGrpSpPr>
            <p:cNvPr id="22" name="Group 21">
              <a:extLst>
                <a:ext uri="{FF2B5EF4-FFF2-40B4-BE49-F238E27FC236}">
                  <a16:creationId xmlns:a16="http://schemas.microsoft.com/office/drawing/2014/main" id="{8B1FBEC8-40BE-023E-91A9-D70930DD690C}"/>
                </a:ext>
              </a:extLst>
            </p:cNvPr>
            <p:cNvGrpSpPr/>
            <p:nvPr/>
          </p:nvGrpSpPr>
          <p:grpSpPr>
            <a:xfrm>
              <a:off x="0" y="2994757"/>
              <a:ext cx="1647336" cy="64803"/>
              <a:chOff x="0" y="2143857"/>
              <a:chExt cx="1647336" cy="64803"/>
            </a:xfrm>
            <a:grpFill/>
          </p:grpSpPr>
          <p:sp>
            <p:nvSpPr>
              <p:cNvPr id="23" name="Oval 22">
                <a:extLst>
                  <a:ext uri="{FF2B5EF4-FFF2-40B4-BE49-F238E27FC236}">
                    <a16:creationId xmlns:a16="http://schemas.microsoft.com/office/drawing/2014/main" id="{98BFA0E7-9905-1252-EBE8-76FCBF97AD10}"/>
                  </a:ext>
                </a:extLst>
              </p:cNvPr>
              <p:cNvSpPr/>
              <p:nvPr/>
            </p:nvSpPr>
            <p:spPr bwMode="auto">
              <a:xfrm rot="5400000">
                <a:off x="15825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4" name="Oval 23">
                <a:extLst>
                  <a:ext uri="{FF2B5EF4-FFF2-40B4-BE49-F238E27FC236}">
                    <a16:creationId xmlns:a16="http://schemas.microsoft.com/office/drawing/2014/main" id="{C8F93444-FFA0-43BE-C787-E7B51B253934}"/>
                  </a:ext>
                </a:extLst>
              </p:cNvPr>
              <p:cNvSpPr/>
              <p:nvPr/>
            </p:nvSpPr>
            <p:spPr bwMode="auto">
              <a:xfrm rot="5400000">
                <a:off x="13847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24">
                <a:extLst>
                  <a:ext uri="{FF2B5EF4-FFF2-40B4-BE49-F238E27FC236}">
                    <a16:creationId xmlns:a16="http://schemas.microsoft.com/office/drawing/2014/main" id="{965CA70D-90F3-B548-EA12-F97CED7F6CD2}"/>
                  </a:ext>
                </a:extLst>
              </p:cNvPr>
              <p:cNvSpPr/>
              <p:nvPr/>
            </p:nvSpPr>
            <p:spPr bwMode="auto">
              <a:xfrm rot="5400000">
                <a:off x="118690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6" name="Oval 25">
                <a:extLst>
                  <a:ext uri="{FF2B5EF4-FFF2-40B4-BE49-F238E27FC236}">
                    <a16:creationId xmlns:a16="http://schemas.microsoft.com/office/drawing/2014/main" id="{06289A8A-8F59-C6F4-28CD-1DEC69061374}"/>
                  </a:ext>
                </a:extLst>
              </p:cNvPr>
              <p:cNvSpPr/>
              <p:nvPr/>
            </p:nvSpPr>
            <p:spPr bwMode="auto">
              <a:xfrm>
                <a:off x="59345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Oval 26">
                <a:extLst>
                  <a:ext uri="{FF2B5EF4-FFF2-40B4-BE49-F238E27FC236}">
                    <a16:creationId xmlns:a16="http://schemas.microsoft.com/office/drawing/2014/main" id="{721A4F0D-74E8-C59E-C01E-4E2CF6A18FD6}"/>
                  </a:ext>
                </a:extLst>
              </p:cNvPr>
              <p:cNvSpPr/>
              <p:nvPr/>
            </p:nvSpPr>
            <p:spPr bwMode="auto">
              <a:xfrm rot="5400000">
                <a:off x="39563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Oval 27">
                <a:extLst>
                  <a:ext uri="{FF2B5EF4-FFF2-40B4-BE49-F238E27FC236}">
                    <a16:creationId xmlns:a16="http://schemas.microsoft.com/office/drawing/2014/main" id="{093D4A81-BF06-97B2-195F-EFC0B53A652D}"/>
                  </a:ext>
                </a:extLst>
              </p:cNvPr>
              <p:cNvSpPr/>
              <p:nvPr/>
            </p:nvSpPr>
            <p:spPr bwMode="auto">
              <a:xfrm rot="5400000">
                <a:off x="19781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9" name="Oval 28">
                <a:extLst>
                  <a:ext uri="{FF2B5EF4-FFF2-40B4-BE49-F238E27FC236}">
                    <a16:creationId xmlns:a16="http://schemas.microsoft.com/office/drawing/2014/main" id="{28FC3D0B-D9CC-DACA-37A3-D15CCD2DA283}"/>
                  </a:ext>
                </a:extLst>
              </p:cNvPr>
              <p:cNvSpPr/>
              <p:nvPr/>
            </p:nvSpPr>
            <p:spPr bwMode="auto">
              <a:xfrm rot="5400000">
                <a:off x="0"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29">
                <a:extLst>
                  <a:ext uri="{FF2B5EF4-FFF2-40B4-BE49-F238E27FC236}">
                    <a16:creationId xmlns:a16="http://schemas.microsoft.com/office/drawing/2014/main" id="{3DC35A6C-6E3F-8360-7826-37FFD02B131E}"/>
                  </a:ext>
                </a:extLst>
              </p:cNvPr>
              <p:cNvSpPr/>
              <p:nvPr/>
            </p:nvSpPr>
            <p:spPr bwMode="auto">
              <a:xfrm>
                <a:off x="791267"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Oval 30">
                <a:extLst>
                  <a:ext uri="{FF2B5EF4-FFF2-40B4-BE49-F238E27FC236}">
                    <a16:creationId xmlns:a16="http://schemas.microsoft.com/office/drawing/2014/main" id="{D40D6CF0-2C1F-B050-8392-64AB3C98C70C}"/>
                  </a:ext>
                </a:extLst>
              </p:cNvPr>
              <p:cNvSpPr/>
              <p:nvPr/>
            </p:nvSpPr>
            <p:spPr bwMode="auto">
              <a:xfrm>
                <a:off x="989083" y="2143857"/>
                <a:ext cx="64803" cy="64803"/>
              </a:xfrm>
              <a:prstGeom prst="ellipse">
                <a:avLst/>
              </a:pr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grpSp>
      <p:grpSp>
        <p:nvGrpSpPr>
          <p:cNvPr id="69" name="Group 68">
            <a:extLst>
              <a:ext uri="{FF2B5EF4-FFF2-40B4-BE49-F238E27FC236}">
                <a16:creationId xmlns:a16="http://schemas.microsoft.com/office/drawing/2014/main" id="{C5AB2085-3A36-4EBA-9969-F87F875F093B}"/>
              </a:ext>
            </a:extLst>
          </p:cNvPr>
          <p:cNvGrpSpPr/>
          <p:nvPr userDrawn="1"/>
        </p:nvGrpSpPr>
        <p:grpSpPr>
          <a:xfrm>
            <a:off x="11016820" y="5720920"/>
            <a:ext cx="870379" cy="870379"/>
            <a:chOff x="11016820" y="5720920"/>
            <a:chExt cx="870379" cy="870379"/>
          </a:xfrm>
        </p:grpSpPr>
        <p:sp>
          <p:nvSpPr>
            <p:cNvPr id="70" name="Oval 69">
              <a:extLst>
                <a:ext uri="{FF2B5EF4-FFF2-40B4-BE49-F238E27FC236}">
                  <a16:creationId xmlns:a16="http://schemas.microsoft.com/office/drawing/2014/main" id="{FA747C3B-5F40-2626-1407-17F8DB341DC1}"/>
                </a:ext>
              </a:extLst>
            </p:cNvPr>
            <p:cNvSpPr/>
            <p:nvPr/>
          </p:nvSpPr>
          <p:spPr bwMode="auto">
            <a:xfrm>
              <a:off x="11798515"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1" name="Oval 70">
              <a:extLst>
                <a:ext uri="{FF2B5EF4-FFF2-40B4-BE49-F238E27FC236}">
                  <a16:creationId xmlns:a16="http://schemas.microsoft.com/office/drawing/2014/main" id="{29466268-1797-C5F9-8A26-B22B1038B38A}"/>
                </a:ext>
              </a:extLst>
            </p:cNvPr>
            <p:cNvSpPr/>
            <p:nvPr/>
          </p:nvSpPr>
          <p:spPr bwMode="auto">
            <a:xfrm>
              <a:off x="11798515"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2" name="Oval 71">
              <a:extLst>
                <a:ext uri="{FF2B5EF4-FFF2-40B4-BE49-F238E27FC236}">
                  <a16:creationId xmlns:a16="http://schemas.microsoft.com/office/drawing/2014/main" id="{741AE4AE-4314-E957-3475-46F126D7762C}"/>
                </a:ext>
              </a:extLst>
            </p:cNvPr>
            <p:cNvSpPr/>
            <p:nvPr/>
          </p:nvSpPr>
          <p:spPr bwMode="auto">
            <a:xfrm>
              <a:off x="11798515"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3" name="Oval 72">
              <a:extLst>
                <a:ext uri="{FF2B5EF4-FFF2-40B4-BE49-F238E27FC236}">
                  <a16:creationId xmlns:a16="http://schemas.microsoft.com/office/drawing/2014/main" id="{4D6E5199-B1E6-C0F7-307E-A0BA56C15E5D}"/>
                </a:ext>
              </a:extLst>
            </p:cNvPr>
            <p:cNvSpPr/>
            <p:nvPr/>
          </p:nvSpPr>
          <p:spPr bwMode="auto">
            <a:xfrm>
              <a:off x="11798515"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4" name="Oval 73">
              <a:extLst>
                <a:ext uri="{FF2B5EF4-FFF2-40B4-BE49-F238E27FC236}">
                  <a16:creationId xmlns:a16="http://schemas.microsoft.com/office/drawing/2014/main" id="{2E240D5B-FD26-8CB5-C1A7-4CBB6A665454}"/>
                </a:ext>
              </a:extLst>
            </p:cNvPr>
            <p:cNvSpPr/>
            <p:nvPr/>
          </p:nvSpPr>
          <p:spPr bwMode="auto">
            <a:xfrm rot="5400000">
              <a:off x="1153795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5" name="Oval 74">
              <a:extLst>
                <a:ext uri="{FF2B5EF4-FFF2-40B4-BE49-F238E27FC236}">
                  <a16:creationId xmlns:a16="http://schemas.microsoft.com/office/drawing/2014/main" id="{8352D7E5-1D42-095A-6264-E22CABA65399}"/>
                </a:ext>
              </a:extLst>
            </p:cNvPr>
            <p:cNvSpPr/>
            <p:nvPr/>
          </p:nvSpPr>
          <p:spPr bwMode="auto">
            <a:xfrm rot="5400000">
              <a:off x="11277384"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6" name="Oval 75">
              <a:extLst>
                <a:ext uri="{FF2B5EF4-FFF2-40B4-BE49-F238E27FC236}">
                  <a16:creationId xmlns:a16="http://schemas.microsoft.com/office/drawing/2014/main" id="{432CB5A7-1F46-6D3E-6BF0-9D04171733BE}"/>
                </a:ext>
              </a:extLst>
            </p:cNvPr>
            <p:cNvSpPr/>
            <p:nvPr/>
          </p:nvSpPr>
          <p:spPr bwMode="auto">
            <a:xfrm rot="5400000">
              <a:off x="11016820" y="6502615"/>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7" name="Oval 76">
              <a:extLst>
                <a:ext uri="{FF2B5EF4-FFF2-40B4-BE49-F238E27FC236}">
                  <a16:creationId xmlns:a16="http://schemas.microsoft.com/office/drawing/2014/main" id="{5AF8893D-3C15-3BD6-D997-D639559D308A}"/>
                </a:ext>
              </a:extLst>
            </p:cNvPr>
            <p:cNvSpPr/>
            <p:nvPr/>
          </p:nvSpPr>
          <p:spPr bwMode="auto">
            <a:xfrm rot="5400000">
              <a:off x="1153795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8" name="Oval 77">
              <a:extLst>
                <a:ext uri="{FF2B5EF4-FFF2-40B4-BE49-F238E27FC236}">
                  <a16:creationId xmlns:a16="http://schemas.microsoft.com/office/drawing/2014/main" id="{CBC42C8E-D62B-7792-7EB7-D7352C9645DA}"/>
                </a:ext>
              </a:extLst>
            </p:cNvPr>
            <p:cNvSpPr/>
            <p:nvPr/>
          </p:nvSpPr>
          <p:spPr bwMode="auto">
            <a:xfrm rot="5400000">
              <a:off x="11277384"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9" name="Oval 78">
              <a:extLst>
                <a:ext uri="{FF2B5EF4-FFF2-40B4-BE49-F238E27FC236}">
                  <a16:creationId xmlns:a16="http://schemas.microsoft.com/office/drawing/2014/main" id="{D64392F9-3C23-70DD-56F4-DCAA1F8A4B10}"/>
                </a:ext>
              </a:extLst>
            </p:cNvPr>
            <p:cNvSpPr/>
            <p:nvPr/>
          </p:nvSpPr>
          <p:spPr bwMode="auto">
            <a:xfrm rot="5400000">
              <a:off x="11537950" y="5981484"/>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0" name="Oval 79">
              <a:extLst>
                <a:ext uri="{FF2B5EF4-FFF2-40B4-BE49-F238E27FC236}">
                  <a16:creationId xmlns:a16="http://schemas.microsoft.com/office/drawing/2014/main" id="{C3D96143-81DE-9835-79A0-8BEDCED415FF}"/>
                </a:ext>
              </a:extLst>
            </p:cNvPr>
            <p:cNvSpPr/>
            <p:nvPr/>
          </p:nvSpPr>
          <p:spPr bwMode="auto">
            <a:xfrm rot="5400000">
              <a:off x="11016820" y="624205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1" name="Oval 80">
              <a:extLst>
                <a:ext uri="{FF2B5EF4-FFF2-40B4-BE49-F238E27FC236}">
                  <a16:creationId xmlns:a16="http://schemas.microsoft.com/office/drawing/2014/main" id="{2EF2A520-8CE1-BAAA-B1E9-9B9E9E95BA0A}"/>
                </a:ext>
              </a:extLst>
            </p:cNvPr>
            <p:cNvSpPr/>
            <p:nvPr/>
          </p:nvSpPr>
          <p:spPr bwMode="auto">
            <a:xfrm rot="5400000">
              <a:off x="11537950" y="5720920"/>
              <a:ext cx="88684" cy="88684"/>
            </a:xfrm>
            <a:prstGeom prst="ellipse">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82" name="Free-form: Shape 81">
            <a:extLst>
              <a:ext uri="{FF2B5EF4-FFF2-40B4-BE49-F238E27FC236}">
                <a16:creationId xmlns:a16="http://schemas.microsoft.com/office/drawing/2014/main" id="{DAF02231-77D6-1273-D9CC-2C5922C98250}"/>
              </a:ext>
            </a:extLst>
          </p:cNvPr>
          <p:cNvSpPr/>
          <p:nvPr userDrawn="1"/>
        </p:nvSpPr>
        <p:spPr bwMode="auto">
          <a:xfrm>
            <a:off x="1714499" y="1498600"/>
            <a:ext cx="5829301" cy="1829924"/>
          </a:xfrm>
          <a:custGeom>
            <a:avLst/>
            <a:gdLst>
              <a:gd name="connsiteX0" fmla="*/ 228600 w 4343400"/>
              <a:gd name="connsiteY0" fmla="*/ 1473200 h 1473200"/>
              <a:gd name="connsiteX1" fmla="*/ 0 w 4343400"/>
              <a:gd name="connsiteY1" fmla="*/ 1473200 h 1473200"/>
              <a:gd name="connsiteX2" fmla="*/ 0 w 4343400"/>
              <a:gd name="connsiteY2" fmla="*/ 0 h 1473200"/>
              <a:gd name="connsiteX3" fmla="*/ 4343400 w 4343400"/>
              <a:gd name="connsiteY3" fmla="*/ 0 h 1473200"/>
              <a:gd name="connsiteX4" fmla="*/ 4343400 w 4343400"/>
              <a:gd name="connsiteY4" fmla="*/ 304800 h 1473200"/>
              <a:gd name="connsiteX0" fmla="*/ 0 w 4343400"/>
              <a:gd name="connsiteY0" fmla="*/ 1473200 h 1473200"/>
              <a:gd name="connsiteX1" fmla="*/ 0 w 4343400"/>
              <a:gd name="connsiteY1" fmla="*/ 0 h 1473200"/>
              <a:gd name="connsiteX2" fmla="*/ 4343400 w 4343400"/>
              <a:gd name="connsiteY2" fmla="*/ 0 h 1473200"/>
              <a:gd name="connsiteX3" fmla="*/ 4343400 w 4343400"/>
              <a:gd name="connsiteY3" fmla="*/ 304800 h 1473200"/>
            </a:gdLst>
            <a:ahLst/>
            <a:cxnLst>
              <a:cxn ang="0">
                <a:pos x="connsiteX0" y="connsiteY0"/>
              </a:cxn>
              <a:cxn ang="0">
                <a:pos x="connsiteX1" y="connsiteY1"/>
              </a:cxn>
              <a:cxn ang="0">
                <a:pos x="connsiteX2" y="connsiteY2"/>
              </a:cxn>
              <a:cxn ang="0">
                <a:pos x="connsiteX3" y="connsiteY3"/>
              </a:cxn>
            </a:cxnLst>
            <a:rect l="l" t="t" r="r" b="b"/>
            <a:pathLst>
              <a:path w="4343400" h="1473200">
                <a:moveTo>
                  <a:pt x="0" y="1473200"/>
                </a:moveTo>
                <a:lnTo>
                  <a:pt x="0" y="0"/>
                </a:lnTo>
                <a:lnTo>
                  <a:pt x="4343400" y="0"/>
                </a:lnTo>
                <a:lnTo>
                  <a:pt x="4343400" y="304800"/>
                </a:lnTo>
              </a:path>
            </a:pathLst>
          </a:custGeom>
          <a:noFill/>
          <a:ln w="63500" cap="rnd">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86" name="Group 85">
            <a:extLst>
              <a:ext uri="{FF2B5EF4-FFF2-40B4-BE49-F238E27FC236}">
                <a16:creationId xmlns:a16="http://schemas.microsoft.com/office/drawing/2014/main" id="{E78E5A3B-573D-8EAA-2EDC-2A58D18893A4}"/>
              </a:ext>
            </a:extLst>
          </p:cNvPr>
          <p:cNvGrpSpPr/>
          <p:nvPr userDrawn="1"/>
        </p:nvGrpSpPr>
        <p:grpSpPr>
          <a:xfrm>
            <a:off x="1714499" y="4027444"/>
            <a:ext cx="600855" cy="789824"/>
            <a:chOff x="1463597" y="3871131"/>
            <a:chExt cx="545832" cy="717497"/>
          </a:xfrm>
        </p:grpSpPr>
        <p:sp>
          <p:nvSpPr>
            <p:cNvPr id="87" name="Graphic 317">
              <a:extLst>
                <a:ext uri="{FF2B5EF4-FFF2-40B4-BE49-F238E27FC236}">
                  <a16:creationId xmlns:a16="http://schemas.microsoft.com/office/drawing/2014/main" id="{2FFDB439-2F7B-3B1E-CE78-BA7807C99AA0}"/>
                </a:ext>
              </a:extLst>
            </p:cNvPr>
            <p:cNvSpPr/>
            <p:nvPr/>
          </p:nvSpPr>
          <p:spPr>
            <a:xfrm rot="16200000">
              <a:off x="1428057" y="4007257"/>
              <a:ext cx="717497" cy="445246"/>
            </a:xfrm>
            <a:custGeom>
              <a:avLst/>
              <a:gdLst>
                <a:gd name="connsiteX0" fmla="*/ 358722 w 717497"/>
                <a:gd name="connsiteY0" fmla="*/ 0 h 445246"/>
                <a:gd name="connsiteX1" fmla="*/ 673142 w 717497"/>
                <a:gd name="connsiteY1" fmla="*/ 0 h 445246"/>
                <a:gd name="connsiteX2" fmla="*/ 706385 w 717497"/>
                <a:gd name="connsiteY2" fmla="*/ 73533 h 445246"/>
                <a:gd name="connsiteX3" fmla="*/ 565034 w 717497"/>
                <a:gd name="connsiteY3" fmla="*/ 233934 h 445246"/>
                <a:gd name="connsiteX4" fmla="*/ 392060 w 717497"/>
                <a:gd name="connsiteY4" fmla="*/ 430244 h 445246"/>
                <a:gd name="connsiteX5" fmla="*/ 325575 w 717497"/>
                <a:gd name="connsiteY5" fmla="*/ 430244 h 445246"/>
                <a:gd name="connsiteX6" fmla="*/ 152506 w 717497"/>
                <a:gd name="connsiteY6" fmla="*/ 234029 h 445246"/>
                <a:gd name="connsiteX7" fmla="*/ 11155 w 717497"/>
                <a:gd name="connsiteY7" fmla="*/ 73533 h 445246"/>
                <a:gd name="connsiteX8" fmla="*/ 44397 w 717497"/>
                <a:gd name="connsiteY8" fmla="*/ 0 h 445246"/>
                <a:gd name="connsiteX9" fmla="*/ 358722 w 717497"/>
                <a:gd name="connsiteY9" fmla="*/ 0 h 44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497" h="445246">
                  <a:moveTo>
                    <a:pt x="358722" y="0"/>
                  </a:moveTo>
                  <a:lnTo>
                    <a:pt x="673142" y="0"/>
                  </a:lnTo>
                  <a:cubicBezTo>
                    <a:pt x="711242" y="0"/>
                    <a:pt x="731531" y="44958"/>
                    <a:pt x="706385" y="73533"/>
                  </a:cubicBezTo>
                  <a:lnTo>
                    <a:pt x="565034" y="233934"/>
                  </a:lnTo>
                  <a:lnTo>
                    <a:pt x="392060" y="430244"/>
                  </a:lnTo>
                  <a:cubicBezTo>
                    <a:pt x="374438" y="450247"/>
                    <a:pt x="343196" y="450247"/>
                    <a:pt x="325575" y="430244"/>
                  </a:cubicBezTo>
                  <a:lnTo>
                    <a:pt x="152506" y="234029"/>
                  </a:lnTo>
                  <a:lnTo>
                    <a:pt x="11155" y="73533"/>
                  </a:lnTo>
                  <a:cubicBezTo>
                    <a:pt x="-14086" y="44958"/>
                    <a:pt x="6297" y="0"/>
                    <a:pt x="44397" y="0"/>
                  </a:cubicBezTo>
                  <a:lnTo>
                    <a:pt x="358722" y="0"/>
                  </a:lnTo>
                  <a:close/>
                </a:path>
              </a:pathLst>
            </a:custGeom>
            <a:solidFill>
              <a:schemeClr val="bg1">
                <a:lumMod val="95000"/>
              </a:schemeClr>
            </a:solidFill>
            <a:ln w="508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88" name="Graphic 318">
              <a:extLst>
                <a:ext uri="{FF2B5EF4-FFF2-40B4-BE49-F238E27FC236}">
                  <a16:creationId xmlns:a16="http://schemas.microsoft.com/office/drawing/2014/main" id="{5EAF443F-3B09-AFA5-713A-8E51763F6818}"/>
                </a:ext>
              </a:extLst>
            </p:cNvPr>
            <p:cNvSpPr/>
            <p:nvPr/>
          </p:nvSpPr>
          <p:spPr>
            <a:xfrm rot="16200000">
              <a:off x="1353386" y="4049637"/>
              <a:ext cx="580908" cy="360486"/>
            </a:xfrm>
            <a:custGeom>
              <a:avLst/>
              <a:gdLst>
                <a:gd name="connsiteX0" fmla="*/ 358722 w 717497"/>
                <a:gd name="connsiteY0" fmla="*/ 0 h 445246"/>
                <a:gd name="connsiteX1" fmla="*/ 673142 w 717497"/>
                <a:gd name="connsiteY1" fmla="*/ 0 h 445246"/>
                <a:gd name="connsiteX2" fmla="*/ 706385 w 717497"/>
                <a:gd name="connsiteY2" fmla="*/ 73533 h 445246"/>
                <a:gd name="connsiteX3" fmla="*/ 565034 w 717497"/>
                <a:gd name="connsiteY3" fmla="*/ 233934 h 445246"/>
                <a:gd name="connsiteX4" fmla="*/ 392060 w 717497"/>
                <a:gd name="connsiteY4" fmla="*/ 430244 h 445246"/>
                <a:gd name="connsiteX5" fmla="*/ 325575 w 717497"/>
                <a:gd name="connsiteY5" fmla="*/ 430244 h 445246"/>
                <a:gd name="connsiteX6" fmla="*/ 152506 w 717497"/>
                <a:gd name="connsiteY6" fmla="*/ 234029 h 445246"/>
                <a:gd name="connsiteX7" fmla="*/ 11155 w 717497"/>
                <a:gd name="connsiteY7" fmla="*/ 73533 h 445246"/>
                <a:gd name="connsiteX8" fmla="*/ 44397 w 717497"/>
                <a:gd name="connsiteY8" fmla="*/ 0 h 445246"/>
                <a:gd name="connsiteX9" fmla="*/ 358722 w 717497"/>
                <a:gd name="connsiteY9" fmla="*/ 0 h 44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497" h="445246">
                  <a:moveTo>
                    <a:pt x="358722" y="0"/>
                  </a:moveTo>
                  <a:lnTo>
                    <a:pt x="673142" y="0"/>
                  </a:lnTo>
                  <a:cubicBezTo>
                    <a:pt x="711242" y="0"/>
                    <a:pt x="731531" y="44958"/>
                    <a:pt x="706385" y="73533"/>
                  </a:cubicBezTo>
                  <a:lnTo>
                    <a:pt x="565034" y="233934"/>
                  </a:lnTo>
                  <a:lnTo>
                    <a:pt x="392060" y="430244"/>
                  </a:lnTo>
                  <a:cubicBezTo>
                    <a:pt x="374438" y="450247"/>
                    <a:pt x="343196" y="450247"/>
                    <a:pt x="325575" y="430244"/>
                  </a:cubicBezTo>
                  <a:lnTo>
                    <a:pt x="152506" y="234029"/>
                  </a:lnTo>
                  <a:lnTo>
                    <a:pt x="11155" y="73533"/>
                  </a:lnTo>
                  <a:cubicBezTo>
                    <a:pt x="-14086" y="44958"/>
                    <a:pt x="6297" y="0"/>
                    <a:pt x="44397" y="0"/>
                  </a:cubicBezTo>
                  <a:lnTo>
                    <a:pt x="358722" y="0"/>
                  </a:lnTo>
                  <a:close/>
                </a:path>
              </a:pathLst>
            </a:custGeom>
            <a:noFill/>
            <a:ln w="12700" cap="flat">
              <a:solidFill>
                <a:schemeClr val="bg1">
                  <a:lumMod val="75000"/>
                </a:schemeClr>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89" name="Free-form: Shape 88">
            <a:extLst>
              <a:ext uri="{FF2B5EF4-FFF2-40B4-BE49-F238E27FC236}">
                <a16:creationId xmlns:a16="http://schemas.microsoft.com/office/drawing/2014/main" id="{7C11D0DB-B1BF-9C66-06DE-20BB7B89491F}"/>
              </a:ext>
            </a:extLst>
          </p:cNvPr>
          <p:cNvSpPr/>
          <p:nvPr userDrawn="1"/>
        </p:nvSpPr>
        <p:spPr bwMode="auto">
          <a:xfrm>
            <a:off x="2" y="5647174"/>
            <a:ext cx="2699684" cy="1210826"/>
          </a:xfrm>
          <a:custGeom>
            <a:avLst/>
            <a:gdLst>
              <a:gd name="connsiteX0" fmla="*/ 447685 w 3175561"/>
              <a:gd name="connsiteY0" fmla="*/ 0 h 1424260"/>
              <a:gd name="connsiteX1" fmla="*/ 3016378 w 3175561"/>
              <a:gd name="connsiteY1" fmla="*/ 1211388 h 1424260"/>
              <a:gd name="connsiteX2" fmla="*/ 3175561 w 3175561"/>
              <a:gd name="connsiteY2" fmla="*/ 1424260 h 1424260"/>
              <a:gd name="connsiteX3" fmla="*/ 2245404 w 3175561"/>
              <a:gd name="connsiteY3" fmla="*/ 1424260 h 1424260"/>
              <a:gd name="connsiteX4" fmla="*/ 2115220 w 3175561"/>
              <a:gd name="connsiteY4" fmla="*/ 1305941 h 1424260"/>
              <a:gd name="connsiteX5" fmla="*/ 447685 w 3175561"/>
              <a:gd name="connsiteY5" fmla="*/ 707311 h 1424260"/>
              <a:gd name="connsiteX6" fmla="*/ 179649 w 3175561"/>
              <a:gd name="connsiteY6" fmla="*/ 720846 h 1424260"/>
              <a:gd name="connsiteX7" fmla="*/ 0 w 3175561"/>
              <a:gd name="connsiteY7" fmla="*/ 748264 h 1424260"/>
              <a:gd name="connsiteX8" fmla="*/ 0 w 3175561"/>
              <a:gd name="connsiteY8" fmla="*/ 30825 h 1424260"/>
              <a:gd name="connsiteX9" fmla="*/ 107331 w 3175561"/>
              <a:gd name="connsiteY9" fmla="*/ 17187 h 1424260"/>
              <a:gd name="connsiteX10" fmla="*/ 447685 w 3175561"/>
              <a:gd name="connsiteY10" fmla="*/ 0 h 1424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561" h="1424260">
                <a:moveTo>
                  <a:pt x="447685" y="0"/>
                </a:moveTo>
                <a:cubicBezTo>
                  <a:pt x="1481822" y="0"/>
                  <a:pt x="2405820" y="471563"/>
                  <a:pt x="3016378" y="1211388"/>
                </a:cubicBezTo>
                <a:lnTo>
                  <a:pt x="3175561" y="1424260"/>
                </a:lnTo>
                <a:lnTo>
                  <a:pt x="2245404" y="1424260"/>
                </a:lnTo>
                <a:lnTo>
                  <a:pt x="2115220" y="1305941"/>
                </a:lnTo>
                <a:cubicBezTo>
                  <a:pt x="1662065" y="931964"/>
                  <a:pt x="1081110" y="707311"/>
                  <a:pt x="447685" y="707311"/>
                </a:cubicBezTo>
                <a:cubicBezTo>
                  <a:pt x="357196" y="707311"/>
                  <a:pt x="267777" y="711896"/>
                  <a:pt x="179649" y="720846"/>
                </a:cubicBezTo>
                <a:lnTo>
                  <a:pt x="0" y="748264"/>
                </a:lnTo>
                <a:lnTo>
                  <a:pt x="0" y="30825"/>
                </a:lnTo>
                <a:lnTo>
                  <a:pt x="107331" y="17187"/>
                </a:lnTo>
                <a:cubicBezTo>
                  <a:pt x="219237" y="5822"/>
                  <a:pt x="332781" y="0"/>
                  <a:pt x="447685" y="0"/>
                </a:cubicBezTo>
                <a:close/>
              </a:path>
            </a:pathLst>
          </a:custGeom>
          <a:pattFill prst="wdDnDiag">
            <a:fgClr>
              <a:srgbClr val="D8E9F6"/>
            </a:fgClr>
            <a:bgClr>
              <a:schemeClr val="bg1"/>
            </a:bgClr>
          </a:patt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2270758" y="2124717"/>
            <a:ext cx="5829297" cy="1354217"/>
          </a:xfrm>
          <a:noFill/>
        </p:spPr>
        <p:txBody>
          <a:bodyPr wrap="square" lIns="0" tIns="0" rIns="0" bIns="0" anchor="b" anchorCtr="0">
            <a:spAutoFit/>
          </a:bodyPr>
          <a:lstStyle>
            <a:lvl1pPr marL="0" algn="l" defTabSz="932742" rtl="0" eaLnBrk="1" latinLnBrk="0" hangingPunct="1">
              <a:lnSpc>
                <a:spcPct val="100000"/>
              </a:lnSpc>
              <a:spcBef>
                <a:spcPct val="0"/>
              </a:spcBef>
              <a:buNone/>
              <a:defRPr lang="en-US" sz="4400" b="0" kern="1200" cap="none" spc="-50" baseline="0" dirty="0">
                <a:ln w="3175">
                  <a:noFill/>
                </a:ln>
                <a:solidFill>
                  <a:schemeClr val="bg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Event name or presentation title </a:t>
            </a:r>
          </a:p>
        </p:txBody>
      </p:sp>
      <p:sp>
        <p:nvSpPr>
          <p:cNvPr id="5" name="Text Placeholder 4"/>
          <p:cNvSpPr>
            <a:spLocks noGrp="1"/>
          </p:cNvSpPr>
          <p:nvPr>
            <p:ph type="body" sz="quarter" idx="12" hasCustomPrompt="1"/>
          </p:nvPr>
        </p:nvSpPr>
        <p:spPr>
          <a:xfrm>
            <a:off x="2619375" y="4268468"/>
            <a:ext cx="5486400" cy="307777"/>
          </a:xfrm>
          <a:noFill/>
        </p:spPr>
        <p:txBody>
          <a:bodyPr wrap="square" lIns="0" tIns="0" rIns="0" bIns="0">
            <a:spAutoFit/>
          </a:bodyPr>
          <a:lstStyle>
            <a:lvl1pPr marL="0" indent="0">
              <a:spcBef>
                <a:spcPts val="0"/>
              </a:spcBef>
              <a:buNone/>
              <a:defRPr kumimoji="0" lang="en-US" sz="2000" b="0" i="0" u="none" strike="noStrike" kern="1200" cap="none" spc="0" normalizeH="0" baseline="0" dirty="0">
                <a:ln>
                  <a:noFill/>
                </a:ln>
                <a:solidFill>
                  <a:srgbClr val="FFFFFF">
                    <a:lumMod val="50000"/>
                  </a:srgbClr>
                </a:solidFill>
                <a:effectLst/>
                <a:uLnTx/>
                <a:uFillTx/>
                <a:latin typeface="Segoe UI Semibold"/>
                <a:ea typeface="+mn-ea"/>
                <a:cs typeface="Segoe UI" panose="020B0502040204020203" pitchFamily="34" charset="0"/>
              </a:defRPr>
            </a:lvl1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Speaker name</a:t>
            </a:r>
          </a:p>
        </p:txBody>
      </p:sp>
      <p:sp>
        <p:nvSpPr>
          <p:cNvPr id="8" name="Text Placeholder 7">
            <a:extLst>
              <a:ext uri="{FF2B5EF4-FFF2-40B4-BE49-F238E27FC236}">
                <a16:creationId xmlns:a16="http://schemas.microsoft.com/office/drawing/2014/main" id="{72BE9B4C-457B-DAE3-024C-78127F20AD66}"/>
              </a:ext>
            </a:extLst>
          </p:cNvPr>
          <p:cNvSpPr>
            <a:spLocks noGrp="1"/>
          </p:cNvSpPr>
          <p:nvPr>
            <p:ph type="body" sz="quarter" idx="13" hasCustomPrompt="1"/>
          </p:nvPr>
        </p:nvSpPr>
        <p:spPr>
          <a:xfrm>
            <a:off x="2619375" y="4859638"/>
            <a:ext cx="5486400" cy="837152"/>
          </a:xfrm>
        </p:spPr>
        <p:txBody>
          <a:bodyPr/>
          <a:lstStyle>
            <a:lvl1pPr marL="0" indent="0">
              <a:spcBef>
                <a:spcPts val="24"/>
              </a:spcBef>
              <a:buNone/>
              <a:defRPr kumimoji="0" lang="en-US" sz="16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Title</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Company</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a:t>Other information</a:t>
            </a:r>
          </a:p>
        </p:txBody>
      </p:sp>
    </p:spTree>
    <p:extLst>
      <p:ext uri="{BB962C8B-B14F-4D97-AF65-F5344CB8AC3E}">
        <p14:creationId xmlns:p14="http://schemas.microsoft.com/office/powerpoint/2010/main" val="3258135192"/>
      </p:ext>
    </p:extLst>
  </p:cSld>
  <p:clrMapOvr>
    <a:overrideClrMapping bg1="lt1" tx1="dk1" bg2="lt2" tx2="dk2" accent1="accent1" accent2="accent2" accent3="accent3" accent4="accent4" accent5="accent5" accent6="accent6" hlink="hlink" folHlink="folHlink"/>
  </p:clrMapOvr>
  <p:transition spd="slow">
    <p:fade/>
  </p:transition>
  <p:extLst>
    <p:ext uri="{DCECCB84-F9BA-43D5-87BE-67443E8EF086}">
      <p15:sldGuideLst xmlns:p15="http://schemas.microsoft.com/office/powerpoint/2012/main">
        <p15:guide id="1" orient="horz" pos="2228">
          <p15:clr>
            <a:srgbClr val="5ACBF0"/>
          </p15:clr>
        </p15:guide>
        <p15:guide id="2" orient="horz" pos="2472">
          <p15:clr>
            <a:srgbClr val="5ACBF0"/>
          </p15:clr>
        </p15:guide>
        <p15:guide id="3" pos="3842">
          <p15:clr>
            <a:srgbClr val="5ACBF0"/>
          </p15:clr>
        </p15:guide>
        <p15:guide id="4" orient="horz" pos="2160">
          <p15:clr>
            <a:srgbClr val="FBAE40"/>
          </p15:clr>
        </p15:guide>
      </p15:sldGuideLst>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26048437"/>
      </p:ext>
    </p:extLst>
  </p:cSld>
  <p:clrMapOvr>
    <a:masterClrMapping/>
  </p:clrMapOvr>
  <p:transition spd="slow">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060678116"/>
      </p:ext>
    </p:extLst>
  </p:cSld>
  <p:clrMapOvr>
    <a:masterClrMapping/>
  </p:clrMapOvr>
  <p:transition spd="slow">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Power Platform Produc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1018520" cy="553998"/>
          </a:xfrm>
        </p:spPr>
        <p:txBody>
          <a:bodyPr/>
          <a:lstStyle/>
          <a:p>
            <a:r>
              <a:rPr lang="en-US"/>
              <a:t>Click to edit Master title style</a:t>
            </a:r>
          </a:p>
        </p:txBody>
      </p:sp>
      <p:cxnSp>
        <p:nvCxnSpPr>
          <p:cNvPr id="5" name="Straight Connector 4">
            <a:extLst>
              <a:ext uri="{FF2B5EF4-FFF2-40B4-BE49-F238E27FC236}">
                <a16:creationId xmlns:a16="http://schemas.microsoft.com/office/drawing/2014/main" id="{E14969E1-AE13-9609-D2BD-BCFA1CD4CA14}"/>
              </a:ext>
            </a:extLst>
          </p:cNvPr>
          <p:cNvCxnSpPr/>
          <p:nvPr userDrawn="1"/>
        </p:nvCxnSpPr>
        <p:spPr>
          <a:xfrm>
            <a:off x="0" y="3158736"/>
            <a:ext cx="12192000" cy="0"/>
          </a:xfrm>
          <a:prstGeom prst="line">
            <a:avLst/>
          </a:prstGeom>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1464A7BC-90D7-C8F6-3B09-041A12098D0D}"/>
              </a:ext>
            </a:extLst>
          </p:cNvPr>
          <p:cNvGrpSpPr/>
          <p:nvPr userDrawn="1"/>
        </p:nvGrpSpPr>
        <p:grpSpPr>
          <a:xfrm>
            <a:off x="1009848" y="2552700"/>
            <a:ext cx="1212072" cy="1212072"/>
            <a:chOff x="1015019" y="2552700"/>
            <a:chExt cx="1212072" cy="1212072"/>
          </a:xfrm>
        </p:grpSpPr>
        <p:sp>
          <p:nvSpPr>
            <p:cNvPr id="19" name="Oval 18">
              <a:extLst>
                <a:ext uri="{FF2B5EF4-FFF2-40B4-BE49-F238E27FC236}">
                  <a16:creationId xmlns:a16="http://schemas.microsoft.com/office/drawing/2014/main" id="{F651004E-70BE-4385-D16F-941BA469F118}"/>
                </a:ext>
              </a:extLst>
            </p:cNvPr>
            <p:cNvSpPr/>
            <p:nvPr userDrawn="1"/>
          </p:nvSpPr>
          <p:spPr bwMode="auto">
            <a:xfrm>
              <a:off x="1015019" y="2552700"/>
              <a:ext cx="1212072" cy="1212072"/>
            </a:xfrm>
            <a:prstGeom prst="ellipse">
              <a:avLst/>
            </a:prstGeom>
            <a:solidFill>
              <a:schemeClr val="bg1"/>
            </a:solidFill>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0" name="Oval 19">
              <a:extLst>
                <a:ext uri="{FF2B5EF4-FFF2-40B4-BE49-F238E27FC236}">
                  <a16:creationId xmlns:a16="http://schemas.microsoft.com/office/drawing/2014/main" id="{F90A7062-A74F-84C9-457E-32BA8C997557}"/>
                </a:ext>
              </a:extLst>
            </p:cNvPr>
            <p:cNvSpPr/>
            <p:nvPr userDrawn="1"/>
          </p:nvSpPr>
          <p:spPr bwMode="auto">
            <a:xfrm>
              <a:off x="1121499" y="2659180"/>
              <a:ext cx="999112" cy="999112"/>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grpSp>
      <p:grpSp>
        <p:nvGrpSpPr>
          <p:cNvPr id="12" name="Group 11">
            <a:extLst>
              <a:ext uri="{FF2B5EF4-FFF2-40B4-BE49-F238E27FC236}">
                <a16:creationId xmlns:a16="http://schemas.microsoft.com/office/drawing/2014/main" id="{D1B5C812-277D-FC0B-32F4-FCC245AEB70E}"/>
              </a:ext>
            </a:extLst>
          </p:cNvPr>
          <p:cNvGrpSpPr/>
          <p:nvPr userDrawn="1"/>
        </p:nvGrpSpPr>
        <p:grpSpPr>
          <a:xfrm>
            <a:off x="2849084" y="2552700"/>
            <a:ext cx="1212072" cy="1212072"/>
            <a:chOff x="3254036" y="2552700"/>
            <a:chExt cx="1212072" cy="1212072"/>
          </a:xfrm>
        </p:grpSpPr>
        <p:sp>
          <p:nvSpPr>
            <p:cNvPr id="31" name="Oval 30">
              <a:extLst>
                <a:ext uri="{FF2B5EF4-FFF2-40B4-BE49-F238E27FC236}">
                  <a16:creationId xmlns:a16="http://schemas.microsoft.com/office/drawing/2014/main" id="{DD0CCE80-A4D0-C111-B4AE-041AF78A83E5}"/>
                </a:ext>
              </a:extLst>
            </p:cNvPr>
            <p:cNvSpPr/>
            <p:nvPr userDrawn="1"/>
          </p:nvSpPr>
          <p:spPr bwMode="auto">
            <a:xfrm>
              <a:off x="3254036" y="2552700"/>
              <a:ext cx="1212072" cy="1212072"/>
            </a:xfrm>
            <a:prstGeom prst="ellipse">
              <a:avLst/>
            </a:prstGeom>
            <a:solidFill>
              <a:schemeClr val="bg1"/>
            </a:solidFill>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2" name="Oval 31">
              <a:extLst>
                <a:ext uri="{FF2B5EF4-FFF2-40B4-BE49-F238E27FC236}">
                  <a16:creationId xmlns:a16="http://schemas.microsoft.com/office/drawing/2014/main" id="{28ECD75D-2429-1B29-F1CC-E5E6C4D0101B}"/>
                </a:ext>
              </a:extLst>
            </p:cNvPr>
            <p:cNvSpPr/>
            <p:nvPr userDrawn="1"/>
          </p:nvSpPr>
          <p:spPr bwMode="auto">
            <a:xfrm>
              <a:off x="3360516" y="2659180"/>
              <a:ext cx="999112" cy="999112"/>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grpSp>
      <p:grpSp>
        <p:nvGrpSpPr>
          <p:cNvPr id="11" name="Group 10">
            <a:extLst>
              <a:ext uri="{FF2B5EF4-FFF2-40B4-BE49-F238E27FC236}">
                <a16:creationId xmlns:a16="http://schemas.microsoft.com/office/drawing/2014/main" id="{37E76BCE-BC25-F637-E8CF-D769E6FC8F86}"/>
              </a:ext>
            </a:extLst>
          </p:cNvPr>
          <p:cNvGrpSpPr/>
          <p:nvPr userDrawn="1"/>
        </p:nvGrpSpPr>
        <p:grpSpPr>
          <a:xfrm>
            <a:off x="4688320" y="2552700"/>
            <a:ext cx="1212072" cy="1212072"/>
            <a:chOff x="5493054" y="2552700"/>
            <a:chExt cx="1212072" cy="1212072"/>
          </a:xfrm>
        </p:grpSpPr>
        <p:sp>
          <p:nvSpPr>
            <p:cNvPr id="35" name="Oval 34">
              <a:extLst>
                <a:ext uri="{FF2B5EF4-FFF2-40B4-BE49-F238E27FC236}">
                  <a16:creationId xmlns:a16="http://schemas.microsoft.com/office/drawing/2014/main" id="{6E3A0E2B-536F-FE58-2092-CC5E5D708162}"/>
                </a:ext>
              </a:extLst>
            </p:cNvPr>
            <p:cNvSpPr/>
            <p:nvPr userDrawn="1"/>
          </p:nvSpPr>
          <p:spPr bwMode="auto">
            <a:xfrm>
              <a:off x="5493054" y="2552700"/>
              <a:ext cx="1212072" cy="1212072"/>
            </a:xfrm>
            <a:prstGeom prst="ellipse">
              <a:avLst/>
            </a:prstGeom>
            <a:solidFill>
              <a:schemeClr val="bg1"/>
            </a:solidFill>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6" name="Oval 35">
              <a:extLst>
                <a:ext uri="{FF2B5EF4-FFF2-40B4-BE49-F238E27FC236}">
                  <a16:creationId xmlns:a16="http://schemas.microsoft.com/office/drawing/2014/main" id="{68BF7618-66D3-8DA1-5506-1F0D43CA744B}"/>
                </a:ext>
              </a:extLst>
            </p:cNvPr>
            <p:cNvSpPr/>
            <p:nvPr userDrawn="1"/>
          </p:nvSpPr>
          <p:spPr bwMode="auto">
            <a:xfrm>
              <a:off x="5599534" y="2659180"/>
              <a:ext cx="999112" cy="999112"/>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grpSp>
      <p:grpSp>
        <p:nvGrpSpPr>
          <p:cNvPr id="10" name="Group 9">
            <a:extLst>
              <a:ext uri="{FF2B5EF4-FFF2-40B4-BE49-F238E27FC236}">
                <a16:creationId xmlns:a16="http://schemas.microsoft.com/office/drawing/2014/main" id="{5AD49B5A-720F-084C-EA8D-1B2203907164}"/>
              </a:ext>
            </a:extLst>
          </p:cNvPr>
          <p:cNvGrpSpPr/>
          <p:nvPr userDrawn="1"/>
        </p:nvGrpSpPr>
        <p:grpSpPr>
          <a:xfrm>
            <a:off x="6527556" y="2552700"/>
            <a:ext cx="1212072" cy="1212072"/>
            <a:chOff x="7732071" y="2552700"/>
            <a:chExt cx="1212072" cy="1212072"/>
          </a:xfrm>
        </p:grpSpPr>
        <p:sp>
          <p:nvSpPr>
            <p:cNvPr id="39" name="Oval 38">
              <a:extLst>
                <a:ext uri="{FF2B5EF4-FFF2-40B4-BE49-F238E27FC236}">
                  <a16:creationId xmlns:a16="http://schemas.microsoft.com/office/drawing/2014/main" id="{06E4A99D-C854-5128-344F-4A399ACF8062}"/>
                </a:ext>
              </a:extLst>
            </p:cNvPr>
            <p:cNvSpPr/>
            <p:nvPr userDrawn="1"/>
          </p:nvSpPr>
          <p:spPr bwMode="auto">
            <a:xfrm>
              <a:off x="7732071" y="2552700"/>
              <a:ext cx="1212072" cy="1212072"/>
            </a:xfrm>
            <a:prstGeom prst="ellipse">
              <a:avLst/>
            </a:prstGeom>
            <a:solidFill>
              <a:schemeClr val="bg1"/>
            </a:solidFill>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Oval 39">
              <a:extLst>
                <a:ext uri="{FF2B5EF4-FFF2-40B4-BE49-F238E27FC236}">
                  <a16:creationId xmlns:a16="http://schemas.microsoft.com/office/drawing/2014/main" id="{7ED4D074-ADE9-0623-92EB-D2F13D68CFD3}"/>
                </a:ext>
              </a:extLst>
            </p:cNvPr>
            <p:cNvSpPr/>
            <p:nvPr userDrawn="1"/>
          </p:nvSpPr>
          <p:spPr bwMode="auto">
            <a:xfrm>
              <a:off x="7838551" y="2659180"/>
              <a:ext cx="999112" cy="999112"/>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grpSp>
      <p:grpSp>
        <p:nvGrpSpPr>
          <p:cNvPr id="9" name="Group 8">
            <a:extLst>
              <a:ext uri="{FF2B5EF4-FFF2-40B4-BE49-F238E27FC236}">
                <a16:creationId xmlns:a16="http://schemas.microsoft.com/office/drawing/2014/main" id="{DDED0DFB-E8F8-4C0F-C5EC-CC4903CC73A6}"/>
              </a:ext>
            </a:extLst>
          </p:cNvPr>
          <p:cNvGrpSpPr/>
          <p:nvPr userDrawn="1"/>
        </p:nvGrpSpPr>
        <p:grpSpPr>
          <a:xfrm>
            <a:off x="8366792" y="2552700"/>
            <a:ext cx="1212072" cy="1212072"/>
            <a:chOff x="9971090" y="2552700"/>
            <a:chExt cx="1212072" cy="1212072"/>
          </a:xfrm>
        </p:grpSpPr>
        <p:sp>
          <p:nvSpPr>
            <p:cNvPr id="43" name="Oval 42">
              <a:extLst>
                <a:ext uri="{FF2B5EF4-FFF2-40B4-BE49-F238E27FC236}">
                  <a16:creationId xmlns:a16="http://schemas.microsoft.com/office/drawing/2014/main" id="{ECBB81DF-2CE7-D030-EBE3-3F3C447C3D9F}"/>
                </a:ext>
              </a:extLst>
            </p:cNvPr>
            <p:cNvSpPr/>
            <p:nvPr userDrawn="1"/>
          </p:nvSpPr>
          <p:spPr bwMode="auto">
            <a:xfrm>
              <a:off x="9971090" y="2552700"/>
              <a:ext cx="1212072" cy="1212072"/>
            </a:xfrm>
            <a:prstGeom prst="ellipse">
              <a:avLst/>
            </a:prstGeom>
            <a:solidFill>
              <a:schemeClr val="bg1"/>
            </a:solidFill>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4" name="Oval 43">
              <a:extLst>
                <a:ext uri="{FF2B5EF4-FFF2-40B4-BE49-F238E27FC236}">
                  <a16:creationId xmlns:a16="http://schemas.microsoft.com/office/drawing/2014/main" id="{BB82120D-7C4F-8949-DD03-1731755663AB}"/>
                </a:ext>
              </a:extLst>
            </p:cNvPr>
            <p:cNvSpPr/>
            <p:nvPr userDrawn="1"/>
          </p:nvSpPr>
          <p:spPr bwMode="auto">
            <a:xfrm>
              <a:off x="10077570" y="2659180"/>
              <a:ext cx="999112" cy="999112"/>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grpSp>
      <p:sp>
        <p:nvSpPr>
          <p:cNvPr id="51" name="Text Placeholder 50">
            <a:extLst>
              <a:ext uri="{FF2B5EF4-FFF2-40B4-BE49-F238E27FC236}">
                <a16:creationId xmlns:a16="http://schemas.microsoft.com/office/drawing/2014/main" id="{9BE9ADE6-3A2D-9990-7CEE-7E4DC97BE0A0}"/>
              </a:ext>
            </a:extLst>
          </p:cNvPr>
          <p:cNvSpPr>
            <a:spLocks noGrp="1"/>
          </p:cNvSpPr>
          <p:nvPr>
            <p:ph type="body" sz="quarter" idx="11" hasCustomPrompt="1"/>
          </p:nvPr>
        </p:nvSpPr>
        <p:spPr>
          <a:xfrm>
            <a:off x="821167" y="4339768"/>
            <a:ext cx="1589434" cy="692497"/>
          </a:xfrm>
        </p:spPr>
        <p:txBody>
          <a:bodyPr/>
          <a:lstStyle>
            <a:lvl1pPr marL="0" indent="0" algn="ctr">
              <a:spcBef>
                <a:spcPts val="600"/>
              </a:spcBef>
              <a:buFont typeface="Arial" panose="020B0604020202020204" pitchFamily="34" charset="0"/>
              <a:buNone/>
              <a:defRPr sz="1400">
                <a:latin typeface="+mj-lt"/>
              </a:defRPr>
            </a:lvl1pPr>
            <a:lvl2pPr marL="0" indent="0" algn="ctr">
              <a:spcBef>
                <a:spcPts val="600"/>
              </a:spcBef>
              <a:buFont typeface="Arial" panose="020B0604020202020204" pitchFamily="34" charset="0"/>
              <a:buNone/>
              <a:defRPr sz="1100"/>
            </a:lvl2pPr>
            <a:lvl3pPr>
              <a:defRPr sz="1200"/>
            </a:lvl3pPr>
            <a:lvl4pPr>
              <a:defRPr sz="1200"/>
            </a:lvl4pPr>
            <a:lvl5pPr>
              <a:defRPr sz="1200"/>
            </a:lvl5pPr>
          </a:lstStyle>
          <a:p>
            <a:pPr lvl="0"/>
            <a:r>
              <a:rPr lang="en-GB"/>
              <a:t>Power Apps</a:t>
            </a:r>
          </a:p>
          <a:p>
            <a:pPr lvl="1"/>
            <a:r>
              <a:rPr lang="en-GB"/>
              <a:t>Application development</a:t>
            </a:r>
          </a:p>
        </p:txBody>
      </p:sp>
      <p:sp>
        <p:nvSpPr>
          <p:cNvPr id="52" name="Text Placeholder 50">
            <a:extLst>
              <a:ext uri="{FF2B5EF4-FFF2-40B4-BE49-F238E27FC236}">
                <a16:creationId xmlns:a16="http://schemas.microsoft.com/office/drawing/2014/main" id="{F463270F-8DF9-059E-B9BB-88890D8B0B7F}"/>
              </a:ext>
            </a:extLst>
          </p:cNvPr>
          <p:cNvSpPr>
            <a:spLocks noGrp="1"/>
          </p:cNvSpPr>
          <p:nvPr>
            <p:ph type="body" sz="quarter" idx="12" hasCustomPrompt="1"/>
          </p:nvPr>
        </p:nvSpPr>
        <p:spPr>
          <a:xfrm>
            <a:off x="2660403" y="4339768"/>
            <a:ext cx="1589434" cy="692497"/>
          </a:xfrm>
        </p:spPr>
        <p:txBody>
          <a:bodyPr/>
          <a:lstStyle>
            <a:lvl1pPr marL="0" indent="0" algn="ctr">
              <a:spcBef>
                <a:spcPts val="600"/>
              </a:spcBef>
              <a:buFont typeface="Arial" panose="020B0604020202020204" pitchFamily="34" charset="0"/>
              <a:buNone/>
              <a:defRPr sz="1400">
                <a:latin typeface="+mj-lt"/>
              </a:defRPr>
            </a:lvl1pPr>
            <a:lvl2pPr marL="0" indent="0" algn="ctr">
              <a:spcBef>
                <a:spcPts val="600"/>
              </a:spcBef>
              <a:buFont typeface="Arial" panose="020B0604020202020204" pitchFamily="34" charset="0"/>
              <a:buNone/>
              <a:defRPr sz="1100"/>
            </a:lvl2pPr>
            <a:lvl3pPr>
              <a:defRPr sz="1200"/>
            </a:lvl3pPr>
            <a:lvl4pPr>
              <a:defRPr sz="1200"/>
            </a:lvl4pPr>
            <a:lvl5pPr>
              <a:defRPr sz="1200"/>
            </a:lvl5pPr>
          </a:lstStyle>
          <a:p>
            <a:pPr lvl="0"/>
            <a:r>
              <a:rPr lang="en-GB"/>
              <a:t>Power Automate</a:t>
            </a:r>
          </a:p>
          <a:p>
            <a:pPr lvl="1"/>
            <a:r>
              <a:rPr lang="en-GB"/>
              <a:t>Process automation</a:t>
            </a:r>
          </a:p>
        </p:txBody>
      </p:sp>
      <p:sp>
        <p:nvSpPr>
          <p:cNvPr id="53" name="Text Placeholder 50">
            <a:extLst>
              <a:ext uri="{FF2B5EF4-FFF2-40B4-BE49-F238E27FC236}">
                <a16:creationId xmlns:a16="http://schemas.microsoft.com/office/drawing/2014/main" id="{6BF40CAA-FDDB-2F09-B381-07DA1358C837}"/>
              </a:ext>
            </a:extLst>
          </p:cNvPr>
          <p:cNvSpPr>
            <a:spLocks noGrp="1"/>
          </p:cNvSpPr>
          <p:nvPr>
            <p:ph type="body" sz="quarter" idx="13" hasCustomPrompt="1"/>
          </p:nvPr>
        </p:nvSpPr>
        <p:spPr>
          <a:xfrm>
            <a:off x="4499639" y="4339768"/>
            <a:ext cx="1589434" cy="692497"/>
          </a:xfrm>
        </p:spPr>
        <p:txBody>
          <a:bodyPr/>
          <a:lstStyle>
            <a:lvl1pPr marL="0" indent="0" algn="ctr">
              <a:spcBef>
                <a:spcPts val="600"/>
              </a:spcBef>
              <a:buFont typeface="Arial" panose="020B0604020202020204" pitchFamily="34" charset="0"/>
              <a:buNone/>
              <a:defRPr sz="1400">
                <a:latin typeface="+mj-lt"/>
              </a:defRPr>
            </a:lvl1pPr>
            <a:lvl2pPr marL="0" indent="0" algn="ctr">
              <a:spcBef>
                <a:spcPts val="600"/>
              </a:spcBef>
              <a:buFont typeface="Arial" panose="020B0604020202020204" pitchFamily="34" charset="0"/>
              <a:buNone/>
              <a:defRPr sz="1100"/>
            </a:lvl2pPr>
            <a:lvl3pPr>
              <a:defRPr sz="1200"/>
            </a:lvl3pPr>
            <a:lvl4pPr>
              <a:defRPr sz="1200"/>
            </a:lvl4pPr>
            <a:lvl5pPr>
              <a:defRPr sz="1200"/>
            </a:lvl5pPr>
          </a:lstStyle>
          <a:p>
            <a:pPr lvl="0"/>
            <a:r>
              <a:rPr lang="en-GB"/>
              <a:t>Power BI</a:t>
            </a:r>
          </a:p>
          <a:p>
            <a:pPr lvl="1"/>
            <a:r>
              <a:rPr lang="en-GB"/>
              <a:t>Business analytics</a:t>
            </a:r>
          </a:p>
        </p:txBody>
      </p:sp>
      <p:sp>
        <p:nvSpPr>
          <p:cNvPr id="54" name="Text Placeholder 50">
            <a:extLst>
              <a:ext uri="{FF2B5EF4-FFF2-40B4-BE49-F238E27FC236}">
                <a16:creationId xmlns:a16="http://schemas.microsoft.com/office/drawing/2014/main" id="{A70F8BD4-0A8C-453A-4F0E-F0EB7FCFBA8F}"/>
              </a:ext>
            </a:extLst>
          </p:cNvPr>
          <p:cNvSpPr>
            <a:spLocks noGrp="1"/>
          </p:cNvSpPr>
          <p:nvPr>
            <p:ph type="body" sz="quarter" idx="14" hasCustomPrompt="1"/>
          </p:nvPr>
        </p:nvSpPr>
        <p:spPr>
          <a:xfrm>
            <a:off x="6338875" y="4339768"/>
            <a:ext cx="1589434" cy="692497"/>
          </a:xfrm>
        </p:spPr>
        <p:txBody>
          <a:bodyPr/>
          <a:lstStyle>
            <a:lvl1pPr marL="0" indent="0" algn="ctr">
              <a:spcBef>
                <a:spcPts val="600"/>
              </a:spcBef>
              <a:buFont typeface="Arial" panose="020B0604020202020204" pitchFamily="34" charset="0"/>
              <a:buNone/>
              <a:defRPr sz="1400">
                <a:latin typeface="+mj-lt"/>
              </a:defRPr>
            </a:lvl1pPr>
            <a:lvl2pPr marL="0" indent="0" algn="ctr">
              <a:spcBef>
                <a:spcPts val="600"/>
              </a:spcBef>
              <a:buFont typeface="Arial" panose="020B0604020202020204" pitchFamily="34" charset="0"/>
              <a:buNone/>
              <a:defRPr sz="1100"/>
            </a:lvl2pPr>
            <a:lvl3pPr>
              <a:defRPr sz="1200"/>
            </a:lvl3pPr>
            <a:lvl4pPr>
              <a:defRPr sz="1200"/>
            </a:lvl4pPr>
            <a:lvl5pPr>
              <a:defRPr sz="1200"/>
            </a:lvl5pPr>
          </a:lstStyle>
          <a:p>
            <a:pPr lvl="0"/>
            <a:r>
              <a:rPr lang="en-GB"/>
              <a:t>Power Virtual Agents</a:t>
            </a:r>
          </a:p>
          <a:p>
            <a:pPr lvl="1"/>
            <a:r>
              <a:rPr lang="en-GB"/>
              <a:t>Intelligent bots</a:t>
            </a:r>
          </a:p>
        </p:txBody>
      </p:sp>
      <p:sp>
        <p:nvSpPr>
          <p:cNvPr id="55" name="Text Placeholder 50">
            <a:extLst>
              <a:ext uri="{FF2B5EF4-FFF2-40B4-BE49-F238E27FC236}">
                <a16:creationId xmlns:a16="http://schemas.microsoft.com/office/drawing/2014/main" id="{67FA3A60-F472-A17D-C229-3EBD54D291F4}"/>
              </a:ext>
            </a:extLst>
          </p:cNvPr>
          <p:cNvSpPr>
            <a:spLocks noGrp="1"/>
          </p:cNvSpPr>
          <p:nvPr>
            <p:ph type="body" sz="quarter" idx="15" hasCustomPrompt="1"/>
          </p:nvPr>
        </p:nvSpPr>
        <p:spPr>
          <a:xfrm>
            <a:off x="8178110" y="4339768"/>
            <a:ext cx="1589434" cy="692497"/>
          </a:xfrm>
        </p:spPr>
        <p:txBody>
          <a:bodyPr/>
          <a:lstStyle>
            <a:lvl1pPr marL="0" indent="0" algn="ctr">
              <a:spcBef>
                <a:spcPts val="600"/>
              </a:spcBef>
              <a:buFont typeface="Arial" panose="020B0604020202020204" pitchFamily="34" charset="0"/>
              <a:buNone/>
              <a:defRPr sz="1400">
                <a:latin typeface="+mj-lt"/>
              </a:defRPr>
            </a:lvl1pPr>
            <a:lvl2pPr marL="0" indent="0" algn="ctr">
              <a:spcBef>
                <a:spcPts val="600"/>
              </a:spcBef>
              <a:buFont typeface="Arial" panose="020B0604020202020204" pitchFamily="34" charset="0"/>
              <a:buNone/>
              <a:defRPr sz="1100"/>
            </a:lvl2pPr>
            <a:lvl3pPr>
              <a:defRPr sz="1200"/>
            </a:lvl3pPr>
            <a:lvl4pPr>
              <a:defRPr sz="1200"/>
            </a:lvl4pPr>
            <a:lvl5pPr>
              <a:defRPr sz="1200"/>
            </a:lvl5pPr>
          </a:lstStyle>
          <a:p>
            <a:pPr lvl="0"/>
            <a:r>
              <a:rPr lang="en-GB"/>
              <a:t>Power Pages</a:t>
            </a:r>
          </a:p>
          <a:p>
            <a:pPr lvl="1"/>
            <a:r>
              <a:rPr lang="en-GB"/>
              <a:t>Business websites</a:t>
            </a:r>
          </a:p>
        </p:txBody>
      </p:sp>
      <p:sp>
        <p:nvSpPr>
          <p:cNvPr id="57" name="Picture Placeholder 56">
            <a:extLst>
              <a:ext uri="{FF2B5EF4-FFF2-40B4-BE49-F238E27FC236}">
                <a16:creationId xmlns:a16="http://schemas.microsoft.com/office/drawing/2014/main" id="{B56B1EA8-E94E-28C7-6ABC-C8C33C1BC165}"/>
              </a:ext>
            </a:extLst>
          </p:cNvPr>
          <p:cNvSpPr>
            <a:spLocks noGrp="1"/>
          </p:cNvSpPr>
          <p:nvPr>
            <p:ph type="pic" sz="quarter" idx="16" hasCustomPrompt="1"/>
          </p:nvPr>
        </p:nvSpPr>
        <p:spPr>
          <a:xfrm>
            <a:off x="1116222" y="2659074"/>
            <a:ext cx="999324" cy="999324"/>
          </a:xfrm>
          <a:prstGeom prst="ellipse">
            <a:avLst/>
          </a:prstGeom>
        </p:spPr>
        <p:txBody>
          <a:bodyPr anchor="ctr">
            <a:noAutofit/>
          </a:bodyPr>
          <a:lstStyle>
            <a:lvl1pPr marL="0" indent="0" algn="ctr">
              <a:buNone/>
              <a:defRPr sz="1800">
                <a:latin typeface="+mj-lt"/>
              </a:defRPr>
            </a:lvl1pPr>
          </a:lstStyle>
          <a:p>
            <a:r>
              <a:rPr lang="en-US"/>
              <a:t>Image</a:t>
            </a:r>
          </a:p>
        </p:txBody>
      </p:sp>
      <p:sp>
        <p:nvSpPr>
          <p:cNvPr id="58" name="Picture Placeholder 56">
            <a:extLst>
              <a:ext uri="{FF2B5EF4-FFF2-40B4-BE49-F238E27FC236}">
                <a16:creationId xmlns:a16="http://schemas.microsoft.com/office/drawing/2014/main" id="{91F8C8CC-AE02-72ED-CBCE-A5B59B5CD816}"/>
              </a:ext>
            </a:extLst>
          </p:cNvPr>
          <p:cNvSpPr>
            <a:spLocks noGrp="1"/>
          </p:cNvSpPr>
          <p:nvPr>
            <p:ph type="pic" sz="quarter" idx="17" hasCustomPrompt="1"/>
          </p:nvPr>
        </p:nvSpPr>
        <p:spPr>
          <a:xfrm>
            <a:off x="2955458" y="2659074"/>
            <a:ext cx="999324" cy="999324"/>
          </a:xfrm>
          <a:prstGeom prst="ellipse">
            <a:avLst/>
          </a:prstGeom>
        </p:spPr>
        <p:txBody>
          <a:bodyPr anchor="ctr">
            <a:noAutofit/>
          </a:bodyPr>
          <a:lstStyle>
            <a:lvl1pPr marL="0" indent="0" algn="ctr">
              <a:buNone/>
              <a:defRPr sz="1800">
                <a:latin typeface="+mj-lt"/>
              </a:defRPr>
            </a:lvl1pPr>
          </a:lstStyle>
          <a:p>
            <a:r>
              <a:rPr lang="en-US"/>
              <a:t>Image</a:t>
            </a:r>
          </a:p>
        </p:txBody>
      </p:sp>
      <p:sp>
        <p:nvSpPr>
          <p:cNvPr id="59" name="Picture Placeholder 56">
            <a:extLst>
              <a:ext uri="{FF2B5EF4-FFF2-40B4-BE49-F238E27FC236}">
                <a16:creationId xmlns:a16="http://schemas.microsoft.com/office/drawing/2014/main" id="{58967E7F-14DC-DF2B-FBD5-B000B79E7D3F}"/>
              </a:ext>
            </a:extLst>
          </p:cNvPr>
          <p:cNvSpPr>
            <a:spLocks noGrp="1"/>
          </p:cNvSpPr>
          <p:nvPr>
            <p:ph type="pic" sz="quarter" idx="18" hasCustomPrompt="1"/>
          </p:nvPr>
        </p:nvSpPr>
        <p:spPr>
          <a:xfrm>
            <a:off x="4794694" y="2659074"/>
            <a:ext cx="999324" cy="999324"/>
          </a:xfrm>
          <a:prstGeom prst="ellipse">
            <a:avLst/>
          </a:prstGeom>
        </p:spPr>
        <p:txBody>
          <a:bodyPr anchor="ctr">
            <a:noAutofit/>
          </a:bodyPr>
          <a:lstStyle>
            <a:lvl1pPr marL="0" indent="0" algn="ctr">
              <a:buNone/>
              <a:defRPr sz="1800">
                <a:latin typeface="+mj-lt"/>
              </a:defRPr>
            </a:lvl1pPr>
          </a:lstStyle>
          <a:p>
            <a:r>
              <a:rPr lang="en-US"/>
              <a:t>Image</a:t>
            </a:r>
          </a:p>
        </p:txBody>
      </p:sp>
      <p:sp>
        <p:nvSpPr>
          <p:cNvPr id="60" name="Picture Placeholder 56">
            <a:extLst>
              <a:ext uri="{FF2B5EF4-FFF2-40B4-BE49-F238E27FC236}">
                <a16:creationId xmlns:a16="http://schemas.microsoft.com/office/drawing/2014/main" id="{C96563C9-D90C-46D8-B5BF-BA9DACE8A46A}"/>
              </a:ext>
            </a:extLst>
          </p:cNvPr>
          <p:cNvSpPr>
            <a:spLocks noGrp="1"/>
          </p:cNvSpPr>
          <p:nvPr>
            <p:ph type="pic" sz="quarter" idx="19" hasCustomPrompt="1"/>
          </p:nvPr>
        </p:nvSpPr>
        <p:spPr>
          <a:xfrm>
            <a:off x="6633930" y="2659074"/>
            <a:ext cx="999324" cy="999324"/>
          </a:xfrm>
          <a:prstGeom prst="ellipse">
            <a:avLst/>
          </a:prstGeom>
        </p:spPr>
        <p:txBody>
          <a:bodyPr anchor="ctr">
            <a:noAutofit/>
          </a:bodyPr>
          <a:lstStyle>
            <a:lvl1pPr marL="0" indent="0" algn="ctr">
              <a:buNone/>
              <a:defRPr sz="1800">
                <a:latin typeface="+mj-lt"/>
              </a:defRPr>
            </a:lvl1pPr>
          </a:lstStyle>
          <a:p>
            <a:r>
              <a:rPr lang="en-US"/>
              <a:t>Image</a:t>
            </a:r>
          </a:p>
        </p:txBody>
      </p:sp>
      <p:sp>
        <p:nvSpPr>
          <p:cNvPr id="61" name="Picture Placeholder 56">
            <a:extLst>
              <a:ext uri="{FF2B5EF4-FFF2-40B4-BE49-F238E27FC236}">
                <a16:creationId xmlns:a16="http://schemas.microsoft.com/office/drawing/2014/main" id="{9B860357-E097-2576-808B-0B14CDC47C66}"/>
              </a:ext>
            </a:extLst>
          </p:cNvPr>
          <p:cNvSpPr>
            <a:spLocks noGrp="1"/>
          </p:cNvSpPr>
          <p:nvPr>
            <p:ph type="pic" sz="quarter" idx="20" hasCustomPrompt="1"/>
          </p:nvPr>
        </p:nvSpPr>
        <p:spPr>
          <a:xfrm>
            <a:off x="8473166" y="2659074"/>
            <a:ext cx="999324" cy="999324"/>
          </a:xfrm>
          <a:prstGeom prst="ellipse">
            <a:avLst/>
          </a:prstGeom>
        </p:spPr>
        <p:txBody>
          <a:bodyPr anchor="ctr">
            <a:noAutofit/>
          </a:bodyPr>
          <a:lstStyle>
            <a:lvl1pPr marL="0" indent="0" algn="ctr">
              <a:buNone/>
              <a:defRPr sz="1800">
                <a:latin typeface="+mj-lt"/>
              </a:defRPr>
            </a:lvl1pPr>
          </a:lstStyle>
          <a:p>
            <a:r>
              <a:rPr lang="en-US"/>
              <a:t>Image</a:t>
            </a:r>
          </a:p>
        </p:txBody>
      </p:sp>
      <p:sp>
        <p:nvSpPr>
          <p:cNvPr id="62" name="Text Placeholder 23">
            <a:extLst>
              <a:ext uri="{FF2B5EF4-FFF2-40B4-BE49-F238E27FC236}">
                <a16:creationId xmlns:a16="http://schemas.microsoft.com/office/drawing/2014/main" id="{0F393E26-A16D-FA5F-6BAE-BFB97D593B3F}"/>
              </a:ext>
            </a:extLst>
          </p:cNvPr>
          <p:cNvSpPr>
            <a:spLocks noGrp="1"/>
          </p:cNvSpPr>
          <p:nvPr>
            <p:ph type="body" sz="quarter" idx="23" hasCustomPrompt="1"/>
          </p:nvPr>
        </p:nvSpPr>
        <p:spPr>
          <a:xfrm>
            <a:off x="584200" y="6460362"/>
            <a:ext cx="11025188" cy="138499"/>
          </a:xfrm>
        </p:spPr>
        <p:txBody>
          <a:bodyPr anchor="b">
            <a:spAutoFit/>
          </a:bodyPr>
          <a:lstStyle>
            <a:lvl1pPr marL="0" indent="0" algn="l">
              <a:buNone/>
              <a:defRPr sz="900">
                <a:solidFill>
                  <a:schemeClr val="bg1">
                    <a:lumMod val="50000"/>
                  </a:schemeClr>
                </a:solidFill>
                <a:latin typeface="+mn-lt"/>
              </a:defRPr>
            </a:lvl1pPr>
          </a:lstStyle>
          <a:p>
            <a:pPr lvl="0"/>
            <a:r>
              <a:rPr lang="en-GB"/>
              <a:t>Add text here</a:t>
            </a:r>
            <a:endParaRPr lang="en-US"/>
          </a:p>
        </p:txBody>
      </p:sp>
      <p:grpSp>
        <p:nvGrpSpPr>
          <p:cNvPr id="14" name="Group 13">
            <a:extLst>
              <a:ext uri="{FF2B5EF4-FFF2-40B4-BE49-F238E27FC236}">
                <a16:creationId xmlns:a16="http://schemas.microsoft.com/office/drawing/2014/main" id="{E79E4362-F8BC-FFB1-0953-861E73EFBF28}"/>
              </a:ext>
            </a:extLst>
          </p:cNvPr>
          <p:cNvGrpSpPr/>
          <p:nvPr userDrawn="1"/>
        </p:nvGrpSpPr>
        <p:grpSpPr>
          <a:xfrm>
            <a:off x="10206030" y="2552700"/>
            <a:ext cx="1212072" cy="1212072"/>
            <a:chOff x="9971090" y="2552700"/>
            <a:chExt cx="1212072" cy="1212072"/>
          </a:xfrm>
        </p:grpSpPr>
        <p:sp>
          <p:nvSpPr>
            <p:cNvPr id="15" name="Oval 14">
              <a:extLst>
                <a:ext uri="{FF2B5EF4-FFF2-40B4-BE49-F238E27FC236}">
                  <a16:creationId xmlns:a16="http://schemas.microsoft.com/office/drawing/2014/main" id="{5E8F4A6B-D8DC-6D41-CCC9-1F0C2A245E96}"/>
                </a:ext>
              </a:extLst>
            </p:cNvPr>
            <p:cNvSpPr/>
            <p:nvPr userDrawn="1"/>
          </p:nvSpPr>
          <p:spPr bwMode="auto">
            <a:xfrm>
              <a:off x="9971090" y="2552700"/>
              <a:ext cx="1212072" cy="1212072"/>
            </a:xfrm>
            <a:prstGeom prst="ellipse">
              <a:avLst/>
            </a:prstGeom>
            <a:solidFill>
              <a:schemeClr val="bg1"/>
            </a:solidFill>
            <a:ln w="63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6" name="Oval 15">
              <a:extLst>
                <a:ext uri="{FF2B5EF4-FFF2-40B4-BE49-F238E27FC236}">
                  <a16:creationId xmlns:a16="http://schemas.microsoft.com/office/drawing/2014/main" id="{D294A3FC-7D69-CF18-6D27-BFEB9A0D7FD1}"/>
                </a:ext>
              </a:extLst>
            </p:cNvPr>
            <p:cNvSpPr/>
            <p:nvPr userDrawn="1"/>
          </p:nvSpPr>
          <p:spPr bwMode="auto">
            <a:xfrm>
              <a:off x="10077570" y="2659180"/>
              <a:ext cx="999112" cy="999112"/>
            </a:xfrm>
            <a:prstGeom prst="ellipse">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grpSp>
      <p:sp>
        <p:nvSpPr>
          <p:cNvPr id="17" name="Text Placeholder 50">
            <a:extLst>
              <a:ext uri="{FF2B5EF4-FFF2-40B4-BE49-F238E27FC236}">
                <a16:creationId xmlns:a16="http://schemas.microsoft.com/office/drawing/2014/main" id="{4CF38C2E-C282-A597-307C-9BBAD43FF609}"/>
              </a:ext>
            </a:extLst>
          </p:cNvPr>
          <p:cNvSpPr>
            <a:spLocks noGrp="1"/>
          </p:cNvSpPr>
          <p:nvPr>
            <p:ph type="body" sz="quarter" idx="24" hasCustomPrompt="1"/>
          </p:nvPr>
        </p:nvSpPr>
        <p:spPr>
          <a:xfrm>
            <a:off x="10017348" y="4339768"/>
            <a:ext cx="1589434" cy="692497"/>
          </a:xfrm>
        </p:spPr>
        <p:txBody>
          <a:bodyPr/>
          <a:lstStyle>
            <a:lvl1pPr marL="0" indent="0" algn="ctr">
              <a:spcBef>
                <a:spcPts val="600"/>
              </a:spcBef>
              <a:buFont typeface="Arial" panose="020B0604020202020204" pitchFamily="34" charset="0"/>
              <a:buNone/>
              <a:defRPr sz="1400">
                <a:latin typeface="+mj-lt"/>
              </a:defRPr>
            </a:lvl1pPr>
            <a:lvl2pPr marL="0" indent="0" algn="ctr">
              <a:spcBef>
                <a:spcPts val="600"/>
              </a:spcBef>
              <a:buFont typeface="Arial" panose="020B0604020202020204" pitchFamily="34" charset="0"/>
              <a:buNone/>
              <a:defRPr sz="1100"/>
            </a:lvl2pPr>
            <a:lvl3pPr>
              <a:defRPr sz="1200"/>
            </a:lvl3pPr>
            <a:lvl4pPr>
              <a:defRPr sz="1200"/>
            </a:lvl4pPr>
            <a:lvl5pPr>
              <a:defRPr sz="1200"/>
            </a:lvl5pPr>
          </a:lstStyle>
          <a:p>
            <a:pPr lvl="0"/>
            <a:r>
              <a:rPr lang="en-GB"/>
              <a:t>Power Pages</a:t>
            </a:r>
          </a:p>
          <a:p>
            <a:pPr lvl="1"/>
            <a:r>
              <a:rPr lang="en-GB"/>
              <a:t>Business websites</a:t>
            </a:r>
          </a:p>
        </p:txBody>
      </p:sp>
      <p:sp>
        <p:nvSpPr>
          <p:cNvPr id="18" name="Picture Placeholder 56">
            <a:extLst>
              <a:ext uri="{FF2B5EF4-FFF2-40B4-BE49-F238E27FC236}">
                <a16:creationId xmlns:a16="http://schemas.microsoft.com/office/drawing/2014/main" id="{4788C3A3-7AAF-CBF7-8E57-EADCEE4F7A83}"/>
              </a:ext>
            </a:extLst>
          </p:cNvPr>
          <p:cNvSpPr>
            <a:spLocks noGrp="1"/>
          </p:cNvSpPr>
          <p:nvPr>
            <p:ph type="pic" sz="quarter" idx="25" hasCustomPrompt="1"/>
          </p:nvPr>
        </p:nvSpPr>
        <p:spPr>
          <a:xfrm>
            <a:off x="10312404" y="2659074"/>
            <a:ext cx="999324" cy="999324"/>
          </a:xfrm>
          <a:prstGeom prst="ellipse">
            <a:avLst/>
          </a:prstGeom>
        </p:spPr>
        <p:txBody>
          <a:bodyPr anchor="ctr">
            <a:noAutofit/>
          </a:bodyPr>
          <a:lstStyle>
            <a:lvl1pPr marL="0" indent="0" algn="ctr">
              <a:buNone/>
              <a:defRPr sz="1800">
                <a:latin typeface="+mj-lt"/>
              </a:defRPr>
            </a:lvl1pPr>
          </a:lstStyle>
          <a:p>
            <a:r>
              <a:rPr lang="en-US"/>
              <a:t>Image</a:t>
            </a:r>
          </a:p>
        </p:txBody>
      </p:sp>
    </p:spTree>
    <p:extLst>
      <p:ext uri="{BB962C8B-B14F-4D97-AF65-F5344CB8AC3E}">
        <p14:creationId xmlns:p14="http://schemas.microsoft.com/office/powerpoint/2010/main" val="29635707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1000"/>
                                        <p:tgtEl>
                                          <p:spTgt spid="5"/>
                                        </p:tgtEl>
                                      </p:cBhvr>
                                    </p:animEffect>
                                  </p:childTnLst>
                                </p:cTn>
                              </p:par>
                              <p:par>
                                <p:cTn id="8" presetID="10" presetClass="entr" presetSubtype="0" fill="hold" grpId="0" nodeType="withEffect">
                                  <p:stCondLst>
                                    <p:cond delay="50"/>
                                  </p:stCondLst>
                                  <p:childTnLst>
                                    <p:set>
                                      <p:cBhvr>
                                        <p:cTn id="9" dur="1" fill="hold">
                                          <p:stCondLst>
                                            <p:cond delay="0"/>
                                          </p:stCondLst>
                                        </p:cTn>
                                        <p:tgtEl>
                                          <p:spTgt spid="57"/>
                                        </p:tgtEl>
                                        <p:attrNameLst>
                                          <p:attrName>style.visibility</p:attrName>
                                        </p:attrNameLst>
                                      </p:cBhvr>
                                      <p:to>
                                        <p:strVal val="visible"/>
                                      </p:to>
                                    </p:set>
                                    <p:animEffect transition="in" filter="fade">
                                      <p:cBhvr>
                                        <p:cTn id="10" dur="500"/>
                                        <p:tgtEl>
                                          <p:spTgt spid="57"/>
                                        </p:tgtEl>
                                      </p:cBhvr>
                                    </p:animEffect>
                                  </p:childTnLst>
                                </p:cTn>
                              </p:par>
                              <p:par>
                                <p:cTn id="11" presetID="42" presetClass="path" presetSubtype="0" decel="100000" fill="hold" grpId="1" nodeType="withEffect">
                                  <p:stCondLst>
                                    <p:cond delay="50"/>
                                  </p:stCondLst>
                                  <p:childTnLst>
                                    <p:animMotion origin="layout" path="M -2.08333E-6 1.85185E-6 L -2.08333E-6 0.03541 " pathEditMode="relative" rAng="0" ptsTypes="AA">
                                      <p:cBhvr>
                                        <p:cTn id="12" dur="700" spd="-100000" fill="hold"/>
                                        <p:tgtEl>
                                          <p:spTgt spid="57"/>
                                        </p:tgtEl>
                                        <p:attrNameLst>
                                          <p:attrName>ppt_x</p:attrName>
                                          <p:attrName>ppt_y</p:attrName>
                                        </p:attrNameLst>
                                      </p:cBhvr>
                                      <p:rCtr x="0" y="1759"/>
                                    </p:animMotion>
                                  </p:childTnLst>
                                </p:cTn>
                              </p:par>
                              <p:par>
                                <p:cTn id="13" presetID="10" presetClass="entr" presetSubtype="0" fill="hold" grpId="0" nodeType="withEffect">
                                  <p:stCondLst>
                                    <p:cond delay="50"/>
                                  </p:stCondLst>
                                  <p:childTnLst>
                                    <p:set>
                                      <p:cBhvr>
                                        <p:cTn id="14" dur="1" fill="hold">
                                          <p:stCondLst>
                                            <p:cond delay="0"/>
                                          </p:stCondLst>
                                        </p:cTn>
                                        <p:tgtEl>
                                          <p:spTgt spid="51"/>
                                        </p:tgtEl>
                                        <p:attrNameLst>
                                          <p:attrName>style.visibility</p:attrName>
                                        </p:attrNameLst>
                                      </p:cBhvr>
                                      <p:to>
                                        <p:strVal val="visible"/>
                                      </p:to>
                                    </p:set>
                                    <p:animEffect transition="in" filter="fade">
                                      <p:cBhvr>
                                        <p:cTn id="15" dur="500"/>
                                        <p:tgtEl>
                                          <p:spTgt spid="51"/>
                                        </p:tgtEl>
                                      </p:cBhvr>
                                    </p:animEffect>
                                  </p:childTnLst>
                                </p:cTn>
                              </p:par>
                              <p:par>
                                <p:cTn id="16" presetID="42" presetClass="path" presetSubtype="0" decel="100000" fill="hold" grpId="1" nodeType="withEffect">
                                  <p:stCondLst>
                                    <p:cond delay="50"/>
                                  </p:stCondLst>
                                  <p:childTnLst>
                                    <p:animMotion origin="layout" path="M -1.875E-6 -3.33333E-6 L -1.875E-6 0.03542 " pathEditMode="relative" rAng="0" ptsTypes="AA">
                                      <p:cBhvr>
                                        <p:cTn id="17" dur="700" spd="-100000" fill="hold"/>
                                        <p:tgtEl>
                                          <p:spTgt spid="51"/>
                                        </p:tgtEl>
                                        <p:attrNameLst>
                                          <p:attrName>ppt_x</p:attrName>
                                          <p:attrName>ppt_y</p:attrName>
                                        </p:attrNameLst>
                                      </p:cBhvr>
                                      <p:rCtr x="0" y="1759"/>
                                    </p:animMotion>
                                  </p:childTnLst>
                                </p:cTn>
                              </p:par>
                              <p:par>
                                <p:cTn id="18" presetID="10" presetClass="entr" presetSubtype="0" fill="hold" grpId="0" nodeType="withEffect">
                                  <p:stCondLst>
                                    <p:cond delay="100"/>
                                  </p:stCondLst>
                                  <p:childTnLst>
                                    <p:set>
                                      <p:cBhvr>
                                        <p:cTn id="19" dur="1" fill="hold">
                                          <p:stCondLst>
                                            <p:cond delay="0"/>
                                          </p:stCondLst>
                                        </p:cTn>
                                        <p:tgtEl>
                                          <p:spTgt spid="58"/>
                                        </p:tgtEl>
                                        <p:attrNameLst>
                                          <p:attrName>style.visibility</p:attrName>
                                        </p:attrNameLst>
                                      </p:cBhvr>
                                      <p:to>
                                        <p:strVal val="visible"/>
                                      </p:to>
                                    </p:set>
                                    <p:animEffect transition="in" filter="fade">
                                      <p:cBhvr>
                                        <p:cTn id="20" dur="500"/>
                                        <p:tgtEl>
                                          <p:spTgt spid="58"/>
                                        </p:tgtEl>
                                      </p:cBhvr>
                                    </p:animEffect>
                                  </p:childTnLst>
                                </p:cTn>
                              </p:par>
                              <p:par>
                                <p:cTn id="21" presetID="42" presetClass="path" presetSubtype="0" decel="100000" fill="hold" grpId="1" nodeType="withEffect">
                                  <p:stCondLst>
                                    <p:cond delay="100"/>
                                  </p:stCondLst>
                                  <p:childTnLst>
                                    <p:animMotion origin="layout" path="M -3.33333E-6 1.85185E-6 L -3.33333E-6 0.03541 " pathEditMode="relative" rAng="0" ptsTypes="AA">
                                      <p:cBhvr>
                                        <p:cTn id="22" dur="700" spd="-100000" fill="hold"/>
                                        <p:tgtEl>
                                          <p:spTgt spid="58"/>
                                        </p:tgtEl>
                                        <p:attrNameLst>
                                          <p:attrName>ppt_x</p:attrName>
                                          <p:attrName>ppt_y</p:attrName>
                                        </p:attrNameLst>
                                      </p:cBhvr>
                                      <p:rCtr x="0" y="1759"/>
                                    </p:animMotion>
                                  </p:childTnLst>
                                </p:cTn>
                              </p:par>
                              <p:par>
                                <p:cTn id="23" presetID="10" presetClass="entr" presetSubtype="0" fill="hold" grpId="0" nodeType="withEffect">
                                  <p:stCondLst>
                                    <p:cond delay="100"/>
                                  </p:stCondLst>
                                  <p:childTnLst>
                                    <p:set>
                                      <p:cBhvr>
                                        <p:cTn id="24" dur="1" fill="hold">
                                          <p:stCondLst>
                                            <p:cond delay="0"/>
                                          </p:stCondLst>
                                        </p:cTn>
                                        <p:tgtEl>
                                          <p:spTgt spid="52"/>
                                        </p:tgtEl>
                                        <p:attrNameLst>
                                          <p:attrName>style.visibility</p:attrName>
                                        </p:attrNameLst>
                                      </p:cBhvr>
                                      <p:to>
                                        <p:strVal val="visible"/>
                                      </p:to>
                                    </p:set>
                                    <p:animEffect transition="in" filter="fade">
                                      <p:cBhvr>
                                        <p:cTn id="25" dur="500"/>
                                        <p:tgtEl>
                                          <p:spTgt spid="52"/>
                                        </p:tgtEl>
                                      </p:cBhvr>
                                    </p:animEffect>
                                  </p:childTnLst>
                                </p:cTn>
                              </p:par>
                              <p:par>
                                <p:cTn id="26" presetID="42" presetClass="path" presetSubtype="0" decel="100000" fill="hold" grpId="1" nodeType="withEffect">
                                  <p:stCondLst>
                                    <p:cond delay="100"/>
                                  </p:stCondLst>
                                  <p:childTnLst>
                                    <p:animMotion origin="layout" path="M -3.33333E-6 -3.33333E-6 L -3.33333E-6 0.03542 " pathEditMode="relative" rAng="0" ptsTypes="AA">
                                      <p:cBhvr>
                                        <p:cTn id="27" dur="700" spd="-100000" fill="hold"/>
                                        <p:tgtEl>
                                          <p:spTgt spid="52"/>
                                        </p:tgtEl>
                                        <p:attrNameLst>
                                          <p:attrName>ppt_x</p:attrName>
                                          <p:attrName>ppt_y</p:attrName>
                                        </p:attrNameLst>
                                      </p:cBhvr>
                                      <p:rCtr x="0" y="1759"/>
                                    </p:animMotion>
                                  </p:childTnLst>
                                </p:cTn>
                              </p:par>
                              <p:par>
                                <p:cTn id="28" presetID="10" presetClass="entr" presetSubtype="0" fill="hold" grpId="0" nodeType="withEffect">
                                  <p:stCondLst>
                                    <p:cond delay="250"/>
                                  </p:stCondLst>
                                  <p:childTnLst>
                                    <p:set>
                                      <p:cBhvr>
                                        <p:cTn id="29" dur="1" fill="hold">
                                          <p:stCondLst>
                                            <p:cond delay="0"/>
                                          </p:stCondLst>
                                        </p:cTn>
                                        <p:tgtEl>
                                          <p:spTgt spid="59"/>
                                        </p:tgtEl>
                                        <p:attrNameLst>
                                          <p:attrName>style.visibility</p:attrName>
                                        </p:attrNameLst>
                                      </p:cBhvr>
                                      <p:to>
                                        <p:strVal val="visible"/>
                                      </p:to>
                                    </p:set>
                                    <p:animEffect transition="in" filter="fade">
                                      <p:cBhvr>
                                        <p:cTn id="30" dur="500"/>
                                        <p:tgtEl>
                                          <p:spTgt spid="59"/>
                                        </p:tgtEl>
                                      </p:cBhvr>
                                    </p:animEffect>
                                  </p:childTnLst>
                                </p:cTn>
                              </p:par>
                              <p:par>
                                <p:cTn id="31" presetID="42" presetClass="path" presetSubtype="0" decel="100000" fill="hold" grpId="1" nodeType="withEffect">
                                  <p:stCondLst>
                                    <p:cond delay="250"/>
                                  </p:stCondLst>
                                  <p:childTnLst>
                                    <p:animMotion origin="layout" path="M -4.79167E-6 1.85185E-6 L -4.79167E-6 0.03541 " pathEditMode="relative" rAng="0" ptsTypes="AA">
                                      <p:cBhvr>
                                        <p:cTn id="32" dur="700" spd="-100000" fill="hold"/>
                                        <p:tgtEl>
                                          <p:spTgt spid="59"/>
                                        </p:tgtEl>
                                        <p:attrNameLst>
                                          <p:attrName>ppt_x</p:attrName>
                                          <p:attrName>ppt_y</p:attrName>
                                        </p:attrNameLst>
                                      </p:cBhvr>
                                      <p:rCtr x="0" y="1759"/>
                                    </p:animMotion>
                                  </p:childTnLst>
                                </p:cTn>
                              </p:par>
                              <p:par>
                                <p:cTn id="33" presetID="10" presetClass="entr" presetSubtype="0" fill="hold" grpId="0" nodeType="withEffect">
                                  <p:stCondLst>
                                    <p:cond delay="250"/>
                                  </p:stCondLst>
                                  <p:childTnLst>
                                    <p:set>
                                      <p:cBhvr>
                                        <p:cTn id="34" dur="1" fill="hold">
                                          <p:stCondLst>
                                            <p:cond delay="0"/>
                                          </p:stCondLst>
                                        </p:cTn>
                                        <p:tgtEl>
                                          <p:spTgt spid="53"/>
                                        </p:tgtEl>
                                        <p:attrNameLst>
                                          <p:attrName>style.visibility</p:attrName>
                                        </p:attrNameLst>
                                      </p:cBhvr>
                                      <p:to>
                                        <p:strVal val="visible"/>
                                      </p:to>
                                    </p:set>
                                    <p:animEffect transition="in" filter="fade">
                                      <p:cBhvr>
                                        <p:cTn id="35" dur="500"/>
                                        <p:tgtEl>
                                          <p:spTgt spid="53"/>
                                        </p:tgtEl>
                                      </p:cBhvr>
                                    </p:animEffect>
                                  </p:childTnLst>
                                </p:cTn>
                              </p:par>
                              <p:par>
                                <p:cTn id="36" presetID="42" presetClass="path" presetSubtype="0" decel="100000" fill="hold" grpId="1" nodeType="withEffect">
                                  <p:stCondLst>
                                    <p:cond delay="250"/>
                                  </p:stCondLst>
                                  <p:childTnLst>
                                    <p:animMotion origin="layout" path="M -4.79167E-6 -3.33333E-6 L -4.79167E-6 0.03542 " pathEditMode="relative" rAng="0" ptsTypes="AA">
                                      <p:cBhvr>
                                        <p:cTn id="37" dur="700" spd="-100000" fill="hold"/>
                                        <p:tgtEl>
                                          <p:spTgt spid="53"/>
                                        </p:tgtEl>
                                        <p:attrNameLst>
                                          <p:attrName>ppt_x</p:attrName>
                                          <p:attrName>ppt_y</p:attrName>
                                        </p:attrNameLst>
                                      </p:cBhvr>
                                      <p:rCtr x="0" y="1759"/>
                                    </p:animMotion>
                                  </p:childTnLst>
                                </p:cTn>
                              </p:par>
                              <p:par>
                                <p:cTn id="38" presetID="10" presetClass="entr" presetSubtype="0" fill="hold" grpId="0" nodeType="withEffect">
                                  <p:stCondLst>
                                    <p:cond delay="500"/>
                                  </p:stCondLst>
                                  <p:childTnLst>
                                    <p:set>
                                      <p:cBhvr>
                                        <p:cTn id="39" dur="1" fill="hold">
                                          <p:stCondLst>
                                            <p:cond delay="0"/>
                                          </p:stCondLst>
                                        </p:cTn>
                                        <p:tgtEl>
                                          <p:spTgt spid="60"/>
                                        </p:tgtEl>
                                        <p:attrNameLst>
                                          <p:attrName>style.visibility</p:attrName>
                                        </p:attrNameLst>
                                      </p:cBhvr>
                                      <p:to>
                                        <p:strVal val="visible"/>
                                      </p:to>
                                    </p:set>
                                    <p:animEffect transition="in" filter="fade">
                                      <p:cBhvr>
                                        <p:cTn id="40" dur="500"/>
                                        <p:tgtEl>
                                          <p:spTgt spid="60"/>
                                        </p:tgtEl>
                                      </p:cBhvr>
                                    </p:animEffect>
                                  </p:childTnLst>
                                </p:cTn>
                              </p:par>
                              <p:par>
                                <p:cTn id="41" presetID="42" presetClass="path" presetSubtype="0" decel="100000" fill="hold" grpId="1" nodeType="withEffect">
                                  <p:stCondLst>
                                    <p:cond delay="500"/>
                                  </p:stCondLst>
                                  <p:childTnLst>
                                    <p:animMotion origin="layout" path="M 3.95833E-6 1.85185E-6 L 3.95833E-6 0.03541 " pathEditMode="relative" rAng="0" ptsTypes="AA">
                                      <p:cBhvr>
                                        <p:cTn id="42" dur="700" spd="-100000" fill="hold"/>
                                        <p:tgtEl>
                                          <p:spTgt spid="60"/>
                                        </p:tgtEl>
                                        <p:attrNameLst>
                                          <p:attrName>ppt_x</p:attrName>
                                          <p:attrName>ppt_y</p:attrName>
                                        </p:attrNameLst>
                                      </p:cBhvr>
                                      <p:rCtr x="0" y="1759"/>
                                    </p:animMotion>
                                  </p:childTnLst>
                                </p:cTn>
                              </p:par>
                              <p:par>
                                <p:cTn id="43" presetID="10" presetClass="entr" presetSubtype="0" fill="hold" grpId="0" nodeType="withEffect">
                                  <p:stCondLst>
                                    <p:cond delay="500"/>
                                  </p:stCondLst>
                                  <p:childTnLst>
                                    <p:set>
                                      <p:cBhvr>
                                        <p:cTn id="44" dur="1" fill="hold">
                                          <p:stCondLst>
                                            <p:cond delay="0"/>
                                          </p:stCondLst>
                                        </p:cTn>
                                        <p:tgtEl>
                                          <p:spTgt spid="54"/>
                                        </p:tgtEl>
                                        <p:attrNameLst>
                                          <p:attrName>style.visibility</p:attrName>
                                        </p:attrNameLst>
                                      </p:cBhvr>
                                      <p:to>
                                        <p:strVal val="visible"/>
                                      </p:to>
                                    </p:set>
                                    <p:animEffect transition="in" filter="fade">
                                      <p:cBhvr>
                                        <p:cTn id="45" dur="500"/>
                                        <p:tgtEl>
                                          <p:spTgt spid="54"/>
                                        </p:tgtEl>
                                      </p:cBhvr>
                                    </p:animEffect>
                                  </p:childTnLst>
                                </p:cTn>
                              </p:par>
                              <p:par>
                                <p:cTn id="46" presetID="42" presetClass="path" presetSubtype="0" decel="100000" fill="hold" grpId="1" nodeType="withEffect">
                                  <p:stCondLst>
                                    <p:cond delay="500"/>
                                  </p:stCondLst>
                                  <p:childTnLst>
                                    <p:animMotion origin="layout" path="M 3.95833E-6 -3.33333E-6 L 3.95833E-6 0.03542 " pathEditMode="relative" rAng="0" ptsTypes="AA">
                                      <p:cBhvr>
                                        <p:cTn id="47" dur="700" spd="-100000" fill="hold"/>
                                        <p:tgtEl>
                                          <p:spTgt spid="54"/>
                                        </p:tgtEl>
                                        <p:attrNameLst>
                                          <p:attrName>ppt_x</p:attrName>
                                          <p:attrName>ppt_y</p:attrName>
                                        </p:attrNameLst>
                                      </p:cBhvr>
                                      <p:rCtr x="0" y="1759"/>
                                    </p:animMotion>
                                  </p:childTnLst>
                                </p:cTn>
                              </p:par>
                              <p:par>
                                <p:cTn id="48" presetID="10" presetClass="entr" presetSubtype="0" fill="hold" grpId="0" nodeType="withEffect">
                                  <p:stCondLst>
                                    <p:cond delay="750"/>
                                  </p:stCondLst>
                                  <p:childTnLst>
                                    <p:set>
                                      <p:cBhvr>
                                        <p:cTn id="49" dur="1" fill="hold">
                                          <p:stCondLst>
                                            <p:cond delay="0"/>
                                          </p:stCondLst>
                                        </p:cTn>
                                        <p:tgtEl>
                                          <p:spTgt spid="61"/>
                                        </p:tgtEl>
                                        <p:attrNameLst>
                                          <p:attrName>style.visibility</p:attrName>
                                        </p:attrNameLst>
                                      </p:cBhvr>
                                      <p:to>
                                        <p:strVal val="visible"/>
                                      </p:to>
                                    </p:set>
                                    <p:animEffect transition="in" filter="fade">
                                      <p:cBhvr>
                                        <p:cTn id="50" dur="500"/>
                                        <p:tgtEl>
                                          <p:spTgt spid="61"/>
                                        </p:tgtEl>
                                      </p:cBhvr>
                                    </p:animEffect>
                                  </p:childTnLst>
                                </p:cTn>
                              </p:par>
                              <p:par>
                                <p:cTn id="51" presetID="42" presetClass="path" presetSubtype="0" decel="100000" fill="hold" grpId="1" nodeType="withEffect">
                                  <p:stCondLst>
                                    <p:cond delay="750"/>
                                  </p:stCondLst>
                                  <p:childTnLst>
                                    <p:animMotion origin="layout" path="M 2.5E-6 1.85185E-6 L 2.5E-6 0.03541 " pathEditMode="relative" rAng="0" ptsTypes="AA">
                                      <p:cBhvr>
                                        <p:cTn id="52" dur="700" spd="-100000" fill="hold"/>
                                        <p:tgtEl>
                                          <p:spTgt spid="61"/>
                                        </p:tgtEl>
                                        <p:attrNameLst>
                                          <p:attrName>ppt_x</p:attrName>
                                          <p:attrName>ppt_y</p:attrName>
                                        </p:attrNameLst>
                                      </p:cBhvr>
                                      <p:rCtr x="0" y="1759"/>
                                    </p:animMotion>
                                  </p:childTnLst>
                                </p:cTn>
                              </p:par>
                              <p:par>
                                <p:cTn id="53" presetID="10" presetClass="entr" presetSubtype="0" fill="hold" grpId="0" nodeType="withEffect">
                                  <p:stCondLst>
                                    <p:cond delay="750"/>
                                  </p:stCondLst>
                                  <p:childTnLst>
                                    <p:set>
                                      <p:cBhvr>
                                        <p:cTn id="54" dur="1" fill="hold">
                                          <p:stCondLst>
                                            <p:cond delay="0"/>
                                          </p:stCondLst>
                                        </p:cTn>
                                        <p:tgtEl>
                                          <p:spTgt spid="55"/>
                                        </p:tgtEl>
                                        <p:attrNameLst>
                                          <p:attrName>style.visibility</p:attrName>
                                        </p:attrNameLst>
                                      </p:cBhvr>
                                      <p:to>
                                        <p:strVal val="visible"/>
                                      </p:to>
                                    </p:set>
                                    <p:animEffect transition="in" filter="fade">
                                      <p:cBhvr>
                                        <p:cTn id="55" dur="500"/>
                                        <p:tgtEl>
                                          <p:spTgt spid="55"/>
                                        </p:tgtEl>
                                      </p:cBhvr>
                                    </p:animEffect>
                                  </p:childTnLst>
                                </p:cTn>
                              </p:par>
                              <p:par>
                                <p:cTn id="56" presetID="42" presetClass="path" presetSubtype="0" decel="100000" fill="hold" grpId="1" nodeType="withEffect">
                                  <p:stCondLst>
                                    <p:cond delay="750"/>
                                  </p:stCondLst>
                                  <p:childTnLst>
                                    <p:animMotion origin="layout" path="M 2.5E-6 -3.33333E-6 L 2.5E-6 0.03542 " pathEditMode="relative" rAng="0" ptsTypes="AA">
                                      <p:cBhvr>
                                        <p:cTn id="57" dur="700" spd="-100000" fill="hold"/>
                                        <p:tgtEl>
                                          <p:spTgt spid="55"/>
                                        </p:tgtEl>
                                        <p:attrNameLst>
                                          <p:attrName>ppt_x</p:attrName>
                                          <p:attrName>ppt_y</p:attrName>
                                        </p:attrNameLst>
                                      </p:cBhvr>
                                      <p:rCtr x="0" y="1759"/>
                                    </p:animMotion>
                                  </p:childTnLst>
                                </p:cTn>
                              </p:par>
                              <p:par>
                                <p:cTn id="58" presetID="10" presetClass="entr" presetSubtype="0" fill="hold" grpId="0" nodeType="withEffect">
                                  <p:stCondLst>
                                    <p:cond delay="750"/>
                                  </p:stCondLst>
                                  <p:childTnLst>
                                    <p:set>
                                      <p:cBhvr>
                                        <p:cTn id="59" dur="1" fill="hold">
                                          <p:stCondLst>
                                            <p:cond delay="0"/>
                                          </p:stCondLst>
                                        </p:cTn>
                                        <p:tgtEl>
                                          <p:spTgt spid="17"/>
                                        </p:tgtEl>
                                        <p:attrNameLst>
                                          <p:attrName>style.visibility</p:attrName>
                                        </p:attrNameLst>
                                      </p:cBhvr>
                                      <p:to>
                                        <p:strVal val="visible"/>
                                      </p:to>
                                    </p:set>
                                    <p:animEffect transition="in" filter="fade">
                                      <p:cBhvr>
                                        <p:cTn id="60" dur="500"/>
                                        <p:tgtEl>
                                          <p:spTgt spid="17"/>
                                        </p:tgtEl>
                                      </p:cBhvr>
                                    </p:animEffect>
                                  </p:childTnLst>
                                </p:cTn>
                              </p:par>
                              <p:par>
                                <p:cTn id="61" presetID="42" presetClass="path" presetSubtype="0" decel="100000" fill="hold" grpId="1" nodeType="withEffect">
                                  <p:stCondLst>
                                    <p:cond delay="750"/>
                                  </p:stCondLst>
                                  <p:childTnLst>
                                    <p:animMotion origin="layout" path="M 1.25E-6 -3.33333E-6 L 1.25E-6 0.03542 " pathEditMode="relative" rAng="0" ptsTypes="AA">
                                      <p:cBhvr>
                                        <p:cTn id="62" dur="700" spd="-100000" fill="hold"/>
                                        <p:tgtEl>
                                          <p:spTgt spid="17"/>
                                        </p:tgtEl>
                                        <p:attrNameLst>
                                          <p:attrName>ppt_x</p:attrName>
                                          <p:attrName>ppt_y</p:attrName>
                                        </p:attrNameLst>
                                      </p:cBhvr>
                                      <p:rCtr x="0" y="1759"/>
                                    </p:animMotion>
                                  </p:childTnLst>
                                </p:cTn>
                              </p:par>
                              <p:par>
                                <p:cTn id="63" presetID="10" presetClass="entr" presetSubtype="0" fill="hold" grpId="0" nodeType="withEffect">
                                  <p:stCondLst>
                                    <p:cond delay="750"/>
                                  </p:stCondLst>
                                  <p:childTnLst>
                                    <p:set>
                                      <p:cBhvr>
                                        <p:cTn id="64" dur="1" fill="hold">
                                          <p:stCondLst>
                                            <p:cond delay="0"/>
                                          </p:stCondLst>
                                        </p:cTn>
                                        <p:tgtEl>
                                          <p:spTgt spid="18"/>
                                        </p:tgtEl>
                                        <p:attrNameLst>
                                          <p:attrName>style.visibility</p:attrName>
                                        </p:attrNameLst>
                                      </p:cBhvr>
                                      <p:to>
                                        <p:strVal val="visible"/>
                                      </p:to>
                                    </p:set>
                                    <p:animEffect transition="in" filter="fade">
                                      <p:cBhvr>
                                        <p:cTn id="65" dur="500"/>
                                        <p:tgtEl>
                                          <p:spTgt spid="18"/>
                                        </p:tgtEl>
                                      </p:cBhvr>
                                    </p:animEffect>
                                  </p:childTnLst>
                                </p:cTn>
                              </p:par>
                              <p:par>
                                <p:cTn id="66" presetID="42" presetClass="path" presetSubtype="0" decel="100000" fill="hold" grpId="1" nodeType="withEffect">
                                  <p:stCondLst>
                                    <p:cond delay="750"/>
                                  </p:stCondLst>
                                  <p:childTnLst>
                                    <p:animMotion origin="layout" path="M 1.25E-6 1.85185E-6 L 1.25E-6 0.03541 " pathEditMode="relative" rAng="0" ptsTypes="AA">
                                      <p:cBhvr>
                                        <p:cTn id="67" dur="700" spd="-100000" fill="hold"/>
                                        <p:tgtEl>
                                          <p:spTgt spid="18"/>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tmplLst>
          <p:tmpl>
            <p:tnLst>
              <p:par>
                <p:cTn presetID="10" presetClass="entr" presetSubtype="0" fill="hold" nodeType="withEffect">
                  <p:stCondLst>
                    <p:cond delay="50"/>
                  </p:stCondLst>
                  <p:childTnLst>
                    <p:set>
                      <p:cBhvr>
                        <p:cTn dur="1" fill="hold">
                          <p:stCondLst>
                            <p:cond delay="0"/>
                          </p:stCondLst>
                        </p:cTn>
                        <p:tgtEl>
                          <p:spTgt spid="51"/>
                        </p:tgtEl>
                        <p:attrNameLst>
                          <p:attrName>style.visibility</p:attrName>
                        </p:attrNameLst>
                      </p:cBhvr>
                      <p:to>
                        <p:strVal val="visible"/>
                      </p:to>
                    </p:set>
                    <p:animEffect transition="in" filter="fade">
                      <p:cBhvr>
                        <p:cTn dur="500"/>
                        <p:tgtEl>
                          <p:spTgt spid="51"/>
                        </p:tgtEl>
                      </p:cBhvr>
                    </p:animEffect>
                  </p:childTnLst>
                </p:cTn>
              </p:par>
            </p:tnLst>
          </p:tmpl>
        </p:tmplLst>
      </p:bldP>
      <p:bldP spid="51" grpId="1">
        <p:tmplLst>
          <p:tmpl>
            <p:tnLst>
              <p:par>
                <p:cTn presetID="42" presetClass="path" presetSubtype="0" decel="100000" fill="hold" nodeType="withEffect">
                  <p:stCondLst>
                    <p:cond delay="50"/>
                  </p:stCondLst>
                  <p:childTnLst>
                    <p:animMotion origin="layout" path="M -1.875E-6 -3.33333E-6 L -1.875E-6 0.03542 " pathEditMode="relative" rAng="0" ptsTypes="AA">
                      <p:cBhvr>
                        <p:cTn dur="700" spd="-100000" fill="hold"/>
                        <p:tgtEl>
                          <p:spTgt spid="51"/>
                        </p:tgtEl>
                        <p:attrNameLst>
                          <p:attrName>ppt_x</p:attrName>
                          <p:attrName>ppt_y</p:attrName>
                        </p:attrNameLst>
                      </p:cBhvr>
                      <p:rCtr x="0" y="1759"/>
                    </p:animMotion>
                  </p:childTnLst>
                </p:cTn>
              </p:par>
            </p:tnLst>
          </p:tmpl>
        </p:tmplLst>
      </p:bldP>
      <p:bldP spid="52" grpId="0">
        <p:tmplLst>
          <p:tmpl>
            <p:tnLst>
              <p:par>
                <p:cTn presetID="10" presetClass="entr" presetSubtype="0" fill="hold" nodeType="withEffect">
                  <p:stCondLst>
                    <p:cond delay="100"/>
                  </p:stCondLst>
                  <p:childTnLst>
                    <p:set>
                      <p:cBhvr>
                        <p:cTn dur="1" fill="hold">
                          <p:stCondLst>
                            <p:cond delay="0"/>
                          </p:stCondLst>
                        </p:cTn>
                        <p:tgtEl>
                          <p:spTgt spid="52"/>
                        </p:tgtEl>
                        <p:attrNameLst>
                          <p:attrName>style.visibility</p:attrName>
                        </p:attrNameLst>
                      </p:cBhvr>
                      <p:to>
                        <p:strVal val="visible"/>
                      </p:to>
                    </p:set>
                    <p:animEffect transition="in" filter="fade">
                      <p:cBhvr>
                        <p:cTn dur="500"/>
                        <p:tgtEl>
                          <p:spTgt spid="52"/>
                        </p:tgtEl>
                      </p:cBhvr>
                    </p:animEffect>
                  </p:childTnLst>
                </p:cTn>
              </p:par>
            </p:tnLst>
          </p:tmpl>
        </p:tmplLst>
      </p:bldP>
      <p:bldP spid="52" grpId="1">
        <p:tmplLst>
          <p:tmpl>
            <p:tnLst>
              <p:par>
                <p:cTn presetID="42" presetClass="path" presetSubtype="0" decel="100000" fill="hold" nodeType="withEffect">
                  <p:stCondLst>
                    <p:cond delay="100"/>
                  </p:stCondLst>
                  <p:childTnLst>
                    <p:animMotion origin="layout" path="M -3.33333E-6 -3.33333E-6 L -3.33333E-6 0.03542 " pathEditMode="relative" rAng="0" ptsTypes="AA">
                      <p:cBhvr>
                        <p:cTn dur="700" spd="-100000" fill="hold"/>
                        <p:tgtEl>
                          <p:spTgt spid="52"/>
                        </p:tgtEl>
                        <p:attrNameLst>
                          <p:attrName>ppt_x</p:attrName>
                          <p:attrName>ppt_y</p:attrName>
                        </p:attrNameLst>
                      </p:cBhvr>
                      <p:rCtr x="0" y="1759"/>
                    </p:animMotion>
                  </p:childTnLst>
                </p:cTn>
              </p:par>
            </p:tnLst>
          </p:tmpl>
        </p:tmplLst>
      </p:bldP>
      <p:bldP spid="53" grpId="0">
        <p:tmplLst>
          <p:tmpl>
            <p:tnLst>
              <p:par>
                <p:cTn presetID="10" presetClass="entr" presetSubtype="0" fill="hold" nodeType="withEffect">
                  <p:stCondLst>
                    <p:cond delay="25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3" grpId="1">
        <p:tmplLst>
          <p:tmpl>
            <p:tnLst>
              <p:par>
                <p:cTn presetID="42" presetClass="path" presetSubtype="0" decel="100000" fill="hold" nodeType="withEffect">
                  <p:stCondLst>
                    <p:cond delay="250"/>
                  </p:stCondLst>
                  <p:childTnLst>
                    <p:animMotion origin="layout" path="M -4.79167E-6 -3.33333E-6 L -4.79167E-6 0.03542 " pathEditMode="relative" rAng="0" ptsTypes="AA">
                      <p:cBhvr>
                        <p:cTn dur="700" spd="-100000" fill="hold"/>
                        <p:tgtEl>
                          <p:spTgt spid="53"/>
                        </p:tgtEl>
                        <p:attrNameLst>
                          <p:attrName>ppt_x</p:attrName>
                          <p:attrName>ppt_y</p:attrName>
                        </p:attrNameLst>
                      </p:cBhvr>
                      <p:rCtr x="0" y="1759"/>
                    </p:animMotion>
                  </p:childTnLst>
                </p:cTn>
              </p:par>
            </p:tnLst>
          </p:tmpl>
        </p:tmplLst>
      </p:bldP>
      <p:bldP spid="54" grpId="0">
        <p:tmplLst>
          <p:tmpl>
            <p:tnLst>
              <p:par>
                <p:cTn presetID="10" presetClass="entr" presetSubtype="0" fill="hold" nodeType="withEffect">
                  <p:stCondLst>
                    <p:cond delay="5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4" grpId="1">
        <p:tmplLst>
          <p:tmpl>
            <p:tnLst>
              <p:par>
                <p:cTn presetID="42" presetClass="path" presetSubtype="0" decel="100000" fill="hold" nodeType="withEffect">
                  <p:stCondLst>
                    <p:cond delay="500"/>
                  </p:stCondLst>
                  <p:childTnLst>
                    <p:animMotion origin="layout" path="M 3.95833E-6 -3.33333E-6 L 3.95833E-6 0.03542 " pathEditMode="relative" rAng="0" ptsTypes="AA">
                      <p:cBhvr>
                        <p:cTn dur="700" spd="-100000" fill="hold"/>
                        <p:tgtEl>
                          <p:spTgt spid="54"/>
                        </p:tgtEl>
                        <p:attrNameLst>
                          <p:attrName>ppt_x</p:attrName>
                          <p:attrName>ppt_y</p:attrName>
                        </p:attrNameLst>
                      </p:cBhvr>
                      <p:rCtr x="0" y="1759"/>
                    </p:animMotion>
                  </p:childTnLst>
                </p:cTn>
              </p:par>
            </p:tnLst>
          </p:tmpl>
        </p:tmplLst>
      </p:bldP>
      <p:bldP spid="55" grpId="0">
        <p:tmplLst>
          <p:tmpl>
            <p:tnLst>
              <p:par>
                <p:cTn presetID="10" presetClass="entr" presetSubtype="0" fill="hold" nodeType="withEffect">
                  <p:stCondLst>
                    <p:cond delay="750"/>
                  </p:stCondLst>
                  <p:childTnLst>
                    <p:set>
                      <p:cBhvr>
                        <p:cTn dur="1" fill="hold">
                          <p:stCondLst>
                            <p:cond delay="0"/>
                          </p:stCondLst>
                        </p:cTn>
                        <p:tgtEl>
                          <p:spTgt spid="55"/>
                        </p:tgtEl>
                        <p:attrNameLst>
                          <p:attrName>style.visibility</p:attrName>
                        </p:attrNameLst>
                      </p:cBhvr>
                      <p:to>
                        <p:strVal val="visible"/>
                      </p:to>
                    </p:set>
                    <p:animEffect transition="in" filter="fade">
                      <p:cBhvr>
                        <p:cTn dur="500"/>
                        <p:tgtEl>
                          <p:spTgt spid="55"/>
                        </p:tgtEl>
                      </p:cBhvr>
                    </p:animEffect>
                  </p:childTnLst>
                </p:cTn>
              </p:par>
            </p:tnLst>
          </p:tmpl>
        </p:tmplLst>
      </p:bldP>
      <p:bldP spid="55" grpId="1">
        <p:tmplLst>
          <p:tmpl>
            <p:tnLst>
              <p:par>
                <p:cTn presetID="42" presetClass="path" presetSubtype="0" decel="100000" fill="hold" nodeType="withEffect">
                  <p:stCondLst>
                    <p:cond delay="750"/>
                  </p:stCondLst>
                  <p:childTnLst>
                    <p:animMotion origin="layout" path="M 2.5E-6 -3.33333E-6 L 2.5E-6 0.03542 " pathEditMode="relative" rAng="0" ptsTypes="AA">
                      <p:cBhvr>
                        <p:cTn dur="700" spd="-100000" fill="hold"/>
                        <p:tgtEl>
                          <p:spTgt spid="55"/>
                        </p:tgtEl>
                        <p:attrNameLst>
                          <p:attrName>ppt_x</p:attrName>
                          <p:attrName>ppt_y</p:attrName>
                        </p:attrNameLst>
                      </p:cBhvr>
                      <p:rCtr x="0" y="1759"/>
                    </p:animMotion>
                  </p:childTnLst>
                </p:cTn>
              </p:par>
            </p:tnLst>
          </p:tmpl>
        </p:tmplLst>
      </p:bldP>
      <p:bldP spid="57" grpId="0"/>
      <p:bldP spid="57" grpId="1"/>
      <p:bldP spid="58" grpId="0"/>
      <p:bldP spid="58" grpId="1"/>
      <p:bldP spid="59" grpId="0"/>
      <p:bldP spid="59" grpId="1"/>
      <p:bldP spid="60" grpId="0"/>
      <p:bldP spid="60" grpId="1"/>
      <p:bldP spid="61" grpId="0"/>
      <p:bldP spid="61" grpId="1"/>
      <p:bldP spid="17" grpId="0">
        <p:tmplLst>
          <p:tmpl>
            <p:tnLst>
              <p:par>
                <p:cTn presetID="10" presetClass="entr" presetSubtype="0" fill="hold" nodeType="withEffect">
                  <p:stCondLst>
                    <p:cond delay="75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7" grpId="1">
        <p:tmplLst>
          <p:tmpl>
            <p:tnLst>
              <p:par>
                <p:cTn presetID="42" presetClass="path" presetSubtype="0" decel="100000" fill="hold" nodeType="withEffect">
                  <p:stCondLst>
                    <p:cond delay="750"/>
                  </p:stCondLst>
                  <p:childTnLst>
                    <p:animMotion origin="layout" path="M 1.25E-6 -3.33333E-6 L 1.25E-6 0.03542 " pathEditMode="relative" rAng="0" ptsTypes="AA">
                      <p:cBhvr>
                        <p:cTn dur="700" spd="-100000" fill="hold"/>
                        <p:tgtEl>
                          <p:spTgt spid="17"/>
                        </p:tgtEl>
                        <p:attrNameLst>
                          <p:attrName>ppt_x</p:attrName>
                          <p:attrName>ppt_y</p:attrName>
                        </p:attrNameLst>
                      </p:cBhvr>
                      <p:rCtr x="0" y="1759"/>
                    </p:animMotion>
                  </p:childTnLst>
                </p:cTn>
              </p:par>
            </p:tnLst>
          </p:tmpl>
        </p:tmplLst>
      </p:bldP>
      <p:bldP spid="18" grpId="0"/>
      <p:bldP spid="18" grpId="1"/>
    </p:bldLst>
  </p:timing>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7635730"/>
      </p:ext>
    </p:extLst>
  </p:cSld>
  <p:clrMapOvr>
    <a:masterClrMapping/>
  </p:clrMapOvr>
  <p:transition spd="slow">
    <p:fade/>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725893307"/>
      </p:ext>
    </p:extLst>
  </p:cSld>
  <p:clrMapOvr>
    <a:masterClrMapping/>
  </p:clrMapOvr>
  <p:transition spd="slow">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1"/>
            <a:ext cx="5214937" cy="4187827"/>
          </a:xfrm>
        </p:spPr>
        <p:txBody>
          <a:bodyPr/>
          <a:lstStyle>
            <a:lvl1pPr>
              <a:defRPr sz="20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6"/>
          </a:xfrm>
        </p:spPr>
        <p:txBody>
          <a:bodyPr/>
          <a:lstStyle>
            <a:lvl1pPr>
              <a:defRPr sz="20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0153930"/>
      </p:ext>
    </p:extLst>
  </p:cSld>
  <p:clrMapOvr>
    <a:masterClrMapping/>
  </p:clrMapOvr>
  <p:transition spd="slow">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5578018"/>
      </p:ext>
    </p:extLst>
  </p:cSld>
  <p:clrMapOvr>
    <a:masterClrMapping/>
  </p:clrMapOvr>
  <p:transition spd="slow">
    <p:fade/>
  </p:transition>
  <p:extLst>
    <p:ext uri="{DCECCB84-F9BA-43D5-87BE-67443E8EF086}">
      <p15:sldGuideLst xmlns:p15="http://schemas.microsoft.com/office/powerpoint/2012/main">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2_Business Impact">
    <p:spTree>
      <p:nvGrpSpPr>
        <p:cNvPr id="1" name=""/>
        <p:cNvGrpSpPr/>
        <p:nvPr/>
      </p:nvGrpSpPr>
      <p:grpSpPr>
        <a:xfrm>
          <a:off x="0" y="0"/>
          <a:ext cx="0" cy="0"/>
          <a:chOff x="0" y="0"/>
          <a:chExt cx="0" cy="0"/>
        </a:xfrm>
      </p:grpSpPr>
      <p:sp>
        <p:nvSpPr>
          <p:cNvPr id="3" name="Rectangle: Top Corners Rounded 2">
            <a:extLst>
              <a:ext uri="{FF2B5EF4-FFF2-40B4-BE49-F238E27FC236}">
                <a16:creationId xmlns:a16="http://schemas.microsoft.com/office/drawing/2014/main" id="{C49E777D-77AE-6C9F-78EB-57FE423DCD21}"/>
              </a:ext>
            </a:extLst>
          </p:cNvPr>
          <p:cNvSpPr/>
          <p:nvPr userDrawn="1"/>
        </p:nvSpPr>
        <p:spPr bwMode="auto">
          <a:xfrm rot="10800000">
            <a:off x="5850946" y="1991226"/>
            <a:ext cx="1492828" cy="1720960"/>
          </a:xfrm>
          <a:prstGeom prst="round2SameRect">
            <a:avLst>
              <a:gd name="adj1" fmla="val 50000"/>
              <a:gd name="adj2" fmla="val 0"/>
            </a:avLst>
          </a:prstGeom>
          <a:solidFill>
            <a:schemeClr val="bg1">
              <a:alpha val="77000"/>
            </a:schemeClr>
          </a:solidFill>
          <a:ln w="15875">
            <a:noFill/>
            <a:headEnd type="none" w="med" len="med"/>
            <a:tailEnd type="none" w="med" len="med"/>
          </a:ln>
          <a:effectLst>
            <a:outerShdw blurRad="2286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4" name="Rectangle: Top Corners Rounded 3">
            <a:extLst>
              <a:ext uri="{FF2B5EF4-FFF2-40B4-BE49-F238E27FC236}">
                <a16:creationId xmlns:a16="http://schemas.microsoft.com/office/drawing/2014/main" id="{AA36565A-CC06-8390-77CC-2538A936107E}"/>
              </a:ext>
            </a:extLst>
          </p:cNvPr>
          <p:cNvSpPr/>
          <p:nvPr userDrawn="1"/>
        </p:nvSpPr>
        <p:spPr bwMode="auto">
          <a:xfrm rot="10800000">
            <a:off x="7914477" y="1991226"/>
            <a:ext cx="1492828" cy="1720960"/>
          </a:xfrm>
          <a:prstGeom prst="round2SameRect">
            <a:avLst>
              <a:gd name="adj1" fmla="val 50000"/>
              <a:gd name="adj2" fmla="val 0"/>
            </a:avLst>
          </a:prstGeom>
          <a:solidFill>
            <a:schemeClr val="bg1">
              <a:alpha val="77000"/>
            </a:schemeClr>
          </a:solidFill>
          <a:ln w="15875">
            <a:noFill/>
            <a:headEnd type="none" w="med" len="med"/>
            <a:tailEnd type="none" w="med" len="med"/>
          </a:ln>
          <a:effectLst>
            <a:outerShdw blurRad="2286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5" name="Rectangle: Top Corners Rounded 4">
            <a:extLst>
              <a:ext uri="{FF2B5EF4-FFF2-40B4-BE49-F238E27FC236}">
                <a16:creationId xmlns:a16="http://schemas.microsoft.com/office/drawing/2014/main" id="{869B36D9-3315-FDE0-EDE0-E25464CBBE10}"/>
              </a:ext>
            </a:extLst>
          </p:cNvPr>
          <p:cNvSpPr/>
          <p:nvPr userDrawn="1"/>
        </p:nvSpPr>
        <p:spPr bwMode="auto">
          <a:xfrm rot="10800000">
            <a:off x="9978008" y="1991226"/>
            <a:ext cx="1492828" cy="1720960"/>
          </a:xfrm>
          <a:prstGeom prst="round2SameRect">
            <a:avLst>
              <a:gd name="adj1" fmla="val 50000"/>
              <a:gd name="adj2" fmla="val 0"/>
            </a:avLst>
          </a:prstGeom>
          <a:solidFill>
            <a:schemeClr val="bg1">
              <a:alpha val="77000"/>
            </a:schemeClr>
          </a:solidFill>
          <a:ln w="15875">
            <a:noFill/>
            <a:headEnd type="none" w="med" len="med"/>
            <a:tailEnd type="none" w="med" len="med"/>
          </a:ln>
          <a:effectLst>
            <a:outerShdw blurRad="2286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mn-ea"/>
              <a:cs typeface="Segoe UI" pitchFamily="34" charset="0"/>
            </a:endParaRPr>
          </a:p>
        </p:txBody>
      </p:sp>
      <p:sp>
        <p:nvSpPr>
          <p:cNvPr id="6" name="Freeform: Shape 5">
            <a:extLst>
              <a:ext uri="{FF2B5EF4-FFF2-40B4-BE49-F238E27FC236}">
                <a16:creationId xmlns:a16="http://schemas.microsoft.com/office/drawing/2014/main" id="{0E9AE189-67A7-1D71-43B6-11B627D5D0B9}"/>
              </a:ext>
            </a:extLst>
          </p:cNvPr>
          <p:cNvSpPr/>
          <p:nvPr userDrawn="1"/>
        </p:nvSpPr>
        <p:spPr bwMode="auto">
          <a:xfrm rot="10800000">
            <a:off x="5457824" y="2052318"/>
            <a:ext cx="160569" cy="160569"/>
          </a:xfrm>
          <a:custGeom>
            <a:avLst/>
            <a:gdLst>
              <a:gd name="connsiteX0" fmla="*/ 160569 w 160569"/>
              <a:gd name="connsiteY0" fmla="*/ 160569 h 160569"/>
              <a:gd name="connsiteX1" fmla="*/ 0 w 160569"/>
              <a:gd name="connsiteY1" fmla="*/ 160569 h 160569"/>
              <a:gd name="connsiteX2" fmla="*/ 160569 w 160569"/>
              <a:gd name="connsiteY2" fmla="*/ 0 h 160569"/>
            </a:gdLst>
            <a:ahLst/>
            <a:cxnLst>
              <a:cxn ang="0">
                <a:pos x="connsiteX0" y="connsiteY0"/>
              </a:cxn>
              <a:cxn ang="0">
                <a:pos x="connsiteX1" y="connsiteY1"/>
              </a:cxn>
              <a:cxn ang="0">
                <a:pos x="connsiteX2" y="connsiteY2"/>
              </a:cxn>
            </a:cxnLst>
            <a:rect l="l" t="t" r="r" b="b"/>
            <a:pathLst>
              <a:path w="160569" h="160569">
                <a:moveTo>
                  <a:pt x="160569" y="160569"/>
                </a:moveTo>
                <a:lnTo>
                  <a:pt x="0" y="160569"/>
                </a:lnTo>
                <a:cubicBezTo>
                  <a:pt x="88680" y="160569"/>
                  <a:pt x="160569" y="88680"/>
                  <a:pt x="160569" y="0"/>
                </a:cubicBez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 name="Rectangle 6">
            <a:extLst>
              <a:ext uri="{FF2B5EF4-FFF2-40B4-BE49-F238E27FC236}">
                <a16:creationId xmlns:a16="http://schemas.microsoft.com/office/drawing/2014/main" id="{ABFCD77F-66E4-830A-7E78-B5926A97FDE2}"/>
              </a:ext>
            </a:extLst>
          </p:cNvPr>
          <p:cNvSpPr/>
          <p:nvPr userDrawn="1"/>
        </p:nvSpPr>
        <p:spPr bwMode="auto">
          <a:xfrm rot="10800000" flipH="1">
            <a:off x="262405" y="1741711"/>
            <a:ext cx="11929593" cy="310607"/>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 name="Rectangle: Single Corner Rounded 7">
            <a:extLst>
              <a:ext uri="{FF2B5EF4-FFF2-40B4-BE49-F238E27FC236}">
                <a16:creationId xmlns:a16="http://schemas.microsoft.com/office/drawing/2014/main" id="{9574F7C6-0567-14AA-0BD5-42726AB6A14B}"/>
              </a:ext>
            </a:extLst>
          </p:cNvPr>
          <p:cNvSpPr/>
          <p:nvPr userDrawn="1"/>
        </p:nvSpPr>
        <p:spPr bwMode="auto">
          <a:xfrm rot="10800000" flipH="1">
            <a:off x="-1" y="1741709"/>
            <a:ext cx="5457825" cy="4916265"/>
          </a:xfrm>
          <a:prstGeom prst="round1Rect">
            <a:avLst>
              <a:gd name="adj" fmla="val 3273"/>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cxnSp>
        <p:nvCxnSpPr>
          <p:cNvPr id="11" name="Straight Connector 10">
            <a:extLst>
              <a:ext uri="{FF2B5EF4-FFF2-40B4-BE49-F238E27FC236}">
                <a16:creationId xmlns:a16="http://schemas.microsoft.com/office/drawing/2014/main" id="{81B4D7F2-B773-83FD-029A-DA9738372797}"/>
              </a:ext>
            </a:extLst>
          </p:cNvPr>
          <p:cNvCxnSpPr>
            <a:cxnSpLocks/>
          </p:cNvCxnSpPr>
          <p:nvPr userDrawn="1"/>
        </p:nvCxnSpPr>
        <p:spPr>
          <a:xfrm>
            <a:off x="7629127" y="3991294"/>
            <a:ext cx="0" cy="2285681"/>
          </a:xfrm>
          <a:prstGeom prst="line">
            <a:avLst/>
          </a:prstGeom>
          <a:ln w="6350">
            <a:solidFill>
              <a:schemeClr val="bg1">
                <a:lumMod val="8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2" name="Arrow: Bent 11">
            <a:extLst>
              <a:ext uri="{FF2B5EF4-FFF2-40B4-BE49-F238E27FC236}">
                <a16:creationId xmlns:a16="http://schemas.microsoft.com/office/drawing/2014/main" id="{1AC745DE-0C69-96FE-E9AE-027389F0BBFA}"/>
              </a:ext>
            </a:extLst>
          </p:cNvPr>
          <p:cNvSpPr/>
          <p:nvPr userDrawn="1"/>
        </p:nvSpPr>
        <p:spPr bwMode="auto">
          <a:xfrm rot="5400000" flipH="1">
            <a:off x="512440" y="1712591"/>
            <a:ext cx="4432937" cy="5457830"/>
          </a:xfrm>
          <a:prstGeom prst="bentArrow">
            <a:avLst>
              <a:gd name="adj1" fmla="val 25000"/>
              <a:gd name="adj2" fmla="val 0"/>
              <a:gd name="adj3" fmla="val 25000"/>
              <a:gd name="adj4" fmla="val 3807"/>
            </a:avLst>
          </a:prstGeom>
          <a:solidFill>
            <a:schemeClr val="accent1"/>
          </a:solidFill>
          <a:ln w="1270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3" name="Arrow: Bent 12">
            <a:extLst>
              <a:ext uri="{FF2B5EF4-FFF2-40B4-BE49-F238E27FC236}">
                <a16:creationId xmlns:a16="http://schemas.microsoft.com/office/drawing/2014/main" id="{76018BE7-A988-6E23-771E-5D6851766898}"/>
              </a:ext>
            </a:extLst>
          </p:cNvPr>
          <p:cNvSpPr/>
          <p:nvPr userDrawn="1"/>
        </p:nvSpPr>
        <p:spPr bwMode="auto">
          <a:xfrm rot="16200000" flipH="1">
            <a:off x="7483794" y="26353"/>
            <a:ext cx="2682240" cy="6734181"/>
          </a:xfrm>
          <a:prstGeom prst="bentArrow">
            <a:avLst>
              <a:gd name="adj1" fmla="val 25000"/>
              <a:gd name="adj2" fmla="val 0"/>
              <a:gd name="adj3" fmla="val 25000"/>
              <a:gd name="adj4" fmla="val 5935"/>
            </a:avLst>
          </a:prstGeom>
          <a:solidFill>
            <a:schemeClr val="accent1"/>
          </a:solidFill>
          <a:ln w="1270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4" name="Freeform: Shape 13">
            <a:extLst>
              <a:ext uri="{FF2B5EF4-FFF2-40B4-BE49-F238E27FC236}">
                <a16:creationId xmlns:a16="http://schemas.microsoft.com/office/drawing/2014/main" id="{6C1C5EC6-742E-183C-3DBA-BB6275896828}"/>
              </a:ext>
            </a:extLst>
          </p:cNvPr>
          <p:cNvSpPr/>
          <p:nvPr userDrawn="1"/>
        </p:nvSpPr>
        <p:spPr bwMode="auto">
          <a:xfrm rot="10800000" flipH="1">
            <a:off x="-1" y="1741707"/>
            <a:ext cx="12191999" cy="991967"/>
          </a:xfrm>
          <a:custGeom>
            <a:avLst/>
            <a:gdLst>
              <a:gd name="connsiteX0" fmla="*/ 0 w 12191999"/>
              <a:gd name="connsiteY0" fmla="*/ 991967 h 991967"/>
              <a:gd name="connsiteX1" fmla="*/ 5276851 w 12191999"/>
              <a:gd name="connsiteY1" fmla="*/ 991967 h 991967"/>
              <a:gd name="connsiteX2" fmla="*/ 5276851 w 12191999"/>
              <a:gd name="connsiteY2" fmla="*/ 991964 h 991967"/>
              <a:gd name="connsiteX3" fmla="*/ 12191999 w 12191999"/>
              <a:gd name="connsiteY3" fmla="*/ 991964 h 991967"/>
              <a:gd name="connsiteX4" fmla="*/ 12191999 w 12191999"/>
              <a:gd name="connsiteY4" fmla="*/ 860778 h 991967"/>
              <a:gd name="connsiteX5" fmla="*/ 5539243 w 12191999"/>
              <a:gd name="connsiteY5" fmla="*/ 860778 h 991967"/>
              <a:gd name="connsiteX6" fmla="*/ 5461225 w 12191999"/>
              <a:gd name="connsiteY6" fmla="*/ 848983 h 991967"/>
              <a:gd name="connsiteX7" fmla="*/ 5297470 w 12191999"/>
              <a:gd name="connsiteY7" fmla="*/ 700514 h 991967"/>
              <a:gd name="connsiteX8" fmla="*/ 5276851 w 12191999"/>
              <a:gd name="connsiteY8" fmla="*/ 598383 h 991967"/>
              <a:gd name="connsiteX9" fmla="*/ 5276851 w 12191999"/>
              <a:gd name="connsiteY9" fmla="*/ 165331 h 991967"/>
              <a:gd name="connsiteX10" fmla="*/ 5111520 w 12191999"/>
              <a:gd name="connsiteY10" fmla="*/ 0 h 991967"/>
              <a:gd name="connsiteX11" fmla="*/ 0 w 12191999"/>
              <a:gd name="connsiteY11" fmla="*/ 0 h 991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1999" h="991967">
                <a:moveTo>
                  <a:pt x="0" y="991967"/>
                </a:moveTo>
                <a:lnTo>
                  <a:pt x="5276851" y="991967"/>
                </a:lnTo>
                <a:lnTo>
                  <a:pt x="5276851" y="991964"/>
                </a:lnTo>
                <a:lnTo>
                  <a:pt x="12191999" y="991964"/>
                </a:lnTo>
                <a:lnTo>
                  <a:pt x="12191999" y="860778"/>
                </a:lnTo>
                <a:lnTo>
                  <a:pt x="5539243" y="860778"/>
                </a:lnTo>
                <a:lnTo>
                  <a:pt x="5461225" y="848983"/>
                </a:lnTo>
                <a:cubicBezTo>
                  <a:pt x="5387274" y="825982"/>
                  <a:pt x="5327347" y="771150"/>
                  <a:pt x="5297470" y="700514"/>
                </a:cubicBezTo>
                <a:lnTo>
                  <a:pt x="5276851" y="598383"/>
                </a:lnTo>
                <a:lnTo>
                  <a:pt x="5276851" y="165331"/>
                </a:lnTo>
                <a:cubicBezTo>
                  <a:pt x="5276851" y="74021"/>
                  <a:pt x="5202830" y="0"/>
                  <a:pt x="5111520" y="0"/>
                </a:cubicBezTo>
                <a:lnTo>
                  <a:pt x="0" y="0"/>
                </a:lnTo>
                <a:close/>
              </a:path>
            </a:pathLst>
          </a:custGeom>
          <a:solidFill>
            <a:schemeClr val="accent6"/>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5" name="Rectangle 14">
            <a:extLst>
              <a:ext uri="{FF2B5EF4-FFF2-40B4-BE49-F238E27FC236}">
                <a16:creationId xmlns:a16="http://schemas.microsoft.com/office/drawing/2014/main" id="{46327B1B-E882-0494-C1E6-B81863529C68}"/>
              </a:ext>
            </a:extLst>
          </p:cNvPr>
          <p:cNvSpPr/>
          <p:nvPr userDrawn="1"/>
        </p:nvSpPr>
        <p:spPr bwMode="auto">
          <a:xfrm>
            <a:off x="-7" y="1"/>
            <a:ext cx="12192006" cy="1741713"/>
          </a:xfrm>
          <a:prstGeom prst="rect">
            <a:avLst/>
          </a:prstGeom>
          <a:solidFill>
            <a:schemeClr val="bg1"/>
          </a:solidFill>
          <a:ln w="15875">
            <a:noFill/>
            <a:headEnd type="none" w="med" len="med"/>
            <a:tailEnd type="none" w="med" len="med"/>
          </a:ln>
          <a:effectLst>
            <a:outerShdw blurRad="63500" sx="102000" sy="102000" algn="ctr" rotWithShape="0">
              <a:schemeClr val="tx1">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19" name="Oval 18">
            <a:extLst>
              <a:ext uri="{FF2B5EF4-FFF2-40B4-BE49-F238E27FC236}">
                <a16:creationId xmlns:a16="http://schemas.microsoft.com/office/drawing/2014/main" id="{BDA3D19A-3F82-7B69-BB87-376F70892A58}"/>
              </a:ext>
            </a:extLst>
          </p:cNvPr>
          <p:cNvSpPr/>
          <p:nvPr userDrawn="1"/>
        </p:nvSpPr>
        <p:spPr bwMode="auto">
          <a:xfrm>
            <a:off x="8025382" y="2303247"/>
            <a:ext cx="1271018" cy="1271014"/>
          </a:xfrm>
          <a:prstGeom prst="ellipse">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0" name="Oval 19">
            <a:extLst>
              <a:ext uri="{FF2B5EF4-FFF2-40B4-BE49-F238E27FC236}">
                <a16:creationId xmlns:a16="http://schemas.microsoft.com/office/drawing/2014/main" id="{4B4A2395-E8B5-44C6-5D16-BB3100547C3A}"/>
              </a:ext>
            </a:extLst>
          </p:cNvPr>
          <p:cNvSpPr/>
          <p:nvPr userDrawn="1"/>
        </p:nvSpPr>
        <p:spPr bwMode="auto">
          <a:xfrm>
            <a:off x="10088913" y="2303247"/>
            <a:ext cx="1271018" cy="1271014"/>
          </a:xfrm>
          <a:prstGeom prst="ellipse">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2" name="Oval 21">
            <a:extLst>
              <a:ext uri="{FF2B5EF4-FFF2-40B4-BE49-F238E27FC236}">
                <a16:creationId xmlns:a16="http://schemas.microsoft.com/office/drawing/2014/main" id="{2930AEBB-0B3D-35AA-14A4-092156B9EABD}"/>
              </a:ext>
            </a:extLst>
          </p:cNvPr>
          <p:cNvSpPr/>
          <p:nvPr userDrawn="1"/>
        </p:nvSpPr>
        <p:spPr bwMode="auto">
          <a:xfrm>
            <a:off x="5961851" y="2303247"/>
            <a:ext cx="1271018" cy="1271014"/>
          </a:xfrm>
          <a:prstGeom prst="ellipse">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cxnSp>
        <p:nvCxnSpPr>
          <p:cNvPr id="23" name="Straight Connector 22">
            <a:extLst>
              <a:ext uri="{FF2B5EF4-FFF2-40B4-BE49-F238E27FC236}">
                <a16:creationId xmlns:a16="http://schemas.microsoft.com/office/drawing/2014/main" id="{D7C550B8-64D2-D849-9036-FFF8E6366AE2}"/>
              </a:ext>
            </a:extLst>
          </p:cNvPr>
          <p:cNvCxnSpPr>
            <a:cxnSpLocks/>
          </p:cNvCxnSpPr>
          <p:nvPr userDrawn="1"/>
        </p:nvCxnSpPr>
        <p:spPr>
          <a:xfrm>
            <a:off x="9692658" y="3991294"/>
            <a:ext cx="0" cy="2276156"/>
          </a:xfrm>
          <a:prstGeom prst="line">
            <a:avLst/>
          </a:prstGeom>
          <a:ln w="6350">
            <a:solidFill>
              <a:schemeClr val="bg1">
                <a:lumMod val="8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886196"/>
            <a:ext cx="11018520" cy="553998"/>
          </a:xfrm>
        </p:spPr>
        <p:txBody>
          <a:bodyPr/>
          <a:lstStyle/>
          <a:p>
            <a:r>
              <a:rPr lang="en-US"/>
              <a:t>Click to edit Master title style</a:t>
            </a:r>
          </a:p>
        </p:txBody>
      </p:sp>
      <p:sp>
        <p:nvSpPr>
          <p:cNvPr id="64" name="Text Placeholder 11">
            <a:extLst>
              <a:ext uri="{FF2B5EF4-FFF2-40B4-BE49-F238E27FC236}">
                <a16:creationId xmlns:a16="http://schemas.microsoft.com/office/drawing/2014/main" id="{455F6BBA-1284-8D0A-5612-5126F0347F91}"/>
              </a:ext>
            </a:extLst>
          </p:cNvPr>
          <p:cNvSpPr>
            <a:spLocks noGrp="1"/>
          </p:cNvSpPr>
          <p:nvPr>
            <p:ph type="body" sz="quarter" idx="16" hasCustomPrompt="1"/>
          </p:nvPr>
        </p:nvSpPr>
        <p:spPr>
          <a:xfrm>
            <a:off x="584200" y="2906340"/>
            <a:ext cx="4718304" cy="400110"/>
          </a:xfrm>
        </p:spPr>
        <p:txBody>
          <a:bodyPr anchor="t"/>
          <a:lstStyle>
            <a:lvl1pPr marL="0" indent="0">
              <a:spcBef>
                <a:spcPts val="0"/>
              </a:spcBef>
              <a:buNone/>
              <a:defRPr kumimoji="0" lang="en-US" sz="2600" b="0" i="0" u="none" strike="noStrike" kern="1200" cap="none" spc="0" normalizeH="0" baseline="0" dirty="0">
                <a:ln>
                  <a:noFill/>
                </a:ln>
                <a:solidFill>
                  <a:srgbClr val="000000"/>
                </a:solidFill>
                <a:effectLst/>
                <a:uLnTx/>
                <a:uFillTx/>
                <a:latin typeface="Segoe UI"/>
                <a:ea typeface="Calibri" panose="020F0502020204030204" pitchFamily="34" charset="0"/>
                <a:cs typeface="Segoe UI" panose="020B05020402040202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Click to edit text styles</a:t>
            </a:r>
          </a:p>
        </p:txBody>
      </p:sp>
      <p:sp>
        <p:nvSpPr>
          <p:cNvPr id="65" name="Text Placeholder 11">
            <a:extLst>
              <a:ext uri="{FF2B5EF4-FFF2-40B4-BE49-F238E27FC236}">
                <a16:creationId xmlns:a16="http://schemas.microsoft.com/office/drawing/2014/main" id="{C5A9A83D-5331-01A7-C56F-091E337FD3B1}"/>
              </a:ext>
            </a:extLst>
          </p:cNvPr>
          <p:cNvSpPr>
            <a:spLocks noGrp="1"/>
          </p:cNvSpPr>
          <p:nvPr>
            <p:ph type="body" sz="quarter" idx="17" hasCustomPrompt="1"/>
          </p:nvPr>
        </p:nvSpPr>
        <p:spPr>
          <a:xfrm>
            <a:off x="584200" y="506558"/>
            <a:ext cx="4718304" cy="215444"/>
          </a:xfrm>
        </p:spPr>
        <p:txBody>
          <a:bodyPr anchor="t"/>
          <a:lstStyle>
            <a:lvl1pPr marL="0" indent="0">
              <a:spcBef>
                <a:spcPts val="0"/>
              </a:spcBef>
              <a:buNone/>
              <a:defRPr kumimoji="0" lang="en-US" sz="1400" b="1" i="0" u="none" strike="noStrike" kern="1200" cap="all" spc="150" normalizeH="0" baseline="0" dirty="0">
                <a:ln w="3175">
                  <a:noFill/>
                </a:ln>
                <a:solidFill>
                  <a:srgbClr val="14938C"/>
                </a:solidFill>
                <a:effectLst/>
                <a:uLnTx/>
                <a:uFillTx/>
                <a:latin typeface="Segoe UI"/>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a:t>Click to edit text styles</a:t>
            </a:r>
          </a:p>
        </p:txBody>
      </p:sp>
      <p:sp>
        <p:nvSpPr>
          <p:cNvPr id="66" name="Text Placeholder 11">
            <a:extLst>
              <a:ext uri="{FF2B5EF4-FFF2-40B4-BE49-F238E27FC236}">
                <a16:creationId xmlns:a16="http://schemas.microsoft.com/office/drawing/2014/main" id="{F0F886B2-385B-AAF3-4752-63C8FC93625F}"/>
              </a:ext>
            </a:extLst>
          </p:cNvPr>
          <p:cNvSpPr>
            <a:spLocks noGrp="1"/>
          </p:cNvSpPr>
          <p:nvPr>
            <p:ph type="body" sz="quarter" idx="18" hasCustomPrompt="1"/>
          </p:nvPr>
        </p:nvSpPr>
        <p:spPr>
          <a:xfrm>
            <a:off x="6036574" y="2692533"/>
            <a:ext cx="1121573" cy="492443"/>
          </a:xfrm>
        </p:spPr>
        <p:txBody>
          <a:bodyPr anchor="t"/>
          <a:lstStyle>
            <a:lvl1pPr marL="0" indent="0" algn="ctr">
              <a:spcBef>
                <a:spcPts val="0"/>
              </a:spcBef>
              <a:buNone/>
              <a:defRPr kumimoji="0" lang="en-US" sz="3200" b="0" i="0" u="none" strike="noStrike" kern="1200" cap="none" spc="120" normalizeH="0" baseline="0" dirty="0">
                <a:ln>
                  <a:noFill/>
                </a:ln>
                <a:solidFill>
                  <a:srgbClr val="14938C"/>
                </a:solidFill>
                <a:effectLst/>
                <a:uLnTx/>
                <a:uFillTx/>
                <a:latin typeface="Segoe UI Semibold"/>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3200" b="0" i="0" u="none" strike="noStrike" kern="1200" cap="none" spc="120" normalizeH="0" baseline="0" noProof="0">
                <a:ln>
                  <a:noFill/>
                </a:ln>
                <a:solidFill>
                  <a:srgbClr val="14938C"/>
                </a:solidFill>
                <a:effectLst/>
                <a:uLnTx/>
                <a:uFillTx/>
                <a:latin typeface="Segoe UI Semibold"/>
                <a:ea typeface="+mn-ea"/>
                <a:cs typeface="Segoe UI" pitchFamily="34" charset="0"/>
              </a:rPr>
              <a:t>XM</a:t>
            </a:r>
            <a:endParaRPr kumimoji="0" lang="en-US" sz="32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67" name="Text Placeholder 11">
            <a:extLst>
              <a:ext uri="{FF2B5EF4-FFF2-40B4-BE49-F238E27FC236}">
                <a16:creationId xmlns:a16="http://schemas.microsoft.com/office/drawing/2014/main" id="{792C0778-6740-A2F2-D9D6-401050247AF5}"/>
              </a:ext>
            </a:extLst>
          </p:cNvPr>
          <p:cNvSpPr>
            <a:spLocks noGrp="1"/>
          </p:cNvSpPr>
          <p:nvPr>
            <p:ph type="body" sz="quarter" idx="19" hasCustomPrompt="1"/>
          </p:nvPr>
        </p:nvSpPr>
        <p:spPr>
          <a:xfrm>
            <a:off x="8100105" y="2692533"/>
            <a:ext cx="1121573" cy="492443"/>
          </a:xfrm>
        </p:spPr>
        <p:txBody>
          <a:bodyPr anchor="t"/>
          <a:lstStyle>
            <a:lvl1pPr marL="0" indent="0" algn="ctr">
              <a:spcBef>
                <a:spcPts val="0"/>
              </a:spcBef>
              <a:buNone/>
              <a:defRPr kumimoji="0" lang="en-US" sz="3200" b="0" i="0" u="none" strike="noStrike" kern="1200" cap="none" spc="120" normalizeH="0" baseline="0" dirty="0">
                <a:ln>
                  <a:noFill/>
                </a:ln>
                <a:solidFill>
                  <a:srgbClr val="14938C"/>
                </a:solidFill>
                <a:effectLst/>
                <a:uLnTx/>
                <a:uFillTx/>
                <a:latin typeface="Segoe UI Semibold"/>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3200" b="0" i="0" u="none" strike="noStrike" kern="1200" cap="none" spc="120" normalizeH="0" baseline="0" noProof="0">
                <a:ln>
                  <a:noFill/>
                </a:ln>
                <a:solidFill>
                  <a:srgbClr val="14938C"/>
                </a:solidFill>
                <a:effectLst/>
                <a:uLnTx/>
                <a:uFillTx/>
                <a:latin typeface="Segoe UI Semibold"/>
                <a:ea typeface="+mn-ea"/>
                <a:cs typeface="Segoe UI" pitchFamily="34" charset="0"/>
              </a:rPr>
              <a:t>XM</a:t>
            </a:r>
            <a:endParaRPr kumimoji="0" lang="en-US" sz="32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0" name="Text Placeholder 11">
            <a:extLst>
              <a:ext uri="{FF2B5EF4-FFF2-40B4-BE49-F238E27FC236}">
                <a16:creationId xmlns:a16="http://schemas.microsoft.com/office/drawing/2014/main" id="{77A320B2-09D0-2808-D1DA-9D2CDE42A4DC}"/>
              </a:ext>
            </a:extLst>
          </p:cNvPr>
          <p:cNvSpPr>
            <a:spLocks noGrp="1"/>
          </p:cNvSpPr>
          <p:nvPr>
            <p:ph type="body" sz="quarter" idx="20" hasCustomPrompt="1"/>
          </p:nvPr>
        </p:nvSpPr>
        <p:spPr>
          <a:xfrm>
            <a:off x="10163636" y="2692533"/>
            <a:ext cx="1121573" cy="492443"/>
          </a:xfrm>
        </p:spPr>
        <p:txBody>
          <a:bodyPr anchor="t"/>
          <a:lstStyle>
            <a:lvl1pPr marL="0" indent="0" algn="ctr">
              <a:spcBef>
                <a:spcPts val="0"/>
              </a:spcBef>
              <a:buNone/>
              <a:defRPr kumimoji="0" lang="en-US" sz="3200" b="0" i="0" u="none" strike="noStrike" kern="1200" cap="none" spc="120" normalizeH="0" baseline="0" dirty="0">
                <a:ln>
                  <a:noFill/>
                </a:ln>
                <a:solidFill>
                  <a:srgbClr val="14938C"/>
                </a:solidFill>
                <a:effectLst/>
                <a:uLnTx/>
                <a:uFillTx/>
                <a:latin typeface="Segoe UI Semibold"/>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3200" b="0" i="0" u="none" strike="noStrike" kern="1200" cap="none" spc="120" normalizeH="0" baseline="0" noProof="0">
                <a:ln>
                  <a:noFill/>
                </a:ln>
                <a:solidFill>
                  <a:srgbClr val="14938C"/>
                </a:solidFill>
                <a:effectLst/>
                <a:uLnTx/>
                <a:uFillTx/>
                <a:latin typeface="Segoe UI Semibold"/>
                <a:ea typeface="+mn-ea"/>
                <a:cs typeface="Segoe UI" pitchFamily="34" charset="0"/>
              </a:rPr>
              <a:t>XM</a:t>
            </a:r>
            <a:endParaRPr kumimoji="0" lang="en-US" sz="32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91" name="Text Placeholder 11">
            <a:extLst>
              <a:ext uri="{FF2B5EF4-FFF2-40B4-BE49-F238E27FC236}">
                <a16:creationId xmlns:a16="http://schemas.microsoft.com/office/drawing/2014/main" id="{BF26DCBC-28FD-8577-EDBA-69DF87E05D4D}"/>
              </a:ext>
            </a:extLst>
          </p:cNvPr>
          <p:cNvSpPr>
            <a:spLocks noGrp="1"/>
          </p:cNvSpPr>
          <p:nvPr>
            <p:ph type="body" sz="quarter" idx="21" hasCustomPrompt="1"/>
          </p:nvPr>
        </p:nvSpPr>
        <p:spPr>
          <a:xfrm>
            <a:off x="5715000" y="4959583"/>
            <a:ext cx="1764792" cy="615553"/>
          </a:xfrm>
        </p:spPr>
        <p:txBody>
          <a:bodyPr anchor="t"/>
          <a:lstStyle>
            <a:lvl1pPr marL="0" indent="0" algn="ctr">
              <a:spcBef>
                <a:spcPts val="0"/>
              </a:spcBef>
              <a:buNone/>
              <a:defRPr kumimoji="0" lang="en-US" sz="20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stStyle>
          <a:p>
            <a:pPr marL="0" marR="0" lvl="0" indent="0" algn="ctr" defTabSz="932742" rtl="0" eaLnBrk="1" fontAlgn="auto" latinLnBrk="0" hangingPunct="1">
              <a:lnSpc>
                <a:spcPct val="100000"/>
              </a:lnSpc>
              <a:spcBef>
                <a:spcPct val="20000"/>
              </a:spcBef>
              <a:spcAft>
                <a:spcPts val="600"/>
              </a:spcAft>
              <a:buClrTx/>
              <a:buSzPct val="90000"/>
              <a:buFontTx/>
              <a:buNone/>
              <a:tabLst/>
              <a:defRPr/>
            </a:pPr>
            <a:r>
              <a:rPr lang="en-US"/>
              <a:t>Click to edit text styles</a:t>
            </a:r>
          </a:p>
        </p:txBody>
      </p:sp>
      <p:sp>
        <p:nvSpPr>
          <p:cNvPr id="92" name="Text Placeholder 11">
            <a:extLst>
              <a:ext uri="{FF2B5EF4-FFF2-40B4-BE49-F238E27FC236}">
                <a16:creationId xmlns:a16="http://schemas.microsoft.com/office/drawing/2014/main" id="{F5765622-D82E-D4A9-DC62-8D7CEC03AF2A}"/>
              </a:ext>
            </a:extLst>
          </p:cNvPr>
          <p:cNvSpPr>
            <a:spLocks noGrp="1"/>
          </p:cNvSpPr>
          <p:nvPr>
            <p:ph type="body" sz="quarter" idx="22" hasCustomPrompt="1"/>
          </p:nvPr>
        </p:nvSpPr>
        <p:spPr>
          <a:xfrm>
            <a:off x="7778461" y="4959583"/>
            <a:ext cx="1764792" cy="615553"/>
          </a:xfrm>
        </p:spPr>
        <p:txBody>
          <a:bodyPr anchor="t"/>
          <a:lstStyle>
            <a:lvl1pPr marL="0" indent="0" algn="ctr">
              <a:spcBef>
                <a:spcPts val="0"/>
              </a:spcBef>
              <a:buNone/>
              <a:defRPr kumimoji="0" lang="en-US" sz="20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stStyle>
          <a:p>
            <a:pPr marL="0" marR="0" lvl="0" indent="0" algn="ctr" defTabSz="932742" rtl="0" eaLnBrk="1" fontAlgn="auto" latinLnBrk="0" hangingPunct="1">
              <a:lnSpc>
                <a:spcPct val="100000"/>
              </a:lnSpc>
              <a:spcBef>
                <a:spcPct val="20000"/>
              </a:spcBef>
              <a:spcAft>
                <a:spcPts val="600"/>
              </a:spcAft>
              <a:buClrTx/>
              <a:buSzPct val="90000"/>
              <a:buFontTx/>
              <a:buNone/>
              <a:tabLst/>
              <a:defRPr/>
            </a:pPr>
            <a:r>
              <a:rPr lang="en-US"/>
              <a:t>Click to edit text styles</a:t>
            </a:r>
          </a:p>
        </p:txBody>
      </p:sp>
      <p:sp>
        <p:nvSpPr>
          <p:cNvPr id="93" name="Text Placeholder 11">
            <a:extLst>
              <a:ext uri="{FF2B5EF4-FFF2-40B4-BE49-F238E27FC236}">
                <a16:creationId xmlns:a16="http://schemas.microsoft.com/office/drawing/2014/main" id="{5D1FA0D8-1182-6252-22FC-8FADE3303179}"/>
              </a:ext>
            </a:extLst>
          </p:cNvPr>
          <p:cNvSpPr>
            <a:spLocks noGrp="1"/>
          </p:cNvSpPr>
          <p:nvPr>
            <p:ph type="body" sz="quarter" idx="23" hasCustomPrompt="1"/>
          </p:nvPr>
        </p:nvSpPr>
        <p:spPr>
          <a:xfrm>
            <a:off x="9841991" y="4959583"/>
            <a:ext cx="1764792" cy="615553"/>
          </a:xfrm>
        </p:spPr>
        <p:txBody>
          <a:bodyPr anchor="t"/>
          <a:lstStyle>
            <a:lvl1pPr marL="0" indent="0" algn="ctr">
              <a:spcBef>
                <a:spcPts val="0"/>
              </a:spcBef>
              <a:buNone/>
              <a:defRPr kumimoji="0" lang="en-US" sz="20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stStyle>
          <a:p>
            <a:pPr marL="0" marR="0" lvl="0" indent="0" algn="ctr" defTabSz="932742" rtl="0" eaLnBrk="1" fontAlgn="auto" latinLnBrk="0" hangingPunct="1">
              <a:lnSpc>
                <a:spcPct val="100000"/>
              </a:lnSpc>
              <a:spcBef>
                <a:spcPct val="20000"/>
              </a:spcBef>
              <a:spcAft>
                <a:spcPts val="600"/>
              </a:spcAft>
              <a:buClrTx/>
              <a:buSzPct val="90000"/>
              <a:buFontTx/>
              <a:buNone/>
              <a:tabLst/>
              <a:defRPr/>
            </a:pPr>
            <a:r>
              <a:rPr lang="en-US"/>
              <a:t>Click to edit text styles</a:t>
            </a:r>
          </a:p>
        </p:txBody>
      </p:sp>
      <p:sp>
        <p:nvSpPr>
          <p:cNvPr id="94" name="Text Placeholder 20">
            <a:extLst>
              <a:ext uri="{FF2B5EF4-FFF2-40B4-BE49-F238E27FC236}">
                <a16:creationId xmlns:a16="http://schemas.microsoft.com/office/drawing/2014/main" id="{270BC17B-5220-3D25-2332-C72C0C6B9881}"/>
              </a:ext>
            </a:extLst>
          </p:cNvPr>
          <p:cNvSpPr>
            <a:spLocks noGrp="1"/>
          </p:cNvSpPr>
          <p:nvPr>
            <p:ph type="body" sz="quarter" idx="10" hasCustomPrompt="1"/>
          </p:nvPr>
        </p:nvSpPr>
        <p:spPr>
          <a:xfrm>
            <a:off x="5715000" y="6460362"/>
            <a:ext cx="5891779" cy="138499"/>
          </a:xfrm>
        </p:spPr>
        <p:txBody>
          <a:bodyPr wrap="square" anchor="b">
            <a:spAutoFit/>
          </a:bodyPr>
          <a:lstStyle>
            <a:lvl1pPr marL="0" indent="0">
              <a:buNone/>
              <a:defRPr kumimoji="0" lang="en-US" sz="900" b="0" i="0" u="none" strike="noStrike" kern="1200" cap="none" spc="0" normalizeH="0" baseline="0" dirty="0">
                <a:ln>
                  <a:noFill/>
                </a:ln>
                <a:solidFill>
                  <a:schemeClr val="bg1">
                    <a:lumMod val="50000"/>
                  </a:schemeClr>
                </a:solidFill>
                <a:effectLst/>
                <a:uLnTx/>
                <a:uFillTx/>
                <a:latin typeface="+mn-lt"/>
                <a:ea typeface="+mn-ea"/>
                <a:cs typeface="+mn-cs"/>
              </a:defRPr>
            </a:lvl1pPr>
            <a:lvl2pPr>
              <a:defRPr/>
            </a:lvl2pPr>
            <a:lvl3pPr>
              <a:defRPr/>
            </a:lvl3pPr>
            <a:lvl4pPr>
              <a:defRPr/>
            </a:lvl4pPr>
            <a:lvl5pPr>
              <a:defRPr/>
            </a:lvl5pPr>
          </a:lstStyle>
          <a:p>
            <a:pPr marL="228600" marR="0" lvl="0" indent="-228600" algn="l" defTabSz="914400" rtl="0" eaLnBrk="1" fontAlgn="auto" latinLnBrk="0" hangingPunct="1">
              <a:lnSpc>
                <a:spcPct val="100000"/>
              </a:lnSpc>
              <a:spcBef>
                <a:spcPts val="0"/>
              </a:spcBef>
              <a:spcAft>
                <a:spcPts val="0"/>
              </a:spcAft>
              <a:buClrTx/>
              <a:buSzTx/>
              <a:tabLst/>
              <a:defRPr/>
            </a:pPr>
            <a:r>
              <a:rPr lang="en-GB"/>
              <a:t>Add text here</a:t>
            </a:r>
          </a:p>
        </p:txBody>
      </p:sp>
      <p:sp>
        <p:nvSpPr>
          <p:cNvPr id="96" name="Picture Placeholder 56">
            <a:extLst>
              <a:ext uri="{FF2B5EF4-FFF2-40B4-BE49-F238E27FC236}">
                <a16:creationId xmlns:a16="http://schemas.microsoft.com/office/drawing/2014/main" id="{14A7F814-0638-C991-BC38-DD544463328C}"/>
              </a:ext>
            </a:extLst>
          </p:cNvPr>
          <p:cNvSpPr>
            <a:spLocks noGrp="1"/>
          </p:cNvSpPr>
          <p:nvPr>
            <p:ph type="pic" sz="quarter" idx="25" hasCustomPrompt="1"/>
          </p:nvPr>
        </p:nvSpPr>
        <p:spPr>
          <a:xfrm>
            <a:off x="6183321" y="3991294"/>
            <a:ext cx="828150" cy="828148"/>
          </a:xfrm>
          <a:prstGeom prst="rect">
            <a:avLst/>
          </a:prstGeom>
        </p:spPr>
        <p:txBody>
          <a:bodyPr wrap="none" anchor="ctr">
            <a:noAutofit/>
          </a:bodyPr>
          <a:lstStyle>
            <a:lvl1pPr marL="0" indent="0" algn="ctr">
              <a:buNone/>
              <a:defRPr sz="1600">
                <a:latin typeface="+mj-lt"/>
              </a:defRPr>
            </a:lvl1pPr>
          </a:lstStyle>
          <a:p>
            <a:r>
              <a:rPr lang="en-US"/>
              <a:t>Image</a:t>
            </a:r>
          </a:p>
        </p:txBody>
      </p:sp>
      <p:sp>
        <p:nvSpPr>
          <p:cNvPr id="97" name="Picture Placeholder 56">
            <a:extLst>
              <a:ext uri="{FF2B5EF4-FFF2-40B4-BE49-F238E27FC236}">
                <a16:creationId xmlns:a16="http://schemas.microsoft.com/office/drawing/2014/main" id="{E119EA91-FE27-B7EC-21E6-9631DC496F90}"/>
              </a:ext>
            </a:extLst>
          </p:cNvPr>
          <p:cNvSpPr>
            <a:spLocks noGrp="1"/>
          </p:cNvSpPr>
          <p:nvPr>
            <p:ph type="pic" sz="quarter" idx="26" hasCustomPrompt="1"/>
          </p:nvPr>
        </p:nvSpPr>
        <p:spPr>
          <a:xfrm>
            <a:off x="8246782" y="3991294"/>
            <a:ext cx="828150" cy="828148"/>
          </a:xfrm>
          <a:prstGeom prst="rect">
            <a:avLst/>
          </a:prstGeom>
        </p:spPr>
        <p:txBody>
          <a:bodyPr wrap="none" anchor="ctr">
            <a:noAutofit/>
          </a:bodyPr>
          <a:lstStyle>
            <a:lvl1pPr marL="0" indent="0" algn="ctr">
              <a:buNone/>
              <a:defRPr sz="1600">
                <a:latin typeface="+mj-lt"/>
              </a:defRPr>
            </a:lvl1pPr>
          </a:lstStyle>
          <a:p>
            <a:r>
              <a:rPr lang="en-US"/>
              <a:t>Image</a:t>
            </a:r>
          </a:p>
        </p:txBody>
      </p:sp>
      <p:sp>
        <p:nvSpPr>
          <p:cNvPr id="98" name="Picture Placeholder 56">
            <a:extLst>
              <a:ext uri="{FF2B5EF4-FFF2-40B4-BE49-F238E27FC236}">
                <a16:creationId xmlns:a16="http://schemas.microsoft.com/office/drawing/2014/main" id="{DA9B98A4-4886-A658-2638-E1EBA92CDCE3}"/>
              </a:ext>
            </a:extLst>
          </p:cNvPr>
          <p:cNvSpPr>
            <a:spLocks noGrp="1"/>
          </p:cNvSpPr>
          <p:nvPr>
            <p:ph type="pic" sz="quarter" idx="27" hasCustomPrompt="1"/>
          </p:nvPr>
        </p:nvSpPr>
        <p:spPr>
          <a:xfrm>
            <a:off x="10310312" y="3991294"/>
            <a:ext cx="828150" cy="828148"/>
          </a:xfrm>
          <a:prstGeom prst="rect">
            <a:avLst/>
          </a:prstGeom>
        </p:spPr>
        <p:txBody>
          <a:bodyPr wrap="none" anchor="ctr">
            <a:noAutofit/>
          </a:bodyPr>
          <a:lstStyle>
            <a:lvl1pPr marL="0" indent="0" algn="ctr">
              <a:buNone/>
              <a:defRPr sz="1600">
                <a:latin typeface="+mj-lt"/>
              </a:defRPr>
            </a:lvl1pPr>
          </a:lstStyle>
          <a:p>
            <a:r>
              <a:rPr lang="en-US"/>
              <a:t>Image</a:t>
            </a:r>
          </a:p>
        </p:txBody>
      </p:sp>
    </p:spTree>
    <p:extLst>
      <p:ext uri="{BB962C8B-B14F-4D97-AF65-F5344CB8AC3E}">
        <p14:creationId xmlns:p14="http://schemas.microsoft.com/office/powerpoint/2010/main" val="1796458824"/>
      </p:ext>
    </p:extLst>
  </p:cSld>
  <p:clrMapOvr>
    <a:masterClrMapping/>
  </p:clrMapOvr>
  <p:transition spd="slow">
    <p:fade/>
  </p:transition>
  <p:extLst>
    <p:ext uri="{DCECCB84-F9BA-43D5-87BE-67443E8EF086}">
      <p15:sldGuideLst xmlns:p15="http://schemas.microsoft.com/office/powerpoint/2012/main">
        <p15:guide id="28" orient="horz" pos="864">
          <p15:clr>
            <a:srgbClr val="5ACBF0"/>
          </p15:clr>
        </p15:guide>
        <p15:guide id="29" orient="horz" pos="1272">
          <p15:clr>
            <a:srgbClr val="5ACBF0"/>
          </p15:clr>
        </p15:guide>
        <p15:guide id="30" orient="horz" pos="288">
          <p15:clr>
            <a:srgbClr val="5ACBF0"/>
          </p15:clr>
        </p15:guide>
      </p15:sldGuideLst>
    </p:ext>
  </p:extLst>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Cover slide layout 1">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0E7E78E7-F772-D833-0600-FF9C8FD586A7}"/>
              </a:ext>
            </a:extLst>
          </p:cNvPr>
          <p:cNvSpPr/>
          <p:nvPr userDrawn="1"/>
        </p:nvSpPr>
        <p:spPr>
          <a:xfrm flipH="1">
            <a:off x="1" y="4240949"/>
            <a:ext cx="12191999" cy="1905079"/>
          </a:xfrm>
          <a:custGeom>
            <a:avLst/>
            <a:gdLst>
              <a:gd name="connsiteX0" fmla="*/ 2382963 w 12191999"/>
              <a:gd name="connsiteY0" fmla="*/ 1491 h 1905079"/>
              <a:gd name="connsiteX1" fmla="*/ 2095353 w 12191999"/>
              <a:gd name="connsiteY1" fmla="*/ 17476 h 1905079"/>
              <a:gd name="connsiteX2" fmla="*/ 73340 w 12191999"/>
              <a:gd name="connsiteY2" fmla="*/ 927535 h 1905079"/>
              <a:gd name="connsiteX3" fmla="*/ 0 w 12191999"/>
              <a:gd name="connsiteY3" fmla="*/ 1010003 h 1905079"/>
              <a:gd name="connsiteX4" fmla="*/ 0 w 12191999"/>
              <a:gd name="connsiteY4" fmla="*/ 1044340 h 1905079"/>
              <a:gd name="connsiteX5" fmla="*/ 123963 w 12191999"/>
              <a:gd name="connsiteY5" fmla="*/ 914747 h 1905079"/>
              <a:gd name="connsiteX6" fmla="*/ 4806970 w 12191999"/>
              <a:gd name="connsiteY6" fmla="*/ 418217 h 1905079"/>
              <a:gd name="connsiteX7" fmla="*/ 6699393 w 12191999"/>
              <a:gd name="connsiteY7" fmla="*/ 1052373 h 1905079"/>
              <a:gd name="connsiteX8" fmla="*/ 9912840 w 12191999"/>
              <a:gd name="connsiteY8" fmla="*/ 1899660 h 1905079"/>
              <a:gd name="connsiteX9" fmla="*/ 12185999 w 12191999"/>
              <a:gd name="connsiteY9" fmla="*/ 1169071 h 1905079"/>
              <a:gd name="connsiteX10" fmla="*/ 12191999 w 12191999"/>
              <a:gd name="connsiteY10" fmla="*/ 1163781 h 1905079"/>
              <a:gd name="connsiteX11" fmla="*/ 12191999 w 12191999"/>
              <a:gd name="connsiteY11" fmla="*/ 1128347 h 1905079"/>
              <a:gd name="connsiteX12" fmla="*/ 12169570 w 12191999"/>
              <a:gd name="connsiteY12" fmla="*/ 1148120 h 1905079"/>
              <a:gd name="connsiteX13" fmla="*/ 9914221 w 12191999"/>
              <a:gd name="connsiteY13" fmla="*/ 1873138 h 1905079"/>
              <a:gd name="connsiteX14" fmla="*/ 6708393 w 12191999"/>
              <a:gd name="connsiteY14" fmla="*/ 1027374 h 1905079"/>
              <a:gd name="connsiteX15" fmla="*/ 4814447 w 12191999"/>
              <a:gd name="connsiteY15" fmla="*/ 392741 h 1905079"/>
              <a:gd name="connsiteX16" fmla="*/ 2382963 w 12191999"/>
              <a:gd name="connsiteY16" fmla="*/ 1491 h 1905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1999" h="1905079">
                <a:moveTo>
                  <a:pt x="2382963" y="1491"/>
                </a:moveTo>
                <a:cubicBezTo>
                  <a:pt x="2285183" y="3905"/>
                  <a:pt x="2189396" y="9245"/>
                  <a:pt x="2095353" y="17476"/>
                </a:cubicBezTo>
                <a:cubicBezTo>
                  <a:pt x="1267148" y="89972"/>
                  <a:pt x="602521" y="388497"/>
                  <a:pt x="73340" y="927535"/>
                </a:cubicBezTo>
                <a:lnTo>
                  <a:pt x="0" y="1010003"/>
                </a:lnTo>
                <a:lnTo>
                  <a:pt x="0" y="1044340"/>
                </a:lnTo>
                <a:lnTo>
                  <a:pt x="123963" y="914747"/>
                </a:lnTo>
                <a:cubicBezTo>
                  <a:pt x="1408073" y="-352942"/>
                  <a:pt x="3285176" y="-25912"/>
                  <a:pt x="4806970" y="418217"/>
                </a:cubicBezTo>
                <a:cubicBezTo>
                  <a:pt x="5462936" y="609777"/>
                  <a:pt x="6091521" y="834813"/>
                  <a:pt x="6699393" y="1052373"/>
                </a:cubicBezTo>
                <a:cubicBezTo>
                  <a:pt x="7845522" y="1462588"/>
                  <a:pt x="8928083" y="1850091"/>
                  <a:pt x="9912840" y="1899660"/>
                </a:cubicBezTo>
                <a:cubicBezTo>
                  <a:pt x="10803021" y="1944617"/>
                  <a:pt x="11538231" y="1710656"/>
                  <a:pt x="12185999" y="1169071"/>
                </a:cubicBezTo>
                <a:lnTo>
                  <a:pt x="12191999" y="1163781"/>
                </a:lnTo>
                <a:lnTo>
                  <a:pt x="12191999" y="1128347"/>
                </a:lnTo>
                <a:lnTo>
                  <a:pt x="12169570" y="1148120"/>
                </a:lnTo>
                <a:cubicBezTo>
                  <a:pt x="11526761" y="1685515"/>
                  <a:pt x="10797207" y="1917669"/>
                  <a:pt x="9914221" y="1873138"/>
                </a:cubicBezTo>
                <a:cubicBezTo>
                  <a:pt x="8933369" y="1823808"/>
                  <a:pt x="7852617" y="1436924"/>
                  <a:pt x="6708393" y="1027374"/>
                </a:cubicBezTo>
                <a:cubicBezTo>
                  <a:pt x="6100139" y="809672"/>
                  <a:pt x="5471220" y="584541"/>
                  <a:pt x="4814447" y="392741"/>
                </a:cubicBezTo>
                <a:cubicBezTo>
                  <a:pt x="3849540" y="111090"/>
                  <a:pt x="3067425" y="-15403"/>
                  <a:pt x="2382963" y="1491"/>
                </a:cubicBezTo>
                <a:close/>
              </a:path>
            </a:pathLst>
          </a:custGeom>
          <a:solidFill>
            <a:schemeClr val="accent1">
              <a:alpha val="73000"/>
            </a:schemeClr>
          </a:solidFill>
          <a:ln w="2869" cap="flat">
            <a:noFill/>
            <a:prstDash val="solid"/>
            <a:miter/>
          </a:ln>
        </p:spPr>
        <p:txBody>
          <a:bodyPr rtlCol="0" anchor="ctr"/>
          <a:lstStyle/>
          <a:p>
            <a:endParaRPr lang="en-GB"/>
          </a:p>
        </p:txBody>
      </p:sp>
      <p:sp>
        <p:nvSpPr>
          <p:cNvPr id="13" name="Free-form: Shape 12">
            <a:extLst>
              <a:ext uri="{FF2B5EF4-FFF2-40B4-BE49-F238E27FC236}">
                <a16:creationId xmlns:a16="http://schemas.microsoft.com/office/drawing/2014/main" id="{7644F243-157D-25AF-B5C8-0E493B4B34A5}"/>
              </a:ext>
            </a:extLst>
          </p:cNvPr>
          <p:cNvSpPr/>
          <p:nvPr userDrawn="1"/>
        </p:nvSpPr>
        <p:spPr>
          <a:xfrm flipH="1">
            <a:off x="0" y="5320341"/>
            <a:ext cx="12191999" cy="1415857"/>
          </a:xfrm>
          <a:custGeom>
            <a:avLst/>
            <a:gdLst>
              <a:gd name="connsiteX0" fmla="*/ 12191999 w 12191999"/>
              <a:gd name="connsiteY0" fmla="*/ 0 h 1415857"/>
              <a:gd name="connsiteX1" fmla="*/ 12111454 w 12191999"/>
              <a:gd name="connsiteY1" fmla="*/ 83295 h 1415857"/>
              <a:gd name="connsiteX2" fmla="*/ 5249519 w 12191999"/>
              <a:gd name="connsiteY2" fmla="*/ 665231 h 1415857"/>
              <a:gd name="connsiteX3" fmla="*/ 103048 w 12191999"/>
              <a:gd name="connsiteY3" fmla="*/ 639906 h 1415857"/>
              <a:gd name="connsiteX4" fmla="*/ 0 w 12191999"/>
              <a:gd name="connsiteY4" fmla="*/ 726333 h 1415857"/>
              <a:gd name="connsiteX5" fmla="*/ 0 w 12191999"/>
              <a:gd name="connsiteY5" fmla="*/ 761001 h 1415857"/>
              <a:gd name="connsiteX6" fmla="*/ 119759 w 12191999"/>
              <a:gd name="connsiteY6" fmla="*/ 660668 h 1415857"/>
              <a:gd name="connsiteX7" fmla="*/ 5241946 w 12191999"/>
              <a:gd name="connsiteY7" fmla="*/ 690610 h 1415857"/>
              <a:gd name="connsiteX8" fmla="*/ 8882039 w 12191999"/>
              <a:gd name="connsiteY8" fmla="*/ 1415809 h 1415857"/>
              <a:gd name="connsiteX9" fmla="*/ 8882085 w 12191999"/>
              <a:gd name="connsiteY9" fmla="*/ 1415857 h 1415857"/>
              <a:gd name="connsiteX10" fmla="*/ 9017507 w 12191999"/>
              <a:gd name="connsiteY10" fmla="*/ 1414285 h 1415857"/>
              <a:gd name="connsiteX11" fmla="*/ 12168284 w 12191999"/>
              <a:gd name="connsiteY11" fmla="*/ 63551 h 1415857"/>
              <a:gd name="connsiteX12" fmla="*/ 12191999 w 12191999"/>
              <a:gd name="connsiteY12" fmla="*/ 38742 h 141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1999" h="1415857">
                <a:moveTo>
                  <a:pt x="12191999" y="0"/>
                </a:moveTo>
                <a:lnTo>
                  <a:pt x="12111454" y="83295"/>
                </a:lnTo>
                <a:cubicBezTo>
                  <a:pt x="10061595" y="2097004"/>
                  <a:pt x="7617828" y="1369880"/>
                  <a:pt x="5249519" y="665231"/>
                </a:cubicBezTo>
                <a:cubicBezTo>
                  <a:pt x="3321295" y="91518"/>
                  <a:pt x="1490055" y="-453293"/>
                  <a:pt x="103048" y="639906"/>
                </a:cubicBezTo>
                <a:lnTo>
                  <a:pt x="0" y="726333"/>
                </a:lnTo>
                <a:lnTo>
                  <a:pt x="0" y="761001"/>
                </a:lnTo>
                <a:lnTo>
                  <a:pt x="119759" y="660668"/>
                </a:lnTo>
                <a:cubicBezTo>
                  <a:pt x="1497203" y="-423582"/>
                  <a:pt x="3321318" y="119141"/>
                  <a:pt x="5241946" y="690610"/>
                </a:cubicBezTo>
                <a:cubicBezTo>
                  <a:pt x="6441026" y="1047401"/>
                  <a:pt x="7679293" y="1415809"/>
                  <a:pt x="8882039" y="1415809"/>
                </a:cubicBezTo>
                <a:lnTo>
                  <a:pt x="8882085" y="1415857"/>
                </a:lnTo>
                <a:cubicBezTo>
                  <a:pt x="8927227" y="1415857"/>
                  <a:pt x="8972462" y="1415333"/>
                  <a:pt x="9017507" y="1414285"/>
                </a:cubicBezTo>
                <a:cubicBezTo>
                  <a:pt x="10251941" y="1385245"/>
                  <a:pt x="11287506" y="942316"/>
                  <a:pt x="12168284" y="63551"/>
                </a:cubicBezTo>
                <a:lnTo>
                  <a:pt x="12191999" y="38742"/>
                </a:lnTo>
                <a:close/>
              </a:path>
            </a:pathLst>
          </a:custGeom>
          <a:solidFill>
            <a:schemeClr val="bg1">
              <a:alpha val="73000"/>
            </a:schemeClr>
          </a:solidFill>
          <a:ln w="2869" cap="flat">
            <a:noFill/>
            <a:prstDash val="solid"/>
            <a:miter/>
          </a:ln>
        </p:spPr>
        <p:txBody>
          <a:bodyPr rtlCol="0" anchor="ctr"/>
          <a:lstStyle/>
          <a:p>
            <a:endParaRPr lang="en-GB"/>
          </a:p>
        </p:txBody>
      </p:sp>
      <p:sp>
        <p:nvSpPr>
          <p:cNvPr id="21" name="Text Placeholder 2">
            <a:extLst>
              <a:ext uri="{FF2B5EF4-FFF2-40B4-BE49-F238E27FC236}">
                <a16:creationId xmlns:a16="http://schemas.microsoft.com/office/drawing/2014/main" id="{7705D9E2-23B9-4643-FA7C-743410DCF1EE}"/>
              </a:ext>
            </a:extLst>
          </p:cNvPr>
          <p:cNvSpPr>
            <a:spLocks noGrp="1"/>
          </p:cNvSpPr>
          <p:nvPr userDrawn="1">
            <p:ph type="body" sz="quarter" idx="11" hasCustomPrompt="1"/>
          </p:nvPr>
        </p:nvSpPr>
        <p:spPr>
          <a:xfrm>
            <a:off x="563499" y="3229191"/>
            <a:ext cx="3983038" cy="369332"/>
          </a:xfrm>
        </p:spPr>
        <p:txBody>
          <a:bodyPr/>
          <a:lstStyle>
            <a:lvl1pPr marL="0" indent="0">
              <a:buNone/>
              <a:defRPr sz="2400" b="0" i="0">
                <a:solidFill>
                  <a:schemeClr val="tx1"/>
                </a:solidFill>
                <a:latin typeface="Segoe Sans Text" pitchFamily="2" charset="0"/>
              </a:defRPr>
            </a:lvl1pPr>
            <a:lvl2pPr marL="228600" indent="0">
              <a:buNone/>
              <a:defRPr sz="2400">
                <a:solidFill>
                  <a:schemeClr val="tx1"/>
                </a:solidFill>
                <a:latin typeface="+mj-lt"/>
              </a:defRPr>
            </a:lvl2pPr>
            <a:lvl3pPr marL="457200" indent="0">
              <a:buNone/>
              <a:defRPr sz="2400">
                <a:solidFill>
                  <a:schemeClr val="tx1"/>
                </a:solidFill>
                <a:latin typeface="+mj-lt"/>
              </a:defRPr>
            </a:lvl3pPr>
            <a:lvl4pPr marL="661988" indent="0">
              <a:buNone/>
              <a:defRPr sz="2400">
                <a:solidFill>
                  <a:schemeClr val="tx1"/>
                </a:solidFill>
                <a:latin typeface="+mj-lt"/>
              </a:defRPr>
            </a:lvl4pPr>
            <a:lvl5pPr marL="855663" indent="0">
              <a:buNone/>
              <a:defRPr sz="2400">
                <a:solidFill>
                  <a:schemeClr val="tx1"/>
                </a:solidFill>
                <a:latin typeface="+mj-lt"/>
              </a:defRPr>
            </a:lvl5pPr>
          </a:lstStyle>
          <a:p>
            <a:r>
              <a:rPr lang="en-IN" sz="2400"/>
              <a:t>Speaker name or subtitle</a:t>
            </a:r>
          </a:p>
        </p:txBody>
      </p:sp>
      <p:sp>
        <p:nvSpPr>
          <p:cNvPr id="22" name="Text Placeholder 20">
            <a:extLst>
              <a:ext uri="{FF2B5EF4-FFF2-40B4-BE49-F238E27FC236}">
                <a16:creationId xmlns:a16="http://schemas.microsoft.com/office/drawing/2014/main" id="{4901A287-DF75-FF8A-B37D-58B72C824E20}"/>
              </a:ext>
            </a:extLst>
          </p:cNvPr>
          <p:cNvSpPr>
            <a:spLocks noGrp="1"/>
          </p:cNvSpPr>
          <p:nvPr userDrawn="1">
            <p:ph type="body" sz="quarter" idx="13" hasCustomPrompt="1"/>
          </p:nvPr>
        </p:nvSpPr>
        <p:spPr>
          <a:xfrm>
            <a:off x="563563" y="2487979"/>
            <a:ext cx="10933112" cy="553998"/>
          </a:xfrm>
        </p:spPr>
        <p:txBody>
          <a:bodyPr/>
          <a:lstStyle>
            <a:lvl1pPr marL="0" indent="0">
              <a:buNone/>
              <a:defRPr sz="3600" b="1" i="0">
                <a:solidFill>
                  <a:schemeClr val="accent3"/>
                </a:solidFill>
                <a:latin typeface="+mj-lt"/>
                <a:cs typeface="Segoe Sans Text" pitchFamily="2" charset="0"/>
              </a:defRPr>
            </a:lvl1pPr>
          </a:lstStyle>
          <a:p>
            <a:pPr lvl="0"/>
            <a:r>
              <a:rPr lang="en-US"/>
              <a:t>Event name or presentation title</a:t>
            </a:r>
          </a:p>
        </p:txBody>
      </p:sp>
      <p:pic>
        <p:nvPicPr>
          <p:cNvPr id="15" name="MS logo gray - EMF" descr="Microsoft logo, gray text version">
            <a:extLst>
              <a:ext uri="{FF2B5EF4-FFF2-40B4-BE49-F238E27FC236}">
                <a16:creationId xmlns:a16="http://schemas.microsoft.com/office/drawing/2014/main" id="{E0A781CA-3DD9-6831-E2DF-BA583DE3859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pic>
        <p:nvPicPr>
          <p:cNvPr id="20" name="Picture 19" descr="A purple text on a black background&#10;&#10;Description automatically generated">
            <a:extLst>
              <a:ext uri="{FF2B5EF4-FFF2-40B4-BE49-F238E27FC236}">
                <a16:creationId xmlns:a16="http://schemas.microsoft.com/office/drawing/2014/main" id="{4B758F10-1FEB-5DBD-1067-403A2B172B6F}"/>
              </a:ext>
            </a:extLst>
          </p:cNvPr>
          <p:cNvPicPr>
            <a:picLocks noChangeAspect="1"/>
          </p:cNvPicPr>
          <p:nvPr userDrawn="1"/>
        </p:nvPicPr>
        <p:blipFill>
          <a:blip r:embed="rId3"/>
          <a:stretch>
            <a:fillRect/>
          </a:stretch>
        </p:blipFill>
        <p:spPr>
          <a:xfrm>
            <a:off x="2540750" y="501051"/>
            <a:ext cx="1194963" cy="461326"/>
          </a:xfrm>
          <a:prstGeom prst="rect">
            <a:avLst/>
          </a:prstGeom>
        </p:spPr>
      </p:pic>
      <p:cxnSp>
        <p:nvCxnSpPr>
          <p:cNvPr id="4" name="Straight Connector 3">
            <a:extLst>
              <a:ext uri="{FF2B5EF4-FFF2-40B4-BE49-F238E27FC236}">
                <a16:creationId xmlns:a16="http://schemas.microsoft.com/office/drawing/2014/main" id="{BA750F94-0E09-24DC-6666-F4FC51AE0830}"/>
              </a:ext>
            </a:extLst>
          </p:cNvPr>
          <p:cNvCxnSpPr>
            <a:cxnSpLocks/>
          </p:cNvCxnSpPr>
          <p:nvPr userDrawn="1"/>
        </p:nvCxnSpPr>
        <p:spPr>
          <a:xfrm>
            <a:off x="2251947" y="436510"/>
            <a:ext cx="0" cy="582241"/>
          </a:xfrm>
          <a:prstGeom prst="line">
            <a:avLst/>
          </a:prstGeom>
          <a:ln>
            <a:solidFill>
              <a:schemeClr val="tx1">
                <a:alpha val="2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170083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Cover slide layout 2">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372F3E58-8238-F351-C44F-4143411F4531}"/>
              </a:ext>
            </a:extLst>
          </p:cNvPr>
          <p:cNvPicPr>
            <a:picLocks noChangeAspect="1"/>
          </p:cNvPicPr>
          <p:nvPr userDrawn="1"/>
        </p:nvPicPr>
        <p:blipFill>
          <a:blip>
            <a:alphaModFix amt="40000"/>
            <a:extLst>
              <a:ext uri="{96DAC541-7B7A-43D3-8B79-37D633B846F1}">
                <asvg:svgBlip xmlns:asvg="http://schemas.microsoft.com/office/drawing/2016/SVG/main" r:embed="rId2"/>
              </a:ext>
            </a:extLst>
          </a:blip>
          <a:srcRect r="3226" b="30326"/>
          <a:stretch/>
        </p:blipFill>
        <p:spPr>
          <a:xfrm flipH="1">
            <a:off x="0" y="1727807"/>
            <a:ext cx="12192000" cy="5130193"/>
          </a:xfrm>
          <a:prstGeom prst="rect">
            <a:avLst/>
          </a:prstGeom>
        </p:spPr>
      </p:pic>
      <p:sp>
        <p:nvSpPr>
          <p:cNvPr id="6" name="Footer Placeholder 1">
            <a:extLst>
              <a:ext uri="{FF2B5EF4-FFF2-40B4-BE49-F238E27FC236}">
                <a16:creationId xmlns:a16="http://schemas.microsoft.com/office/drawing/2014/main" id="{C2A8E8DB-E6F8-5E67-7548-75F72B1109A0}"/>
              </a:ext>
            </a:extLst>
          </p:cNvPr>
          <p:cNvSpPr>
            <a:spLocks noGrp="1"/>
          </p:cNvSpPr>
          <p:nvPr>
            <p:ph type="ftr" sz="quarter" idx="12"/>
          </p:nvPr>
        </p:nvSpPr>
        <p:spPr>
          <a:xfrm>
            <a:off x="584200" y="6477356"/>
            <a:ext cx="4114800" cy="123111"/>
          </a:xfrm>
          <a:prstGeom prst="rect">
            <a:avLst/>
          </a:prstGeom>
        </p:spPr>
        <p:txBody>
          <a:bodyPr anchor="ctr"/>
          <a:lstStyle>
            <a:lvl1pPr>
              <a:defRPr sz="800">
                <a:solidFill>
                  <a:schemeClr val="bg1"/>
                </a:solidFill>
              </a:defRPr>
            </a:lvl1pPr>
          </a:lstStyle>
          <a:p>
            <a:r>
              <a:rPr lang="en-US"/>
              <a:t>© 2025 Microsoft. All rights reserved. Internal Microsoft use only.</a:t>
            </a:r>
          </a:p>
        </p:txBody>
      </p:sp>
      <p:sp>
        <p:nvSpPr>
          <p:cNvPr id="8" name="Text Placeholder 2">
            <a:extLst>
              <a:ext uri="{FF2B5EF4-FFF2-40B4-BE49-F238E27FC236}">
                <a16:creationId xmlns:a16="http://schemas.microsoft.com/office/drawing/2014/main" id="{B5B72583-9DB5-0904-753E-0DDD84E70C9C}"/>
              </a:ext>
            </a:extLst>
          </p:cNvPr>
          <p:cNvSpPr>
            <a:spLocks noGrp="1"/>
          </p:cNvSpPr>
          <p:nvPr>
            <p:ph type="body" sz="quarter" idx="11" hasCustomPrompt="1"/>
          </p:nvPr>
        </p:nvSpPr>
        <p:spPr>
          <a:xfrm>
            <a:off x="563499" y="3610191"/>
            <a:ext cx="9156764" cy="369332"/>
          </a:xfrm>
        </p:spPr>
        <p:txBody>
          <a:bodyPr/>
          <a:lstStyle>
            <a:lvl1pPr marL="0" indent="0">
              <a:buNone/>
              <a:defRPr sz="2400" b="0" i="0">
                <a:solidFill>
                  <a:schemeClr val="bg1"/>
                </a:solidFill>
                <a:latin typeface="Segoe Sans Text" pitchFamily="2" charset="0"/>
              </a:defRPr>
            </a:lvl1pPr>
            <a:lvl2pPr marL="228600" indent="0">
              <a:buNone/>
              <a:defRPr sz="2400">
                <a:solidFill>
                  <a:schemeClr val="tx1"/>
                </a:solidFill>
                <a:latin typeface="+mj-lt"/>
              </a:defRPr>
            </a:lvl2pPr>
            <a:lvl3pPr marL="457200" indent="0">
              <a:buNone/>
              <a:defRPr sz="2400">
                <a:solidFill>
                  <a:schemeClr val="tx1"/>
                </a:solidFill>
                <a:latin typeface="+mj-lt"/>
              </a:defRPr>
            </a:lvl3pPr>
            <a:lvl4pPr marL="661988" indent="0">
              <a:buNone/>
              <a:defRPr sz="2400">
                <a:solidFill>
                  <a:schemeClr val="tx1"/>
                </a:solidFill>
                <a:latin typeface="+mj-lt"/>
              </a:defRPr>
            </a:lvl4pPr>
            <a:lvl5pPr marL="855663" indent="0">
              <a:buNone/>
              <a:defRPr sz="2400">
                <a:solidFill>
                  <a:schemeClr val="tx1"/>
                </a:solidFill>
                <a:latin typeface="+mj-lt"/>
              </a:defRPr>
            </a:lvl5pPr>
          </a:lstStyle>
          <a:p>
            <a:r>
              <a:rPr lang="en-IN" sz="2400"/>
              <a:t>Speaker name or subtitle</a:t>
            </a:r>
          </a:p>
        </p:txBody>
      </p:sp>
      <p:pic>
        <p:nvPicPr>
          <p:cNvPr id="12" name="MS logo white - EMF" descr="Microsoft logo white text version">
            <a:extLst>
              <a:ext uri="{FF2B5EF4-FFF2-40B4-BE49-F238E27FC236}">
                <a16:creationId xmlns:a16="http://schemas.microsoft.com/office/drawing/2014/main" id="{5F4C99C3-F5E9-63F0-72D4-944E537155C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pic>
        <p:nvPicPr>
          <p:cNvPr id="16" name="Picture 15" descr="A close-up of a logo&#10;&#10;Description automatically generated">
            <a:extLst>
              <a:ext uri="{FF2B5EF4-FFF2-40B4-BE49-F238E27FC236}">
                <a16:creationId xmlns:a16="http://schemas.microsoft.com/office/drawing/2014/main" id="{52411A0A-3B67-71E2-C3A9-5AB71FD8E546}"/>
              </a:ext>
            </a:extLst>
          </p:cNvPr>
          <p:cNvPicPr>
            <a:picLocks noChangeAspect="1"/>
          </p:cNvPicPr>
          <p:nvPr userDrawn="1"/>
        </p:nvPicPr>
        <p:blipFill>
          <a:blip r:embed="rId4"/>
          <a:stretch>
            <a:fillRect/>
          </a:stretch>
        </p:blipFill>
        <p:spPr>
          <a:xfrm>
            <a:off x="2540750" y="501051"/>
            <a:ext cx="1194963" cy="461326"/>
          </a:xfrm>
          <a:prstGeom prst="rect">
            <a:avLst/>
          </a:prstGeom>
        </p:spPr>
      </p:pic>
      <p:cxnSp>
        <p:nvCxnSpPr>
          <p:cNvPr id="17" name="Straight Connector 16">
            <a:extLst>
              <a:ext uri="{FF2B5EF4-FFF2-40B4-BE49-F238E27FC236}">
                <a16:creationId xmlns:a16="http://schemas.microsoft.com/office/drawing/2014/main" id="{5E459B8E-4B53-08A4-6AF0-68EEACA2D5D7}"/>
              </a:ext>
            </a:extLst>
          </p:cNvPr>
          <p:cNvCxnSpPr>
            <a:cxnSpLocks/>
          </p:cNvCxnSpPr>
          <p:nvPr userDrawn="1"/>
        </p:nvCxnSpPr>
        <p:spPr>
          <a:xfrm>
            <a:off x="2251947" y="436510"/>
            <a:ext cx="0" cy="582241"/>
          </a:xfrm>
          <a:prstGeom prst="line">
            <a:avLst/>
          </a:prstGeom>
          <a:ln>
            <a:solidFill>
              <a:schemeClr val="bg1">
                <a:alpha val="2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8" name="Text Placeholder 20">
            <a:extLst>
              <a:ext uri="{FF2B5EF4-FFF2-40B4-BE49-F238E27FC236}">
                <a16:creationId xmlns:a16="http://schemas.microsoft.com/office/drawing/2014/main" id="{C26A100C-1C2E-2171-FA76-46181BAB2E85}"/>
              </a:ext>
            </a:extLst>
          </p:cNvPr>
          <p:cNvSpPr>
            <a:spLocks noGrp="1"/>
          </p:cNvSpPr>
          <p:nvPr userDrawn="1">
            <p:ph type="body" sz="quarter" idx="13" hasCustomPrompt="1"/>
          </p:nvPr>
        </p:nvSpPr>
        <p:spPr>
          <a:xfrm>
            <a:off x="563563" y="2868979"/>
            <a:ext cx="10933112" cy="553998"/>
          </a:xfrm>
        </p:spPr>
        <p:txBody>
          <a:bodyPr/>
          <a:lstStyle>
            <a:lvl1pPr marL="0" indent="0">
              <a:buNone/>
              <a:defRPr sz="3600" b="1" i="0">
                <a:solidFill>
                  <a:schemeClr val="bg1"/>
                </a:solidFill>
                <a:latin typeface="+mj-lt"/>
                <a:cs typeface="Segoe Sans Text" pitchFamily="2" charset="0"/>
              </a:defRPr>
            </a:lvl1pPr>
          </a:lstStyle>
          <a:p>
            <a:pPr lvl="0"/>
            <a:r>
              <a:rPr lang="en-US"/>
              <a:t>Event name or presentation title</a:t>
            </a:r>
          </a:p>
        </p:txBody>
      </p:sp>
    </p:spTree>
    <p:extLst>
      <p:ext uri="{BB962C8B-B14F-4D97-AF65-F5344CB8AC3E}">
        <p14:creationId xmlns:p14="http://schemas.microsoft.com/office/powerpoint/2010/main" val="418314255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4.xml><?xml version="1.0" encoding="utf-8"?>
<p:sldLayout xmlns:a="http://schemas.openxmlformats.org/drawingml/2006/main" xmlns:r="http://schemas.openxmlformats.org/officeDocument/2006/relationships" xmlns:p="http://schemas.openxmlformats.org/presentationml/2006/main" userDrawn="1">
  <p:cSld name="Cover slide layout 3">
    <p:spTree>
      <p:nvGrpSpPr>
        <p:cNvPr id="1" name=""/>
        <p:cNvGrpSpPr/>
        <p:nvPr/>
      </p:nvGrpSpPr>
      <p:grpSpPr>
        <a:xfrm>
          <a:off x="0" y="0"/>
          <a:ext cx="0" cy="0"/>
          <a:chOff x="0" y="0"/>
          <a:chExt cx="0" cy="0"/>
        </a:xfrm>
      </p:grpSpPr>
      <p:sp>
        <p:nvSpPr>
          <p:cNvPr id="17" name="Footer Placeholder 1">
            <a:extLst>
              <a:ext uri="{FF2B5EF4-FFF2-40B4-BE49-F238E27FC236}">
                <a16:creationId xmlns:a16="http://schemas.microsoft.com/office/drawing/2014/main" id="{54A63456-DADF-7F29-4E0C-AE7F6C1AC39E}"/>
              </a:ext>
            </a:extLst>
          </p:cNvPr>
          <p:cNvSpPr>
            <a:spLocks noGrp="1"/>
          </p:cNvSpPr>
          <p:nvPr>
            <p:ph type="ftr" sz="quarter" idx="12"/>
          </p:nvPr>
        </p:nvSpPr>
        <p:spPr>
          <a:xfrm>
            <a:off x="584200" y="6477356"/>
            <a:ext cx="4114800" cy="123111"/>
          </a:xfrm>
          <a:prstGeom prst="rect">
            <a:avLst/>
          </a:prstGeom>
        </p:spPr>
        <p:txBody>
          <a:bodyPr/>
          <a:lstStyle>
            <a:lvl1pPr>
              <a:defRPr lang="en-US" sz="1000" smtClean="0"/>
            </a:lvl1pPr>
          </a:lstStyle>
          <a:p>
            <a:r>
              <a:rPr lang="en-US"/>
              <a:t>© 2025 Microsoft. All rights reserved. Internal Microsoft use only.</a:t>
            </a:r>
          </a:p>
        </p:txBody>
      </p:sp>
      <p:grpSp>
        <p:nvGrpSpPr>
          <p:cNvPr id="18" name="Group 17">
            <a:extLst>
              <a:ext uri="{FF2B5EF4-FFF2-40B4-BE49-F238E27FC236}">
                <a16:creationId xmlns:a16="http://schemas.microsoft.com/office/drawing/2014/main" id="{A51B7573-0B8A-E77F-9AFA-CC210E0CC1CD}"/>
              </a:ext>
            </a:extLst>
          </p:cNvPr>
          <p:cNvGrpSpPr/>
          <p:nvPr userDrawn="1"/>
        </p:nvGrpSpPr>
        <p:grpSpPr>
          <a:xfrm>
            <a:off x="584200" y="505950"/>
            <a:ext cx="2853068" cy="451525"/>
            <a:chOff x="584200" y="505950"/>
            <a:chExt cx="2853068" cy="451525"/>
          </a:xfrm>
        </p:grpSpPr>
        <p:pic>
          <p:nvPicPr>
            <p:cNvPr id="19" name="MS logo gray - EMF" descr="Microsoft logo, gray text version">
              <a:extLst>
                <a:ext uri="{FF2B5EF4-FFF2-40B4-BE49-F238E27FC236}">
                  <a16:creationId xmlns:a16="http://schemas.microsoft.com/office/drawing/2014/main" id="{ABDA55BA-00E4-874A-968A-61B4AAB47D0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75514"/>
              <a:ext cx="1366440" cy="292608"/>
            </a:xfrm>
            <a:prstGeom prst="rect">
              <a:avLst/>
            </a:prstGeom>
          </p:spPr>
        </p:pic>
        <p:cxnSp>
          <p:nvCxnSpPr>
            <p:cNvPr id="20" name="Straight Connector 19">
              <a:extLst>
                <a:ext uri="{FF2B5EF4-FFF2-40B4-BE49-F238E27FC236}">
                  <a16:creationId xmlns:a16="http://schemas.microsoft.com/office/drawing/2014/main" id="{3CA71B17-3225-1ACD-F106-5F7475D41A19}"/>
                </a:ext>
              </a:extLst>
            </p:cNvPr>
            <p:cNvCxnSpPr/>
            <p:nvPr userDrawn="1"/>
          </p:nvCxnSpPr>
          <p:spPr>
            <a:xfrm>
              <a:off x="2102722" y="538283"/>
              <a:ext cx="0" cy="386861"/>
            </a:xfrm>
            <a:prstGeom prst="line">
              <a:avLst/>
            </a:prstGeom>
            <a:ln>
              <a:solidFill>
                <a:schemeClr val="tx1">
                  <a:alpha val="2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21" name="Picture 20" descr="A purple text on a black background&#10;&#10;Description automatically generated">
              <a:extLst>
                <a:ext uri="{FF2B5EF4-FFF2-40B4-BE49-F238E27FC236}">
                  <a16:creationId xmlns:a16="http://schemas.microsoft.com/office/drawing/2014/main" id="{C6E91F84-F66D-2329-CE2F-992C8358E1B1}"/>
                </a:ext>
              </a:extLst>
            </p:cNvPr>
            <p:cNvPicPr>
              <a:picLocks noChangeAspect="1"/>
            </p:cNvPicPr>
            <p:nvPr userDrawn="1"/>
          </p:nvPicPr>
          <p:blipFill>
            <a:blip r:embed="rId4"/>
            <a:stretch>
              <a:fillRect/>
            </a:stretch>
          </p:blipFill>
          <p:spPr>
            <a:xfrm>
              <a:off x="2267693" y="505950"/>
              <a:ext cx="1169575" cy="451525"/>
            </a:xfrm>
            <a:prstGeom prst="rect">
              <a:avLst/>
            </a:prstGeom>
          </p:spPr>
        </p:pic>
      </p:grpSp>
      <p:sp>
        <p:nvSpPr>
          <p:cNvPr id="22" name="Text Placeholder 2">
            <a:extLst>
              <a:ext uri="{FF2B5EF4-FFF2-40B4-BE49-F238E27FC236}">
                <a16:creationId xmlns:a16="http://schemas.microsoft.com/office/drawing/2014/main" id="{C1D50578-0B4A-A641-70A0-472F91D413EE}"/>
              </a:ext>
            </a:extLst>
          </p:cNvPr>
          <p:cNvSpPr>
            <a:spLocks noGrp="1"/>
          </p:cNvSpPr>
          <p:nvPr>
            <p:ph type="body" sz="quarter" idx="11" hasCustomPrompt="1"/>
          </p:nvPr>
        </p:nvSpPr>
        <p:spPr>
          <a:xfrm>
            <a:off x="563499" y="3610191"/>
            <a:ext cx="3983038" cy="369332"/>
          </a:xfrm>
        </p:spPr>
        <p:txBody>
          <a:bodyPr/>
          <a:lstStyle>
            <a:lvl1pPr marL="0" indent="0">
              <a:buNone/>
              <a:defRPr sz="2400" b="0" i="0">
                <a:solidFill>
                  <a:schemeClr val="tx1"/>
                </a:solidFill>
                <a:latin typeface="Segoe Sans Text" pitchFamily="2" charset="0"/>
              </a:defRPr>
            </a:lvl1pPr>
            <a:lvl2pPr marL="228600" indent="0">
              <a:buNone/>
              <a:defRPr sz="2400">
                <a:solidFill>
                  <a:schemeClr val="tx1"/>
                </a:solidFill>
                <a:latin typeface="+mj-lt"/>
              </a:defRPr>
            </a:lvl2pPr>
            <a:lvl3pPr marL="457200" indent="0">
              <a:buNone/>
              <a:defRPr sz="2400">
                <a:solidFill>
                  <a:schemeClr val="tx1"/>
                </a:solidFill>
                <a:latin typeface="+mj-lt"/>
              </a:defRPr>
            </a:lvl3pPr>
            <a:lvl4pPr marL="661988" indent="0">
              <a:buNone/>
              <a:defRPr sz="2400">
                <a:solidFill>
                  <a:schemeClr val="tx1"/>
                </a:solidFill>
                <a:latin typeface="+mj-lt"/>
              </a:defRPr>
            </a:lvl4pPr>
            <a:lvl5pPr marL="855663" indent="0">
              <a:buNone/>
              <a:defRPr sz="2400">
                <a:solidFill>
                  <a:schemeClr val="tx1"/>
                </a:solidFill>
                <a:latin typeface="+mj-lt"/>
              </a:defRPr>
            </a:lvl5pPr>
          </a:lstStyle>
          <a:p>
            <a:r>
              <a:rPr lang="en-IN" sz="2400"/>
              <a:t>Speaker name or subtitle</a:t>
            </a:r>
          </a:p>
        </p:txBody>
      </p:sp>
      <p:sp>
        <p:nvSpPr>
          <p:cNvPr id="23" name="Text Placeholder 20">
            <a:extLst>
              <a:ext uri="{FF2B5EF4-FFF2-40B4-BE49-F238E27FC236}">
                <a16:creationId xmlns:a16="http://schemas.microsoft.com/office/drawing/2014/main" id="{CCD3C242-8BFD-0D68-F8F1-C5F544BAC52B}"/>
              </a:ext>
            </a:extLst>
          </p:cNvPr>
          <p:cNvSpPr>
            <a:spLocks noGrp="1"/>
          </p:cNvSpPr>
          <p:nvPr>
            <p:ph type="body" sz="quarter" idx="13" hasCustomPrompt="1"/>
          </p:nvPr>
        </p:nvSpPr>
        <p:spPr>
          <a:xfrm>
            <a:off x="563563" y="2868979"/>
            <a:ext cx="10933112" cy="553998"/>
          </a:xfrm>
        </p:spPr>
        <p:txBody>
          <a:bodyPr/>
          <a:lstStyle>
            <a:lvl1pPr marL="0" indent="0">
              <a:buNone/>
              <a:defRPr sz="3600" b="1" i="0">
                <a:solidFill>
                  <a:schemeClr val="tx1"/>
                </a:solidFill>
                <a:latin typeface="Segoe Sans Text" pitchFamily="2" charset="0"/>
                <a:cs typeface="Segoe Sans Text" pitchFamily="2" charset="0"/>
              </a:defRPr>
            </a:lvl1pPr>
          </a:lstStyle>
          <a:p>
            <a:pPr lvl="0"/>
            <a:r>
              <a:rPr lang="en-US"/>
              <a:t>Event name or presentation title</a:t>
            </a:r>
          </a:p>
        </p:txBody>
      </p:sp>
    </p:spTree>
    <p:custDataLst>
      <p:tags r:id="rId1"/>
    </p:custDataLst>
    <p:extLst>
      <p:ext uri="{BB962C8B-B14F-4D97-AF65-F5344CB8AC3E}">
        <p14:creationId xmlns:p14="http://schemas.microsoft.com/office/powerpoint/2010/main" val="47849643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Section Title 3">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372F3E58-8238-F351-C44F-4143411F4531}"/>
              </a:ext>
            </a:extLst>
          </p:cNvPr>
          <p:cNvPicPr>
            <a:picLocks noChangeAspect="1"/>
          </p:cNvPicPr>
          <p:nvPr userDrawn="1"/>
        </p:nvPicPr>
        <p:blipFill>
          <a:blip>
            <a:alphaModFix amt="40000"/>
            <a:extLst>
              <a:ext uri="{96DAC541-7B7A-43D3-8B79-37D633B846F1}">
                <asvg:svgBlip xmlns:asvg="http://schemas.microsoft.com/office/drawing/2016/SVG/main" r:embed="rId2"/>
              </a:ext>
            </a:extLst>
          </a:blip>
          <a:srcRect r="3226" b="30326"/>
          <a:stretch/>
        </p:blipFill>
        <p:spPr>
          <a:xfrm flipH="1">
            <a:off x="0" y="1727807"/>
            <a:ext cx="12192000" cy="5130193"/>
          </a:xfrm>
          <a:prstGeom prst="rect">
            <a:avLst/>
          </a:prstGeom>
        </p:spPr>
      </p:pic>
      <p:pic>
        <p:nvPicPr>
          <p:cNvPr id="5" name="Graphic 4">
            <a:extLst>
              <a:ext uri="{FF2B5EF4-FFF2-40B4-BE49-F238E27FC236}">
                <a16:creationId xmlns:a16="http://schemas.microsoft.com/office/drawing/2014/main" id="{509E60CC-4772-1FFF-D79F-DDD494809C6C}"/>
              </a:ext>
            </a:extLst>
          </p:cNvPr>
          <p:cNvPicPr>
            <a:picLocks noChangeAspect="1"/>
          </p:cNvPicPr>
          <p:nvPr userDrawn="1"/>
        </p:nvPicPr>
        <p:blipFill>
          <a:blip>
            <a:alphaModFix amt="40000"/>
            <a:extLst>
              <a:ext uri="{96DAC541-7B7A-43D3-8B79-37D633B846F1}">
                <asvg:svgBlip xmlns:asvg="http://schemas.microsoft.com/office/drawing/2016/SVG/main" r:embed="rId2"/>
              </a:ext>
            </a:extLst>
          </a:blip>
          <a:srcRect r="3226" b="30326"/>
          <a:stretch/>
        </p:blipFill>
        <p:spPr>
          <a:xfrm flipV="1">
            <a:off x="0" y="0"/>
            <a:ext cx="12192000" cy="5130193"/>
          </a:xfrm>
          <a:prstGeom prst="rect">
            <a:avLst/>
          </a:prstGeom>
        </p:spPr>
      </p:pic>
      <p:sp>
        <p:nvSpPr>
          <p:cNvPr id="18" name="Text Placeholder 20">
            <a:extLst>
              <a:ext uri="{FF2B5EF4-FFF2-40B4-BE49-F238E27FC236}">
                <a16:creationId xmlns:a16="http://schemas.microsoft.com/office/drawing/2014/main" id="{C26A100C-1C2E-2171-FA76-46181BAB2E85}"/>
              </a:ext>
            </a:extLst>
          </p:cNvPr>
          <p:cNvSpPr>
            <a:spLocks noGrp="1"/>
          </p:cNvSpPr>
          <p:nvPr>
            <p:ph type="body" sz="quarter" idx="13" hasCustomPrompt="1"/>
          </p:nvPr>
        </p:nvSpPr>
        <p:spPr>
          <a:xfrm>
            <a:off x="627787" y="1908175"/>
            <a:ext cx="7049364" cy="738188"/>
          </a:xfrm>
        </p:spPr>
        <p:txBody>
          <a:bodyPr/>
          <a:lstStyle>
            <a:lvl1pPr marL="0" indent="0">
              <a:buNone/>
              <a:defRPr sz="3600" b="1" i="0">
                <a:solidFill>
                  <a:schemeClr val="bg1"/>
                </a:solidFill>
                <a:latin typeface="+mj-lt"/>
                <a:cs typeface="Segoe Sans Text" pitchFamily="2" charset="0"/>
              </a:defRPr>
            </a:lvl1pPr>
          </a:lstStyle>
          <a:p>
            <a:pPr lvl="0"/>
            <a:r>
              <a:rPr lang="en-US"/>
              <a:t>Event name or presentation title</a:t>
            </a:r>
          </a:p>
        </p:txBody>
      </p:sp>
      <p:sp>
        <p:nvSpPr>
          <p:cNvPr id="8" name="Text Placeholder 2">
            <a:extLst>
              <a:ext uri="{FF2B5EF4-FFF2-40B4-BE49-F238E27FC236}">
                <a16:creationId xmlns:a16="http://schemas.microsoft.com/office/drawing/2014/main" id="{B5B72583-9DB5-0904-753E-0DDD84E70C9C}"/>
              </a:ext>
            </a:extLst>
          </p:cNvPr>
          <p:cNvSpPr>
            <a:spLocks noGrp="1"/>
          </p:cNvSpPr>
          <p:nvPr>
            <p:ph type="body" sz="quarter" idx="11" hasCustomPrompt="1"/>
          </p:nvPr>
        </p:nvSpPr>
        <p:spPr>
          <a:xfrm>
            <a:off x="627786" y="2678175"/>
            <a:ext cx="3983038" cy="369332"/>
          </a:xfrm>
        </p:spPr>
        <p:txBody>
          <a:bodyPr/>
          <a:lstStyle>
            <a:lvl1pPr marL="0" indent="0">
              <a:buNone/>
              <a:defRPr sz="2400" b="0" i="0">
                <a:solidFill>
                  <a:schemeClr val="bg1"/>
                </a:solidFill>
                <a:latin typeface="Segoe Sans Text" pitchFamily="2" charset="0"/>
              </a:defRPr>
            </a:lvl1pPr>
            <a:lvl2pPr marL="228600" indent="0">
              <a:buNone/>
              <a:defRPr sz="2400">
                <a:solidFill>
                  <a:schemeClr val="tx1"/>
                </a:solidFill>
                <a:latin typeface="+mj-lt"/>
              </a:defRPr>
            </a:lvl2pPr>
            <a:lvl3pPr marL="457200" indent="0">
              <a:buNone/>
              <a:defRPr sz="2400">
                <a:solidFill>
                  <a:schemeClr val="tx1"/>
                </a:solidFill>
                <a:latin typeface="+mj-lt"/>
              </a:defRPr>
            </a:lvl3pPr>
            <a:lvl4pPr marL="661988" indent="0">
              <a:buNone/>
              <a:defRPr sz="2400">
                <a:solidFill>
                  <a:schemeClr val="tx1"/>
                </a:solidFill>
                <a:latin typeface="+mj-lt"/>
              </a:defRPr>
            </a:lvl4pPr>
            <a:lvl5pPr marL="855663" indent="0">
              <a:buNone/>
              <a:defRPr sz="2400">
                <a:solidFill>
                  <a:schemeClr val="tx1"/>
                </a:solidFill>
                <a:latin typeface="+mj-lt"/>
              </a:defRPr>
            </a:lvl5pPr>
          </a:lstStyle>
          <a:p>
            <a:r>
              <a:rPr lang="en-IN" sz="2400"/>
              <a:t>Speaker name or subtitle</a:t>
            </a:r>
          </a:p>
        </p:txBody>
      </p:sp>
      <p:sp>
        <p:nvSpPr>
          <p:cNvPr id="10" name="Oval 9">
            <a:extLst>
              <a:ext uri="{FF2B5EF4-FFF2-40B4-BE49-F238E27FC236}">
                <a16:creationId xmlns:a16="http://schemas.microsoft.com/office/drawing/2014/main" id="{BF02A2B5-721F-37A8-D884-B5D0FD77A1D3}"/>
              </a:ext>
              <a:ext uri="{C183D7F6-B498-43B3-948B-1728B52AA6E4}">
                <adec:decorative xmlns:adec="http://schemas.microsoft.com/office/drawing/2017/decorative" val="1"/>
              </a:ext>
            </a:extLst>
          </p:cNvPr>
          <p:cNvSpPr>
            <a:spLocks/>
          </p:cNvSpPr>
          <p:nvPr userDrawn="1"/>
        </p:nvSpPr>
        <p:spPr bwMode="auto">
          <a:xfrm>
            <a:off x="7866414" y="1568217"/>
            <a:ext cx="3721566" cy="3721566"/>
          </a:xfrm>
          <a:prstGeom prst="ellipse">
            <a:avLst/>
          </a:prstGeom>
          <a:solidFill>
            <a:schemeClr val="bg1"/>
          </a:solidFill>
          <a:ln w="41275">
            <a:solidFill>
              <a:schemeClr val="accent3">
                <a:lumMod val="75000"/>
              </a:schemeClr>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3600" tIns="0" rIns="0" bIns="0" numCol="1" spcCol="0" rtlCol="0" fromWordArt="0" anchor="ctr" anchorCtr="0" forceAA="0" compatLnSpc="1">
            <a:prstTxWarp prst="textNoShape">
              <a:avLst/>
            </a:prstTxWarp>
            <a:noAutofit/>
          </a:bodyPr>
          <a:lstStyle/>
          <a:p>
            <a:pPr algn="ctr" defTabSz="914460"/>
            <a:endParaRPr lang="en-US" sz="2400" b="1">
              <a:solidFill>
                <a:schemeClr val="accent1"/>
              </a:solidFill>
              <a:cs typeface="Segoe UI Semibold" panose="020B0702040204020203" pitchFamily="34" charset="0"/>
            </a:endParaRPr>
          </a:p>
        </p:txBody>
      </p:sp>
    </p:spTree>
    <p:extLst>
      <p:ext uri="{BB962C8B-B14F-4D97-AF65-F5344CB8AC3E}">
        <p14:creationId xmlns:p14="http://schemas.microsoft.com/office/powerpoint/2010/main" val="318124944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Blank ">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962723"/>
      </p:ext>
    </p:extLst>
  </p:cSld>
  <p:clrMapOvr>
    <a:masterClrMapping/>
  </p:clrMapOvr>
  <p:transition>
    <p:fade/>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Agenda ">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77663C52-B9BA-2AAD-0294-CA29E27212E1}"/>
              </a:ext>
            </a:extLst>
          </p:cNvPr>
          <p:cNvCxnSpPr>
            <a:cxnSpLocks/>
          </p:cNvCxnSpPr>
          <p:nvPr userDrawn="1"/>
        </p:nvCxnSpPr>
        <p:spPr>
          <a:xfrm>
            <a:off x="11898312" y="0"/>
            <a:ext cx="0" cy="3048000"/>
          </a:xfrm>
          <a:prstGeom prst="line">
            <a:avLst/>
          </a:prstGeom>
          <a:ln w="3175">
            <a:gradFill flip="none" rotWithShape="1">
              <a:gsLst>
                <a:gs pos="14000">
                  <a:schemeClr val="bg1"/>
                </a:gs>
                <a:gs pos="100000">
                  <a:schemeClr val="accent6"/>
                </a:gs>
              </a:gsLst>
              <a:lin ang="1620000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3" name="Graphic 2">
            <a:extLst>
              <a:ext uri="{FF2B5EF4-FFF2-40B4-BE49-F238E27FC236}">
                <a16:creationId xmlns:a16="http://schemas.microsoft.com/office/drawing/2014/main" id="{E20AF4E8-2BED-0352-ECE4-BADB988925F0}"/>
              </a:ext>
            </a:extLst>
          </p:cNvPr>
          <p:cNvPicPr>
            <a:picLocks noChangeAspect="1"/>
          </p:cNvPicPr>
          <p:nvPr userDrawn="1"/>
        </p:nvPicPr>
        <p:blipFill rotWithShape="1">
          <a:blip>
            <a:alphaModFix amt="40000"/>
            <a:extLst>
              <a:ext uri="{96DAC541-7B7A-43D3-8B79-37D633B846F1}">
                <asvg:svgBlip xmlns:asvg="http://schemas.microsoft.com/office/drawing/2016/SVG/main" r:embed="rId2"/>
              </a:ext>
            </a:extLst>
          </a:blip>
          <a:srcRect l="6728" t="15844" r="2559" b="24788"/>
          <a:stretch/>
        </p:blipFill>
        <p:spPr>
          <a:xfrm>
            <a:off x="0" y="2194560"/>
            <a:ext cx="12192000" cy="4663440"/>
          </a:xfrm>
          <a:prstGeom prst="rect">
            <a:avLst/>
          </a:prstGeom>
        </p:spPr>
      </p:pic>
      <p:pic>
        <p:nvPicPr>
          <p:cNvPr id="4" name="Graphic 3">
            <a:extLst>
              <a:ext uri="{FF2B5EF4-FFF2-40B4-BE49-F238E27FC236}">
                <a16:creationId xmlns:a16="http://schemas.microsoft.com/office/drawing/2014/main" id="{2189DF10-AF91-71E5-A372-40BB49B117FF}"/>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71156" t="9459" r="7061" b="19819"/>
          <a:stretch/>
        </p:blipFill>
        <p:spPr>
          <a:xfrm>
            <a:off x="541022" y="876300"/>
            <a:ext cx="3092439" cy="5981701"/>
          </a:xfrm>
          <a:custGeom>
            <a:avLst/>
            <a:gdLst>
              <a:gd name="connsiteX0" fmla="*/ 134428 w 3092439"/>
              <a:gd name="connsiteY0" fmla="*/ 0 h 5981701"/>
              <a:gd name="connsiteX1" fmla="*/ 2958011 w 3092439"/>
              <a:gd name="connsiteY1" fmla="*/ 0 h 5981701"/>
              <a:gd name="connsiteX2" fmla="*/ 3092439 w 3092439"/>
              <a:gd name="connsiteY2" fmla="*/ 134428 h 5981701"/>
              <a:gd name="connsiteX3" fmla="*/ 3092439 w 3092439"/>
              <a:gd name="connsiteY3" fmla="*/ 5981701 h 5981701"/>
              <a:gd name="connsiteX4" fmla="*/ 0 w 3092439"/>
              <a:gd name="connsiteY4" fmla="*/ 5981701 h 5981701"/>
              <a:gd name="connsiteX5" fmla="*/ 0 w 3092439"/>
              <a:gd name="connsiteY5" fmla="*/ 134428 h 5981701"/>
              <a:gd name="connsiteX6" fmla="*/ 134428 w 3092439"/>
              <a:gd name="connsiteY6" fmla="*/ 0 h 598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92439" h="5981701">
                <a:moveTo>
                  <a:pt x="134428" y="0"/>
                </a:moveTo>
                <a:lnTo>
                  <a:pt x="2958011" y="0"/>
                </a:lnTo>
                <a:cubicBezTo>
                  <a:pt x="3032254" y="0"/>
                  <a:pt x="3092439" y="60185"/>
                  <a:pt x="3092439" y="134428"/>
                </a:cubicBezTo>
                <a:lnTo>
                  <a:pt x="3092439" y="5981701"/>
                </a:lnTo>
                <a:lnTo>
                  <a:pt x="0" y="5981701"/>
                </a:lnTo>
                <a:lnTo>
                  <a:pt x="0" y="134428"/>
                </a:lnTo>
                <a:cubicBezTo>
                  <a:pt x="0" y="60185"/>
                  <a:pt x="60185" y="0"/>
                  <a:pt x="134428" y="0"/>
                </a:cubicBezTo>
                <a:close/>
              </a:path>
            </a:pathLst>
          </a:custGeom>
        </p:spPr>
      </p:pic>
      <p:cxnSp>
        <p:nvCxnSpPr>
          <p:cNvPr id="5" name="Straight Connector 4">
            <a:extLst>
              <a:ext uri="{FF2B5EF4-FFF2-40B4-BE49-F238E27FC236}">
                <a16:creationId xmlns:a16="http://schemas.microsoft.com/office/drawing/2014/main" id="{EFCFBA58-466F-8617-2969-0717A56BE2B8}"/>
              </a:ext>
            </a:extLst>
          </p:cNvPr>
          <p:cNvCxnSpPr>
            <a:cxnSpLocks/>
          </p:cNvCxnSpPr>
          <p:nvPr userDrawn="1"/>
        </p:nvCxnSpPr>
        <p:spPr>
          <a:xfrm>
            <a:off x="0" y="739095"/>
            <a:ext cx="12192000" cy="0"/>
          </a:xfrm>
          <a:prstGeom prst="line">
            <a:avLst/>
          </a:prstGeom>
          <a:ln w="3175">
            <a:gradFill flip="none" rotWithShape="1">
              <a:gsLst>
                <a:gs pos="55000">
                  <a:schemeClr val="bg1"/>
                </a:gs>
                <a:gs pos="100000">
                  <a:schemeClr val="accent6"/>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Free-form: Shape 5">
            <a:extLst>
              <a:ext uri="{FF2B5EF4-FFF2-40B4-BE49-F238E27FC236}">
                <a16:creationId xmlns:a16="http://schemas.microsoft.com/office/drawing/2014/main" id="{FD4354AD-0236-E9F7-7076-7E08ABC1B34A}"/>
              </a:ext>
            </a:extLst>
          </p:cNvPr>
          <p:cNvSpPr/>
          <p:nvPr userDrawn="1"/>
        </p:nvSpPr>
        <p:spPr>
          <a:xfrm>
            <a:off x="-8583" y="302378"/>
            <a:ext cx="11618226" cy="6078757"/>
          </a:xfrm>
          <a:custGeom>
            <a:avLst/>
            <a:gdLst>
              <a:gd name="connsiteX0" fmla="*/ 11594629 w 11594629"/>
              <a:gd name="connsiteY0" fmla="*/ 216585 h 6066411"/>
              <a:gd name="connsiteX1" fmla="*/ 11594629 w 11594629"/>
              <a:gd name="connsiteY1" fmla="*/ 5849826 h 6066411"/>
              <a:gd name="connsiteX2" fmla="*/ 11378044 w 11594629"/>
              <a:gd name="connsiteY2" fmla="*/ 6066412 h 6066411"/>
              <a:gd name="connsiteX3" fmla="*/ 3877829 w 11594629"/>
              <a:gd name="connsiteY3" fmla="*/ 6066412 h 6066411"/>
              <a:gd name="connsiteX4" fmla="*/ 3754647 w 11594629"/>
              <a:gd name="connsiteY4" fmla="*/ 5943229 h 6066411"/>
              <a:gd name="connsiteX5" fmla="*/ 3754647 w 11594629"/>
              <a:gd name="connsiteY5" fmla="*/ 590069 h 6066411"/>
              <a:gd name="connsiteX6" fmla="*/ 3599019 w 11594629"/>
              <a:gd name="connsiteY6" fmla="*/ 434440 h 6066411"/>
              <a:gd name="connsiteX7" fmla="*/ 573877 w 11594629"/>
              <a:gd name="connsiteY7" fmla="*/ 434440 h 6066411"/>
              <a:gd name="connsiteX8" fmla="*/ 418248 w 11594629"/>
              <a:gd name="connsiteY8" fmla="*/ 590069 h 6066411"/>
              <a:gd name="connsiteX9" fmla="*/ 418248 w 11594629"/>
              <a:gd name="connsiteY9" fmla="*/ 5943229 h 6066411"/>
              <a:gd name="connsiteX10" fmla="*/ 295066 w 11594629"/>
              <a:gd name="connsiteY10" fmla="*/ 6066412 h 6066411"/>
              <a:gd name="connsiteX11" fmla="*/ 0 w 11594629"/>
              <a:gd name="connsiteY11" fmla="*/ 6066412 h 6066411"/>
              <a:gd name="connsiteX12" fmla="*/ 0 w 11594629"/>
              <a:gd name="connsiteY12" fmla="*/ 0 h 6066411"/>
              <a:gd name="connsiteX13" fmla="*/ 11378044 w 11594629"/>
              <a:gd name="connsiteY13" fmla="*/ 0 h 6066411"/>
              <a:gd name="connsiteX14" fmla="*/ 11594629 w 11594629"/>
              <a:gd name="connsiteY14" fmla="*/ 216585 h 6066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594629" h="6066411">
                <a:moveTo>
                  <a:pt x="11594629" y="216585"/>
                </a:moveTo>
                <a:lnTo>
                  <a:pt x="11594629" y="5849826"/>
                </a:lnTo>
                <a:cubicBezTo>
                  <a:pt x="11594629" y="5969453"/>
                  <a:pt x="11497671" y="6066412"/>
                  <a:pt x="11378044" y="6066412"/>
                </a:cubicBezTo>
                <a:lnTo>
                  <a:pt x="3877829" y="6066412"/>
                </a:lnTo>
                <a:cubicBezTo>
                  <a:pt x="3809762" y="6066412"/>
                  <a:pt x="3754647" y="6011234"/>
                  <a:pt x="3754647" y="5943229"/>
                </a:cubicBezTo>
                <a:lnTo>
                  <a:pt x="3754647" y="590069"/>
                </a:lnTo>
                <a:cubicBezTo>
                  <a:pt x="3754647" y="504095"/>
                  <a:pt x="3684992" y="434440"/>
                  <a:pt x="3599019" y="434440"/>
                </a:cubicBezTo>
                <a:lnTo>
                  <a:pt x="573877" y="434440"/>
                </a:lnTo>
                <a:cubicBezTo>
                  <a:pt x="487903" y="434440"/>
                  <a:pt x="418248" y="504159"/>
                  <a:pt x="418248" y="590069"/>
                </a:cubicBezTo>
                <a:lnTo>
                  <a:pt x="418248" y="5943229"/>
                </a:lnTo>
                <a:cubicBezTo>
                  <a:pt x="418248" y="6011297"/>
                  <a:pt x="363070" y="6066412"/>
                  <a:pt x="295066" y="6066412"/>
                </a:cubicBezTo>
                <a:lnTo>
                  <a:pt x="0" y="6066412"/>
                </a:lnTo>
                <a:lnTo>
                  <a:pt x="0" y="0"/>
                </a:lnTo>
                <a:lnTo>
                  <a:pt x="11378044" y="0"/>
                </a:lnTo>
                <a:cubicBezTo>
                  <a:pt x="11497671" y="0"/>
                  <a:pt x="11594629" y="96958"/>
                  <a:pt x="11594629" y="216585"/>
                </a:cubicBezTo>
                <a:close/>
              </a:path>
            </a:pathLst>
          </a:cu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1">
                <a:alpha val="15000"/>
              </a:schemeClr>
            </a:outerShdw>
          </a:effectLst>
        </p:spPr>
        <p:txBody>
          <a:bodyPr wrap="square" rtlCol="0" anchor="ctr">
            <a:noAutofit/>
          </a:bodyPr>
          <a:lstStyle/>
          <a:p>
            <a:endParaRPr lang="en-GB"/>
          </a:p>
        </p:txBody>
      </p:sp>
      <p:sp>
        <p:nvSpPr>
          <p:cNvPr id="34" name="Text Placeholder 33">
            <a:extLst>
              <a:ext uri="{FF2B5EF4-FFF2-40B4-BE49-F238E27FC236}">
                <a16:creationId xmlns:a16="http://schemas.microsoft.com/office/drawing/2014/main" id="{C1453E83-308F-3E6C-ADCB-F6B51C1C9984}"/>
              </a:ext>
            </a:extLst>
          </p:cNvPr>
          <p:cNvSpPr>
            <a:spLocks noGrp="1"/>
          </p:cNvSpPr>
          <p:nvPr>
            <p:ph type="body" sz="quarter" idx="10" hasCustomPrompt="1"/>
          </p:nvPr>
        </p:nvSpPr>
        <p:spPr>
          <a:xfrm>
            <a:off x="831387" y="4032531"/>
            <a:ext cx="2511708" cy="707886"/>
          </a:xfrm>
        </p:spPr>
        <p:txBody>
          <a:bodyPr/>
          <a:lstStyle>
            <a:lvl1pPr marL="0" indent="0" algn="ctr" defTabSz="914400" rtl="0" eaLnBrk="1" latinLnBrk="0" hangingPunct="1">
              <a:buNone/>
              <a:defRPr lang="en-GB" sz="4600" b="0" i="0" kern="1200" dirty="0">
                <a:solidFill>
                  <a:schemeClr val="bg1"/>
                </a:solidFill>
                <a:latin typeface="+mj-lt"/>
                <a:ea typeface="+mn-ea"/>
                <a:cs typeface="Segoe Sans Text Semibold" pitchFamily="2" charset="0"/>
              </a:defRPr>
            </a:lvl1pPr>
            <a:lvl2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2pPr>
            <a:lvl3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3pPr>
            <a:lvl4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4pPr>
            <a:lvl5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5pPr>
          </a:lstStyle>
          <a:p>
            <a:pPr lvl="0"/>
            <a:r>
              <a:rPr lang="en-GB"/>
              <a:t>AGENDA</a:t>
            </a:r>
          </a:p>
        </p:txBody>
      </p:sp>
      <p:pic>
        <p:nvPicPr>
          <p:cNvPr id="14" name="Picture 13" descr="A screenshot of a cell phone&#10;&#10;AI-generated content may be incorrect.">
            <a:extLst>
              <a:ext uri="{FF2B5EF4-FFF2-40B4-BE49-F238E27FC236}">
                <a16:creationId xmlns:a16="http://schemas.microsoft.com/office/drawing/2014/main" id="{C0C3BA71-2352-AD63-B476-BF5E41D5894E}"/>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53866" y="2641600"/>
            <a:ext cx="994248" cy="1219306"/>
          </a:xfrm>
          <a:prstGeom prst="rect">
            <a:avLst/>
          </a:prstGeom>
        </p:spPr>
      </p:pic>
    </p:spTree>
    <p:extLst>
      <p:ext uri="{BB962C8B-B14F-4D97-AF65-F5344CB8AC3E}">
        <p14:creationId xmlns:p14="http://schemas.microsoft.com/office/powerpoint/2010/main" val="3235934628"/>
      </p:ext>
    </p:extLst>
  </p:cSld>
  <p:clrMapOvr>
    <a:masterClrMapping/>
  </p:clrMapOvr>
  <p:transition>
    <p:fade/>
  </p:transition>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Agenda_2">
    <p:spTree>
      <p:nvGrpSpPr>
        <p:cNvPr id="1" name=""/>
        <p:cNvGrpSpPr/>
        <p:nvPr/>
      </p:nvGrpSpPr>
      <p:grpSpPr>
        <a:xfrm>
          <a:off x="0" y="0"/>
          <a:ext cx="0" cy="0"/>
          <a:chOff x="0" y="0"/>
          <a:chExt cx="0" cy="0"/>
        </a:xfrm>
      </p:grpSpPr>
      <p:sp>
        <p:nvSpPr>
          <p:cNvPr id="2" name="Graphic 28">
            <a:extLst>
              <a:ext uri="{FF2B5EF4-FFF2-40B4-BE49-F238E27FC236}">
                <a16:creationId xmlns:a16="http://schemas.microsoft.com/office/drawing/2014/main" id="{4771557B-18CC-F252-5834-240E2A0227D4}"/>
              </a:ext>
            </a:extLst>
          </p:cNvPr>
          <p:cNvSpPr/>
          <p:nvPr userDrawn="1"/>
        </p:nvSpPr>
        <p:spPr>
          <a:xfrm>
            <a:off x="0" y="0"/>
            <a:ext cx="3904861" cy="6858000"/>
          </a:xfrm>
          <a:custGeom>
            <a:avLst/>
            <a:gdLst>
              <a:gd name="connsiteX0" fmla="*/ 3904862 w 3904861"/>
              <a:gd name="connsiteY0" fmla="*/ 679247 h 6858000"/>
              <a:gd name="connsiteX1" fmla="*/ 3904862 w 3904861"/>
              <a:gd name="connsiteY1" fmla="*/ 6142236 h 6858000"/>
              <a:gd name="connsiteX2" fmla="*/ 3708346 w 3904861"/>
              <a:gd name="connsiteY2" fmla="*/ 6338815 h 6858000"/>
              <a:gd name="connsiteX3" fmla="*/ 466001 w 3904861"/>
              <a:gd name="connsiteY3" fmla="*/ 6338815 h 6858000"/>
              <a:gd name="connsiteX4" fmla="*/ 125136 w 3904861"/>
              <a:gd name="connsiteY4" fmla="*/ 6679616 h 6858000"/>
              <a:gd name="connsiteX5" fmla="*/ 125136 w 3904861"/>
              <a:gd name="connsiteY5" fmla="*/ 6858000 h 6858000"/>
              <a:gd name="connsiteX6" fmla="*/ 0 w 3904861"/>
              <a:gd name="connsiteY6" fmla="*/ 6858000 h 6858000"/>
              <a:gd name="connsiteX7" fmla="*/ 0 w 3904861"/>
              <a:gd name="connsiteY7" fmla="*/ 0 h 6858000"/>
              <a:gd name="connsiteX8" fmla="*/ 125136 w 3904861"/>
              <a:gd name="connsiteY8" fmla="*/ 0 h 6858000"/>
              <a:gd name="connsiteX9" fmla="*/ 125136 w 3904861"/>
              <a:gd name="connsiteY9" fmla="*/ 141868 h 6858000"/>
              <a:gd name="connsiteX10" fmla="*/ 466001 w 3904861"/>
              <a:gd name="connsiteY10" fmla="*/ 482668 h 6858000"/>
              <a:gd name="connsiteX11" fmla="*/ 3708346 w 3904861"/>
              <a:gd name="connsiteY11" fmla="*/ 482668 h 6858000"/>
              <a:gd name="connsiteX12" fmla="*/ 3904862 w 3904861"/>
              <a:gd name="connsiteY12" fmla="*/ 6792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04861" h="6858000">
                <a:moveTo>
                  <a:pt x="3904862" y="679247"/>
                </a:moveTo>
                <a:lnTo>
                  <a:pt x="3904862" y="6142236"/>
                </a:lnTo>
                <a:cubicBezTo>
                  <a:pt x="3904862" y="6250768"/>
                  <a:pt x="3816878" y="6338815"/>
                  <a:pt x="3708346" y="6338815"/>
                </a:cubicBezTo>
                <a:lnTo>
                  <a:pt x="466001" y="6338815"/>
                </a:lnTo>
                <a:cubicBezTo>
                  <a:pt x="277755" y="6338815"/>
                  <a:pt x="125136" y="6491371"/>
                  <a:pt x="125136" y="6679616"/>
                </a:cubicBezTo>
                <a:lnTo>
                  <a:pt x="125136" y="6858000"/>
                </a:lnTo>
                <a:lnTo>
                  <a:pt x="0" y="6858000"/>
                </a:lnTo>
                <a:lnTo>
                  <a:pt x="0" y="0"/>
                </a:lnTo>
                <a:lnTo>
                  <a:pt x="125136" y="0"/>
                </a:lnTo>
                <a:lnTo>
                  <a:pt x="125136" y="141868"/>
                </a:lnTo>
                <a:cubicBezTo>
                  <a:pt x="125136" y="330113"/>
                  <a:pt x="277755" y="482668"/>
                  <a:pt x="466001" y="482668"/>
                </a:cubicBezTo>
                <a:lnTo>
                  <a:pt x="3708346" y="482668"/>
                </a:lnTo>
                <a:cubicBezTo>
                  <a:pt x="3816878" y="482668"/>
                  <a:pt x="3904862" y="570715"/>
                  <a:pt x="3904862" y="679247"/>
                </a:cubicBezTo>
                <a:close/>
              </a:path>
            </a:pathLst>
          </a:cu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3">
                <a:alpha val="15000"/>
              </a:schemeClr>
            </a:outerShdw>
          </a:effectLst>
        </p:spPr>
        <p:txBody>
          <a:bodyPr rtlCol="0" anchor="ctr"/>
          <a:lstStyle/>
          <a:p>
            <a:endParaRPr lang="en-GB"/>
          </a:p>
        </p:txBody>
      </p:sp>
      <p:pic>
        <p:nvPicPr>
          <p:cNvPr id="5" name="Graphic 4">
            <a:extLst>
              <a:ext uri="{FF2B5EF4-FFF2-40B4-BE49-F238E27FC236}">
                <a16:creationId xmlns:a16="http://schemas.microsoft.com/office/drawing/2014/main" id="{D85F8354-0066-19BE-0974-A2A7C80DA71B}"/>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5130" t="9459" r="7061" b="9459"/>
          <a:stretch/>
        </p:blipFill>
        <p:spPr>
          <a:xfrm>
            <a:off x="556804" y="666750"/>
            <a:ext cx="3180354" cy="5524500"/>
          </a:xfrm>
          <a:prstGeom prst="roundRect">
            <a:avLst>
              <a:gd name="adj" fmla="val 3090"/>
            </a:avLst>
          </a:prstGeom>
        </p:spPr>
      </p:pic>
      <p:pic>
        <p:nvPicPr>
          <p:cNvPr id="8" name="Picture 7" descr="A screenshot of a cell phone&#10;&#10;AI-generated content may be incorrect.">
            <a:extLst>
              <a:ext uri="{FF2B5EF4-FFF2-40B4-BE49-F238E27FC236}">
                <a16:creationId xmlns:a16="http://schemas.microsoft.com/office/drawing/2014/main" id="{9094B8BC-9B9E-C78E-EAEF-7046979994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3866" y="2379592"/>
            <a:ext cx="994248" cy="1219306"/>
          </a:xfrm>
          <a:prstGeom prst="rect">
            <a:avLst/>
          </a:prstGeom>
        </p:spPr>
      </p:pic>
      <p:sp>
        <p:nvSpPr>
          <p:cNvPr id="11" name="Text Placeholder 33">
            <a:extLst>
              <a:ext uri="{FF2B5EF4-FFF2-40B4-BE49-F238E27FC236}">
                <a16:creationId xmlns:a16="http://schemas.microsoft.com/office/drawing/2014/main" id="{5EF63884-A470-8A28-9FAE-EEEE1042D5DD}"/>
              </a:ext>
            </a:extLst>
          </p:cNvPr>
          <p:cNvSpPr>
            <a:spLocks noGrp="1"/>
          </p:cNvSpPr>
          <p:nvPr>
            <p:ph type="body" sz="quarter" idx="11" hasCustomPrompt="1"/>
          </p:nvPr>
        </p:nvSpPr>
        <p:spPr>
          <a:xfrm>
            <a:off x="831387" y="4032531"/>
            <a:ext cx="2511708" cy="707886"/>
          </a:xfrm>
        </p:spPr>
        <p:txBody>
          <a:bodyPr/>
          <a:lstStyle>
            <a:lvl1pPr marL="0" indent="0" algn="ctr" defTabSz="914400" rtl="0" eaLnBrk="1" latinLnBrk="0" hangingPunct="1">
              <a:buNone/>
              <a:defRPr lang="en-GB" sz="4600" b="0" i="0" kern="1200" dirty="0">
                <a:solidFill>
                  <a:schemeClr val="bg1"/>
                </a:solidFill>
                <a:latin typeface="+mj-lt"/>
                <a:ea typeface="+mn-ea"/>
                <a:cs typeface="Segoe Sans Text Semibold" pitchFamily="2" charset="0"/>
              </a:defRPr>
            </a:lvl1pPr>
            <a:lvl2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2pPr>
            <a:lvl3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3pPr>
            <a:lvl4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4pPr>
            <a:lvl5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5pPr>
          </a:lstStyle>
          <a:p>
            <a:pPr lvl="0"/>
            <a:r>
              <a:rPr lang="en-GB"/>
              <a:t>AGENDA</a:t>
            </a:r>
          </a:p>
        </p:txBody>
      </p:sp>
      <p:sp>
        <p:nvSpPr>
          <p:cNvPr id="4" name="Text Placeholder 3">
            <a:extLst>
              <a:ext uri="{FF2B5EF4-FFF2-40B4-BE49-F238E27FC236}">
                <a16:creationId xmlns:a16="http://schemas.microsoft.com/office/drawing/2014/main" id="{3836F576-62BB-5DA2-1912-B7745700BAEA}"/>
              </a:ext>
            </a:extLst>
          </p:cNvPr>
          <p:cNvSpPr>
            <a:spLocks noGrp="1"/>
          </p:cNvSpPr>
          <p:nvPr>
            <p:ph type="body" sz="quarter" idx="13" hasCustomPrompt="1"/>
          </p:nvPr>
        </p:nvSpPr>
        <p:spPr>
          <a:xfrm>
            <a:off x="5391150" y="751345"/>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6" name="Text Placeholder 3">
            <a:extLst>
              <a:ext uri="{FF2B5EF4-FFF2-40B4-BE49-F238E27FC236}">
                <a16:creationId xmlns:a16="http://schemas.microsoft.com/office/drawing/2014/main" id="{BA1BA759-8C2B-40EF-638C-3BC0B69F909C}"/>
              </a:ext>
            </a:extLst>
          </p:cNvPr>
          <p:cNvSpPr>
            <a:spLocks noGrp="1"/>
          </p:cNvSpPr>
          <p:nvPr>
            <p:ph type="body" sz="quarter" idx="14" hasCustomPrompt="1"/>
          </p:nvPr>
        </p:nvSpPr>
        <p:spPr>
          <a:xfrm>
            <a:off x="5391150" y="5737325"/>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7" name="Text Placeholder 3">
            <a:extLst>
              <a:ext uri="{FF2B5EF4-FFF2-40B4-BE49-F238E27FC236}">
                <a16:creationId xmlns:a16="http://schemas.microsoft.com/office/drawing/2014/main" id="{AE7B38DC-4421-A292-8F85-D84E2A68EFE5}"/>
              </a:ext>
            </a:extLst>
          </p:cNvPr>
          <p:cNvSpPr>
            <a:spLocks noGrp="1"/>
          </p:cNvSpPr>
          <p:nvPr>
            <p:ph type="body" sz="quarter" idx="15" hasCustomPrompt="1"/>
          </p:nvPr>
        </p:nvSpPr>
        <p:spPr>
          <a:xfrm>
            <a:off x="5391150" y="4906330"/>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9" name="Text Placeholder 3">
            <a:extLst>
              <a:ext uri="{FF2B5EF4-FFF2-40B4-BE49-F238E27FC236}">
                <a16:creationId xmlns:a16="http://schemas.microsoft.com/office/drawing/2014/main" id="{70F1EAB8-7E96-7D03-C8C8-CB67D7E4DBF5}"/>
              </a:ext>
            </a:extLst>
          </p:cNvPr>
          <p:cNvSpPr>
            <a:spLocks noGrp="1"/>
          </p:cNvSpPr>
          <p:nvPr>
            <p:ph type="body" sz="quarter" idx="16" hasCustomPrompt="1"/>
          </p:nvPr>
        </p:nvSpPr>
        <p:spPr>
          <a:xfrm>
            <a:off x="5391150" y="4075333"/>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13" name="Text Placeholder 3">
            <a:extLst>
              <a:ext uri="{FF2B5EF4-FFF2-40B4-BE49-F238E27FC236}">
                <a16:creationId xmlns:a16="http://schemas.microsoft.com/office/drawing/2014/main" id="{55334C68-569C-8C4A-CF2C-5A8C062BCA87}"/>
              </a:ext>
            </a:extLst>
          </p:cNvPr>
          <p:cNvSpPr>
            <a:spLocks noGrp="1"/>
          </p:cNvSpPr>
          <p:nvPr>
            <p:ph type="body" sz="quarter" idx="17" hasCustomPrompt="1"/>
          </p:nvPr>
        </p:nvSpPr>
        <p:spPr>
          <a:xfrm>
            <a:off x="5391150" y="3244336"/>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14" name="Text Placeholder 3">
            <a:extLst>
              <a:ext uri="{FF2B5EF4-FFF2-40B4-BE49-F238E27FC236}">
                <a16:creationId xmlns:a16="http://schemas.microsoft.com/office/drawing/2014/main" id="{9C6D4EF4-E78D-6429-229D-933CE61079C4}"/>
              </a:ext>
            </a:extLst>
          </p:cNvPr>
          <p:cNvSpPr>
            <a:spLocks noGrp="1"/>
          </p:cNvSpPr>
          <p:nvPr>
            <p:ph type="body" sz="quarter" idx="18" hasCustomPrompt="1"/>
          </p:nvPr>
        </p:nvSpPr>
        <p:spPr>
          <a:xfrm>
            <a:off x="5391150" y="2413339"/>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15" name="Text Placeholder 3">
            <a:extLst>
              <a:ext uri="{FF2B5EF4-FFF2-40B4-BE49-F238E27FC236}">
                <a16:creationId xmlns:a16="http://schemas.microsoft.com/office/drawing/2014/main" id="{ADE323C6-E039-0E48-D642-2627ED258F52}"/>
              </a:ext>
            </a:extLst>
          </p:cNvPr>
          <p:cNvSpPr>
            <a:spLocks noGrp="1"/>
          </p:cNvSpPr>
          <p:nvPr>
            <p:ph type="body" sz="quarter" idx="19" hasCustomPrompt="1"/>
          </p:nvPr>
        </p:nvSpPr>
        <p:spPr>
          <a:xfrm>
            <a:off x="5391150" y="1582342"/>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17" name="Text Placeholder 16">
            <a:extLst>
              <a:ext uri="{FF2B5EF4-FFF2-40B4-BE49-F238E27FC236}">
                <a16:creationId xmlns:a16="http://schemas.microsoft.com/office/drawing/2014/main" id="{1F4E7561-AD35-4294-00CA-9E5A5B5920C9}"/>
              </a:ext>
            </a:extLst>
          </p:cNvPr>
          <p:cNvSpPr>
            <a:spLocks noGrp="1"/>
          </p:cNvSpPr>
          <p:nvPr>
            <p:ph type="body" sz="quarter" idx="20" hasCustomPrompt="1"/>
          </p:nvPr>
        </p:nvSpPr>
        <p:spPr>
          <a:xfrm>
            <a:off x="4360038" y="689790"/>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18" name="Text Placeholder 16">
            <a:extLst>
              <a:ext uri="{FF2B5EF4-FFF2-40B4-BE49-F238E27FC236}">
                <a16:creationId xmlns:a16="http://schemas.microsoft.com/office/drawing/2014/main" id="{C23A20BF-A199-B069-9D31-159FCEE5C00C}"/>
              </a:ext>
            </a:extLst>
          </p:cNvPr>
          <p:cNvSpPr>
            <a:spLocks noGrp="1"/>
          </p:cNvSpPr>
          <p:nvPr>
            <p:ph type="body" sz="quarter" idx="21" hasCustomPrompt="1"/>
          </p:nvPr>
        </p:nvSpPr>
        <p:spPr>
          <a:xfrm>
            <a:off x="4360038" y="5675770"/>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19" name="Text Placeholder 16">
            <a:extLst>
              <a:ext uri="{FF2B5EF4-FFF2-40B4-BE49-F238E27FC236}">
                <a16:creationId xmlns:a16="http://schemas.microsoft.com/office/drawing/2014/main" id="{3CBD4591-B564-26BA-AEB7-E5D7FD942ABC}"/>
              </a:ext>
            </a:extLst>
          </p:cNvPr>
          <p:cNvSpPr>
            <a:spLocks noGrp="1"/>
          </p:cNvSpPr>
          <p:nvPr>
            <p:ph type="body" sz="quarter" idx="22" hasCustomPrompt="1"/>
          </p:nvPr>
        </p:nvSpPr>
        <p:spPr>
          <a:xfrm>
            <a:off x="4360038" y="4844775"/>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20" name="Text Placeholder 16">
            <a:extLst>
              <a:ext uri="{FF2B5EF4-FFF2-40B4-BE49-F238E27FC236}">
                <a16:creationId xmlns:a16="http://schemas.microsoft.com/office/drawing/2014/main" id="{5326BAD1-F62E-1FDF-AB3B-A98FD33FCB22}"/>
              </a:ext>
            </a:extLst>
          </p:cNvPr>
          <p:cNvSpPr>
            <a:spLocks noGrp="1"/>
          </p:cNvSpPr>
          <p:nvPr>
            <p:ph type="body" sz="quarter" idx="23" hasCustomPrompt="1"/>
          </p:nvPr>
        </p:nvSpPr>
        <p:spPr>
          <a:xfrm>
            <a:off x="4360038" y="4013778"/>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21" name="Text Placeholder 16">
            <a:extLst>
              <a:ext uri="{FF2B5EF4-FFF2-40B4-BE49-F238E27FC236}">
                <a16:creationId xmlns:a16="http://schemas.microsoft.com/office/drawing/2014/main" id="{B25FF5F5-24ED-A1F5-BAF6-695A3AC8B846}"/>
              </a:ext>
            </a:extLst>
          </p:cNvPr>
          <p:cNvSpPr>
            <a:spLocks noGrp="1"/>
          </p:cNvSpPr>
          <p:nvPr>
            <p:ph type="body" sz="quarter" idx="24" hasCustomPrompt="1"/>
          </p:nvPr>
        </p:nvSpPr>
        <p:spPr>
          <a:xfrm>
            <a:off x="4360038" y="3182781"/>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22" name="Text Placeholder 16">
            <a:extLst>
              <a:ext uri="{FF2B5EF4-FFF2-40B4-BE49-F238E27FC236}">
                <a16:creationId xmlns:a16="http://schemas.microsoft.com/office/drawing/2014/main" id="{C290B6B5-AE82-E5CD-A766-8EB884962D57}"/>
              </a:ext>
            </a:extLst>
          </p:cNvPr>
          <p:cNvSpPr>
            <a:spLocks noGrp="1"/>
          </p:cNvSpPr>
          <p:nvPr>
            <p:ph type="body" sz="quarter" idx="25" hasCustomPrompt="1"/>
          </p:nvPr>
        </p:nvSpPr>
        <p:spPr>
          <a:xfrm>
            <a:off x="4360038" y="2351784"/>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23" name="Text Placeholder 16">
            <a:extLst>
              <a:ext uri="{FF2B5EF4-FFF2-40B4-BE49-F238E27FC236}">
                <a16:creationId xmlns:a16="http://schemas.microsoft.com/office/drawing/2014/main" id="{4E8A8BDD-F1AB-2556-6DC3-982CC4C080AC}"/>
              </a:ext>
            </a:extLst>
          </p:cNvPr>
          <p:cNvSpPr>
            <a:spLocks noGrp="1"/>
          </p:cNvSpPr>
          <p:nvPr>
            <p:ph type="body" sz="quarter" idx="26" hasCustomPrompt="1"/>
          </p:nvPr>
        </p:nvSpPr>
        <p:spPr>
          <a:xfrm>
            <a:off x="4360038" y="1520787"/>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Tree>
    <p:extLst>
      <p:ext uri="{BB962C8B-B14F-4D97-AF65-F5344CB8AC3E}">
        <p14:creationId xmlns:p14="http://schemas.microsoft.com/office/powerpoint/2010/main" val="4041781052"/>
      </p:ext>
    </p:extLst>
  </p:cSld>
  <p:clrMapOvr>
    <a:masterClrMapping/>
  </p:clrMapOvr>
  <p:transition>
    <p:fade/>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Agenda_3">
    <p:spTree>
      <p:nvGrpSpPr>
        <p:cNvPr id="1" name=""/>
        <p:cNvGrpSpPr/>
        <p:nvPr/>
      </p:nvGrpSpPr>
      <p:grpSpPr>
        <a:xfrm>
          <a:off x="0" y="0"/>
          <a:ext cx="0" cy="0"/>
          <a:chOff x="0" y="0"/>
          <a:chExt cx="0" cy="0"/>
        </a:xfrm>
      </p:grpSpPr>
      <p:sp>
        <p:nvSpPr>
          <p:cNvPr id="2" name="Graphic 28">
            <a:extLst>
              <a:ext uri="{FF2B5EF4-FFF2-40B4-BE49-F238E27FC236}">
                <a16:creationId xmlns:a16="http://schemas.microsoft.com/office/drawing/2014/main" id="{4771557B-18CC-F252-5834-240E2A0227D4}"/>
              </a:ext>
            </a:extLst>
          </p:cNvPr>
          <p:cNvSpPr/>
          <p:nvPr userDrawn="1"/>
        </p:nvSpPr>
        <p:spPr>
          <a:xfrm>
            <a:off x="0" y="0"/>
            <a:ext cx="3904861" cy="6858000"/>
          </a:xfrm>
          <a:custGeom>
            <a:avLst/>
            <a:gdLst>
              <a:gd name="connsiteX0" fmla="*/ 3904862 w 3904861"/>
              <a:gd name="connsiteY0" fmla="*/ 679247 h 6858000"/>
              <a:gd name="connsiteX1" fmla="*/ 3904862 w 3904861"/>
              <a:gd name="connsiteY1" fmla="*/ 6142236 h 6858000"/>
              <a:gd name="connsiteX2" fmla="*/ 3708346 w 3904861"/>
              <a:gd name="connsiteY2" fmla="*/ 6338815 h 6858000"/>
              <a:gd name="connsiteX3" fmla="*/ 466001 w 3904861"/>
              <a:gd name="connsiteY3" fmla="*/ 6338815 h 6858000"/>
              <a:gd name="connsiteX4" fmla="*/ 125136 w 3904861"/>
              <a:gd name="connsiteY4" fmla="*/ 6679616 h 6858000"/>
              <a:gd name="connsiteX5" fmla="*/ 125136 w 3904861"/>
              <a:gd name="connsiteY5" fmla="*/ 6858000 h 6858000"/>
              <a:gd name="connsiteX6" fmla="*/ 0 w 3904861"/>
              <a:gd name="connsiteY6" fmla="*/ 6858000 h 6858000"/>
              <a:gd name="connsiteX7" fmla="*/ 0 w 3904861"/>
              <a:gd name="connsiteY7" fmla="*/ 0 h 6858000"/>
              <a:gd name="connsiteX8" fmla="*/ 125136 w 3904861"/>
              <a:gd name="connsiteY8" fmla="*/ 0 h 6858000"/>
              <a:gd name="connsiteX9" fmla="*/ 125136 w 3904861"/>
              <a:gd name="connsiteY9" fmla="*/ 141868 h 6858000"/>
              <a:gd name="connsiteX10" fmla="*/ 466001 w 3904861"/>
              <a:gd name="connsiteY10" fmla="*/ 482668 h 6858000"/>
              <a:gd name="connsiteX11" fmla="*/ 3708346 w 3904861"/>
              <a:gd name="connsiteY11" fmla="*/ 482668 h 6858000"/>
              <a:gd name="connsiteX12" fmla="*/ 3904862 w 3904861"/>
              <a:gd name="connsiteY12" fmla="*/ 6792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04861" h="6858000">
                <a:moveTo>
                  <a:pt x="3904862" y="679247"/>
                </a:moveTo>
                <a:lnTo>
                  <a:pt x="3904862" y="6142236"/>
                </a:lnTo>
                <a:cubicBezTo>
                  <a:pt x="3904862" y="6250768"/>
                  <a:pt x="3816878" y="6338815"/>
                  <a:pt x="3708346" y="6338815"/>
                </a:cubicBezTo>
                <a:lnTo>
                  <a:pt x="466001" y="6338815"/>
                </a:lnTo>
                <a:cubicBezTo>
                  <a:pt x="277755" y="6338815"/>
                  <a:pt x="125136" y="6491371"/>
                  <a:pt x="125136" y="6679616"/>
                </a:cubicBezTo>
                <a:lnTo>
                  <a:pt x="125136" y="6858000"/>
                </a:lnTo>
                <a:lnTo>
                  <a:pt x="0" y="6858000"/>
                </a:lnTo>
                <a:lnTo>
                  <a:pt x="0" y="0"/>
                </a:lnTo>
                <a:lnTo>
                  <a:pt x="125136" y="0"/>
                </a:lnTo>
                <a:lnTo>
                  <a:pt x="125136" y="141868"/>
                </a:lnTo>
                <a:cubicBezTo>
                  <a:pt x="125136" y="330113"/>
                  <a:pt x="277755" y="482668"/>
                  <a:pt x="466001" y="482668"/>
                </a:cubicBezTo>
                <a:lnTo>
                  <a:pt x="3708346" y="482668"/>
                </a:lnTo>
                <a:cubicBezTo>
                  <a:pt x="3816878" y="482668"/>
                  <a:pt x="3904862" y="570715"/>
                  <a:pt x="3904862" y="679247"/>
                </a:cubicBezTo>
                <a:close/>
              </a:path>
            </a:pathLst>
          </a:cu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3">
                <a:alpha val="15000"/>
              </a:schemeClr>
            </a:outerShdw>
          </a:effectLst>
        </p:spPr>
        <p:txBody>
          <a:bodyPr rtlCol="0" anchor="ctr"/>
          <a:lstStyle/>
          <a:p>
            <a:endParaRPr lang="en-GB"/>
          </a:p>
        </p:txBody>
      </p:sp>
      <p:pic>
        <p:nvPicPr>
          <p:cNvPr id="5" name="Graphic 4">
            <a:extLst>
              <a:ext uri="{FF2B5EF4-FFF2-40B4-BE49-F238E27FC236}">
                <a16:creationId xmlns:a16="http://schemas.microsoft.com/office/drawing/2014/main" id="{D85F8354-0066-19BE-0974-A2A7C80DA71B}"/>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5130" t="9459" r="7061" b="9459"/>
          <a:stretch/>
        </p:blipFill>
        <p:spPr>
          <a:xfrm>
            <a:off x="556804" y="666750"/>
            <a:ext cx="3180354" cy="5524500"/>
          </a:xfrm>
          <a:prstGeom prst="roundRect">
            <a:avLst>
              <a:gd name="adj" fmla="val 3090"/>
            </a:avLst>
          </a:prstGeom>
        </p:spPr>
      </p:pic>
      <p:pic>
        <p:nvPicPr>
          <p:cNvPr id="8" name="Picture 7" descr="A screenshot of a cell phone&#10;&#10;AI-generated content may be incorrect.">
            <a:extLst>
              <a:ext uri="{FF2B5EF4-FFF2-40B4-BE49-F238E27FC236}">
                <a16:creationId xmlns:a16="http://schemas.microsoft.com/office/drawing/2014/main" id="{9094B8BC-9B9E-C78E-EAEF-7046979994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3866" y="2379592"/>
            <a:ext cx="994248" cy="1219306"/>
          </a:xfrm>
          <a:prstGeom prst="rect">
            <a:avLst/>
          </a:prstGeom>
        </p:spPr>
      </p:pic>
      <p:sp>
        <p:nvSpPr>
          <p:cNvPr id="11" name="Text Placeholder 33">
            <a:extLst>
              <a:ext uri="{FF2B5EF4-FFF2-40B4-BE49-F238E27FC236}">
                <a16:creationId xmlns:a16="http://schemas.microsoft.com/office/drawing/2014/main" id="{5EF63884-A470-8A28-9FAE-EEEE1042D5DD}"/>
              </a:ext>
            </a:extLst>
          </p:cNvPr>
          <p:cNvSpPr>
            <a:spLocks noGrp="1"/>
          </p:cNvSpPr>
          <p:nvPr>
            <p:ph type="body" sz="quarter" idx="11" hasCustomPrompt="1"/>
          </p:nvPr>
        </p:nvSpPr>
        <p:spPr>
          <a:xfrm>
            <a:off x="831387" y="4032531"/>
            <a:ext cx="2511708" cy="707886"/>
          </a:xfrm>
        </p:spPr>
        <p:txBody>
          <a:bodyPr/>
          <a:lstStyle>
            <a:lvl1pPr marL="0" indent="0" algn="ctr" defTabSz="914400" rtl="0" eaLnBrk="1" latinLnBrk="0" hangingPunct="1">
              <a:buNone/>
              <a:defRPr lang="en-GB" sz="4600" b="0" i="0" kern="1200" dirty="0">
                <a:solidFill>
                  <a:schemeClr val="bg1"/>
                </a:solidFill>
                <a:latin typeface="+mj-lt"/>
                <a:ea typeface="+mn-ea"/>
                <a:cs typeface="Segoe Sans Text Semibold" pitchFamily="2" charset="0"/>
              </a:defRPr>
            </a:lvl1pPr>
            <a:lvl2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2pPr>
            <a:lvl3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3pPr>
            <a:lvl4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4pPr>
            <a:lvl5pPr marL="0" algn="ctr" defTabSz="914400" rtl="0" eaLnBrk="1" latinLnBrk="0" hangingPunct="1">
              <a:defRPr lang="en-GB" sz="4600" b="1" i="0" kern="1200" dirty="0">
                <a:solidFill>
                  <a:schemeClr val="bg1"/>
                </a:solidFill>
                <a:latin typeface="Segoe Sans Text Semibold" pitchFamily="2" charset="0"/>
                <a:ea typeface="+mn-ea"/>
                <a:cs typeface="Segoe Sans Text Semibold" pitchFamily="2" charset="0"/>
              </a:defRPr>
            </a:lvl5pPr>
          </a:lstStyle>
          <a:p>
            <a:pPr lvl="0"/>
            <a:r>
              <a:rPr lang="en-GB"/>
              <a:t>AGENDA</a:t>
            </a:r>
          </a:p>
        </p:txBody>
      </p:sp>
      <p:sp>
        <p:nvSpPr>
          <p:cNvPr id="3" name="Text Placeholder 3">
            <a:extLst>
              <a:ext uri="{FF2B5EF4-FFF2-40B4-BE49-F238E27FC236}">
                <a16:creationId xmlns:a16="http://schemas.microsoft.com/office/drawing/2014/main" id="{D0E3292A-BAED-249F-828C-53EA7C01C54D}"/>
              </a:ext>
            </a:extLst>
          </p:cNvPr>
          <p:cNvSpPr>
            <a:spLocks noGrp="1"/>
          </p:cNvSpPr>
          <p:nvPr>
            <p:ph type="body" sz="quarter" idx="15" hasCustomPrompt="1"/>
          </p:nvPr>
        </p:nvSpPr>
        <p:spPr>
          <a:xfrm>
            <a:off x="5391150" y="1678445"/>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4" name="Text Placeholder 3">
            <a:extLst>
              <a:ext uri="{FF2B5EF4-FFF2-40B4-BE49-F238E27FC236}">
                <a16:creationId xmlns:a16="http://schemas.microsoft.com/office/drawing/2014/main" id="{A260BE92-1E75-ED93-076E-CF75DA807FD7}"/>
              </a:ext>
            </a:extLst>
          </p:cNvPr>
          <p:cNvSpPr>
            <a:spLocks noGrp="1"/>
          </p:cNvSpPr>
          <p:nvPr>
            <p:ph type="body" sz="quarter" idx="18" hasCustomPrompt="1"/>
          </p:nvPr>
        </p:nvSpPr>
        <p:spPr>
          <a:xfrm>
            <a:off x="5391150" y="4925083"/>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6" name="Text Placeholder 3">
            <a:extLst>
              <a:ext uri="{FF2B5EF4-FFF2-40B4-BE49-F238E27FC236}">
                <a16:creationId xmlns:a16="http://schemas.microsoft.com/office/drawing/2014/main" id="{AB6C0581-FF6A-6E8A-F00D-AE66DD459FB4}"/>
              </a:ext>
            </a:extLst>
          </p:cNvPr>
          <p:cNvSpPr>
            <a:spLocks noGrp="1"/>
          </p:cNvSpPr>
          <p:nvPr>
            <p:ph type="body" sz="quarter" idx="19" hasCustomPrompt="1"/>
          </p:nvPr>
        </p:nvSpPr>
        <p:spPr>
          <a:xfrm>
            <a:off x="5391150" y="3301764"/>
            <a:ext cx="6089650" cy="369332"/>
          </a:xfrm>
        </p:spPr>
        <p:txBody>
          <a:bodyPr anchor="ctr"/>
          <a:lstStyle>
            <a:lvl1pPr marL="0" indent="0">
              <a:spcBef>
                <a:spcPts val="0"/>
              </a:spcBef>
              <a:buNone/>
              <a:defRPr sz="2400" b="0">
                <a:latin typeface="+mj-lt"/>
              </a:defRPr>
            </a:lvl1pPr>
            <a:lvl2pPr>
              <a:defRPr sz="2400" b="0">
                <a:latin typeface="+mj-lt"/>
              </a:defRPr>
            </a:lvl2pPr>
            <a:lvl3pPr>
              <a:defRPr sz="2400" b="0">
                <a:latin typeface="+mj-lt"/>
              </a:defRPr>
            </a:lvl3pPr>
            <a:lvl4pPr>
              <a:defRPr sz="2400" b="0">
                <a:latin typeface="+mj-lt"/>
              </a:defRPr>
            </a:lvl4pPr>
            <a:lvl5pPr>
              <a:defRPr sz="2400" b="0">
                <a:latin typeface="+mj-lt"/>
              </a:defRPr>
            </a:lvl5pPr>
          </a:lstStyle>
          <a:p>
            <a:pPr lvl="0"/>
            <a:r>
              <a:rPr lang="en-US"/>
              <a:t>Click to add text</a:t>
            </a:r>
          </a:p>
        </p:txBody>
      </p:sp>
      <p:sp>
        <p:nvSpPr>
          <p:cNvPr id="10" name="Text Placeholder 16">
            <a:extLst>
              <a:ext uri="{FF2B5EF4-FFF2-40B4-BE49-F238E27FC236}">
                <a16:creationId xmlns:a16="http://schemas.microsoft.com/office/drawing/2014/main" id="{AB0906F9-3593-BD6A-1303-AB6990B1482A}"/>
              </a:ext>
            </a:extLst>
          </p:cNvPr>
          <p:cNvSpPr>
            <a:spLocks noGrp="1"/>
          </p:cNvSpPr>
          <p:nvPr>
            <p:ph type="body" sz="quarter" idx="20" hasCustomPrompt="1"/>
          </p:nvPr>
        </p:nvSpPr>
        <p:spPr>
          <a:xfrm>
            <a:off x="4360038" y="1616890"/>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12" name="Text Placeholder 16">
            <a:extLst>
              <a:ext uri="{FF2B5EF4-FFF2-40B4-BE49-F238E27FC236}">
                <a16:creationId xmlns:a16="http://schemas.microsoft.com/office/drawing/2014/main" id="{BB32D91C-87FF-9570-67C1-49A4608F167A}"/>
              </a:ext>
            </a:extLst>
          </p:cNvPr>
          <p:cNvSpPr>
            <a:spLocks noGrp="1"/>
          </p:cNvSpPr>
          <p:nvPr>
            <p:ph type="body" sz="quarter" idx="25" hasCustomPrompt="1"/>
          </p:nvPr>
        </p:nvSpPr>
        <p:spPr>
          <a:xfrm>
            <a:off x="4360038" y="4863528"/>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
        <p:nvSpPr>
          <p:cNvPr id="13" name="Text Placeholder 16">
            <a:extLst>
              <a:ext uri="{FF2B5EF4-FFF2-40B4-BE49-F238E27FC236}">
                <a16:creationId xmlns:a16="http://schemas.microsoft.com/office/drawing/2014/main" id="{DCA72C1E-B0C3-A8A2-29D9-AF1FF4666C92}"/>
              </a:ext>
            </a:extLst>
          </p:cNvPr>
          <p:cNvSpPr>
            <a:spLocks noGrp="1"/>
          </p:cNvSpPr>
          <p:nvPr>
            <p:ph type="body" sz="quarter" idx="26" hasCustomPrompt="1"/>
          </p:nvPr>
        </p:nvSpPr>
        <p:spPr>
          <a:xfrm>
            <a:off x="4360038" y="3240209"/>
            <a:ext cx="596900" cy="492443"/>
          </a:xfrm>
        </p:spPr>
        <p:txBody>
          <a:bodyPr anchor="ctr"/>
          <a:lstStyle>
            <a:lvl1pPr marL="0" indent="0" algn="ctr">
              <a:spcBef>
                <a:spcPts val="0"/>
              </a:spcBef>
              <a:buNone/>
              <a:defRPr sz="3200">
                <a:solidFill>
                  <a:schemeClr val="tx2"/>
                </a:solidFill>
                <a:latin typeface="+mn-lt"/>
              </a:defRPr>
            </a:lvl1pPr>
            <a:lvl2pPr marL="228600" indent="0">
              <a:spcBef>
                <a:spcPts val="0"/>
              </a:spcBef>
              <a:buNone/>
              <a:defRPr sz="2400"/>
            </a:lvl2pPr>
            <a:lvl3pPr marL="457200" indent="0">
              <a:spcBef>
                <a:spcPts val="0"/>
              </a:spcBef>
              <a:buNone/>
              <a:defRPr sz="2400"/>
            </a:lvl3pPr>
            <a:lvl4pPr marL="661988" indent="0">
              <a:spcBef>
                <a:spcPts val="0"/>
              </a:spcBef>
              <a:buNone/>
              <a:defRPr sz="2400"/>
            </a:lvl4pPr>
            <a:lvl5pPr marL="855663" indent="0">
              <a:spcBef>
                <a:spcPts val="0"/>
              </a:spcBef>
              <a:buNone/>
              <a:defRPr sz="2400"/>
            </a:lvl5pPr>
          </a:lstStyle>
          <a:p>
            <a:pPr lvl="0"/>
            <a:r>
              <a:rPr lang="en-US"/>
              <a:t>##</a:t>
            </a:r>
            <a:endParaRPr lang="en-IN"/>
          </a:p>
        </p:txBody>
      </p:sp>
    </p:spTree>
    <p:extLst>
      <p:ext uri="{BB962C8B-B14F-4D97-AF65-F5344CB8AC3E}">
        <p14:creationId xmlns:p14="http://schemas.microsoft.com/office/powerpoint/2010/main" val="2700887438"/>
      </p:ext>
    </p:extLst>
  </p:cSld>
  <p:clrMapOvr>
    <a:masterClrMapping/>
  </p:clrMapOvr>
  <p:transition>
    <p:fade/>
  </p:transition>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Title with topics">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C2A61A0E-6969-BC83-3D35-C116072CD2EB}"/>
              </a:ext>
            </a:extLst>
          </p:cNvPr>
          <p:cNvPicPr>
            <a:picLocks noChangeAspect="1"/>
          </p:cNvPicPr>
          <p:nvPr userDrawn="1"/>
        </p:nvPicPr>
        <p:blipFill rotWithShape="1">
          <a:blip>
            <a:alphaModFix amt="40000"/>
            <a:extLst>
              <a:ext uri="{96DAC541-7B7A-43D3-8B79-37D633B846F1}">
                <asvg:svgBlip xmlns:asvg="http://schemas.microsoft.com/office/drawing/2016/SVG/main" r:embed="rId2"/>
              </a:ext>
            </a:extLst>
          </a:blip>
          <a:srcRect l="6728" t="15844" r="2559" b="24788"/>
          <a:stretch/>
        </p:blipFill>
        <p:spPr>
          <a:xfrm flipV="1">
            <a:off x="5133040" y="0"/>
            <a:ext cx="7023101" cy="2686336"/>
          </a:xfrm>
          <a:prstGeom prst="rect">
            <a:avLst/>
          </a:prstGeom>
        </p:spPr>
      </p:pic>
      <p:cxnSp>
        <p:nvCxnSpPr>
          <p:cNvPr id="3" name="Straight Connector 2">
            <a:extLst>
              <a:ext uri="{FF2B5EF4-FFF2-40B4-BE49-F238E27FC236}">
                <a16:creationId xmlns:a16="http://schemas.microsoft.com/office/drawing/2014/main" id="{828F9EE3-021E-CE97-4B76-F1844CA58D46}"/>
              </a:ext>
            </a:extLst>
          </p:cNvPr>
          <p:cNvCxnSpPr>
            <a:cxnSpLocks/>
          </p:cNvCxnSpPr>
          <p:nvPr userDrawn="1"/>
        </p:nvCxnSpPr>
        <p:spPr>
          <a:xfrm>
            <a:off x="0" y="464618"/>
            <a:ext cx="12192000" cy="0"/>
          </a:xfrm>
          <a:prstGeom prst="line">
            <a:avLst/>
          </a:prstGeom>
          <a:ln w="3175">
            <a:gradFill flip="none" rotWithShape="1">
              <a:gsLst>
                <a:gs pos="55000">
                  <a:schemeClr val="bg1"/>
                </a:gs>
                <a:gs pos="100000">
                  <a:schemeClr val="accent6"/>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E9F94A7E-E7EE-A8EB-5875-00B7933042EA}"/>
              </a:ext>
            </a:extLst>
          </p:cNvPr>
          <p:cNvCxnSpPr>
            <a:cxnSpLocks/>
          </p:cNvCxnSpPr>
          <p:nvPr userDrawn="1"/>
        </p:nvCxnSpPr>
        <p:spPr>
          <a:xfrm flipH="1">
            <a:off x="11822685" y="0"/>
            <a:ext cx="0" cy="5834743"/>
          </a:xfrm>
          <a:prstGeom prst="line">
            <a:avLst/>
          </a:prstGeom>
          <a:ln w="3175">
            <a:gradFill flip="none" rotWithShape="1">
              <a:gsLst>
                <a:gs pos="14000">
                  <a:schemeClr val="bg1"/>
                </a:gs>
                <a:gs pos="100000">
                  <a:schemeClr val="accent6"/>
                </a:gs>
              </a:gsLst>
              <a:lin ang="1620000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5" name="Graphic 4">
            <a:extLst>
              <a:ext uri="{FF2B5EF4-FFF2-40B4-BE49-F238E27FC236}">
                <a16:creationId xmlns:a16="http://schemas.microsoft.com/office/drawing/2014/main" id="{AB1CA443-490D-EFBE-3D95-7DA7BD1CDCAC}"/>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27355" t="20080" r="4737" b="20080"/>
          <a:stretch/>
        </p:blipFill>
        <p:spPr>
          <a:xfrm>
            <a:off x="1" y="457200"/>
            <a:ext cx="12192000" cy="6400801"/>
          </a:xfrm>
          <a:custGeom>
            <a:avLst/>
            <a:gdLst>
              <a:gd name="connsiteX0" fmla="*/ 633455 w 12192000"/>
              <a:gd name="connsiteY0" fmla="*/ 0 h 6400801"/>
              <a:gd name="connsiteX1" fmla="*/ 4157511 w 12192000"/>
              <a:gd name="connsiteY1" fmla="*/ 0 h 6400801"/>
              <a:gd name="connsiteX2" fmla="*/ 4427483 w 12192000"/>
              <a:gd name="connsiteY2" fmla="*/ 269972 h 6400801"/>
              <a:gd name="connsiteX3" fmla="*/ 4427483 w 12192000"/>
              <a:gd name="connsiteY3" fmla="*/ 5784904 h 6400801"/>
              <a:gd name="connsiteX4" fmla="*/ 4751279 w 12192000"/>
              <a:gd name="connsiteY4" fmla="*/ 6108700 h 6400801"/>
              <a:gd name="connsiteX5" fmla="*/ 12192000 w 12192000"/>
              <a:gd name="connsiteY5" fmla="*/ 6108700 h 6400801"/>
              <a:gd name="connsiteX6" fmla="*/ 12192000 w 12192000"/>
              <a:gd name="connsiteY6" fmla="*/ 6400800 h 6400801"/>
              <a:gd name="connsiteX7" fmla="*/ 4427483 w 12192000"/>
              <a:gd name="connsiteY7" fmla="*/ 6400800 h 6400801"/>
              <a:gd name="connsiteX8" fmla="*/ 4427483 w 12192000"/>
              <a:gd name="connsiteY8" fmla="*/ 6400801 h 6400801"/>
              <a:gd name="connsiteX9" fmla="*/ 363483 w 12192000"/>
              <a:gd name="connsiteY9" fmla="*/ 6400801 h 6400801"/>
              <a:gd name="connsiteX10" fmla="*/ 363483 w 12192000"/>
              <a:gd name="connsiteY10" fmla="*/ 6400800 h 6400801"/>
              <a:gd name="connsiteX11" fmla="*/ 0 w 12192000"/>
              <a:gd name="connsiteY11" fmla="*/ 6400800 h 6400801"/>
              <a:gd name="connsiteX12" fmla="*/ 0 w 12192000"/>
              <a:gd name="connsiteY12" fmla="*/ 6108700 h 6400801"/>
              <a:gd name="connsiteX13" fmla="*/ 39687 w 12192000"/>
              <a:gd name="connsiteY13" fmla="*/ 6108700 h 6400801"/>
              <a:gd name="connsiteX14" fmla="*/ 363483 w 12192000"/>
              <a:gd name="connsiteY14" fmla="*/ 5784904 h 6400801"/>
              <a:gd name="connsiteX15" fmla="*/ 363483 w 12192000"/>
              <a:gd name="connsiteY15" fmla="*/ 5650883 h 6400801"/>
              <a:gd name="connsiteX16" fmla="*/ 363483 w 12192000"/>
              <a:gd name="connsiteY16" fmla="*/ 5650883 h 6400801"/>
              <a:gd name="connsiteX17" fmla="*/ 363483 w 12192000"/>
              <a:gd name="connsiteY17" fmla="*/ 269972 h 6400801"/>
              <a:gd name="connsiteX18" fmla="*/ 633455 w 12192000"/>
              <a:gd name="connsiteY18" fmla="*/ 0 h 640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6400801">
                <a:moveTo>
                  <a:pt x="633455" y="0"/>
                </a:moveTo>
                <a:lnTo>
                  <a:pt x="4157511" y="0"/>
                </a:lnTo>
                <a:cubicBezTo>
                  <a:pt x="4306612" y="0"/>
                  <a:pt x="4427483" y="120871"/>
                  <a:pt x="4427483" y="269972"/>
                </a:cubicBezTo>
                <a:lnTo>
                  <a:pt x="4427483" y="5784904"/>
                </a:lnTo>
                <a:cubicBezTo>
                  <a:pt x="4427483" y="5963732"/>
                  <a:pt x="4572451" y="6108700"/>
                  <a:pt x="4751279" y="6108700"/>
                </a:cubicBezTo>
                <a:lnTo>
                  <a:pt x="12192000" y="6108700"/>
                </a:lnTo>
                <a:lnTo>
                  <a:pt x="12192000" y="6400800"/>
                </a:lnTo>
                <a:lnTo>
                  <a:pt x="4427483" y="6400800"/>
                </a:lnTo>
                <a:lnTo>
                  <a:pt x="4427483" y="6400801"/>
                </a:lnTo>
                <a:lnTo>
                  <a:pt x="363483" y="6400801"/>
                </a:lnTo>
                <a:lnTo>
                  <a:pt x="363483" y="6400800"/>
                </a:lnTo>
                <a:lnTo>
                  <a:pt x="0" y="6400800"/>
                </a:lnTo>
                <a:lnTo>
                  <a:pt x="0" y="6108700"/>
                </a:lnTo>
                <a:lnTo>
                  <a:pt x="39687" y="6108700"/>
                </a:lnTo>
                <a:cubicBezTo>
                  <a:pt x="218515" y="6108700"/>
                  <a:pt x="363483" y="5963732"/>
                  <a:pt x="363483" y="5784904"/>
                </a:cubicBezTo>
                <a:lnTo>
                  <a:pt x="363483" y="5650883"/>
                </a:lnTo>
                <a:lnTo>
                  <a:pt x="363483" y="5650883"/>
                </a:lnTo>
                <a:lnTo>
                  <a:pt x="363483" y="269972"/>
                </a:lnTo>
                <a:cubicBezTo>
                  <a:pt x="363483" y="120871"/>
                  <a:pt x="484354" y="0"/>
                  <a:pt x="633455" y="0"/>
                </a:cubicBezTo>
                <a:close/>
              </a:path>
            </a:pathLst>
          </a:custGeom>
          <a:effectLst>
            <a:outerShdw blurRad="368300" dist="25400" dir="2700000" algn="ctr" rotWithShape="0">
              <a:schemeClr val="accent3">
                <a:alpha val="15000"/>
              </a:schemeClr>
            </a:outerShdw>
          </a:effectLst>
        </p:spPr>
      </p:pic>
      <p:sp>
        <p:nvSpPr>
          <p:cNvPr id="6" name="Rectangle: Top Corners Rounded 5">
            <a:extLst>
              <a:ext uri="{FF2B5EF4-FFF2-40B4-BE49-F238E27FC236}">
                <a16:creationId xmlns:a16="http://schemas.microsoft.com/office/drawing/2014/main" id="{F5A0D1EC-2A5D-B133-CA4A-C2054FE8AE97}"/>
              </a:ext>
            </a:extLst>
          </p:cNvPr>
          <p:cNvSpPr/>
          <p:nvPr userDrawn="1"/>
        </p:nvSpPr>
        <p:spPr bwMode="auto">
          <a:xfrm>
            <a:off x="584200" y="677915"/>
            <a:ext cx="3622570" cy="6180085"/>
          </a:xfrm>
          <a:prstGeom prst="round2SameRect">
            <a:avLst>
              <a:gd name="adj1" fmla="val 4590"/>
              <a:gd name="adj2" fmla="val 0"/>
            </a:avLst>
          </a:prstGeom>
          <a:solidFill>
            <a:schemeClr val="accent3">
              <a:lumMod val="20000"/>
              <a:lumOff val="80000"/>
              <a:alpha val="19000"/>
            </a:schemeClr>
          </a:solidFill>
          <a:ln>
            <a:noFill/>
            <a:headEnd type="none" w="med" len="med"/>
            <a:tailEnd type="none" w="med" len="med"/>
          </a:ln>
          <a:effectLst>
            <a:innerShdw blurRad="304800">
              <a:schemeClr val="accent1">
                <a:alpha val="15000"/>
              </a:schemeClr>
            </a:inn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8" name="Rectangle: Rounded Corners 7">
            <a:extLst>
              <a:ext uri="{FF2B5EF4-FFF2-40B4-BE49-F238E27FC236}">
                <a16:creationId xmlns:a16="http://schemas.microsoft.com/office/drawing/2014/main" id="{329FF6E5-6C80-E2EB-97ED-7E2DE8CBDA84}"/>
              </a:ext>
            </a:extLst>
          </p:cNvPr>
          <p:cNvSpPr/>
          <p:nvPr userDrawn="1"/>
        </p:nvSpPr>
        <p:spPr bwMode="auto">
          <a:xfrm>
            <a:off x="4641056" y="677915"/>
            <a:ext cx="6968332" cy="5674713"/>
          </a:xfrm>
          <a:prstGeom prst="roundRect">
            <a:avLst>
              <a:gd name="adj" fmla="val 3098"/>
            </a:avLst>
          </a:pr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3">
                <a:alpha val="15000"/>
              </a:schemeClr>
            </a:outerShdw>
          </a:effectLst>
        </p:spPr>
        <p:txBody>
          <a:bodyPr wrap="square" rtlCol="0" anchor="ctr">
            <a:noAutofit/>
          </a:bodyPr>
          <a:lstStyle/>
          <a:p>
            <a:endParaRPr lang="en-IN" err="1">
              <a:solidFill>
                <a:srgbClr val="000000"/>
              </a:solidFill>
              <a:latin typeface="Segoe Sans Text"/>
            </a:endParaRPr>
          </a:p>
        </p:txBody>
      </p:sp>
      <p:sp>
        <p:nvSpPr>
          <p:cNvPr id="10" name="Rectangle: Rounded Corners 9">
            <a:extLst>
              <a:ext uri="{FF2B5EF4-FFF2-40B4-BE49-F238E27FC236}">
                <a16:creationId xmlns:a16="http://schemas.microsoft.com/office/drawing/2014/main" id="{01DA845B-5FD8-3C7D-94F8-1DDD9EEC24D3}"/>
              </a:ext>
            </a:extLst>
          </p:cNvPr>
          <p:cNvSpPr/>
          <p:nvPr userDrawn="1"/>
        </p:nvSpPr>
        <p:spPr bwMode="auto">
          <a:xfrm rot="5400000">
            <a:off x="-1300560" y="3997035"/>
            <a:ext cx="4325648" cy="178092"/>
          </a:xfrm>
          <a:prstGeom prst="roundRect">
            <a:avLst>
              <a:gd name="adj" fmla="val 50000"/>
            </a:avLst>
          </a:prstGeom>
          <a:solidFill>
            <a:schemeClr val="accent3">
              <a:lumMod val="40000"/>
              <a:lumOff val="60000"/>
            </a:schemeClr>
          </a:solidFill>
          <a:ln>
            <a:noFill/>
            <a:headEnd type="none" w="med" len="med"/>
            <a:tailEnd type="none" w="med" len="med"/>
          </a:ln>
          <a:effectLst>
            <a:innerShdw blurRad="38100">
              <a:prstClr val="black">
                <a:alpha val="40000"/>
              </a:prstClr>
            </a:inn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7" name="Rectangle: Rounded Corners 16">
            <a:extLst>
              <a:ext uri="{FF2B5EF4-FFF2-40B4-BE49-F238E27FC236}">
                <a16:creationId xmlns:a16="http://schemas.microsoft.com/office/drawing/2014/main" id="{FF8944B9-8D1E-7295-BBC0-C7D13198A211}"/>
              </a:ext>
            </a:extLst>
          </p:cNvPr>
          <p:cNvSpPr>
            <a:spLocks noChangeAspect="1"/>
          </p:cNvSpPr>
          <p:nvPr userDrawn="1"/>
        </p:nvSpPr>
        <p:spPr>
          <a:xfrm>
            <a:off x="4879102" y="1449241"/>
            <a:ext cx="6492240" cy="32540"/>
          </a:xfrm>
          <a:prstGeom prst="roundRect">
            <a:avLst>
              <a:gd name="adj" fmla="val 50000"/>
            </a:avLst>
          </a:prstGeom>
          <a:gradFill flip="none" rotWithShape="1">
            <a:gsLst>
              <a:gs pos="27000">
                <a:schemeClr val="accent3"/>
              </a:gs>
              <a:gs pos="0">
                <a:schemeClr val="accent3"/>
              </a:gs>
              <a:gs pos="100000">
                <a:srgbClr val="50E6FF">
                  <a:lumMod val="89000"/>
                </a:srgb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a:solidFill>
                <a:srgbClr val="FFFFFF"/>
              </a:solidFill>
              <a:cs typeface="Segoe UI" pitchFamily="34" charset="0"/>
            </a:endParaRPr>
          </a:p>
        </p:txBody>
      </p:sp>
      <p:sp>
        <p:nvSpPr>
          <p:cNvPr id="26" name="Text Placeholder 43 - 1">
            <a:extLst>
              <a:ext uri="{FF2B5EF4-FFF2-40B4-BE49-F238E27FC236}">
                <a16:creationId xmlns:a16="http://schemas.microsoft.com/office/drawing/2014/main" id="{2C5830BB-E5DA-2D2A-2C46-3FA736F7F432}"/>
              </a:ext>
            </a:extLst>
          </p:cNvPr>
          <p:cNvSpPr>
            <a:spLocks noGrp="1"/>
          </p:cNvSpPr>
          <p:nvPr>
            <p:ph type="body" sz="quarter" idx="18" hasCustomPrompt="1"/>
          </p:nvPr>
        </p:nvSpPr>
        <p:spPr>
          <a:xfrm>
            <a:off x="4879102" y="1600168"/>
            <a:ext cx="6492240" cy="738664"/>
          </a:xfrm>
        </p:spPr>
        <p:txBody>
          <a:bodyPr wrap="square" anchor="t">
            <a:noAutofit/>
          </a:bodyPr>
          <a:lstStyle>
            <a:lvl1pPr marL="0" indent="0" algn="l">
              <a:spcBef>
                <a:spcPts val="600"/>
              </a:spcBef>
              <a:buNone/>
              <a:defRPr sz="1600" b="0">
                <a:solidFill>
                  <a:schemeClr val="tx1"/>
                </a:solidFill>
                <a:latin typeface="+mn-lt"/>
              </a:defRPr>
            </a:lvl1pPr>
            <a:lvl2pPr marL="344488" indent="-222250" algn="l">
              <a:spcBef>
                <a:spcPts val="300"/>
              </a:spcBef>
              <a:spcAft>
                <a:spcPts val="300"/>
              </a:spcAft>
              <a:buFont typeface="Arial" panose="020B0604020202020204" pitchFamily="34" charset="0"/>
              <a:buChar char="•"/>
              <a:tabLst/>
              <a:defRPr sz="1400">
                <a:solidFill>
                  <a:schemeClr val="tx1"/>
                </a:solidFill>
                <a:latin typeface="+mn-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a:p>
            <a:pPr lvl="1"/>
            <a:r>
              <a:rPr lang="en-US"/>
              <a:t>Second line</a:t>
            </a:r>
          </a:p>
        </p:txBody>
      </p:sp>
      <p:sp>
        <p:nvSpPr>
          <p:cNvPr id="20" name="Text Placeholder 43">
            <a:extLst>
              <a:ext uri="{FF2B5EF4-FFF2-40B4-BE49-F238E27FC236}">
                <a16:creationId xmlns:a16="http://schemas.microsoft.com/office/drawing/2014/main" id="{A44A9BC9-164F-8630-CD9D-E9FD1197EF51}"/>
              </a:ext>
            </a:extLst>
          </p:cNvPr>
          <p:cNvSpPr>
            <a:spLocks noGrp="1"/>
          </p:cNvSpPr>
          <p:nvPr>
            <p:ph type="body" sz="quarter" idx="11" hasCustomPrompt="1"/>
          </p:nvPr>
        </p:nvSpPr>
        <p:spPr>
          <a:xfrm>
            <a:off x="951309" y="982735"/>
            <a:ext cx="3107133" cy="553998"/>
          </a:xfrm>
        </p:spPr>
        <p:txBody>
          <a:bodyPr wrap="square" anchor="ctr">
            <a:spAutoFit/>
          </a:bodyPr>
          <a:lstStyle>
            <a:lvl1pPr marL="0" indent="0" algn="l">
              <a:buNone/>
              <a:defRPr sz="3600" spc="0" baseline="0">
                <a:solidFill>
                  <a:schemeClr val="bg1"/>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Title</a:t>
            </a:r>
            <a:endParaRPr lang="en-IN"/>
          </a:p>
        </p:txBody>
      </p:sp>
      <p:sp>
        <p:nvSpPr>
          <p:cNvPr id="21" name="Text Placeholder 43 - 1">
            <a:extLst>
              <a:ext uri="{FF2B5EF4-FFF2-40B4-BE49-F238E27FC236}">
                <a16:creationId xmlns:a16="http://schemas.microsoft.com/office/drawing/2014/main" id="{208DDE9F-1228-472C-5750-AE120DD69083}"/>
              </a:ext>
            </a:extLst>
          </p:cNvPr>
          <p:cNvSpPr>
            <a:spLocks noGrp="1"/>
          </p:cNvSpPr>
          <p:nvPr>
            <p:ph type="body" sz="quarter" idx="12" hasCustomPrompt="1"/>
          </p:nvPr>
        </p:nvSpPr>
        <p:spPr>
          <a:xfrm>
            <a:off x="1116664" y="1881762"/>
            <a:ext cx="2941779" cy="307777"/>
          </a:xfrm>
        </p:spPr>
        <p:txBody>
          <a:bodyPr wrap="square" anchor="t">
            <a:spAutoFit/>
          </a:bodyPr>
          <a:lstStyle>
            <a:lvl1pPr marL="0" indent="0" algn="l">
              <a:buNone/>
              <a:defRPr sz="2000" b="0">
                <a:solidFill>
                  <a:schemeClr val="bg1"/>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22" name="Text Placeholder 43">
            <a:extLst>
              <a:ext uri="{FF2B5EF4-FFF2-40B4-BE49-F238E27FC236}">
                <a16:creationId xmlns:a16="http://schemas.microsoft.com/office/drawing/2014/main" id="{40F9632A-4B8F-AFB4-BB42-AA60B2E1C2CD}"/>
              </a:ext>
            </a:extLst>
          </p:cNvPr>
          <p:cNvSpPr>
            <a:spLocks noGrp="1"/>
          </p:cNvSpPr>
          <p:nvPr>
            <p:ph type="body" sz="quarter" idx="13" hasCustomPrompt="1"/>
          </p:nvPr>
        </p:nvSpPr>
        <p:spPr>
          <a:xfrm>
            <a:off x="1116664" y="2189539"/>
            <a:ext cx="2941779" cy="246221"/>
          </a:xfrm>
        </p:spPr>
        <p:txBody>
          <a:bodyPr wrap="square" anchor="t">
            <a:spAutoFit/>
          </a:bodyPr>
          <a:lstStyle>
            <a:lvl1pPr marL="0" indent="0" algn="l">
              <a:buNone/>
              <a:defRPr sz="1600" b="0">
                <a:solidFill>
                  <a:schemeClr val="bg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7" name="Text Placeholder 43 - 1">
            <a:extLst>
              <a:ext uri="{FF2B5EF4-FFF2-40B4-BE49-F238E27FC236}">
                <a16:creationId xmlns:a16="http://schemas.microsoft.com/office/drawing/2014/main" id="{DEB857B0-D661-41C9-2AA2-3EA3C2886D4C}"/>
              </a:ext>
            </a:extLst>
          </p:cNvPr>
          <p:cNvSpPr>
            <a:spLocks noGrp="1"/>
          </p:cNvSpPr>
          <p:nvPr>
            <p:ph type="body" sz="quarter" idx="14" hasCustomPrompt="1"/>
          </p:nvPr>
        </p:nvSpPr>
        <p:spPr>
          <a:xfrm>
            <a:off x="1116664" y="3128647"/>
            <a:ext cx="2941779" cy="307777"/>
          </a:xfrm>
        </p:spPr>
        <p:txBody>
          <a:bodyPr wrap="square" anchor="t">
            <a:spAutoFit/>
          </a:bodyPr>
          <a:lstStyle>
            <a:lvl1pPr marL="0" indent="0" algn="l">
              <a:buNone/>
              <a:defRPr sz="2000" b="0">
                <a:solidFill>
                  <a:schemeClr val="bg1"/>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23" name="Text Placeholder 43">
            <a:extLst>
              <a:ext uri="{FF2B5EF4-FFF2-40B4-BE49-F238E27FC236}">
                <a16:creationId xmlns:a16="http://schemas.microsoft.com/office/drawing/2014/main" id="{2A9A43B7-ADCA-9602-F234-84E6F7264EA1}"/>
              </a:ext>
            </a:extLst>
          </p:cNvPr>
          <p:cNvSpPr>
            <a:spLocks noGrp="1"/>
          </p:cNvSpPr>
          <p:nvPr>
            <p:ph type="body" sz="quarter" idx="15" hasCustomPrompt="1"/>
          </p:nvPr>
        </p:nvSpPr>
        <p:spPr>
          <a:xfrm>
            <a:off x="1116664" y="3436424"/>
            <a:ext cx="2941779" cy="246221"/>
          </a:xfrm>
        </p:spPr>
        <p:txBody>
          <a:bodyPr wrap="square" anchor="t">
            <a:spAutoFit/>
          </a:bodyPr>
          <a:lstStyle>
            <a:lvl1pPr marL="0" indent="0" algn="l">
              <a:buNone/>
              <a:defRPr sz="1600" b="0">
                <a:solidFill>
                  <a:schemeClr val="bg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24" name="Text Placeholder 43 - 1">
            <a:extLst>
              <a:ext uri="{FF2B5EF4-FFF2-40B4-BE49-F238E27FC236}">
                <a16:creationId xmlns:a16="http://schemas.microsoft.com/office/drawing/2014/main" id="{39FF0CEC-7386-87B6-3B76-AE3FF8889BCD}"/>
              </a:ext>
            </a:extLst>
          </p:cNvPr>
          <p:cNvSpPr>
            <a:spLocks noGrp="1"/>
          </p:cNvSpPr>
          <p:nvPr>
            <p:ph type="body" sz="quarter" idx="16" hasCustomPrompt="1"/>
          </p:nvPr>
        </p:nvSpPr>
        <p:spPr>
          <a:xfrm>
            <a:off x="1116664" y="4378056"/>
            <a:ext cx="2941779" cy="307777"/>
          </a:xfrm>
        </p:spPr>
        <p:txBody>
          <a:bodyPr wrap="square" anchor="t">
            <a:spAutoFit/>
          </a:bodyPr>
          <a:lstStyle>
            <a:lvl1pPr marL="0" indent="0" algn="l">
              <a:buNone/>
              <a:defRPr sz="2000" b="0">
                <a:solidFill>
                  <a:schemeClr val="bg1"/>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25" name="Text Placeholder 43">
            <a:extLst>
              <a:ext uri="{FF2B5EF4-FFF2-40B4-BE49-F238E27FC236}">
                <a16:creationId xmlns:a16="http://schemas.microsoft.com/office/drawing/2014/main" id="{272F92F9-97A2-AFC6-4015-666322C962A6}"/>
              </a:ext>
            </a:extLst>
          </p:cNvPr>
          <p:cNvSpPr>
            <a:spLocks noGrp="1"/>
          </p:cNvSpPr>
          <p:nvPr>
            <p:ph type="body" sz="quarter" idx="17" hasCustomPrompt="1"/>
          </p:nvPr>
        </p:nvSpPr>
        <p:spPr>
          <a:xfrm>
            <a:off x="1116664" y="4685833"/>
            <a:ext cx="2941779" cy="246221"/>
          </a:xfrm>
        </p:spPr>
        <p:txBody>
          <a:bodyPr wrap="square" anchor="t">
            <a:spAutoFit/>
          </a:bodyPr>
          <a:lstStyle>
            <a:lvl1pPr marL="0" indent="0" algn="l">
              <a:buNone/>
              <a:defRPr sz="1600" b="0">
                <a:solidFill>
                  <a:schemeClr val="bg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27" name="Text Placeholder 43 - 1">
            <a:extLst>
              <a:ext uri="{FF2B5EF4-FFF2-40B4-BE49-F238E27FC236}">
                <a16:creationId xmlns:a16="http://schemas.microsoft.com/office/drawing/2014/main" id="{C7552497-9BC4-1D33-6BEA-B14EEDFC2202}"/>
              </a:ext>
            </a:extLst>
          </p:cNvPr>
          <p:cNvSpPr>
            <a:spLocks noGrp="1"/>
          </p:cNvSpPr>
          <p:nvPr>
            <p:ph type="body" sz="quarter" idx="19" hasCustomPrompt="1"/>
          </p:nvPr>
        </p:nvSpPr>
        <p:spPr>
          <a:xfrm>
            <a:off x="5480525" y="926975"/>
            <a:ext cx="5890817" cy="276999"/>
          </a:xfrm>
        </p:spPr>
        <p:txBody>
          <a:bodyPr wrap="square" anchor="ctr">
            <a:spAutoFit/>
          </a:bodyPr>
          <a:lstStyle>
            <a:lvl1pPr marL="0" indent="0" algn="l">
              <a:buNone/>
              <a:defRPr sz="1800" b="1">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Tree>
    <p:extLst>
      <p:ext uri="{BB962C8B-B14F-4D97-AF65-F5344CB8AC3E}">
        <p14:creationId xmlns:p14="http://schemas.microsoft.com/office/powerpoint/2010/main" val="118006735"/>
      </p:ext>
    </p:extLst>
  </p:cSld>
  <p:clrMapOvr>
    <a:masterClrMapping/>
  </p:clrMapOvr>
  <p:transition>
    <p:fade/>
  </p:transition>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Title with ic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vert="horz" wrap="square" lIns="0" tIns="0" rIns="0" bIns="0" rtlCol="0" anchor="t">
            <a:spAutoFit/>
          </a:bodyPr>
          <a:lstStyle>
            <a:lvl1pPr>
              <a:defRPr lang="en-US" spc="0" baseline="0">
                <a:latin typeface="+mj-lt"/>
                <a:cs typeface="Segoe Sans Text" pitchFamily="2" charset="0"/>
              </a:defRPr>
            </a:lvl1pPr>
          </a:lstStyle>
          <a:p>
            <a:pPr lvl="0"/>
            <a:r>
              <a:rPr lang="en-US"/>
              <a:t>Click to edit Master title style</a:t>
            </a:r>
          </a:p>
        </p:txBody>
      </p:sp>
      <p:grpSp>
        <p:nvGrpSpPr>
          <p:cNvPr id="4" name="Group 3">
            <a:extLst>
              <a:ext uri="{FF2B5EF4-FFF2-40B4-BE49-F238E27FC236}">
                <a16:creationId xmlns:a16="http://schemas.microsoft.com/office/drawing/2014/main" id="{14E6A9AF-C03A-575F-3024-7B0BEF9C84A6}"/>
              </a:ext>
            </a:extLst>
          </p:cNvPr>
          <p:cNvGrpSpPr/>
          <p:nvPr userDrawn="1"/>
        </p:nvGrpSpPr>
        <p:grpSpPr>
          <a:xfrm rot="120000">
            <a:off x="384271" y="1281790"/>
            <a:ext cx="280402" cy="239696"/>
            <a:chOff x="4236063" y="2350592"/>
            <a:chExt cx="264770" cy="239696"/>
          </a:xfrm>
          <a:solidFill>
            <a:schemeClr val="accent2">
              <a:lumMod val="75000"/>
              <a:lumOff val="25000"/>
            </a:schemeClr>
          </a:solidFill>
        </p:grpSpPr>
        <p:sp>
          <p:nvSpPr>
            <p:cNvPr id="5" name="Freeform: Shape 4">
              <a:extLst>
                <a:ext uri="{FF2B5EF4-FFF2-40B4-BE49-F238E27FC236}">
                  <a16:creationId xmlns:a16="http://schemas.microsoft.com/office/drawing/2014/main" id="{287EC69B-25DA-F3D5-B3B5-821643DE370C}"/>
                </a:ext>
              </a:extLst>
            </p:cNvPr>
            <p:cNvSpPr/>
            <p:nvPr/>
          </p:nvSpPr>
          <p:spPr bwMode="auto">
            <a:xfrm rot="2700000">
              <a:off x="4261138" y="2350592"/>
              <a:ext cx="239696" cy="239695"/>
            </a:xfrm>
            <a:custGeom>
              <a:avLst/>
              <a:gdLst>
                <a:gd name="connsiteX0" fmla="*/ 30630 w 239696"/>
                <a:gd name="connsiteY0" fmla="*/ 30630 h 239695"/>
                <a:gd name="connsiteX1" fmla="*/ 104576 w 239696"/>
                <a:gd name="connsiteY1" fmla="*/ 0 h 239695"/>
                <a:gd name="connsiteX2" fmla="*/ 178489 w 239696"/>
                <a:gd name="connsiteY2" fmla="*/ 0 h 239695"/>
                <a:gd name="connsiteX3" fmla="*/ 219195 w 239696"/>
                <a:gd name="connsiteY3" fmla="*/ 8218 h 239695"/>
                <a:gd name="connsiteX4" fmla="*/ 239696 w 239696"/>
                <a:gd name="connsiteY4" fmla="*/ 22040 h 239695"/>
                <a:gd name="connsiteX5" fmla="*/ 22040 w 239696"/>
                <a:gd name="connsiteY5" fmla="*/ 239695 h 239695"/>
                <a:gd name="connsiteX6" fmla="*/ 8218 w 239696"/>
                <a:gd name="connsiteY6" fmla="*/ 219195 h 239695"/>
                <a:gd name="connsiteX7" fmla="*/ 0 w 239696"/>
                <a:gd name="connsiteY7" fmla="*/ 178489 h 239695"/>
                <a:gd name="connsiteX8" fmla="*/ 0 w 239696"/>
                <a:gd name="connsiteY8" fmla="*/ 104576 h 239695"/>
                <a:gd name="connsiteX9" fmla="*/ 30630 w 239696"/>
                <a:gd name="connsiteY9" fmla="*/ 30630 h 239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9696" h="239695">
                  <a:moveTo>
                    <a:pt x="30630" y="30630"/>
                  </a:moveTo>
                  <a:cubicBezTo>
                    <a:pt x="49554" y="11705"/>
                    <a:pt x="75698" y="0"/>
                    <a:pt x="104576" y="0"/>
                  </a:cubicBezTo>
                  <a:lnTo>
                    <a:pt x="178489" y="0"/>
                  </a:lnTo>
                  <a:cubicBezTo>
                    <a:pt x="192928" y="0"/>
                    <a:pt x="206684" y="2926"/>
                    <a:pt x="219195" y="8218"/>
                  </a:cubicBezTo>
                  <a:lnTo>
                    <a:pt x="239696" y="22040"/>
                  </a:lnTo>
                  <a:lnTo>
                    <a:pt x="22040" y="239695"/>
                  </a:lnTo>
                  <a:lnTo>
                    <a:pt x="8218" y="219195"/>
                  </a:lnTo>
                  <a:cubicBezTo>
                    <a:pt x="2926" y="206683"/>
                    <a:pt x="0" y="192928"/>
                    <a:pt x="0" y="178489"/>
                  </a:cubicBezTo>
                  <a:lnTo>
                    <a:pt x="0" y="104576"/>
                  </a:lnTo>
                  <a:cubicBezTo>
                    <a:pt x="0" y="75698"/>
                    <a:pt x="11705" y="49554"/>
                    <a:pt x="30630" y="30630"/>
                  </a:cubicBezTo>
                  <a:close/>
                </a:path>
              </a:pathLst>
            </a:cu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err="1"/>
            </a:p>
          </p:txBody>
        </p:sp>
        <p:sp>
          <p:nvSpPr>
            <p:cNvPr id="6" name="Freeform: Shape 5">
              <a:extLst>
                <a:ext uri="{FF2B5EF4-FFF2-40B4-BE49-F238E27FC236}">
                  <a16:creationId xmlns:a16="http://schemas.microsoft.com/office/drawing/2014/main" id="{EA3A29FA-E050-B76D-EED9-2E0AF41EED5D}"/>
                </a:ext>
              </a:extLst>
            </p:cNvPr>
            <p:cNvSpPr/>
            <p:nvPr/>
          </p:nvSpPr>
          <p:spPr bwMode="auto">
            <a:xfrm rot="2700000">
              <a:off x="4228151" y="2449801"/>
              <a:ext cx="70234" cy="54409"/>
            </a:xfrm>
            <a:custGeom>
              <a:avLst/>
              <a:gdLst>
                <a:gd name="connsiteX0" fmla="*/ 0 w 70234"/>
                <a:gd name="connsiteY0" fmla="*/ 0 h 54409"/>
                <a:gd name="connsiteX1" fmla="*/ 4842 w 70234"/>
                <a:gd name="connsiteY1" fmla="*/ 4842 h 54409"/>
                <a:gd name="connsiteX2" fmla="*/ 70234 w 70234"/>
                <a:gd name="connsiteY2" fmla="*/ 4841 h 54409"/>
                <a:gd name="connsiteX3" fmla="*/ 20667 w 70234"/>
                <a:gd name="connsiteY3" fmla="*/ 54409 h 54409"/>
                <a:gd name="connsiteX4" fmla="*/ 6845 w 70234"/>
                <a:gd name="connsiteY4" fmla="*/ 33909 h 54409"/>
                <a:gd name="connsiteX5" fmla="*/ 0 w 70234"/>
                <a:gd name="connsiteY5" fmla="*/ 0 h 54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234" h="54409">
                  <a:moveTo>
                    <a:pt x="0" y="0"/>
                  </a:moveTo>
                  <a:lnTo>
                    <a:pt x="4842" y="4842"/>
                  </a:lnTo>
                  <a:cubicBezTo>
                    <a:pt x="22868" y="22868"/>
                    <a:pt x="52146" y="22930"/>
                    <a:pt x="70234" y="4841"/>
                  </a:cubicBezTo>
                  <a:lnTo>
                    <a:pt x="20667" y="54409"/>
                  </a:lnTo>
                  <a:lnTo>
                    <a:pt x="6845" y="33909"/>
                  </a:lnTo>
                  <a:lnTo>
                    <a:pt x="0" y="0"/>
                  </a:lnTo>
                  <a:close/>
                </a:path>
              </a:pathLst>
            </a:custGeom>
            <a:gr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err="1"/>
            </a:p>
          </p:txBody>
        </p:sp>
      </p:grpSp>
      <p:pic>
        <p:nvPicPr>
          <p:cNvPr id="7" name="Graphic 6">
            <a:extLst>
              <a:ext uri="{FF2B5EF4-FFF2-40B4-BE49-F238E27FC236}">
                <a16:creationId xmlns:a16="http://schemas.microsoft.com/office/drawing/2014/main" id="{E0F3EF52-337F-51EC-EE18-7E20D4A5ABF6}"/>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5432" t="41103" r="5432" b="41103"/>
          <a:stretch/>
        </p:blipFill>
        <p:spPr>
          <a:xfrm>
            <a:off x="2" y="5407928"/>
            <a:ext cx="12191998" cy="1450073"/>
          </a:xfrm>
          <a:custGeom>
            <a:avLst/>
            <a:gdLst>
              <a:gd name="connsiteX0" fmla="*/ 0 w 12191998"/>
              <a:gd name="connsiteY0" fmla="*/ 0 h 1450073"/>
              <a:gd name="connsiteX1" fmla="*/ 674568 w 12191998"/>
              <a:gd name="connsiteY1" fmla="*/ 0 h 1450073"/>
              <a:gd name="connsiteX2" fmla="*/ 674568 w 12191998"/>
              <a:gd name="connsiteY2" fmla="*/ 776972 h 1450073"/>
              <a:gd name="connsiteX3" fmla="*/ 12191997 w 12191998"/>
              <a:gd name="connsiteY3" fmla="*/ 776972 h 1450073"/>
              <a:gd name="connsiteX4" fmla="*/ 12191997 w 12191998"/>
              <a:gd name="connsiteY4" fmla="*/ 0 h 1450073"/>
              <a:gd name="connsiteX5" fmla="*/ 12191998 w 12191998"/>
              <a:gd name="connsiteY5" fmla="*/ 0 h 1450073"/>
              <a:gd name="connsiteX6" fmla="*/ 12191998 w 12191998"/>
              <a:gd name="connsiteY6" fmla="*/ 1450073 h 1450073"/>
              <a:gd name="connsiteX7" fmla="*/ 0 w 12191998"/>
              <a:gd name="connsiteY7" fmla="*/ 1450073 h 1450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8" h="1450073">
                <a:moveTo>
                  <a:pt x="0" y="0"/>
                </a:moveTo>
                <a:lnTo>
                  <a:pt x="674568" y="0"/>
                </a:lnTo>
                <a:lnTo>
                  <a:pt x="674568" y="776972"/>
                </a:lnTo>
                <a:lnTo>
                  <a:pt x="12191997" y="776972"/>
                </a:lnTo>
                <a:lnTo>
                  <a:pt x="12191997" y="0"/>
                </a:lnTo>
                <a:lnTo>
                  <a:pt x="12191998" y="0"/>
                </a:lnTo>
                <a:lnTo>
                  <a:pt x="12191998" y="1450073"/>
                </a:lnTo>
                <a:lnTo>
                  <a:pt x="0" y="1450073"/>
                </a:lnTo>
                <a:close/>
              </a:path>
            </a:pathLst>
          </a:custGeom>
        </p:spPr>
      </p:pic>
      <p:pic>
        <p:nvPicPr>
          <p:cNvPr id="8" name="Graphic 7">
            <a:extLst>
              <a:ext uri="{FF2B5EF4-FFF2-40B4-BE49-F238E27FC236}">
                <a16:creationId xmlns:a16="http://schemas.microsoft.com/office/drawing/2014/main" id="{944FE80C-912B-E59A-59B7-499AE9B1574F}"/>
              </a:ext>
            </a:extLst>
          </p:cNvPr>
          <p:cNvPicPr>
            <a:picLocks noChangeAspect="1"/>
          </p:cNvPicPr>
          <p:nvPr userDrawn="1"/>
        </p:nvPicPr>
        <p:blipFill rotWithShape="1">
          <a:blip>
            <a:alphaModFix amt="40000"/>
            <a:extLst>
              <a:ext uri="{96DAC541-7B7A-43D3-8B79-37D633B846F1}">
                <asvg:svgBlip xmlns:asvg="http://schemas.microsoft.com/office/drawing/2016/SVG/main" r:embed="rId4"/>
              </a:ext>
            </a:extLst>
          </a:blip>
          <a:srcRect l="6728" t="15844" r="2559" b="24788"/>
          <a:stretch/>
        </p:blipFill>
        <p:spPr>
          <a:xfrm flipH="1">
            <a:off x="0" y="3027530"/>
            <a:ext cx="10014301" cy="3830470"/>
          </a:xfrm>
          <a:prstGeom prst="rect">
            <a:avLst/>
          </a:prstGeom>
        </p:spPr>
      </p:pic>
      <p:sp>
        <p:nvSpPr>
          <p:cNvPr id="9" name="Freeform: Shape 8">
            <a:extLst>
              <a:ext uri="{FF2B5EF4-FFF2-40B4-BE49-F238E27FC236}">
                <a16:creationId xmlns:a16="http://schemas.microsoft.com/office/drawing/2014/main" id="{F36A0744-854D-23E0-AF91-837BCA970C8D}"/>
              </a:ext>
            </a:extLst>
          </p:cNvPr>
          <p:cNvSpPr/>
          <p:nvPr userDrawn="1"/>
        </p:nvSpPr>
        <p:spPr bwMode="auto">
          <a:xfrm>
            <a:off x="508424" y="1262740"/>
            <a:ext cx="11683574" cy="4985660"/>
          </a:xfrm>
          <a:custGeom>
            <a:avLst/>
            <a:gdLst>
              <a:gd name="connsiteX0" fmla="*/ 183273 w 11683574"/>
              <a:gd name="connsiteY0" fmla="*/ 0 h 4985660"/>
              <a:gd name="connsiteX1" fmla="*/ 263811 w 11683574"/>
              <a:gd name="connsiteY1" fmla="*/ 0 h 4985660"/>
              <a:gd name="connsiteX2" fmla="*/ 11603036 w 11683574"/>
              <a:gd name="connsiteY2" fmla="*/ 0 h 4985660"/>
              <a:gd name="connsiteX3" fmla="*/ 11683574 w 11683574"/>
              <a:gd name="connsiteY3" fmla="*/ 0 h 4985660"/>
              <a:gd name="connsiteX4" fmla="*/ 11683574 w 11683574"/>
              <a:gd name="connsiteY4" fmla="*/ 141388 h 4985660"/>
              <a:gd name="connsiteX5" fmla="*/ 11603036 w 11683574"/>
              <a:gd name="connsiteY5" fmla="*/ 141388 h 4985660"/>
              <a:gd name="connsiteX6" fmla="*/ 9294388 w 11683574"/>
              <a:gd name="connsiteY6" fmla="*/ 141388 h 4985660"/>
              <a:gd name="connsiteX7" fmla="*/ 6942946 w 11683574"/>
              <a:gd name="connsiteY7" fmla="*/ 2492830 h 4985660"/>
              <a:gd name="connsiteX8" fmla="*/ 9294388 w 11683574"/>
              <a:gd name="connsiteY8" fmla="*/ 4844272 h 4985660"/>
              <a:gd name="connsiteX9" fmla="*/ 11603036 w 11683574"/>
              <a:gd name="connsiteY9" fmla="*/ 4844272 h 4985660"/>
              <a:gd name="connsiteX10" fmla="*/ 11683574 w 11683574"/>
              <a:gd name="connsiteY10" fmla="*/ 4844272 h 4985660"/>
              <a:gd name="connsiteX11" fmla="*/ 11683574 w 11683574"/>
              <a:gd name="connsiteY11" fmla="*/ 4985660 h 4985660"/>
              <a:gd name="connsiteX12" fmla="*/ 11603036 w 11683574"/>
              <a:gd name="connsiteY12" fmla="*/ 4985660 h 4985660"/>
              <a:gd name="connsiteX13" fmla="*/ 263811 w 11683574"/>
              <a:gd name="connsiteY13" fmla="*/ 4985660 h 4985660"/>
              <a:gd name="connsiteX14" fmla="*/ 183273 w 11683574"/>
              <a:gd name="connsiteY14" fmla="*/ 4985660 h 4985660"/>
              <a:gd name="connsiteX15" fmla="*/ 0 w 11683574"/>
              <a:gd name="connsiteY15" fmla="*/ 4802387 h 4985660"/>
              <a:gd name="connsiteX16" fmla="*/ 0 w 11683574"/>
              <a:gd name="connsiteY16" fmla="*/ 183273 h 4985660"/>
              <a:gd name="connsiteX17" fmla="*/ 183273 w 11683574"/>
              <a:gd name="connsiteY17" fmla="*/ 0 h 4985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83574" h="4985660">
                <a:moveTo>
                  <a:pt x="183273" y="0"/>
                </a:moveTo>
                <a:lnTo>
                  <a:pt x="263811" y="0"/>
                </a:lnTo>
                <a:lnTo>
                  <a:pt x="11603036" y="0"/>
                </a:lnTo>
                <a:lnTo>
                  <a:pt x="11683574" y="0"/>
                </a:lnTo>
                <a:lnTo>
                  <a:pt x="11683574" y="141388"/>
                </a:lnTo>
                <a:lnTo>
                  <a:pt x="11603036" y="141388"/>
                </a:lnTo>
                <a:lnTo>
                  <a:pt x="9294388" y="141388"/>
                </a:lnTo>
                <a:cubicBezTo>
                  <a:pt x="7995722" y="141388"/>
                  <a:pt x="6942946" y="1194164"/>
                  <a:pt x="6942946" y="2492830"/>
                </a:cubicBezTo>
                <a:cubicBezTo>
                  <a:pt x="6942946" y="3791496"/>
                  <a:pt x="7995722" y="4844272"/>
                  <a:pt x="9294388" y="4844272"/>
                </a:cubicBezTo>
                <a:lnTo>
                  <a:pt x="11603036" y="4844272"/>
                </a:lnTo>
                <a:lnTo>
                  <a:pt x="11683574" y="4844272"/>
                </a:lnTo>
                <a:lnTo>
                  <a:pt x="11683574" y="4985660"/>
                </a:lnTo>
                <a:lnTo>
                  <a:pt x="11603036" y="4985660"/>
                </a:lnTo>
                <a:lnTo>
                  <a:pt x="263811" y="4985660"/>
                </a:lnTo>
                <a:lnTo>
                  <a:pt x="183273" y="4985660"/>
                </a:lnTo>
                <a:cubicBezTo>
                  <a:pt x="82054" y="4985660"/>
                  <a:pt x="0" y="4903606"/>
                  <a:pt x="0" y="4802387"/>
                </a:cubicBezTo>
                <a:lnTo>
                  <a:pt x="0" y="183273"/>
                </a:lnTo>
                <a:cubicBezTo>
                  <a:pt x="0" y="82054"/>
                  <a:pt x="82054" y="0"/>
                  <a:pt x="183273" y="0"/>
                </a:cubicBezTo>
                <a:close/>
              </a:path>
            </a:pathLst>
          </a:custGeom>
          <a:solidFill>
            <a:srgbClr val="FFFFFF"/>
          </a:solidFill>
          <a:ln w="3175" cap="flat">
            <a:noFill/>
            <a:prstDash val="solid"/>
            <a:miter/>
          </a:ln>
          <a:effectLst>
            <a:outerShdw blurRad="368300" dist="25400" dir="2700000" algn="tl" rotWithShape="0">
              <a:schemeClr val="accent3">
                <a:alpha val="15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12" name="Freeform: Shape 11">
            <a:extLst>
              <a:ext uri="{FF2B5EF4-FFF2-40B4-BE49-F238E27FC236}">
                <a16:creationId xmlns:a16="http://schemas.microsoft.com/office/drawing/2014/main" id="{534D8B1E-013C-B0AA-A81F-F6C98D4D0251}"/>
              </a:ext>
            </a:extLst>
          </p:cNvPr>
          <p:cNvSpPr>
            <a:spLocks noChangeAspect="1"/>
          </p:cNvSpPr>
          <p:nvPr userDrawn="1"/>
        </p:nvSpPr>
        <p:spPr>
          <a:xfrm>
            <a:off x="380462" y="1417220"/>
            <a:ext cx="6463564" cy="546233"/>
          </a:xfrm>
          <a:custGeom>
            <a:avLst/>
            <a:gdLst>
              <a:gd name="connsiteX0" fmla="*/ 0 w 6341741"/>
              <a:gd name="connsiteY0" fmla="*/ 0 h 438092"/>
              <a:gd name="connsiteX1" fmla="*/ 101893 w 6341741"/>
              <a:gd name="connsiteY1" fmla="*/ 0 h 438092"/>
              <a:gd name="connsiteX2" fmla="*/ 3348577 w 6341741"/>
              <a:gd name="connsiteY2" fmla="*/ 0 h 438092"/>
              <a:gd name="connsiteX3" fmla="*/ 3370473 w 6341741"/>
              <a:gd name="connsiteY3" fmla="*/ 0 h 438092"/>
              <a:gd name="connsiteX4" fmla="*/ 3450470 w 6341741"/>
              <a:gd name="connsiteY4" fmla="*/ 0 h 438092"/>
              <a:gd name="connsiteX5" fmla="*/ 3472366 w 6341741"/>
              <a:gd name="connsiteY5" fmla="*/ 0 h 438092"/>
              <a:gd name="connsiteX6" fmla="*/ 3657073 w 6341741"/>
              <a:gd name="connsiteY6" fmla="*/ 0 h 438092"/>
              <a:gd name="connsiteX7" fmla="*/ 3758966 w 6341741"/>
              <a:gd name="connsiteY7" fmla="*/ 0 h 438092"/>
              <a:gd name="connsiteX8" fmla="*/ 3768936 w 6341741"/>
              <a:gd name="connsiteY8" fmla="*/ 0 h 438092"/>
              <a:gd name="connsiteX9" fmla="*/ 3870829 w 6341741"/>
              <a:gd name="connsiteY9" fmla="*/ 0 h 438092"/>
              <a:gd name="connsiteX10" fmla="*/ 4082297 w 6341741"/>
              <a:gd name="connsiteY10" fmla="*/ 0 h 438092"/>
              <a:gd name="connsiteX11" fmla="*/ 4184190 w 6341741"/>
              <a:gd name="connsiteY11" fmla="*/ 0 h 438092"/>
              <a:gd name="connsiteX12" fmla="*/ 4884385 w 6341741"/>
              <a:gd name="connsiteY12" fmla="*/ 0 h 438092"/>
              <a:gd name="connsiteX13" fmla="*/ 4986278 w 6341741"/>
              <a:gd name="connsiteY13" fmla="*/ 0 h 438092"/>
              <a:gd name="connsiteX14" fmla="*/ 5357834 w 6341741"/>
              <a:gd name="connsiteY14" fmla="*/ 0 h 438092"/>
              <a:gd name="connsiteX15" fmla="*/ 5379730 w 6341741"/>
              <a:gd name="connsiteY15" fmla="*/ 0 h 438092"/>
              <a:gd name="connsiteX16" fmla="*/ 5459727 w 6341741"/>
              <a:gd name="connsiteY16" fmla="*/ 0 h 438092"/>
              <a:gd name="connsiteX17" fmla="*/ 5481623 w 6341741"/>
              <a:gd name="connsiteY17" fmla="*/ 0 h 438092"/>
              <a:gd name="connsiteX18" fmla="*/ 6091554 w 6341741"/>
              <a:gd name="connsiteY18" fmla="*/ 0 h 438092"/>
              <a:gd name="connsiteX19" fmla="*/ 6193447 w 6341741"/>
              <a:gd name="connsiteY19" fmla="*/ 0 h 438092"/>
              <a:gd name="connsiteX20" fmla="*/ 6260024 w 6341741"/>
              <a:gd name="connsiteY20" fmla="*/ 58378 h 438092"/>
              <a:gd name="connsiteX21" fmla="*/ 6337019 w 6341741"/>
              <a:gd name="connsiteY21" fmla="*/ 315138 h 438092"/>
              <a:gd name="connsiteX22" fmla="*/ 6270443 w 6341741"/>
              <a:gd name="connsiteY22" fmla="*/ 438092 h 438092"/>
              <a:gd name="connsiteX23" fmla="*/ 6168550 w 6341741"/>
              <a:gd name="connsiteY23" fmla="*/ 438092 h 438092"/>
              <a:gd name="connsiteX24" fmla="*/ 5481623 w 6341741"/>
              <a:gd name="connsiteY24" fmla="*/ 438092 h 438092"/>
              <a:gd name="connsiteX25" fmla="*/ 5459727 w 6341741"/>
              <a:gd name="connsiteY25" fmla="*/ 438092 h 438092"/>
              <a:gd name="connsiteX26" fmla="*/ 5379730 w 6341741"/>
              <a:gd name="connsiteY26" fmla="*/ 438092 h 438092"/>
              <a:gd name="connsiteX27" fmla="*/ 5357834 w 6341741"/>
              <a:gd name="connsiteY27" fmla="*/ 438092 h 438092"/>
              <a:gd name="connsiteX28" fmla="*/ 4986278 w 6341741"/>
              <a:gd name="connsiteY28" fmla="*/ 438092 h 438092"/>
              <a:gd name="connsiteX29" fmla="*/ 4884385 w 6341741"/>
              <a:gd name="connsiteY29" fmla="*/ 438092 h 438092"/>
              <a:gd name="connsiteX30" fmla="*/ 4261186 w 6341741"/>
              <a:gd name="connsiteY30" fmla="*/ 438092 h 438092"/>
              <a:gd name="connsiteX31" fmla="*/ 4159293 w 6341741"/>
              <a:gd name="connsiteY31" fmla="*/ 438092 h 438092"/>
              <a:gd name="connsiteX32" fmla="*/ 3939345 w 6341741"/>
              <a:gd name="connsiteY32" fmla="*/ 438092 h 438092"/>
              <a:gd name="connsiteX33" fmla="*/ 3870829 w 6341741"/>
              <a:gd name="connsiteY33" fmla="*/ 438092 h 438092"/>
              <a:gd name="connsiteX34" fmla="*/ 3837452 w 6341741"/>
              <a:gd name="connsiteY34" fmla="*/ 438092 h 438092"/>
              <a:gd name="connsiteX35" fmla="*/ 3768936 w 6341741"/>
              <a:gd name="connsiteY35" fmla="*/ 438092 h 438092"/>
              <a:gd name="connsiteX36" fmla="*/ 3472366 w 6341741"/>
              <a:gd name="connsiteY36" fmla="*/ 438092 h 438092"/>
              <a:gd name="connsiteX37" fmla="*/ 3450470 w 6341741"/>
              <a:gd name="connsiteY37" fmla="*/ 438092 h 438092"/>
              <a:gd name="connsiteX38" fmla="*/ 3370473 w 6341741"/>
              <a:gd name="connsiteY38" fmla="*/ 438092 h 438092"/>
              <a:gd name="connsiteX39" fmla="*/ 3348577 w 6341741"/>
              <a:gd name="connsiteY39" fmla="*/ 438092 h 438092"/>
              <a:gd name="connsiteX40" fmla="*/ 282272 w 6341741"/>
              <a:gd name="connsiteY40" fmla="*/ 438092 h 438092"/>
              <a:gd name="connsiteX41" fmla="*/ 180379 w 6341741"/>
              <a:gd name="connsiteY41" fmla="*/ 438092 h 438092"/>
              <a:gd name="connsiteX42" fmla="*/ 113802 w 6341741"/>
              <a:gd name="connsiteY42" fmla="*/ 379714 h 438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6341741" h="438092">
                <a:moveTo>
                  <a:pt x="0" y="0"/>
                </a:moveTo>
                <a:lnTo>
                  <a:pt x="101893" y="0"/>
                </a:lnTo>
                <a:lnTo>
                  <a:pt x="3348577" y="0"/>
                </a:lnTo>
                <a:lnTo>
                  <a:pt x="3370473" y="0"/>
                </a:lnTo>
                <a:lnTo>
                  <a:pt x="3450470" y="0"/>
                </a:lnTo>
                <a:lnTo>
                  <a:pt x="3472366" y="0"/>
                </a:lnTo>
                <a:lnTo>
                  <a:pt x="3657073" y="0"/>
                </a:lnTo>
                <a:lnTo>
                  <a:pt x="3758966" y="0"/>
                </a:lnTo>
                <a:lnTo>
                  <a:pt x="3768936" y="0"/>
                </a:lnTo>
                <a:lnTo>
                  <a:pt x="3870829" y="0"/>
                </a:lnTo>
                <a:lnTo>
                  <a:pt x="4082297" y="0"/>
                </a:lnTo>
                <a:lnTo>
                  <a:pt x="4184190" y="0"/>
                </a:lnTo>
                <a:lnTo>
                  <a:pt x="4884385" y="0"/>
                </a:lnTo>
                <a:lnTo>
                  <a:pt x="4986278" y="0"/>
                </a:lnTo>
                <a:lnTo>
                  <a:pt x="5357834" y="0"/>
                </a:lnTo>
                <a:lnTo>
                  <a:pt x="5379730" y="0"/>
                </a:lnTo>
                <a:lnTo>
                  <a:pt x="5459727" y="0"/>
                </a:lnTo>
                <a:lnTo>
                  <a:pt x="5481623" y="0"/>
                </a:lnTo>
                <a:lnTo>
                  <a:pt x="6091554" y="0"/>
                </a:lnTo>
                <a:lnTo>
                  <a:pt x="6193447" y="0"/>
                </a:lnTo>
                <a:cubicBezTo>
                  <a:pt x="6222946" y="0"/>
                  <a:pt x="6249468" y="23248"/>
                  <a:pt x="6260024" y="58378"/>
                </a:cubicBezTo>
                <a:lnTo>
                  <a:pt x="6337019" y="315138"/>
                </a:lnTo>
                <a:cubicBezTo>
                  <a:pt x="6354746" y="374549"/>
                  <a:pt x="6320375" y="438092"/>
                  <a:pt x="6270443" y="438092"/>
                </a:cubicBezTo>
                <a:lnTo>
                  <a:pt x="6168550" y="438092"/>
                </a:lnTo>
                <a:lnTo>
                  <a:pt x="5481623" y="438092"/>
                </a:lnTo>
                <a:lnTo>
                  <a:pt x="5459727" y="438092"/>
                </a:lnTo>
                <a:lnTo>
                  <a:pt x="5379730" y="438092"/>
                </a:lnTo>
                <a:lnTo>
                  <a:pt x="5357834" y="438092"/>
                </a:lnTo>
                <a:lnTo>
                  <a:pt x="4986278" y="438092"/>
                </a:lnTo>
                <a:lnTo>
                  <a:pt x="4884385" y="438092"/>
                </a:lnTo>
                <a:lnTo>
                  <a:pt x="4261186" y="438092"/>
                </a:lnTo>
                <a:lnTo>
                  <a:pt x="4159293" y="438092"/>
                </a:lnTo>
                <a:lnTo>
                  <a:pt x="3939345" y="438092"/>
                </a:lnTo>
                <a:lnTo>
                  <a:pt x="3870829" y="438092"/>
                </a:lnTo>
                <a:lnTo>
                  <a:pt x="3837452" y="438092"/>
                </a:lnTo>
                <a:lnTo>
                  <a:pt x="3768936" y="438092"/>
                </a:lnTo>
                <a:lnTo>
                  <a:pt x="3472366" y="438092"/>
                </a:lnTo>
                <a:lnTo>
                  <a:pt x="3450470" y="438092"/>
                </a:lnTo>
                <a:lnTo>
                  <a:pt x="3370473" y="438092"/>
                </a:lnTo>
                <a:lnTo>
                  <a:pt x="3348577" y="438092"/>
                </a:lnTo>
                <a:lnTo>
                  <a:pt x="282272" y="438092"/>
                </a:lnTo>
                <a:lnTo>
                  <a:pt x="180379" y="438092"/>
                </a:lnTo>
                <a:cubicBezTo>
                  <a:pt x="150880" y="438092"/>
                  <a:pt x="124358" y="414844"/>
                  <a:pt x="113802" y="379714"/>
                </a:cubicBezTo>
                <a:close/>
              </a:path>
            </a:pathLst>
          </a:custGeom>
          <a:gradFill flip="none" rotWithShape="1">
            <a:gsLst>
              <a:gs pos="27000">
                <a:schemeClr val="accent3"/>
              </a:gs>
              <a:gs pos="0">
                <a:schemeClr val="accent3"/>
              </a:gs>
              <a:gs pos="100000">
                <a:srgbClr val="50E6FF">
                  <a:lumMod val="89000"/>
                </a:srgb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0" tIns="146304" rIns="182880" bIns="146304" numCol="1" spcCol="0" rtlCol="0" fromWordArt="0" anchor="ctr" anchorCtr="0" forceAA="0" compatLnSpc="1">
            <a:prstTxWarp prst="textNoShape">
              <a:avLst/>
            </a:prstTxWarp>
            <a:noAutofit/>
          </a:bodyPr>
          <a:lstStyle/>
          <a:p>
            <a:pPr defTabSz="932472" fontAlgn="base">
              <a:spcBef>
                <a:spcPct val="0"/>
              </a:spcBef>
              <a:spcAft>
                <a:spcPct val="0"/>
              </a:spcAft>
            </a:pPr>
            <a:endParaRPr lang="en-US" b="1">
              <a:solidFill>
                <a:schemeClr val="bg1"/>
              </a:solidFill>
              <a:latin typeface="+mj-lt"/>
              <a:cs typeface="Segoe Sans Text Light" pitchFamily="2" charset="0"/>
            </a:endParaRPr>
          </a:p>
        </p:txBody>
      </p:sp>
      <p:sp>
        <p:nvSpPr>
          <p:cNvPr id="14" name="Rectangle: Rounded Corners 13">
            <a:extLst>
              <a:ext uri="{FF2B5EF4-FFF2-40B4-BE49-F238E27FC236}">
                <a16:creationId xmlns:a16="http://schemas.microsoft.com/office/drawing/2014/main" id="{446D5BC2-7BC6-2B1D-8D40-6978B85C8562}"/>
              </a:ext>
            </a:extLst>
          </p:cNvPr>
          <p:cNvSpPr/>
          <p:nvPr userDrawn="1"/>
        </p:nvSpPr>
        <p:spPr bwMode="auto">
          <a:xfrm>
            <a:off x="3743270" y="2205379"/>
            <a:ext cx="51260" cy="3840480"/>
          </a:xfrm>
          <a:prstGeom prst="roundRect">
            <a:avLst>
              <a:gd name="adj" fmla="val 50000"/>
            </a:avLst>
          </a:prstGeom>
          <a:solidFill>
            <a:schemeClr val="accent1">
              <a:lumMod val="20000"/>
              <a:lumOff val="80000"/>
              <a:alpha val="42000"/>
            </a:schemeClr>
          </a:solidFill>
          <a:ln w="6350">
            <a:solidFill>
              <a:schemeClr val="accent1">
                <a:lumMod val="20000"/>
                <a:lumOff val="8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IN" sz="2000" err="1">
              <a:solidFill>
                <a:srgbClr val="FFFFFF"/>
              </a:solidFill>
              <a:ea typeface="Segoe UI" pitchFamily="34" charset="0"/>
              <a:cs typeface="Segoe UI" pitchFamily="34" charset="0"/>
            </a:endParaRPr>
          </a:p>
        </p:txBody>
      </p:sp>
      <p:sp>
        <p:nvSpPr>
          <p:cNvPr id="16" name="Oval 15">
            <a:extLst>
              <a:ext uri="{FF2B5EF4-FFF2-40B4-BE49-F238E27FC236}">
                <a16:creationId xmlns:a16="http://schemas.microsoft.com/office/drawing/2014/main" id="{AFB44C65-83E2-11B5-309D-0B3A51D40084}"/>
              </a:ext>
              <a:ext uri="{C183D7F6-B498-43B3-948B-1728B52AA6E4}">
                <adec:decorative xmlns:adec="http://schemas.microsoft.com/office/drawing/2017/decorative" val="1"/>
              </a:ext>
            </a:extLst>
          </p:cNvPr>
          <p:cNvSpPr>
            <a:spLocks noChangeAspect="1"/>
          </p:cNvSpPr>
          <p:nvPr/>
        </p:nvSpPr>
        <p:spPr bwMode="auto">
          <a:xfrm>
            <a:off x="750525" y="2205379"/>
            <a:ext cx="479150" cy="479150"/>
          </a:xfrm>
          <a:prstGeom prst="ellipse">
            <a:avLst/>
          </a:prstGeom>
          <a:solidFill>
            <a:schemeClr val="bg1"/>
          </a:solidFill>
          <a:ln>
            <a:solidFill>
              <a:schemeClr val="accent3">
                <a:lumMod val="75000"/>
              </a:schemeClr>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14460"/>
            <a:endParaRPr lang="en-US" sz="1600" b="1" err="1">
              <a:solidFill>
                <a:schemeClr val="tx1"/>
              </a:solidFill>
              <a:cs typeface="Segoe UI Semibold" panose="020B0702040204020203" pitchFamily="34" charset="0"/>
            </a:endParaRPr>
          </a:p>
        </p:txBody>
      </p:sp>
      <p:sp>
        <p:nvSpPr>
          <p:cNvPr id="19" name="Oval 18">
            <a:extLst>
              <a:ext uri="{FF2B5EF4-FFF2-40B4-BE49-F238E27FC236}">
                <a16:creationId xmlns:a16="http://schemas.microsoft.com/office/drawing/2014/main" id="{551A994E-E11D-DC2F-04DF-7A27327B700C}"/>
              </a:ext>
              <a:ext uri="{C183D7F6-B498-43B3-948B-1728B52AA6E4}">
                <adec:decorative xmlns:adec="http://schemas.microsoft.com/office/drawing/2017/decorative" val="1"/>
              </a:ext>
            </a:extLst>
          </p:cNvPr>
          <p:cNvSpPr>
            <a:spLocks noChangeAspect="1"/>
          </p:cNvSpPr>
          <p:nvPr/>
        </p:nvSpPr>
        <p:spPr bwMode="auto">
          <a:xfrm>
            <a:off x="4085837" y="2205379"/>
            <a:ext cx="479150" cy="479150"/>
          </a:xfrm>
          <a:prstGeom prst="ellipse">
            <a:avLst/>
          </a:prstGeom>
          <a:solidFill>
            <a:schemeClr val="bg1"/>
          </a:solidFill>
          <a:ln>
            <a:solidFill>
              <a:schemeClr val="accent3">
                <a:lumMod val="75000"/>
              </a:schemeClr>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14460"/>
            <a:endParaRPr lang="en-US" sz="1600" b="1" err="1">
              <a:solidFill>
                <a:schemeClr val="tx1"/>
              </a:solidFill>
              <a:cs typeface="Segoe UI Semibold" panose="020B0702040204020203" pitchFamily="34" charset="0"/>
            </a:endParaRPr>
          </a:p>
        </p:txBody>
      </p:sp>
      <p:sp>
        <p:nvSpPr>
          <p:cNvPr id="23" name="Rectangle: Top Corners Rounded 22">
            <a:extLst>
              <a:ext uri="{FF2B5EF4-FFF2-40B4-BE49-F238E27FC236}">
                <a16:creationId xmlns:a16="http://schemas.microsoft.com/office/drawing/2014/main" id="{63EAD8C8-F907-A8F3-1D03-9908B8F005F2}"/>
              </a:ext>
            </a:extLst>
          </p:cNvPr>
          <p:cNvSpPr/>
          <p:nvPr userDrawn="1"/>
        </p:nvSpPr>
        <p:spPr bwMode="auto">
          <a:xfrm rot="5400000" flipH="1" flipV="1">
            <a:off x="7725539" y="1472885"/>
            <a:ext cx="4367548" cy="4565369"/>
          </a:xfrm>
          <a:prstGeom prst="round2SameRect">
            <a:avLst>
              <a:gd name="adj1" fmla="val 50000"/>
              <a:gd name="adj2" fmla="val 0"/>
            </a:avLst>
          </a:prstGeom>
          <a:solidFill>
            <a:schemeClr val="bg1">
              <a:lumMod val="95000"/>
            </a:schemeClr>
          </a:solidFill>
          <a:ln>
            <a:noFill/>
            <a:headEnd type="none" w="med" len="med"/>
            <a:tailEnd type="none" w="med" len="med"/>
          </a:ln>
          <a:effectLst>
            <a:outerShdw blurRad="63500" dist="38100" algn="l" rotWithShape="0">
              <a:prstClr val="black">
                <a:alpha val="19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4" name="Rectangle: Top Corners Rounded 23">
            <a:extLst>
              <a:ext uri="{FF2B5EF4-FFF2-40B4-BE49-F238E27FC236}">
                <a16:creationId xmlns:a16="http://schemas.microsoft.com/office/drawing/2014/main" id="{2248476B-D180-5198-5408-BEBEA8CBBECF}"/>
              </a:ext>
            </a:extLst>
          </p:cNvPr>
          <p:cNvSpPr/>
          <p:nvPr userDrawn="1"/>
        </p:nvSpPr>
        <p:spPr bwMode="auto">
          <a:xfrm rot="16200000" flipH="1">
            <a:off x="9941775" y="3712764"/>
            <a:ext cx="4414844" cy="85611"/>
          </a:xfrm>
          <a:prstGeom prst="round2SameRect">
            <a:avLst>
              <a:gd name="adj1" fmla="val 50000"/>
              <a:gd name="adj2" fmla="val 0"/>
            </a:avLst>
          </a:prstGeom>
          <a:solidFill>
            <a:schemeClr val="bg1"/>
          </a:solidFill>
          <a:ln>
            <a:noFill/>
            <a:headEnd type="none" w="med" len="med"/>
            <a:tailEnd type="none" w="med" len="med"/>
          </a:ln>
          <a:effectLst>
            <a:outerShdw blurRad="63500" sx="102000" sy="102000" algn="ctr"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sp>
        <p:nvSpPr>
          <p:cNvPr id="25" name="Oval 24">
            <a:extLst>
              <a:ext uri="{FF2B5EF4-FFF2-40B4-BE49-F238E27FC236}">
                <a16:creationId xmlns:a16="http://schemas.microsoft.com/office/drawing/2014/main" id="{809758F7-A6AC-D53A-4F29-073208BA817F}"/>
              </a:ext>
              <a:ext uri="{C183D7F6-B498-43B3-948B-1728B52AA6E4}">
                <adec:decorative xmlns:adec="http://schemas.microsoft.com/office/drawing/2017/decorative" val="1"/>
              </a:ext>
            </a:extLst>
          </p:cNvPr>
          <p:cNvSpPr>
            <a:spLocks noChangeAspect="1"/>
          </p:cNvSpPr>
          <p:nvPr userDrawn="1"/>
        </p:nvSpPr>
        <p:spPr bwMode="auto">
          <a:xfrm flipH="1">
            <a:off x="7894999" y="1837035"/>
            <a:ext cx="3837083" cy="3837083"/>
          </a:xfrm>
          <a:prstGeom prst="ellipse">
            <a:avLst/>
          </a:prstGeom>
          <a:solidFill>
            <a:schemeClr val="bg1"/>
          </a:solidFill>
          <a:ln>
            <a:solidFill>
              <a:schemeClr val="accent3">
                <a:lumMod val="75000"/>
              </a:schemeClr>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14460"/>
            <a:endParaRPr lang="en-US" sz="2000" b="1">
              <a:solidFill>
                <a:schemeClr val="accent3"/>
              </a:solidFill>
              <a:cs typeface="Segoe UI Semibold" panose="020B0702040204020203" pitchFamily="34" charset="0"/>
            </a:endParaRPr>
          </a:p>
        </p:txBody>
      </p:sp>
      <p:cxnSp>
        <p:nvCxnSpPr>
          <p:cNvPr id="27" name="Straight Connector 26">
            <a:extLst>
              <a:ext uri="{FF2B5EF4-FFF2-40B4-BE49-F238E27FC236}">
                <a16:creationId xmlns:a16="http://schemas.microsoft.com/office/drawing/2014/main" id="{765EC83C-4A2D-3675-2D79-1AE2BF9AA61A}"/>
              </a:ext>
            </a:extLst>
          </p:cNvPr>
          <p:cNvCxnSpPr>
            <a:cxnSpLocks/>
          </p:cNvCxnSpPr>
          <p:nvPr userDrawn="1"/>
        </p:nvCxnSpPr>
        <p:spPr>
          <a:xfrm flipH="1">
            <a:off x="0" y="1217021"/>
            <a:ext cx="12192000" cy="0"/>
          </a:xfrm>
          <a:prstGeom prst="line">
            <a:avLst/>
          </a:prstGeom>
          <a:ln w="3175">
            <a:gradFill flip="none" rotWithShape="1">
              <a:gsLst>
                <a:gs pos="0">
                  <a:schemeClr val="bg1"/>
                </a:gs>
                <a:gs pos="100000">
                  <a:schemeClr val="accent3">
                    <a:lumMod val="40000"/>
                    <a:lumOff val="60000"/>
                  </a:schemeClr>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8" name="Text Placeholder 43">
            <a:extLst>
              <a:ext uri="{FF2B5EF4-FFF2-40B4-BE49-F238E27FC236}">
                <a16:creationId xmlns:a16="http://schemas.microsoft.com/office/drawing/2014/main" id="{E6779CD8-2514-2A5B-4502-5C5595FC9E3E}"/>
              </a:ext>
            </a:extLst>
          </p:cNvPr>
          <p:cNvSpPr>
            <a:spLocks noGrp="1"/>
          </p:cNvSpPr>
          <p:nvPr>
            <p:ph type="body" sz="quarter" idx="11" hasCustomPrompt="1"/>
          </p:nvPr>
        </p:nvSpPr>
        <p:spPr>
          <a:xfrm>
            <a:off x="724867" y="1505670"/>
            <a:ext cx="5777534" cy="369332"/>
          </a:xfrm>
        </p:spPr>
        <p:txBody>
          <a:bodyPr wrap="square" anchor="ctr">
            <a:spAutoFit/>
          </a:bodyPr>
          <a:lstStyle>
            <a:lvl1pPr marL="0" indent="0" algn="l">
              <a:buNone/>
              <a:defRPr sz="2400">
                <a:solidFill>
                  <a:schemeClr val="bg1"/>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GB"/>
              <a:t>Click to add text</a:t>
            </a:r>
          </a:p>
        </p:txBody>
      </p:sp>
      <p:sp>
        <p:nvSpPr>
          <p:cNvPr id="29" name="Text Placeholder 43">
            <a:extLst>
              <a:ext uri="{FF2B5EF4-FFF2-40B4-BE49-F238E27FC236}">
                <a16:creationId xmlns:a16="http://schemas.microsoft.com/office/drawing/2014/main" id="{A917E5FF-799B-C0D2-DA6C-E93CCFEFB6CF}"/>
              </a:ext>
            </a:extLst>
          </p:cNvPr>
          <p:cNvSpPr>
            <a:spLocks noGrp="1"/>
          </p:cNvSpPr>
          <p:nvPr>
            <p:ph type="body" sz="quarter" idx="12" hasCustomPrompt="1"/>
          </p:nvPr>
        </p:nvSpPr>
        <p:spPr>
          <a:xfrm>
            <a:off x="1359905" y="2306454"/>
            <a:ext cx="2273883" cy="276999"/>
          </a:xfrm>
        </p:spPr>
        <p:txBody>
          <a:bodyPr wrap="square" anchor="t">
            <a:spAutoFit/>
          </a:bodyPr>
          <a:lstStyle>
            <a:lvl1pPr marL="0" indent="0" algn="l">
              <a:buNone/>
              <a:defRPr sz="1800">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GB"/>
              <a:t>Click to add text</a:t>
            </a:r>
          </a:p>
        </p:txBody>
      </p:sp>
      <p:sp>
        <p:nvSpPr>
          <p:cNvPr id="30" name="Text Placeholder 43">
            <a:extLst>
              <a:ext uri="{FF2B5EF4-FFF2-40B4-BE49-F238E27FC236}">
                <a16:creationId xmlns:a16="http://schemas.microsoft.com/office/drawing/2014/main" id="{FA9EF605-18A5-8A68-F473-40B0BAD2EBB1}"/>
              </a:ext>
            </a:extLst>
          </p:cNvPr>
          <p:cNvSpPr>
            <a:spLocks noGrp="1"/>
          </p:cNvSpPr>
          <p:nvPr>
            <p:ph type="body" sz="quarter" idx="13" hasCustomPrompt="1"/>
          </p:nvPr>
        </p:nvSpPr>
        <p:spPr>
          <a:xfrm>
            <a:off x="919369" y="2847093"/>
            <a:ext cx="2776282" cy="1046440"/>
          </a:xfrm>
        </p:spPr>
        <p:txBody>
          <a:bodyPr wrap="square" anchor="t">
            <a:spAutoFit/>
          </a:bodyPr>
          <a:lstStyle>
            <a:lvl1pPr marL="228600" indent="-228600" algn="l">
              <a:spcBef>
                <a:spcPts val="0"/>
              </a:spcBef>
              <a:spcAft>
                <a:spcPts val="1200"/>
              </a:spcAft>
              <a:buSzPct val="100000"/>
              <a:buFont typeface="Arial" panose="020B0604020202020204" pitchFamily="34" charset="0"/>
              <a:buChar char="•"/>
              <a:defRPr sz="1600" b="0">
                <a:solidFill>
                  <a:schemeClr val="tx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GB"/>
              <a:t>Click to add text</a:t>
            </a:r>
          </a:p>
          <a:p>
            <a:pPr marL="228600" marR="0" lvl="0" indent="-228600" algn="l" defTabSz="932742" rtl="0" eaLnBrk="1" fontAlgn="auto" latinLnBrk="0" hangingPunct="1">
              <a:lnSpc>
                <a:spcPct val="100000"/>
              </a:lnSpc>
              <a:spcBef>
                <a:spcPts val="0"/>
              </a:spcBef>
              <a:spcAft>
                <a:spcPts val="1200"/>
              </a:spcAft>
              <a:buClrTx/>
              <a:buSzPct val="100000"/>
              <a:buFont typeface="Arial" panose="020B0604020202020204" pitchFamily="34" charset="0"/>
              <a:buChar char="•"/>
              <a:tabLst/>
              <a:defRPr/>
            </a:pPr>
            <a:r>
              <a:rPr lang="en-GB"/>
              <a:t>Click to add text</a:t>
            </a:r>
          </a:p>
          <a:p>
            <a:pPr marL="228600" marR="0" lvl="0" indent="-228600" algn="l" defTabSz="932742" rtl="0" eaLnBrk="1" fontAlgn="auto" latinLnBrk="0" hangingPunct="1">
              <a:lnSpc>
                <a:spcPct val="100000"/>
              </a:lnSpc>
              <a:spcBef>
                <a:spcPts val="0"/>
              </a:spcBef>
              <a:spcAft>
                <a:spcPts val="1200"/>
              </a:spcAft>
              <a:buClrTx/>
              <a:buSzPct val="100000"/>
              <a:buFont typeface="Arial" panose="020B0604020202020204" pitchFamily="34" charset="0"/>
              <a:buChar char="•"/>
              <a:tabLst/>
              <a:defRPr/>
            </a:pPr>
            <a:r>
              <a:rPr lang="en-GB"/>
              <a:t>Click to add text</a:t>
            </a:r>
          </a:p>
        </p:txBody>
      </p:sp>
      <p:sp>
        <p:nvSpPr>
          <p:cNvPr id="31" name="Text Placeholder 43">
            <a:extLst>
              <a:ext uri="{FF2B5EF4-FFF2-40B4-BE49-F238E27FC236}">
                <a16:creationId xmlns:a16="http://schemas.microsoft.com/office/drawing/2014/main" id="{A6ABA7FA-FCE1-E92C-B5F7-0EDB6FB3CFDC}"/>
              </a:ext>
            </a:extLst>
          </p:cNvPr>
          <p:cNvSpPr>
            <a:spLocks noGrp="1"/>
          </p:cNvSpPr>
          <p:nvPr>
            <p:ph type="body" sz="quarter" idx="14" hasCustomPrompt="1"/>
          </p:nvPr>
        </p:nvSpPr>
        <p:spPr>
          <a:xfrm>
            <a:off x="4254060" y="2847093"/>
            <a:ext cx="2776282" cy="1046440"/>
          </a:xfrm>
        </p:spPr>
        <p:txBody>
          <a:bodyPr wrap="square" anchor="t">
            <a:spAutoFit/>
          </a:bodyPr>
          <a:lstStyle>
            <a:lvl1pPr marL="228600" indent="-228600" algn="l">
              <a:spcBef>
                <a:spcPts val="0"/>
              </a:spcBef>
              <a:spcAft>
                <a:spcPts val="1200"/>
              </a:spcAft>
              <a:buSzPct val="100000"/>
              <a:buFont typeface="Arial" panose="020B0604020202020204" pitchFamily="34" charset="0"/>
              <a:buChar char="•"/>
              <a:defRPr sz="1600" b="0">
                <a:solidFill>
                  <a:schemeClr val="tx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GB"/>
              <a:t>Click to add text</a:t>
            </a:r>
          </a:p>
          <a:p>
            <a:pPr marL="228600" marR="0" lvl="0" indent="-228600" algn="l" defTabSz="932742" rtl="0" eaLnBrk="1" fontAlgn="auto" latinLnBrk="0" hangingPunct="1">
              <a:lnSpc>
                <a:spcPct val="100000"/>
              </a:lnSpc>
              <a:spcBef>
                <a:spcPts val="0"/>
              </a:spcBef>
              <a:spcAft>
                <a:spcPts val="1200"/>
              </a:spcAft>
              <a:buClrTx/>
              <a:buSzPct val="100000"/>
              <a:buFont typeface="Arial" panose="020B0604020202020204" pitchFamily="34" charset="0"/>
              <a:buChar char="•"/>
              <a:tabLst/>
              <a:defRPr/>
            </a:pPr>
            <a:r>
              <a:rPr lang="en-GB"/>
              <a:t>Click to add text</a:t>
            </a:r>
          </a:p>
          <a:p>
            <a:pPr marL="228600" marR="0" lvl="0" indent="-228600" algn="l" defTabSz="932742" rtl="0" eaLnBrk="1" fontAlgn="auto" latinLnBrk="0" hangingPunct="1">
              <a:lnSpc>
                <a:spcPct val="100000"/>
              </a:lnSpc>
              <a:spcBef>
                <a:spcPts val="0"/>
              </a:spcBef>
              <a:spcAft>
                <a:spcPts val="1200"/>
              </a:spcAft>
              <a:buClrTx/>
              <a:buSzPct val="100000"/>
              <a:buFont typeface="Arial" panose="020B0604020202020204" pitchFamily="34" charset="0"/>
              <a:buChar char="•"/>
              <a:tabLst/>
              <a:defRPr/>
            </a:pPr>
            <a:r>
              <a:rPr lang="en-GB"/>
              <a:t>Click to add text</a:t>
            </a:r>
          </a:p>
        </p:txBody>
      </p:sp>
      <p:sp>
        <p:nvSpPr>
          <p:cNvPr id="32" name="Text Placeholder 43">
            <a:extLst>
              <a:ext uri="{FF2B5EF4-FFF2-40B4-BE49-F238E27FC236}">
                <a16:creationId xmlns:a16="http://schemas.microsoft.com/office/drawing/2014/main" id="{BF3FEB0C-436A-5973-26E3-1C903F8DF48E}"/>
              </a:ext>
            </a:extLst>
          </p:cNvPr>
          <p:cNvSpPr>
            <a:spLocks noGrp="1"/>
          </p:cNvSpPr>
          <p:nvPr>
            <p:ph type="body" sz="quarter" idx="15" hasCustomPrompt="1"/>
          </p:nvPr>
        </p:nvSpPr>
        <p:spPr>
          <a:xfrm>
            <a:off x="4696521" y="2306454"/>
            <a:ext cx="2273883" cy="276999"/>
          </a:xfrm>
        </p:spPr>
        <p:txBody>
          <a:bodyPr wrap="square" anchor="t">
            <a:spAutoFit/>
          </a:bodyPr>
          <a:lstStyle>
            <a:lvl1pPr marL="0" indent="0" algn="l">
              <a:buNone/>
              <a:defRPr sz="1800">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GB"/>
              <a:t>Click to add text</a:t>
            </a:r>
          </a:p>
        </p:txBody>
      </p:sp>
    </p:spTree>
    <p:custDataLst>
      <p:tags r:id="rId1"/>
    </p:custDataLst>
    <p:extLst>
      <p:ext uri="{BB962C8B-B14F-4D97-AF65-F5344CB8AC3E}">
        <p14:creationId xmlns:p14="http://schemas.microsoft.com/office/powerpoint/2010/main" val="306092686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Title with ic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vert="horz" wrap="square" lIns="0" tIns="0" rIns="0" bIns="0" rtlCol="0" anchor="t">
            <a:spAutoFit/>
          </a:bodyPr>
          <a:lstStyle>
            <a:lvl1pPr>
              <a:defRPr lang="en-US" spc="0" baseline="0">
                <a:latin typeface="+mj-lt"/>
                <a:cs typeface="Segoe Sans Text" pitchFamily="2" charset="0"/>
              </a:defRPr>
            </a:lvl1pPr>
          </a:lstStyle>
          <a:p>
            <a:pPr lvl="0"/>
            <a:r>
              <a:rPr lang="en-US"/>
              <a:t>Click to edit Master title style</a:t>
            </a:r>
          </a:p>
        </p:txBody>
      </p:sp>
      <p:sp>
        <p:nvSpPr>
          <p:cNvPr id="3" name="Rectangle: Top Corners Rounded 2">
            <a:extLst>
              <a:ext uri="{FF2B5EF4-FFF2-40B4-BE49-F238E27FC236}">
                <a16:creationId xmlns:a16="http://schemas.microsoft.com/office/drawing/2014/main" id="{8A6AE92D-AB8F-AF12-1DED-2C6882961812}"/>
              </a:ext>
            </a:extLst>
          </p:cNvPr>
          <p:cNvSpPr/>
          <p:nvPr userDrawn="1"/>
        </p:nvSpPr>
        <p:spPr bwMode="auto">
          <a:xfrm rot="5400000">
            <a:off x="2954418" y="-1392157"/>
            <a:ext cx="638012" cy="6546849"/>
          </a:xfrm>
          <a:prstGeom prst="round2SameRect">
            <a:avLst>
              <a:gd name="adj1" fmla="val 50000"/>
              <a:gd name="adj2" fmla="val 0"/>
            </a:avLst>
          </a:prstGeom>
          <a:solidFill>
            <a:schemeClr val="accent2">
              <a:lumMod val="10000"/>
              <a:lumOff val="9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cs typeface="Segoe UI" pitchFamily="34" charset="0"/>
            </a:endParaRPr>
          </a:p>
        </p:txBody>
      </p:sp>
      <p:pic>
        <p:nvPicPr>
          <p:cNvPr id="4" name="Graphic 3">
            <a:extLst>
              <a:ext uri="{FF2B5EF4-FFF2-40B4-BE49-F238E27FC236}">
                <a16:creationId xmlns:a16="http://schemas.microsoft.com/office/drawing/2014/main" id="{366EAA13-7DE6-0E2C-E83D-AFB295EEA1B0}"/>
              </a:ext>
            </a:extLst>
          </p:cNvPr>
          <p:cNvPicPr>
            <a:picLocks noChangeAspect="1"/>
          </p:cNvPicPr>
          <p:nvPr userDrawn="1"/>
        </p:nvPicPr>
        <p:blipFill rotWithShape="1">
          <a:blip>
            <a:alphaModFix amt="11000"/>
            <a:extLst>
              <a:ext uri="{96DAC541-7B7A-43D3-8B79-37D633B846F1}">
                <asvg:svgBlip xmlns:asvg="http://schemas.microsoft.com/office/drawing/2016/SVG/main" r:embed="rId3"/>
              </a:ext>
            </a:extLst>
          </a:blip>
          <a:srcRect l="11972" t="15844" r="7803" b="24788"/>
          <a:stretch/>
        </p:blipFill>
        <p:spPr>
          <a:xfrm>
            <a:off x="1" y="1584960"/>
            <a:ext cx="12191999" cy="5273040"/>
          </a:xfrm>
          <a:custGeom>
            <a:avLst/>
            <a:gdLst>
              <a:gd name="connsiteX0" fmla="*/ 0 w 12191999"/>
              <a:gd name="connsiteY0" fmla="*/ 0 h 5273040"/>
              <a:gd name="connsiteX1" fmla="*/ 12191999 w 12191999"/>
              <a:gd name="connsiteY1" fmla="*/ 0 h 5273040"/>
              <a:gd name="connsiteX2" fmla="*/ 12191999 w 12191999"/>
              <a:gd name="connsiteY2" fmla="*/ 5273040 h 5273040"/>
              <a:gd name="connsiteX3" fmla="*/ 0 w 12191999"/>
              <a:gd name="connsiteY3" fmla="*/ 5273040 h 5273040"/>
            </a:gdLst>
            <a:ahLst/>
            <a:cxnLst>
              <a:cxn ang="0">
                <a:pos x="connsiteX0" y="connsiteY0"/>
              </a:cxn>
              <a:cxn ang="0">
                <a:pos x="connsiteX1" y="connsiteY1"/>
              </a:cxn>
              <a:cxn ang="0">
                <a:pos x="connsiteX2" y="connsiteY2"/>
              </a:cxn>
              <a:cxn ang="0">
                <a:pos x="connsiteX3" y="connsiteY3"/>
              </a:cxn>
            </a:cxnLst>
            <a:rect l="l" t="t" r="r" b="b"/>
            <a:pathLst>
              <a:path w="12191999" h="5273040">
                <a:moveTo>
                  <a:pt x="0" y="0"/>
                </a:moveTo>
                <a:lnTo>
                  <a:pt x="12191999" y="0"/>
                </a:lnTo>
                <a:lnTo>
                  <a:pt x="12191999" y="5273040"/>
                </a:lnTo>
                <a:lnTo>
                  <a:pt x="0" y="5273040"/>
                </a:lnTo>
                <a:close/>
              </a:path>
            </a:pathLst>
          </a:custGeom>
        </p:spPr>
      </p:pic>
      <p:sp>
        <p:nvSpPr>
          <p:cNvPr id="5" name="Free-form: Shape 23">
            <a:extLst>
              <a:ext uri="{FF2B5EF4-FFF2-40B4-BE49-F238E27FC236}">
                <a16:creationId xmlns:a16="http://schemas.microsoft.com/office/drawing/2014/main" id="{70678954-7BEA-EE1A-A9FF-FBBDCD77C5FB}"/>
              </a:ext>
            </a:extLst>
          </p:cNvPr>
          <p:cNvSpPr/>
          <p:nvPr userDrawn="1"/>
        </p:nvSpPr>
        <p:spPr>
          <a:xfrm rot="16200000">
            <a:off x="6600413" y="999955"/>
            <a:ext cx="5712642" cy="3712732"/>
          </a:xfrm>
          <a:custGeom>
            <a:avLst/>
            <a:gdLst>
              <a:gd name="connsiteX0" fmla="*/ 5712642 w 5712642"/>
              <a:gd name="connsiteY0" fmla="*/ 995345 h 3712732"/>
              <a:gd name="connsiteX1" fmla="*/ 5712642 w 5712642"/>
              <a:gd name="connsiteY1" fmla="*/ 2678302 h 3712732"/>
              <a:gd name="connsiteX2" fmla="*/ 5669855 w 5712642"/>
              <a:gd name="connsiteY2" fmla="*/ 2663784 h 3712732"/>
              <a:gd name="connsiteX3" fmla="*/ 3925662 w 5712642"/>
              <a:gd name="connsiteY3" fmla="*/ 2788339 h 3712732"/>
              <a:gd name="connsiteX4" fmla="*/ 3012034 w 5712642"/>
              <a:gd name="connsiteY4" fmla="*/ 3392390 h 3712732"/>
              <a:gd name="connsiteX5" fmla="*/ 1935320 w 5712642"/>
              <a:gd name="connsiteY5" fmla="*/ 3712732 h 3712732"/>
              <a:gd name="connsiteX6" fmla="*/ 0 w 5712642"/>
              <a:gd name="connsiteY6" fmla="*/ 1856353 h 3712732"/>
              <a:gd name="connsiteX7" fmla="*/ 1935320 w 5712642"/>
              <a:gd name="connsiteY7" fmla="*/ 0 h 3712732"/>
              <a:gd name="connsiteX8" fmla="*/ 3100679 w 5712642"/>
              <a:gd name="connsiteY8" fmla="*/ 375806 h 3712732"/>
              <a:gd name="connsiteX9" fmla="*/ 5014868 w 5712642"/>
              <a:gd name="connsiteY9" fmla="*/ 1124289 h 3712732"/>
              <a:gd name="connsiteX10" fmla="*/ 5518652 w 5712642"/>
              <a:gd name="connsiteY10" fmla="*/ 1052012 h 371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12642" h="3712732">
                <a:moveTo>
                  <a:pt x="5712642" y="995345"/>
                </a:moveTo>
                <a:lnTo>
                  <a:pt x="5712642" y="2678302"/>
                </a:lnTo>
                <a:lnTo>
                  <a:pt x="5669855" y="2663784"/>
                </a:lnTo>
                <a:cubicBezTo>
                  <a:pt x="5099670" y="2505815"/>
                  <a:pt x="4469854" y="2570466"/>
                  <a:pt x="3925662" y="2788339"/>
                </a:cubicBezTo>
                <a:cubicBezTo>
                  <a:pt x="3579160" y="2927128"/>
                  <a:pt x="3318280" y="3192980"/>
                  <a:pt x="3012034" y="3392390"/>
                </a:cubicBezTo>
                <a:cubicBezTo>
                  <a:pt x="2694314" y="3599597"/>
                  <a:pt x="2320554" y="3712732"/>
                  <a:pt x="1935320" y="3712732"/>
                </a:cubicBezTo>
                <a:cubicBezTo>
                  <a:pt x="866523" y="3712732"/>
                  <a:pt x="0" y="2881438"/>
                  <a:pt x="0" y="1856353"/>
                </a:cubicBezTo>
                <a:cubicBezTo>
                  <a:pt x="0" y="831063"/>
                  <a:pt x="866523" y="0"/>
                  <a:pt x="1935320" y="0"/>
                </a:cubicBezTo>
                <a:cubicBezTo>
                  <a:pt x="2345778" y="0"/>
                  <a:pt x="2779909" y="128296"/>
                  <a:pt x="3100679" y="375806"/>
                </a:cubicBezTo>
                <a:cubicBezTo>
                  <a:pt x="3671898" y="816876"/>
                  <a:pt x="4254323" y="1155305"/>
                  <a:pt x="5014868" y="1124289"/>
                </a:cubicBezTo>
                <a:cubicBezTo>
                  <a:pt x="5186207" y="1117324"/>
                  <a:pt x="5354487" y="1092140"/>
                  <a:pt x="5518652" y="1052012"/>
                </a:cubicBezTo>
                <a:close/>
              </a:path>
            </a:pathLst>
          </a:custGeom>
          <a:solidFill>
            <a:srgbClr val="FFFFFF"/>
          </a:solidFill>
          <a:ln w="6263" cap="flat">
            <a:solidFill>
              <a:srgbClr val="7600CE">
                <a:alpha val="10000"/>
              </a:srgbClr>
            </a:solidFill>
            <a:prstDash val="solid"/>
            <a:miter/>
          </a:ln>
          <a:effectLst>
            <a:outerShdw blurRad="368300" dist="25400" dir="2700000" algn="tl" rotWithShape="0">
              <a:schemeClr val="accent3">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37160" tIns="91440" rIns="137160" bIns="91440" numCol="1" spcCol="0" rtlCol="0" fromWordArt="0" anchor="ctr" anchorCtr="0" forceAA="0" compatLnSpc="1">
            <a:prstTxWarp prst="textNoShape">
              <a:avLst/>
            </a:prstTxWarp>
            <a:noAutofit/>
          </a:bodyPr>
          <a:lstStyle/>
          <a:p>
            <a:pPr>
              <a:spcAft>
                <a:spcPts val="1500"/>
              </a:spcAft>
            </a:pPr>
            <a:endParaRPr lang="en-US" sz="2000">
              <a:solidFill>
                <a:srgbClr val="FFFFFF"/>
              </a:solidFill>
              <a:latin typeface="Segoe UI"/>
            </a:endParaRPr>
          </a:p>
        </p:txBody>
      </p:sp>
      <p:sp>
        <p:nvSpPr>
          <p:cNvPr id="8" name="Oval 7">
            <a:extLst>
              <a:ext uri="{FF2B5EF4-FFF2-40B4-BE49-F238E27FC236}">
                <a16:creationId xmlns:a16="http://schemas.microsoft.com/office/drawing/2014/main" id="{71E032F5-0F6E-716E-AA74-D14E70194504}"/>
              </a:ext>
              <a:ext uri="{C183D7F6-B498-43B3-948B-1728B52AA6E4}">
                <adec:decorative xmlns:adec="http://schemas.microsoft.com/office/drawing/2017/decorative" val="1"/>
              </a:ext>
            </a:extLst>
          </p:cNvPr>
          <p:cNvSpPr>
            <a:spLocks noChangeAspect="1"/>
          </p:cNvSpPr>
          <p:nvPr/>
        </p:nvSpPr>
        <p:spPr bwMode="auto">
          <a:xfrm>
            <a:off x="5991235" y="1639179"/>
            <a:ext cx="484178" cy="484178"/>
          </a:xfrm>
          <a:prstGeom prst="ellipse">
            <a:avLst/>
          </a:prstGeom>
          <a:solidFill>
            <a:schemeClr val="bg1"/>
          </a:solidFill>
          <a:ln>
            <a:solidFill>
              <a:schemeClr val="accent3">
                <a:lumMod val="75000"/>
              </a:schemeClr>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14460"/>
            <a:endParaRPr lang="en-US" sz="1600" b="1" err="1">
              <a:solidFill>
                <a:schemeClr val="tx1"/>
              </a:solidFill>
              <a:cs typeface="Segoe UI Semibold" panose="020B0702040204020203" pitchFamily="34" charset="0"/>
            </a:endParaRPr>
          </a:p>
        </p:txBody>
      </p:sp>
      <p:sp>
        <p:nvSpPr>
          <p:cNvPr id="11" name="Oval 10">
            <a:extLst>
              <a:ext uri="{FF2B5EF4-FFF2-40B4-BE49-F238E27FC236}">
                <a16:creationId xmlns:a16="http://schemas.microsoft.com/office/drawing/2014/main" id="{7598F1B7-0147-0616-A2E6-B783DA133358}"/>
              </a:ext>
            </a:extLst>
          </p:cNvPr>
          <p:cNvSpPr/>
          <p:nvPr userDrawn="1"/>
        </p:nvSpPr>
        <p:spPr bwMode="auto">
          <a:xfrm>
            <a:off x="7293155" y="1941880"/>
            <a:ext cx="4327158" cy="4327158"/>
          </a:xfrm>
          <a:prstGeom prst="ellipse">
            <a:avLst/>
          </a:prstGeom>
          <a:solidFill>
            <a:srgbClr val="FFFFFF"/>
          </a:solidFill>
          <a:ln w="6263" cap="flat">
            <a:solidFill>
              <a:srgbClr val="7600CE">
                <a:alpha val="10000"/>
              </a:srgbClr>
            </a:solidFill>
            <a:prstDash val="solid"/>
            <a:miter/>
          </a:ln>
          <a:effectLst>
            <a:outerShdw blurRad="368300" dist="25400" dir="2700000" algn="tl" rotWithShape="0">
              <a:schemeClr val="accent3">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37160" tIns="91440" rIns="137160" bIns="91440" numCol="1" spcCol="0" rtlCol="0" fromWordArt="0" anchor="ctr" anchorCtr="0" forceAA="0" compatLnSpc="1">
            <a:prstTxWarp prst="textNoShape">
              <a:avLst/>
            </a:prstTxWarp>
            <a:noAutofit/>
          </a:bodyPr>
          <a:lstStyle/>
          <a:p>
            <a:pPr>
              <a:spcAft>
                <a:spcPts val="1500"/>
              </a:spcAft>
            </a:pPr>
            <a:endParaRPr lang="en-GB" sz="2000" err="1">
              <a:solidFill>
                <a:srgbClr val="FFFFFF"/>
              </a:solidFill>
              <a:latin typeface="Segoe UI"/>
            </a:endParaRPr>
          </a:p>
        </p:txBody>
      </p:sp>
      <p:sp>
        <p:nvSpPr>
          <p:cNvPr id="13" name="Rectangle: Top Corners Rounded 12">
            <a:extLst>
              <a:ext uri="{FF2B5EF4-FFF2-40B4-BE49-F238E27FC236}">
                <a16:creationId xmlns:a16="http://schemas.microsoft.com/office/drawing/2014/main" id="{34CF3CB4-0E06-D368-A625-76B35192F582}"/>
              </a:ext>
            </a:extLst>
          </p:cNvPr>
          <p:cNvSpPr/>
          <p:nvPr userDrawn="1"/>
        </p:nvSpPr>
        <p:spPr bwMode="auto">
          <a:xfrm rot="5400000">
            <a:off x="-351668" y="1779833"/>
            <a:ext cx="906206" cy="202871"/>
          </a:xfrm>
          <a:prstGeom prst="round2SameRect">
            <a:avLst>
              <a:gd name="adj1" fmla="val 50000"/>
              <a:gd name="adj2" fmla="val 0"/>
            </a:avLst>
          </a:prstGeom>
          <a:gradFill flip="none" rotWithShape="1">
            <a:gsLst>
              <a:gs pos="27000">
                <a:schemeClr val="accent3"/>
              </a:gs>
              <a:gs pos="0">
                <a:schemeClr val="accent3"/>
              </a:gs>
              <a:gs pos="100000">
                <a:srgbClr val="50E6FF">
                  <a:lumMod val="89000"/>
                </a:srgb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0" tIns="146304" rIns="182880" bIns="146304" numCol="1" spcCol="0" rtlCol="0" fromWordArt="0" anchor="ctr" anchorCtr="0" forceAA="0" compatLnSpc="1">
            <a:prstTxWarp prst="textNoShape">
              <a:avLst/>
            </a:prstTxWarp>
            <a:noAutofit/>
          </a:bodyPr>
          <a:lstStyle/>
          <a:p>
            <a:pPr defTabSz="932472" fontAlgn="base">
              <a:spcBef>
                <a:spcPct val="0"/>
              </a:spcBef>
              <a:spcAft>
                <a:spcPct val="0"/>
              </a:spcAft>
            </a:pPr>
            <a:endParaRPr lang="en-US" b="1" err="1">
              <a:solidFill>
                <a:schemeClr val="bg1"/>
              </a:solidFill>
              <a:latin typeface="+mj-lt"/>
              <a:cs typeface="Segoe Sans Text Light" pitchFamily="2" charset="0"/>
            </a:endParaRPr>
          </a:p>
        </p:txBody>
      </p:sp>
      <p:sp>
        <p:nvSpPr>
          <p:cNvPr id="14" name="Text Placeholder 43">
            <a:extLst>
              <a:ext uri="{FF2B5EF4-FFF2-40B4-BE49-F238E27FC236}">
                <a16:creationId xmlns:a16="http://schemas.microsoft.com/office/drawing/2014/main" id="{D754C83B-B061-2526-E766-49B02AD3FD9A}"/>
              </a:ext>
            </a:extLst>
          </p:cNvPr>
          <p:cNvSpPr>
            <a:spLocks noGrp="1"/>
          </p:cNvSpPr>
          <p:nvPr>
            <p:ph type="body" sz="quarter" idx="11" hasCustomPrompt="1"/>
          </p:nvPr>
        </p:nvSpPr>
        <p:spPr>
          <a:xfrm>
            <a:off x="584200" y="1696602"/>
            <a:ext cx="5245100" cy="369332"/>
          </a:xfrm>
        </p:spPr>
        <p:txBody>
          <a:bodyPr wrap="square" anchor="ctr">
            <a:spAutoFit/>
          </a:bodyPr>
          <a:lstStyle>
            <a:lvl1pPr marL="0" indent="0" algn="l">
              <a:buNone/>
              <a:defRPr sz="2400">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15" name="Text Placeholder 43">
            <a:extLst>
              <a:ext uri="{FF2B5EF4-FFF2-40B4-BE49-F238E27FC236}">
                <a16:creationId xmlns:a16="http://schemas.microsoft.com/office/drawing/2014/main" id="{5B7E94BA-C1C6-494D-7AFC-87D331A19BE8}"/>
              </a:ext>
            </a:extLst>
          </p:cNvPr>
          <p:cNvSpPr>
            <a:spLocks noGrp="1"/>
          </p:cNvSpPr>
          <p:nvPr>
            <p:ph type="body" sz="quarter" idx="12" hasCustomPrompt="1"/>
          </p:nvPr>
        </p:nvSpPr>
        <p:spPr>
          <a:xfrm>
            <a:off x="584200" y="2350117"/>
            <a:ext cx="5245100" cy="1231106"/>
          </a:xfrm>
        </p:spPr>
        <p:txBody>
          <a:bodyPr wrap="square" anchor="t">
            <a:spAutoFit/>
          </a:bodyPr>
          <a:lstStyle>
            <a:lvl1pPr marL="228600" indent="-228600" algn="l">
              <a:spcBef>
                <a:spcPts val="0"/>
              </a:spcBef>
              <a:spcAft>
                <a:spcPts val="1200"/>
              </a:spcAft>
              <a:buSzPct val="100000"/>
              <a:buFont typeface="Arial" panose="020B0604020202020204" pitchFamily="34" charset="0"/>
              <a:buChar char="•"/>
              <a:defRPr sz="2000" b="0">
                <a:solidFill>
                  <a:schemeClr val="tx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a:p>
            <a:pPr marL="228600" marR="0" lvl="0" indent="-228600" algn="l" defTabSz="932742" rtl="0" eaLnBrk="1" fontAlgn="auto" latinLnBrk="0" hangingPunct="1">
              <a:lnSpc>
                <a:spcPct val="100000"/>
              </a:lnSpc>
              <a:spcBef>
                <a:spcPts val="0"/>
              </a:spcBef>
              <a:spcAft>
                <a:spcPts val="1200"/>
              </a:spcAft>
              <a:buClrTx/>
              <a:buSzPct val="90000"/>
              <a:buFont typeface="Arial" panose="020B0604020202020204" pitchFamily="34" charset="0"/>
              <a:buChar char="•"/>
              <a:tabLst/>
              <a:defRPr/>
            </a:pPr>
            <a:r>
              <a:rPr lang="en-US"/>
              <a:t>Click to add text</a:t>
            </a:r>
          </a:p>
          <a:p>
            <a:pPr marL="228600" marR="0" lvl="0" indent="-228600" algn="l" defTabSz="932742" rtl="0" eaLnBrk="1" fontAlgn="auto" latinLnBrk="0" hangingPunct="1">
              <a:lnSpc>
                <a:spcPct val="100000"/>
              </a:lnSpc>
              <a:spcBef>
                <a:spcPts val="0"/>
              </a:spcBef>
              <a:spcAft>
                <a:spcPts val="1200"/>
              </a:spcAft>
              <a:buClrTx/>
              <a:buSzPct val="90000"/>
              <a:buFont typeface="Arial" panose="020B0604020202020204" pitchFamily="34" charset="0"/>
              <a:buChar char="•"/>
              <a:tabLst/>
              <a:defRPr/>
            </a:pPr>
            <a:r>
              <a:rPr lang="en-US"/>
              <a:t>Click to add text</a:t>
            </a:r>
          </a:p>
        </p:txBody>
      </p:sp>
    </p:spTree>
    <p:custDataLst>
      <p:tags r:id="rId1"/>
    </p:custDataLst>
    <p:extLst>
      <p:ext uri="{BB962C8B-B14F-4D97-AF65-F5344CB8AC3E}">
        <p14:creationId xmlns:p14="http://schemas.microsoft.com/office/powerpoint/2010/main" val="415013123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Title with icon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vert="horz" wrap="square" lIns="0" tIns="0" rIns="0" bIns="0" rtlCol="0" anchor="t">
            <a:spAutoFit/>
          </a:bodyPr>
          <a:lstStyle>
            <a:lvl1pPr>
              <a:defRPr lang="en-US" spc="0" baseline="0">
                <a:latin typeface="+mj-lt"/>
                <a:cs typeface="Segoe Sans Text" pitchFamily="2" charset="0"/>
              </a:defRPr>
            </a:lvl1pPr>
          </a:lstStyle>
          <a:p>
            <a:pPr lvl="0"/>
            <a:r>
              <a:rPr lang="en-US"/>
              <a:t>Click to edit Master title style</a:t>
            </a:r>
          </a:p>
        </p:txBody>
      </p:sp>
      <p:pic>
        <p:nvPicPr>
          <p:cNvPr id="3" name="Graphic 2">
            <a:extLst>
              <a:ext uri="{FF2B5EF4-FFF2-40B4-BE49-F238E27FC236}">
                <a16:creationId xmlns:a16="http://schemas.microsoft.com/office/drawing/2014/main" id="{2A249E5D-AB00-451F-E602-6499D7B5D6F5}"/>
              </a:ext>
            </a:extLst>
          </p:cNvPr>
          <p:cNvPicPr>
            <a:picLocks noChangeAspect="1"/>
          </p:cNvPicPr>
          <p:nvPr userDrawn="1"/>
        </p:nvPicPr>
        <p:blipFill rotWithShape="1">
          <a:blip>
            <a:alphaModFix amt="23000"/>
            <a:extLst>
              <a:ext uri="{96DAC541-7B7A-43D3-8B79-37D633B846F1}">
                <asvg:svgBlip xmlns:asvg="http://schemas.microsoft.com/office/drawing/2016/SVG/main" r:embed="rId3"/>
              </a:ext>
            </a:extLst>
          </a:blip>
          <a:srcRect l="11972" t="15844" r="7803" b="24788"/>
          <a:stretch/>
        </p:blipFill>
        <p:spPr>
          <a:xfrm>
            <a:off x="1" y="1584960"/>
            <a:ext cx="12191999" cy="5273040"/>
          </a:xfrm>
          <a:custGeom>
            <a:avLst/>
            <a:gdLst>
              <a:gd name="connsiteX0" fmla="*/ 0 w 12191999"/>
              <a:gd name="connsiteY0" fmla="*/ 0 h 5273040"/>
              <a:gd name="connsiteX1" fmla="*/ 12191999 w 12191999"/>
              <a:gd name="connsiteY1" fmla="*/ 0 h 5273040"/>
              <a:gd name="connsiteX2" fmla="*/ 12191999 w 12191999"/>
              <a:gd name="connsiteY2" fmla="*/ 5273040 h 5273040"/>
              <a:gd name="connsiteX3" fmla="*/ 0 w 12191999"/>
              <a:gd name="connsiteY3" fmla="*/ 5273040 h 5273040"/>
            </a:gdLst>
            <a:ahLst/>
            <a:cxnLst>
              <a:cxn ang="0">
                <a:pos x="connsiteX0" y="connsiteY0"/>
              </a:cxn>
              <a:cxn ang="0">
                <a:pos x="connsiteX1" y="connsiteY1"/>
              </a:cxn>
              <a:cxn ang="0">
                <a:pos x="connsiteX2" y="connsiteY2"/>
              </a:cxn>
              <a:cxn ang="0">
                <a:pos x="connsiteX3" y="connsiteY3"/>
              </a:cxn>
            </a:cxnLst>
            <a:rect l="l" t="t" r="r" b="b"/>
            <a:pathLst>
              <a:path w="12191999" h="5273040">
                <a:moveTo>
                  <a:pt x="0" y="0"/>
                </a:moveTo>
                <a:lnTo>
                  <a:pt x="12191999" y="0"/>
                </a:lnTo>
                <a:lnTo>
                  <a:pt x="12191999" y="5273040"/>
                </a:lnTo>
                <a:lnTo>
                  <a:pt x="0" y="5273040"/>
                </a:lnTo>
                <a:close/>
              </a:path>
            </a:pathLst>
          </a:custGeom>
        </p:spPr>
      </p:pic>
      <p:sp>
        <p:nvSpPr>
          <p:cNvPr id="4" name="Free-form: Shape 66">
            <a:extLst>
              <a:ext uri="{FF2B5EF4-FFF2-40B4-BE49-F238E27FC236}">
                <a16:creationId xmlns:a16="http://schemas.microsoft.com/office/drawing/2014/main" id="{658E9695-D9BA-37E4-51D3-B964E21A9B7F}"/>
              </a:ext>
            </a:extLst>
          </p:cNvPr>
          <p:cNvSpPr/>
          <p:nvPr userDrawn="1"/>
        </p:nvSpPr>
        <p:spPr bwMode="auto">
          <a:xfrm rot="20700000">
            <a:off x="7552095" y="2781186"/>
            <a:ext cx="5198325" cy="4543493"/>
          </a:xfrm>
          <a:custGeom>
            <a:avLst/>
            <a:gdLst>
              <a:gd name="connsiteX0" fmla="*/ 4347961 w 5198325"/>
              <a:gd name="connsiteY0" fmla="*/ 109538 h 4543493"/>
              <a:gd name="connsiteX1" fmla="*/ 5146109 w 5198325"/>
              <a:gd name="connsiteY1" fmla="*/ 424970 h 4543493"/>
              <a:gd name="connsiteX2" fmla="*/ 5198325 w 5198325"/>
              <a:gd name="connsiteY2" fmla="*/ 456370 h 4543493"/>
              <a:gd name="connsiteX3" fmla="*/ 4103183 w 5198325"/>
              <a:gd name="connsiteY3" fmla="*/ 4543493 h 4543493"/>
              <a:gd name="connsiteX4" fmla="*/ 0 w 5198325"/>
              <a:gd name="connsiteY4" fmla="*/ 3444048 h 4543493"/>
              <a:gd name="connsiteX5" fmla="*/ 3635 w 5198325"/>
              <a:gd name="connsiteY5" fmla="*/ 3300272 h 4543493"/>
              <a:gd name="connsiteX6" fmla="*/ 3478425 w 5198325"/>
              <a:gd name="connsiteY6" fmla="*/ 0 h 4543493"/>
              <a:gd name="connsiteX7" fmla="*/ 4347961 w 5198325"/>
              <a:gd name="connsiteY7" fmla="*/ 109538 h 4543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325" h="4543493">
                <a:moveTo>
                  <a:pt x="4347961" y="109538"/>
                </a:moveTo>
                <a:cubicBezTo>
                  <a:pt x="4629362" y="181939"/>
                  <a:pt x="4896987" y="288659"/>
                  <a:pt x="5146109" y="424970"/>
                </a:cubicBezTo>
                <a:lnTo>
                  <a:pt x="5198325" y="456370"/>
                </a:lnTo>
                <a:lnTo>
                  <a:pt x="4103183" y="4543493"/>
                </a:lnTo>
                <a:lnTo>
                  <a:pt x="0" y="3444048"/>
                </a:lnTo>
                <a:lnTo>
                  <a:pt x="3635" y="3300272"/>
                </a:lnTo>
                <a:cubicBezTo>
                  <a:pt x="96823" y="1461905"/>
                  <a:pt x="1616901" y="0"/>
                  <a:pt x="3478425" y="0"/>
                </a:cubicBezTo>
                <a:cubicBezTo>
                  <a:pt x="3778671" y="0"/>
                  <a:pt x="4070034" y="38031"/>
                  <a:pt x="4347961" y="109538"/>
                </a:cubicBezTo>
                <a:close/>
              </a:path>
            </a:pathLst>
          </a:custGeom>
          <a:solidFill>
            <a:schemeClr val="accent2">
              <a:lumMod val="10000"/>
              <a:lumOff val="9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GB" sz="2000" err="1">
              <a:solidFill>
                <a:srgbClr val="FFFFFF"/>
              </a:solidFill>
              <a:cs typeface="Segoe UI" pitchFamily="34" charset="0"/>
            </a:endParaRPr>
          </a:p>
        </p:txBody>
      </p:sp>
      <p:sp>
        <p:nvSpPr>
          <p:cNvPr id="6" name="Oval 5">
            <a:extLst>
              <a:ext uri="{FF2B5EF4-FFF2-40B4-BE49-F238E27FC236}">
                <a16:creationId xmlns:a16="http://schemas.microsoft.com/office/drawing/2014/main" id="{6BA86758-BE78-CDD3-57B4-0BBEBA257118}"/>
              </a:ext>
            </a:extLst>
          </p:cNvPr>
          <p:cNvSpPr/>
          <p:nvPr/>
        </p:nvSpPr>
        <p:spPr bwMode="auto">
          <a:xfrm>
            <a:off x="7173065" y="1611138"/>
            <a:ext cx="4286063" cy="4286063"/>
          </a:xfrm>
          <a:prstGeom prst="ellipse">
            <a:avLst/>
          </a:prstGeom>
          <a:solidFill>
            <a:srgbClr val="FFFFFF"/>
          </a:solidFill>
          <a:ln w="6263" cap="flat">
            <a:solidFill>
              <a:srgbClr val="7600CE">
                <a:alpha val="10000"/>
              </a:srgbClr>
            </a:solidFill>
            <a:prstDash val="solid"/>
            <a:miter/>
          </a:ln>
          <a:effectLst>
            <a:outerShdw blurRad="368300" dist="25400" dir="2700000" algn="tl" rotWithShape="0">
              <a:schemeClr val="accent3">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37160" tIns="91440" rIns="137160" bIns="91440" numCol="1" spcCol="0" rtlCol="0" fromWordArt="0" anchor="ctr" anchorCtr="0" forceAA="0" compatLnSpc="1">
            <a:prstTxWarp prst="textNoShape">
              <a:avLst/>
            </a:prstTxWarp>
            <a:noAutofit/>
          </a:bodyPr>
          <a:lstStyle/>
          <a:p>
            <a:pPr>
              <a:spcAft>
                <a:spcPts val="1500"/>
              </a:spcAft>
            </a:pPr>
            <a:endParaRPr lang="en-GB" sz="2000" err="1">
              <a:solidFill>
                <a:srgbClr val="FFFFFF"/>
              </a:solidFill>
              <a:latin typeface="Segoe UI"/>
            </a:endParaRPr>
          </a:p>
        </p:txBody>
      </p:sp>
      <p:sp>
        <p:nvSpPr>
          <p:cNvPr id="10" name="Free-form: Shape 59">
            <a:extLst>
              <a:ext uri="{FF2B5EF4-FFF2-40B4-BE49-F238E27FC236}">
                <a16:creationId xmlns:a16="http://schemas.microsoft.com/office/drawing/2014/main" id="{5857186A-E43C-99B6-DF3C-5691ECA33EB6}"/>
              </a:ext>
            </a:extLst>
          </p:cNvPr>
          <p:cNvSpPr/>
          <p:nvPr userDrawn="1"/>
        </p:nvSpPr>
        <p:spPr bwMode="auto">
          <a:xfrm>
            <a:off x="0" y="0"/>
            <a:ext cx="6018223" cy="6858001"/>
          </a:xfrm>
          <a:custGeom>
            <a:avLst/>
            <a:gdLst>
              <a:gd name="connsiteX0" fmla="*/ 0 w 6018223"/>
              <a:gd name="connsiteY0" fmla="*/ 0 h 6858001"/>
              <a:gd name="connsiteX1" fmla="*/ 126206 w 6018223"/>
              <a:gd name="connsiteY1" fmla="*/ 0 h 6858001"/>
              <a:gd name="connsiteX2" fmla="*/ 126206 w 6018223"/>
              <a:gd name="connsiteY2" fmla="*/ 1361514 h 6858001"/>
              <a:gd name="connsiteX3" fmla="*/ 132062 w 6018223"/>
              <a:gd name="connsiteY3" fmla="*/ 1419592 h 6858001"/>
              <a:gd name="connsiteX4" fmla="*/ 466001 w 6018223"/>
              <a:gd name="connsiteY4" fmla="*/ 1691702 h 6858001"/>
              <a:gd name="connsiteX5" fmla="*/ 5878212 w 6018223"/>
              <a:gd name="connsiteY5" fmla="*/ 1691702 h 6858001"/>
              <a:gd name="connsiteX6" fmla="*/ 6018223 w 6018223"/>
              <a:gd name="connsiteY6" fmla="*/ 1831713 h 6858001"/>
              <a:gd name="connsiteX7" fmla="*/ 6018223 w 6018223"/>
              <a:gd name="connsiteY7" fmla="*/ 5769399 h 6858001"/>
              <a:gd name="connsiteX8" fmla="*/ 5878212 w 6018223"/>
              <a:gd name="connsiteY8" fmla="*/ 5909410 h 6858001"/>
              <a:gd name="connsiteX9" fmla="*/ 466001 w 6018223"/>
              <a:gd name="connsiteY9" fmla="*/ 5909410 h 6858001"/>
              <a:gd name="connsiteX10" fmla="*/ 132062 w 6018223"/>
              <a:gd name="connsiteY10" fmla="*/ 6181521 h 6858001"/>
              <a:gd name="connsiteX11" fmla="*/ 126206 w 6018223"/>
              <a:gd name="connsiteY11" fmla="*/ 6239598 h 6858001"/>
              <a:gd name="connsiteX12" fmla="*/ 126206 w 6018223"/>
              <a:gd name="connsiteY12" fmla="*/ 6858001 h 6858001"/>
              <a:gd name="connsiteX13" fmla="*/ 0 w 6018223"/>
              <a:gd name="connsiteY13" fmla="*/ 6858001 h 6858001"/>
              <a:gd name="connsiteX14" fmla="*/ 0 w 6018223"/>
              <a:gd name="connsiteY14" fmla="*/ 6428595 h 6858001"/>
              <a:gd name="connsiteX15" fmla="*/ 0 w 6018223"/>
              <a:gd name="connsiteY15" fmla="*/ 5093281 h 6858001"/>
              <a:gd name="connsiteX16" fmla="*/ 0 w 6018223"/>
              <a:gd name="connsiteY16" fmla="*/ 2507831 h 6858001"/>
              <a:gd name="connsiteX17" fmla="*/ 0 w 6018223"/>
              <a:gd name="connsiteY17" fmla="*/ 117251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18223" h="6858001">
                <a:moveTo>
                  <a:pt x="0" y="0"/>
                </a:moveTo>
                <a:lnTo>
                  <a:pt x="126206" y="0"/>
                </a:lnTo>
                <a:lnTo>
                  <a:pt x="126206" y="1361514"/>
                </a:lnTo>
                <a:lnTo>
                  <a:pt x="132062" y="1419592"/>
                </a:lnTo>
                <a:cubicBezTo>
                  <a:pt x="163847" y="1574902"/>
                  <a:pt x="301286" y="1691702"/>
                  <a:pt x="466001" y="1691702"/>
                </a:cubicBezTo>
                <a:lnTo>
                  <a:pt x="5878212" y="1691702"/>
                </a:lnTo>
                <a:cubicBezTo>
                  <a:pt x="5955538" y="1691702"/>
                  <a:pt x="6018223" y="1754387"/>
                  <a:pt x="6018223" y="1831713"/>
                </a:cubicBezTo>
                <a:lnTo>
                  <a:pt x="6018223" y="5769399"/>
                </a:lnTo>
                <a:cubicBezTo>
                  <a:pt x="6018223" y="5846725"/>
                  <a:pt x="5955538" y="5909410"/>
                  <a:pt x="5878212" y="5909410"/>
                </a:cubicBezTo>
                <a:lnTo>
                  <a:pt x="466001" y="5909410"/>
                </a:lnTo>
                <a:cubicBezTo>
                  <a:pt x="301286" y="5909410"/>
                  <a:pt x="163847" y="6026211"/>
                  <a:pt x="132062" y="6181521"/>
                </a:cubicBezTo>
                <a:lnTo>
                  <a:pt x="126206" y="6239598"/>
                </a:lnTo>
                <a:lnTo>
                  <a:pt x="126206" y="6858001"/>
                </a:lnTo>
                <a:lnTo>
                  <a:pt x="0" y="6858001"/>
                </a:lnTo>
                <a:lnTo>
                  <a:pt x="0" y="6428595"/>
                </a:lnTo>
                <a:lnTo>
                  <a:pt x="0" y="5093281"/>
                </a:lnTo>
                <a:lnTo>
                  <a:pt x="0" y="2507831"/>
                </a:lnTo>
                <a:lnTo>
                  <a:pt x="0" y="1172517"/>
                </a:lnTo>
                <a:close/>
              </a:path>
            </a:pathLst>
          </a:cu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3">
                <a:alpha val="15000"/>
              </a:schemeClr>
            </a:outerShdw>
          </a:effectLst>
        </p:spPr>
        <p:txBody>
          <a:bodyPr wrap="square" rtlCol="0" anchor="ctr">
            <a:noAutofit/>
          </a:bodyPr>
          <a:lstStyle/>
          <a:p>
            <a:endParaRPr lang="en-GB" err="1">
              <a:solidFill>
                <a:schemeClr val="tx1"/>
              </a:solidFill>
            </a:endParaRPr>
          </a:p>
        </p:txBody>
      </p:sp>
      <p:sp>
        <p:nvSpPr>
          <p:cNvPr id="13" name="Text Placeholder 43">
            <a:extLst>
              <a:ext uri="{FF2B5EF4-FFF2-40B4-BE49-F238E27FC236}">
                <a16:creationId xmlns:a16="http://schemas.microsoft.com/office/drawing/2014/main" id="{497FE6A8-26BC-684A-544A-8CFD06260EFC}"/>
              </a:ext>
            </a:extLst>
          </p:cNvPr>
          <p:cNvSpPr>
            <a:spLocks noGrp="1"/>
          </p:cNvSpPr>
          <p:nvPr>
            <p:ph type="body" sz="quarter" idx="11" hasCustomPrompt="1"/>
          </p:nvPr>
        </p:nvSpPr>
        <p:spPr>
          <a:xfrm>
            <a:off x="588263" y="1980785"/>
            <a:ext cx="5156899" cy="369332"/>
          </a:xfrm>
        </p:spPr>
        <p:txBody>
          <a:bodyPr wrap="square" anchor="ctr">
            <a:spAutoFit/>
          </a:bodyPr>
          <a:lstStyle>
            <a:lvl1pPr marL="0" indent="0" algn="l">
              <a:buNone/>
              <a:defRPr sz="2400">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14" name="Text Placeholder 43">
            <a:extLst>
              <a:ext uri="{FF2B5EF4-FFF2-40B4-BE49-F238E27FC236}">
                <a16:creationId xmlns:a16="http://schemas.microsoft.com/office/drawing/2014/main" id="{8E568C86-16D9-91C3-8AEF-A81B51F381ED}"/>
              </a:ext>
            </a:extLst>
          </p:cNvPr>
          <p:cNvSpPr>
            <a:spLocks noGrp="1"/>
          </p:cNvSpPr>
          <p:nvPr>
            <p:ph type="body" sz="quarter" idx="12" hasCustomPrompt="1"/>
          </p:nvPr>
        </p:nvSpPr>
        <p:spPr>
          <a:xfrm>
            <a:off x="588263" y="2554543"/>
            <a:ext cx="5156899" cy="1231106"/>
          </a:xfrm>
        </p:spPr>
        <p:txBody>
          <a:bodyPr wrap="square" anchor="t">
            <a:spAutoFit/>
          </a:bodyPr>
          <a:lstStyle>
            <a:lvl1pPr marL="228600" indent="-228600" algn="l">
              <a:spcBef>
                <a:spcPts val="0"/>
              </a:spcBef>
              <a:spcAft>
                <a:spcPts val="1200"/>
              </a:spcAft>
              <a:buSzPct val="100000"/>
              <a:buFont typeface="Arial" panose="020B0604020202020204" pitchFamily="34" charset="0"/>
              <a:buChar char="•"/>
              <a:defRPr sz="2000" b="0">
                <a:solidFill>
                  <a:schemeClr val="tx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a:p>
            <a:pPr marL="228600" marR="0" lvl="0" indent="-228600" algn="l" defTabSz="932742" rtl="0" eaLnBrk="1" fontAlgn="auto" latinLnBrk="0" hangingPunct="1">
              <a:lnSpc>
                <a:spcPct val="100000"/>
              </a:lnSpc>
              <a:spcBef>
                <a:spcPts val="0"/>
              </a:spcBef>
              <a:spcAft>
                <a:spcPts val="1200"/>
              </a:spcAft>
              <a:buClrTx/>
              <a:buSzPct val="90000"/>
              <a:buFont typeface="Arial" panose="020B0604020202020204" pitchFamily="34" charset="0"/>
              <a:buChar char="•"/>
              <a:tabLst/>
              <a:defRPr/>
            </a:pPr>
            <a:r>
              <a:rPr lang="en-US"/>
              <a:t>Click to add text</a:t>
            </a:r>
          </a:p>
          <a:p>
            <a:pPr marL="228600" marR="0" lvl="0" indent="-228600" algn="l" defTabSz="932742" rtl="0" eaLnBrk="1" fontAlgn="auto" latinLnBrk="0" hangingPunct="1">
              <a:lnSpc>
                <a:spcPct val="100000"/>
              </a:lnSpc>
              <a:spcBef>
                <a:spcPts val="0"/>
              </a:spcBef>
              <a:spcAft>
                <a:spcPts val="1200"/>
              </a:spcAft>
              <a:buClrTx/>
              <a:buSzPct val="90000"/>
              <a:buFont typeface="Arial" panose="020B0604020202020204" pitchFamily="34" charset="0"/>
              <a:buChar char="•"/>
              <a:tabLst/>
              <a:defRPr/>
            </a:pPr>
            <a:r>
              <a:rPr lang="en-US"/>
              <a:t>Click to add text</a:t>
            </a:r>
          </a:p>
        </p:txBody>
      </p:sp>
    </p:spTree>
    <p:custDataLst>
      <p:tags r:id="rId1"/>
    </p:custDataLst>
    <p:extLst>
      <p:ext uri="{BB962C8B-B14F-4D97-AF65-F5344CB8AC3E}">
        <p14:creationId xmlns:p14="http://schemas.microsoft.com/office/powerpoint/2010/main" val="158182362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Title with icon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1018520" cy="553998"/>
          </a:xfrm>
        </p:spPr>
        <p:txBody>
          <a:bodyPr vert="horz" wrap="square" lIns="0" tIns="0" rIns="0" bIns="0" rtlCol="0" anchor="t">
            <a:spAutoFit/>
          </a:bodyPr>
          <a:lstStyle>
            <a:lvl1pPr>
              <a:defRPr lang="en-US" spc="0" baseline="0">
                <a:latin typeface="+mj-lt"/>
                <a:cs typeface="Segoe Sans Text" pitchFamily="2" charset="0"/>
              </a:defRPr>
            </a:lvl1pPr>
          </a:lstStyle>
          <a:p>
            <a:pPr lvl="0"/>
            <a:r>
              <a:rPr lang="en-US"/>
              <a:t>Click to edit Master title style</a:t>
            </a:r>
          </a:p>
        </p:txBody>
      </p:sp>
      <p:sp>
        <p:nvSpPr>
          <p:cNvPr id="3" name="Rectangle: Top Corners Rounded 2">
            <a:extLst>
              <a:ext uri="{FF2B5EF4-FFF2-40B4-BE49-F238E27FC236}">
                <a16:creationId xmlns:a16="http://schemas.microsoft.com/office/drawing/2014/main" id="{EBD527A9-2898-0894-57A8-E52D97D8996D}"/>
              </a:ext>
            </a:extLst>
          </p:cNvPr>
          <p:cNvSpPr/>
          <p:nvPr userDrawn="1"/>
        </p:nvSpPr>
        <p:spPr bwMode="auto">
          <a:xfrm rot="5400000">
            <a:off x="2954418" y="-1392157"/>
            <a:ext cx="638012" cy="6546849"/>
          </a:xfrm>
          <a:prstGeom prst="round2SameRect">
            <a:avLst>
              <a:gd name="adj1" fmla="val 50000"/>
              <a:gd name="adj2" fmla="val 0"/>
            </a:avLst>
          </a:prstGeom>
          <a:solidFill>
            <a:schemeClr val="accent2">
              <a:lumMod val="10000"/>
              <a:lumOff val="9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chemeClr val="accent3"/>
              </a:solidFill>
              <a:cs typeface="Segoe UI" pitchFamily="34" charset="0"/>
            </a:endParaRPr>
          </a:p>
        </p:txBody>
      </p:sp>
      <p:pic>
        <p:nvPicPr>
          <p:cNvPr id="4" name="Graphic 3">
            <a:extLst>
              <a:ext uri="{FF2B5EF4-FFF2-40B4-BE49-F238E27FC236}">
                <a16:creationId xmlns:a16="http://schemas.microsoft.com/office/drawing/2014/main" id="{AE40C47A-A686-3D7D-856B-EC0D3E50997D}"/>
              </a:ext>
            </a:extLst>
          </p:cNvPr>
          <p:cNvPicPr>
            <a:picLocks noChangeAspect="1"/>
          </p:cNvPicPr>
          <p:nvPr userDrawn="1"/>
        </p:nvPicPr>
        <p:blipFill rotWithShape="1">
          <a:blip>
            <a:alphaModFix amt="11000"/>
            <a:extLst>
              <a:ext uri="{96DAC541-7B7A-43D3-8B79-37D633B846F1}">
                <asvg:svgBlip xmlns:asvg="http://schemas.microsoft.com/office/drawing/2016/SVG/main" r:embed="rId3"/>
              </a:ext>
            </a:extLst>
          </a:blip>
          <a:srcRect l="11972" t="15844" r="7803" b="24788"/>
          <a:stretch/>
        </p:blipFill>
        <p:spPr>
          <a:xfrm>
            <a:off x="1" y="1584960"/>
            <a:ext cx="12191999" cy="5273040"/>
          </a:xfrm>
          <a:custGeom>
            <a:avLst/>
            <a:gdLst>
              <a:gd name="connsiteX0" fmla="*/ 0 w 12191999"/>
              <a:gd name="connsiteY0" fmla="*/ 0 h 5273040"/>
              <a:gd name="connsiteX1" fmla="*/ 12191999 w 12191999"/>
              <a:gd name="connsiteY1" fmla="*/ 0 h 5273040"/>
              <a:gd name="connsiteX2" fmla="*/ 12191999 w 12191999"/>
              <a:gd name="connsiteY2" fmla="*/ 5273040 h 5273040"/>
              <a:gd name="connsiteX3" fmla="*/ 0 w 12191999"/>
              <a:gd name="connsiteY3" fmla="*/ 5273040 h 5273040"/>
            </a:gdLst>
            <a:ahLst/>
            <a:cxnLst>
              <a:cxn ang="0">
                <a:pos x="connsiteX0" y="connsiteY0"/>
              </a:cxn>
              <a:cxn ang="0">
                <a:pos x="connsiteX1" y="connsiteY1"/>
              </a:cxn>
              <a:cxn ang="0">
                <a:pos x="connsiteX2" y="connsiteY2"/>
              </a:cxn>
              <a:cxn ang="0">
                <a:pos x="connsiteX3" y="connsiteY3"/>
              </a:cxn>
            </a:cxnLst>
            <a:rect l="l" t="t" r="r" b="b"/>
            <a:pathLst>
              <a:path w="12191999" h="5273040">
                <a:moveTo>
                  <a:pt x="0" y="0"/>
                </a:moveTo>
                <a:lnTo>
                  <a:pt x="12191999" y="0"/>
                </a:lnTo>
                <a:lnTo>
                  <a:pt x="12191999" y="5273040"/>
                </a:lnTo>
                <a:lnTo>
                  <a:pt x="0" y="5273040"/>
                </a:lnTo>
                <a:close/>
              </a:path>
            </a:pathLst>
          </a:custGeom>
        </p:spPr>
      </p:pic>
      <p:sp>
        <p:nvSpPr>
          <p:cNvPr id="5" name="Free-form: Shape 4">
            <a:extLst>
              <a:ext uri="{FF2B5EF4-FFF2-40B4-BE49-F238E27FC236}">
                <a16:creationId xmlns:a16="http://schemas.microsoft.com/office/drawing/2014/main" id="{48B8AF2B-EF6A-EAFE-D002-AD82736FB6D3}"/>
              </a:ext>
            </a:extLst>
          </p:cNvPr>
          <p:cNvSpPr/>
          <p:nvPr userDrawn="1"/>
        </p:nvSpPr>
        <p:spPr>
          <a:xfrm rot="16200000">
            <a:off x="6600413" y="999955"/>
            <a:ext cx="5712642" cy="3712732"/>
          </a:xfrm>
          <a:custGeom>
            <a:avLst/>
            <a:gdLst>
              <a:gd name="connsiteX0" fmla="*/ 5712642 w 5712642"/>
              <a:gd name="connsiteY0" fmla="*/ 995345 h 3712732"/>
              <a:gd name="connsiteX1" fmla="*/ 5712642 w 5712642"/>
              <a:gd name="connsiteY1" fmla="*/ 2678302 h 3712732"/>
              <a:gd name="connsiteX2" fmla="*/ 5669855 w 5712642"/>
              <a:gd name="connsiteY2" fmla="*/ 2663784 h 3712732"/>
              <a:gd name="connsiteX3" fmla="*/ 3925662 w 5712642"/>
              <a:gd name="connsiteY3" fmla="*/ 2788339 h 3712732"/>
              <a:gd name="connsiteX4" fmla="*/ 3012034 w 5712642"/>
              <a:gd name="connsiteY4" fmla="*/ 3392390 h 3712732"/>
              <a:gd name="connsiteX5" fmla="*/ 1935320 w 5712642"/>
              <a:gd name="connsiteY5" fmla="*/ 3712732 h 3712732"/>
              <a:gd name="connsiteX6" fmla="*/ 0 w 5712642"/>
              <a:gd name="connsiteY6" fmla="*/ 1856353 h 3712732"/>
              <a:gd name="connsiteX7" fmla="*/ 1935320 w 5712642"/>
              <a:gd name="connsiteY7" fmla="*/ 0 h 3712732"/>
              <a:gd name="connsiteX8" fmla="*/ 3100679 w 5712642"/>
              <a:gd name="connsiteY8" fmla="*/ 375806 h 3712732"/>
              <a:gd name="connsiteX9" fmla="*/ 5014868 w 5712642"/>
              <a:gd name="connsiteY9" fmla="*/ 1124289 h 3712732"/>
              <a:gd name="connsiteX10" fmla="*/ 5518652 w 5712642"/>
              <a:gd name="connsiteY10" fmla="*/ 1052012 h 371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12642" h="3712732">
                <a:moveTo>
                  <a:pt x="5712642" y="995345"/>
                </a:moveTo>
                <a:lnTo>
                  <a:pt x="5712642" y="2678302"/>
                </a:lnTo>
                <a:lnTo>
                  <a:pt x="5669855" y="2663784"/>
                </a:lnTo>
                <a:cubicBezTo>
                  <a:pt x="5099670" y="2505815"/>
                  <a:pt x="4469854" y="2570466"/>
                  <a:pt x="3925662" y="2788339"/>
                </a:cubicBezTo>
                <a:cubicBezTo>
                  <a:pt x="3579160" y="2927128"/>
                  <a:pt x="3318280" y="3192980"/>
                  <a:pt x="3012034" y="3392390"/>
                </a:cubicBezTo>
                <a:cubicBezTo>
                  <a:pt x="2694314" y="3599597"/>
                  <a:pt x="2320554" y="3712732"/>
                  <a:pt x="1935320" y="3712732"/>
                </a:cubicBezTo>
                <a:cubicBezTo>
                  <a:pt x="866523" y="3712732"/>
                  <a:pt x="0" y="2881438"/>
                  <a:pt x="0" y="1856353"/>
                </a:cubicBezTo>
                <a:cubicBezTo>
                  <a:pt x="0" y="831063"/>
                  <a:pt x="866523" y="0"/>
                  <a:pt x="1935320" y="0"/>
                </a:cubicBezTo>
                <a:cubicBezTo>
                  <a:pt x="2345778" y="0"/>
                  <a:pt x="2779909" y="128296"/>
                  <a:pt x="3100679" y="375806"/>
                </a:cubicBezTo>
                <a:cubicBezTo>
                  <a:pt x="3671898" y="816876"/>
                  <a:pt x="4254323" y="1155305"/>
                  <a:pt x="5014868" y="1124289"/>
                </a:cubicBezTo>
                <a:cubicBezTo>
                  <a:pt x="5186207" y="1117324"/>
                  <a:pt x="5354487" y="1092140"/>
                  <a:pt x="5518652" y="1052012"/>
                </a:cubicBezTo>
                <a:close/>
              </a:path>
            </a:pathLst>
          </a:custGeom>
          <a:solidFill>
            <a:srgbClr val="FFFFFF"/>
          </a:solidFill>
          <a:ln w="6263" cap="flat">
            <a:solidFill>
              <a:schemeClr val="accent3">
                <a:alpha val="10000"/>
              </a:schemeClr>
            </a:solidFill>
            <a:prstDash val="solid"/>
            <a:miter/>
          </a:ln>
          <a:effectLst>
            <a:outerShdw blurRad="368300" dist="25400" dir="2700000" algn="tl" rotWithShape="0">
              <a:schemeClr val="accent3">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37160" tIns="91440" rIns="137160" bIns="91440" numCol="1" spcCol="0" rtlCol="0" fromWordArt="0" anchor="ctr" anchorCtr="0" forceAA="0" compatLnSpc="1">
            <a:prstTxWarp prst="textNoShape">
              <a:avLst/>
            </a:prstTxWarp>
            <a:noAutofit/>
          </a:bodyPr>
          <a:lstStyle/>
          <a:p>
            <a:pPr>
              <a:spcAft>
                <a:spcPts val="1500"/>
              </a:spcAft>
            </a:pPr>
            <a:endParaRPr lang="en-US" sz="2000">
              <a:solidFill>
                <a:srgbClr val="FFFFFF"/>
              </a:solidFill>
              <a:latin typeface="Segoe UI"/>
            </a:endParaRPr>
          </a:p>
        </p:txBody>
      </p:sp>
      <p:sp>
        <p:nvSpPr>
          <p:cNvPr id="8" name="Oval 7">
            <a:extLst>
              <a:ext uri="{FF2B5EF4-FFF2-40B4-BE49-F238E27FC236}">
                <a16:creationId xmlns:a16="http://schemas.microsoft.com/office/drawing/2014/main" id="{ADD04747-E2A4-E74D-3A3C-211BA6D602AE}"/>
              </a:ext>
              <a:ext uri="{C183D7F6-B498-43B3-948B-1728B52AA6E4}">
                <adec:decorative xmlns:adec="http://schemas.microsoft.com/office/drawing/2017/decorative" val="1"/>
              </a:ext>
            </a:extLst>
          </p:cNvPr>
          <p:cNvSpPr>
            <a:spLocks noChangeAspect="1"/>
          </p:cNvSpPr>
          <p:nvPr/>
        </p:nvSpPr>
        <p:spPr bwMode="auto">
          <a:xfrm>
            <a:off x="5991235" y="1639179"/>
            <a:ext cx="484178" cy="484178"/>
          </a:xfrm>
          <a:prstGeom prst="ellipse">
            <a:avLst/>
          </a:prstGeom>
          <a:solidFill>
            <a:schemeClr val="bg1"/>
          </a:solidFill>
          <a:ln>
            <a:solidFill>
              <a:schemeClr val="accent3">
                <a:lumMod val="75000"/>
              </a:schemeClr>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14460"/>
            <a:endParaRPr lang="en-US" sz="1600" b="1" err="1">
              <a:solidFill>
                <a:schemeClr val="tx1"/>
              </a:solidFill>
              <a:cs typeface="Segoe UI Semibold" panose="020B0702040204020203" pitchFamily="34" charset="0"/>
            </a:endParaRPr>
          </a:p>
        </p:txBody>
      </p:sp>
      <p:sp>
        <p:nvSpPr>
          <p:cNvPr id="11" name="Oval 10">
            <a:extLst>
              <a:ext uri="{FF2B5EF4-FFF2-40B4-BE49-F238E27FC236}">
                <a16:creationId xmlns:a16="http://schemas.microsoft.com/office/drawing/2014/main" id="{2DEE9E65-3387-D846-E98D-F7DBC12D9898}"/>
              </a:ext>
            </a:extLst>
          </p:cNvPr>
          <p:cNvSpPr/>
          <p:nvPr userDrawn="1"/>
        </p:nvSpPr>
        <p:spPr bwMode="auto">
          <a:xfrm>
            <a:off x="7293155" y="1941880"/>
            <a:ext cx="4327158" cy="4327158"/>
          </a:xfrm>
          <a:prstGeom prst="ellipse">
            <a:avLst/>
          </a:prstGeom>
          <a:solidFill>
            <a:srgbClr val="FFFFFF"/>
          </a:solidFill>
          <a:ln w="6263" cap="flat">
            <a:solidFill>
              <a:schemeClr val="accent3">
                <a:alpha val="10000"/>
              </a:schemeClr>
            </a:solidFill>
            <a:prstDash val="solid"/>
            <a:miter/>
          </a:ln>
          <a:effectLst>
            <a:outerShdw blurRad="368300" dist="25400" dir="2700000" algn="tl" rotWithShape="0">
              <a:schemeClr val="accent3">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37160" tIns="91440" rIns="137160" bIns="91440" numCol="1" spcCol="0" rtlCol="0" fromWordArt="0" anchor="ctr" anchorCtr="0" forceAA="0" compatLnSpc="1">
            <a:prstTxWarp prst="textNoShape">
              <a:avLst/>
            </a:prstTxWarp>
            <a:noAutofit/>
          </a:bodyPr>
          <a:lstStyle/>
          <a:p>
            <a:pPr>
              <a:spcAft>
                <a:spcPts val="1500"/>
              </a:spcAft>
            </a:pPr>
            <a:endParaRPr lang="en-GB" sz="2000">
              <a:solidFill>
                <a:srgbClr val="FFFFFF"/>
              </a:solidFill>
              <a:latin typeface="Segoe UI"/>
            </a:endParaRPr>
          </a:p>
        </p:txBody>
      </p:sp>
      <p:sp>
        <p:nvSpPr>
          <p:cNvPr id="12" name="Rectangle: Top Corners Rounded 11">
            <a:extLst>
              <a:ext uri="{FF2B5EF4-FFF2-40B4-BE49-F238E27FC236}">
                <a16:creationId xmlns:a16="http://schemas.microsoft.com/office/drawing/2014/main" id="{B6238147-7800-FA81-BE8B-E914720573CF}"/>
              </a:ext>
            </a:extLst>
          </p:cNvPr>
          <p:cNvSpPr/>
          <p:nvPr userDrawn="1"/>
        </p:nvSpPr>
        <p:spPr bwMode="auto">
          <a:xfrm rot="5400000">
            <a:off x="-351668" y="1779833"/>
            <a:ext cx="906206" cy="202871"/>
          </a:xfrm>
          <a:prstGeom prst="round2SameRect">
            <a:avLst>
              <a:gd name="adj1" fmla="val 50000"/>
              <a:gd name="adj2" fmla="val 0"/>
            </a:avLst>
          </a:prstGeom>
          <a:gradFill flip="none" rotWithShape="1">
            <a:gsLst>
              <a:gs pos="27000">
                <a:schemeClr val="accent3"/>
              </a:gs>
              <a:gs pos="0">
                <a:schemeClr val="accent3"/>
              </a:gs>
              <a:gs pos="100000">
                <a:srgbClr val="50E6FF">
                  <a:lumMod val="89000"/>
                </a:srgb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0" tIns="146304" rIns="182880" bIns="146304" numCol="1" spcCol="0" rtlCol="0" fromWordArt="0" anchor="ctr" anchorCtr="0" forceAA="0" compatLnSpc="1">
            <a:prstTxWarp prst="textNoShape">
              <a:avLst/>
            </a:prstTxWarp>
            <a:noAutofit/>
          </a:bodyPr>
          <a:lstStyle/>
          <a:p>
            <a:pPr defTabSz="932472" fontAlgn="base">
              <a:spcBef>
                <a:spcPct val="0"/>
              </a:spcBef>
              <a:spcAft>
                <a:spcPct val="0"/>
              </a:spcAft>
            </a:pPr>
            <a:endParaRPr lang="en-US" b="1" err="1">
              <a:solidFill>
                <a:schemeClr val="bg1"/>
              </a:solidFill>
              <a:latin typeface="+mj-lt"/>
              <a:cs typeface="Segoe Sans Text Light" pitchFamily="2" charset="0"/>
            </a:endParaRPr>
          </a:p>
        </p:txBody>
      </p:sp>
      <p:sp>
        <p:nvSpPr>
          <p:cNvPr id="14" name="Text Placeholder 43">
            <a:extLst>
              <a:ext uri="{FF2B5EF4-FFF2-40B4-BE49-F238E27FC236}">
                <a16:creationId xmlns:a16="http://schemas.microsoft.com/office/drawing/2014/main" id="{08B0D3CE-1159-39D0-9436-EAD5E1506061}"/>
              </a:ext>
            </a:extLst>
          </p:cNvPr>
          <p:cNvSpPr>
            <a:spLocks noGrp="1"/>
          </p:cNvSpPr>
          <p:nvPr>
            <p:ph type="body" sz="quarter" idx="11" hasCustomPrompt="1"/>
          </p:nvPr>
        </p:nvSpPr>
        <p:spPr>
          <a:xfrm>
            <a:off x="588263" y="1696602"/>
            <a:ext cx="5379160" cy="369332"/>
          </a:xfrm>
        </p:spPr>
        <p:txBody>
          <a:bodyPr wrap="square" anchor="ctr">
            <a:spAutoFit/>
          </a:bodyPr>
          <a:lstStyle>
            <a:lvl1pPr marL="0" indent="0" algn="l">
              <a:buNone/>
              <a:defRPr sz="2400" b="0">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Click to add text</a:t>
            </a:r>
          </a:p>
        </p:txBody>
      </p:sp>
      <p:sp>
        <p:nvSpPr>
          <p:cNvPr id="22" name="Text Placeholder 21">
            <a:extLst>
              <a:ext uri="{FF2B5EF4-FFF2-40B4-BE49-F238E27FC236}">
                <a16:creationId xmlns:a16="http://schemas.microsoft.com/office/drawing/2014/main" id="{E8061E92-B245-8B89-53B5-64F4C2DEA3C1}"/>
              </a:ext>
            </a:extLst>
          </p:cNvPr>
          <p:cNvSpPr>
            <a:spLocks noGrp="1"/>
          </p:cNvSpPr>
          <p:nvPr>
            <p:ph type="body" sz="quarter" idx="13" hasCustomPrompt="1"/>
          </p:nvPr>
        </p:nvSpPr>
        <p:spPr>
          <a:xfrm>
            <a:off x="588263" y="2333625"/>
            <a:ext cx="5379160" cy="3704318"/>
          </a:xfrm>
        </p:spPr>
        <p:txBody>
          <a:bodyPr>
            <a:noAutofit/>
          </a:bodyPr>
          <a:lstStyle>
            <a:lvl1pPr marL="0" indent="0">
              <a:spcBef>
                <a:spcPts val="0"/>
              </a:spcBef>
              <a:spcAft>
                <a:spcPts val="800"/>
              </a:spcAft>
              <a:buNone/>
              <a:defRPr sz="2400" b="0">
                <a:latin typeface="+mn-lt"/>
              </a:defRPr>
            </a:lvl1pPr>
            <a:lvl2pPr marL="457200" indent="-276225">
              <a:spcBef>
                <a:spcPts val="0"/>
              </a:spcBef>
              <a:spcAft>
                <a:spcPts val="1200"/>
              </a:spcAft>
              <a:buSzPct val="100000"/>
              <a:buFont typeface="Arial" panose="020B0604020202020204" pitchFamily="34" charset="0"/>
              <a:buChar char="•"/>
              <a:defRPr lang="en-US" sz="2000" b="0" i="0" kern="1200" spc="0" baseline="0" dirty="0" smtClean="0">
                <a:solidFill>
                  <a:schemeClr val="tx1"/>
                </a:solidFill>
                <a:latin typeface="+mn-lt"/>
                <a:ea typeface="+mn-ea"/>
                <a:cs typeface="Segoe Sans Text" pitchFamily="2" charset="0"/>
              </a:defRPr>
            </a:lvl2pPr>
            <a:lvl3pPr marL="457200" indent="-228600">
              <a:buFont typeface="Arial" panose="020B0604020202020204" pitchFamily="34" charset="0"/>
              <a:buChar char="•"/>
              <a:defRPr/>
            </a:lvl3pPr>
            <a:lvl4pPr marL="842963" indent="-180975">
              <a:buFont typeface="Arial" panose="020B0604020202020204" pitchFamily="34" charset="0"/>
              <a:buChar char="•"/>
              <a:defRPr/>
            </a:lvl4pPr>
            <a:lvl5pPr marL="1023938" indent="-168275">
              <a:buFont typeface="Arial" panose="020B0604020202020204" pitchFamily="34" charset="0"/>
              <a:buChar char="•"/>
              <a:defRPr/>
            </a:lvl5pPr>
          </a:lstStyle>
          <a:p>
            <a:pPr lvl="0"/>
            <a:r>
              <a:rPr lang="en-US"/>
              <a:t>Click to add text</a:t>
            </a:r>
          </a:p>
          <a:p>
            <a:pPr lvl="1"/>
            <a:r>
              <a:rPr lang="en-US"/>
              <a:t>Click to add text</a:t>
            </a:r>
          </a:p>
        </p:txBody>
      </p:sp>
    </p:spTree>
    <p:custDataLst>
      <p:tags r:id="rId1"/>
    </p:custDataLst>
    <p:extLst>
      <p:ext uri="{BB962C8B-B14F-4D97-AF65-F5344CB8AC3E}">
        <p14:creationId xmlns:p14="http://schemas.microsoft.com/office/powerpoint/2010/main" val="199634481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Quote layout">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FF59D3FD-29BA-71D2-8C2C-2EB1ABACC5C0}"/>
              </a:ext>
            </a:extLst>
          </p:cNvPr>
          <p:cNvPicPr>
            <a:picLocks noChangeAspect="1"/>
          </p:cNvPicPr>
          <p:nvPr userDrawn="1"/>
        </p:nvPicPr>
        <p:blipFill rotWithShape="1">
          <a:blip>
            <a:alphaModFix amt="40000"/>
            <a:extLst>
              <a:ext uri="{96DAC541-7B7A-43D3-8B79-37D633B846F1}">
                <asvg:svgBlip xmlns:asvg="http://schemas.microsoft.com/office/drawing/2016/SVG/main" r:embed="rId2"/>
              </a:ext>
            </a:extLst>
          </a:blip>
          <a:srcRect l="3216" t="6347" r="3216" b="6347"/>
          <a:stretch/>
        </p:blipFill>
        <p:spPr>
          <a:xfrm flipH="1">
            <a:off x="0" y="209208"/>
            <a:ext cx="12191999" cy="6648791"/>
          </a:xfrm>
          <a:prstGeom prst="rect">
            <a:avLst/>
          </a:prstGeom>
        </p:spPr>
      </p:pic>
      <p:sp>
        <p:nvSpPr>
          <p:cNvPr id="3" name="Rectangle: Rounded Corners 2">
            <a:extLst>
              <a:ext uri="{FF2B5EF4-FFF2-40B4-BE49-F238E27FC236}">
                <a16:creationId xmlns:a16="http://schemas.microsoft.com/office/drawing/2014/main" id="{6F2745C7-D622-8A7D-2886-3FB0936D8CD4}"/>
              </a:ext>
            </a:extLst>
          </p:cNvPr>
          <p:cNvSpPr>
            <a:spLocks/>
          </p:cNvSpPr>
          <p:nvPr userDrawn="1"/>
        </p:nvSpPr>
        <p:spPr>
          <a:xfrm>
            <a:off x="841829" y="1201481"/>
            <a:ext cx="10767559" cy="4531347"/>
          </a:xfrm>
          <a:prstGeom prst="roundRect">
            <a:avLst>
              <a:gd name="adj" fmla="val 4812"/>
            </a:avLst>
          </a:pr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3">
                <a:alpha val="15000"/>
              </a:schemeClr>
            </a:outerShdw>
          </a:effectLst>
        </p:spPr>
        <p:txBody>
          <a:bodyPr wrap="square" rtlCol="0" anchor="ctr">
            <a:noAutofit/>
          </a:bodyPr>
          <a:lstStyle/>
          <a:p>
            <a:endParaRPr lang="en-US"/>
          </a:p>
        </p:txBody>
      </p:sp>
      <p:sp>
        <p:nvSpPr>
          <p:cNvPr id="7" name="Oval 6">
            <a:extLst>
              <a:ext uri="{FF2B5EF4-FFF2-40B4-BE49-F238E27FC236}">
                <a16:creationId xmlns:a16="http://schemas.microsoft.com/office/drawing/2014/main" id="{41C88029-4549-41FE-B528-2C5A4F86C72D}"/>
              </a:ext>
              <a:ext uri="{C183D7F6-B498-43B3-948B-1728B52AA6E4}">
                <adec:decorative xmlns:adec="http://schemas.microsoft.com/office/drawing/2017/decorative" val="1"/>
              </a:ext>
            </a:extLst>
          </p:cNvPr>
          <p:cNvSpPr>
            <a:spLocks noChangeAspect="1"/>
          </p:cNvSpPr>
          <p:nvPr/>
        </p:nvSpPr>
        <p:spPr bwMode="auto">
          <a:xfrm rot="5400000">
            <a:off x="1132988" y="784467"/>
            <a:ext cx="893553" cy="893553"/>
          </a:xfrm>
          <a:prstGeom prst="ellipse">
            <a:avLst/>
          </a:prstGeom>
          <a:solidFill>
            <a:schemeClr val="bg1"/>
          </a:solidFill>
          <a:ln w="19050">
            <a:solidFill>
              <a:schemeClr val="accent3"/>
            </a:solidFill>
            <a:headEnd type="none" w="med" len="med"/>
            <a:tailEnd type="none" w="med" len="med"/>
          </a:ln>
          <a:effectLst>
            <a:outerShdw blurRad="190500" dist="63500" dir="2700000" algn="tl" rotWithShape="0">
              <a:schemeClr val="bg1">
                <a:lumMod val="5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defTabSz="914460"/>
            <a:endParaRPr lang="en-US" sz="2000" b="1">
              <a:solidFill>
                <a:schemeClr val="accent3"/>
              </a:solidFill>
              <a:cs typeface="Segoe UI Semibold" panose="020B0702040204020203" pitchFamily="34" charset="0"/>
            </a:endParaRPr>
          </a:p>
        </p:txBody>
      </p:sp>
      <p:sp>
        <p:nvSpPr>
          <p:cNvPr id="12" name="Text Placeholder 4">
            <a:extLst>
              <a:ext uri="{FF2B5EF4-FFF2-40B4-BE49-F238E27FC236}">
                <a16:creationId xmlns:a16="http://schemas.microsoft.com/office/drawing/2014/main" id="{68FA17A9-3CE6-8B7C-CB5D-503CB8554582}"/>
              </a:ext>
            </a:extLst>
          </p:cNvPr>
          <p:cNvSpPr txBox="1">
            <a:spLocks/>
          </p:cNvSpPr>
          <p:nvPr userDrawn="1"/>
        </p:nvSpPr>
        <p:spPr>
          <a:xfrm>
            <a:off x="1227943" y="723480"/>
            <a:ext cx="1030286" cy="671463"/>
          </a:xfrm>
          <a:prstGeom prst="rect">
            <a:avLst/>
          </a:prstGeom>
          <a:ln>
            <a:solidFill>
              <a:schemeClr val="accent3"/>
            </a:solidFill>
          </a:ln>
        </p:spPr>
        <p:txBody>
          <a:bodyPr wrap="square" lIns="0" tIns="0" rIns="0" bIns="0" anchor="t">
            <a:no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4000" b="1" i="0" kern="1200" spc="0" baseline="0">
                <a:solidFill>
                  <a:schemeClr val="bg1"/>
                </a:solidFill>
                <a:latin typeface="+mj-lt"/>
                <a:ea typeface="+mn-ea"/>
                <a:cs typeface="Segoe Sans Text Semibold" pitchFamily="2" charset="0"/>
              </a:defRPr>
            </a:lvl1pPr>
            <a:lvl2pPr marL="228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4000" b="0" i="0" kern="1200" spc="0" baseline="0">
                <a:solidFill>
                  <a:schemeClr val="bg1"/>
                </a:solidFill>
                <a:latin typeface="+mn-lt"/>
                <a:ea typeface="+mn-ea"/>
                <a:cs typeface="Segoe Sans Text" pitchFamily="2" charset="0"/>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4000" b="0" i="0" kern="1200" spc="0" baseline="0">
                <a:solidFill>
                  <a:schemeClr val="bg1"/>
                </a:solidFill>
                <a:latin typeface="+mn-lt"/>
                <a:ea typeface="+mn-ea"/>
                <a:cs typeface="Segoe Sans Text" pitchFamily="2" charset="0"/>
              </a:defRPr>
            </a:lvl3pPr>
            <a:lvl4pPr marL="661988"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4000" b="0" i="0" kern="1200" spc="0" baseline="0">
                <a:solidFill>
                  <a:schemeClr val="bg1"/>
                </a:solidFill>
                <a:latin typeface="+mn-lt"/>
                <a:ea typeface="+mn-ea"/>
                <a:cs typeface="Segoe Sans Text" pitchFamily="2" charset="0"/>
              </a:defRPr>
            </a:lvl4pPr>
            <a:lvl5pPr marL="855663"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4000" b="0" i="0" kern="1200" spc="0" baseline="0">
                <a:solidFill>
                  <a:schemeClr val="bg1"/>
                </a:solidFill>
                <a:latin typeface="+mn-lt"/>
                <a:ea typeface="+mn-ea"/>
                <a:cs typeface="Segoe Sans Text" pitchFamily="2"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US" sz="11500" dirty="0">
                <a:solidFill>
                  <a:schemeClr val="accent3"/>
                </a:solidFill>
                <a:latin typeface="+mn-lt"/>
              </a:rPr>
              <a:t>“</a:t>
            </a:r>
          </a:p>
        </p:txBody>
      </p:sp>
      <p:sp>
        <p:nvSpPr>
          <p:cNvPr id="15" name="Text Placeholder 43">
            <a:extLst>
              <a:ext uri="{FF2B5EF4-FFF2-40B4-BE49-F238E27FC236}">
                <a16:creationId xmlns:a16="http://schemas.microsoft.com/office/drawing/2014/main" id="{E47A1708-33E6-3BD7-0CD2-C0426DF053BC}"/>
              </a:ext>
            </a:extLst>
          </p:cNvPr>
          <p:cNvSpPr>
            <a:spLocks noGrp="1"/>
          </p:cNvSpPr>
          <p:nvPr>
            <p:ph type="body" sz="quarter" idx="12" hasCustomPrompt="1"/>
          </p:nvPr>
        </p:nvSpPr>
        <p:spPr>
          <a:xfrm>
            <a:off x="1119188" y="4865509"/>
            <a:ext cx="3018712" cy="246221"/>
          </a:xfrm>
        </p:spPr>
        <p:txBody>
          <a:bodyPr wrap="none" lIns="91440" anchor="t">
            <a:spAutoFit/>
          </a:bodyPr>
          <a:lstStyle>
            <a:lvl1pPr marL="0" indent="0" algn="l">
              <a:buNone/>
              <a:defRPr sz="1600">
                <a:solidFill>
                  <a:schemeClr val="accent3"/>
                </a:solidFill>
                <a:latin typeface="+mj-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Person’s Name – Title – Source</a:t>
            </a:r>
          </a:p>
        </p:txBody>
      </p:sp>
      <p:sp>
        <p:nvSpPr>
          <p:cNvPr id="16" name="Text Placeholder 43">
            <a:extLst>
              <a:ext uri="{FF2B5EF4-FFF2-40B4-BE49-F238E27FC236}">
                <a16:creationId xmlns:a16="http://schemas.microsoft.com/office/drawing/2014/main" id="{28B9A24F-8AF8-385B-4671-A8911A677578}"/>
              </a:ext>
            </a:extLst>
          </p:cNvPr>
          <p:cNvSpPr>
            <a:spLocks noGrp="1"/>
          </p:cNvSpPr>
          <p:nvPr>
            <p:ph type="body" sz="quarter" idx="13" hasCustomPrompt="1"/>
          </p:nvPr>
        </p:nvSpPr>
        <p:spPr>
          <a:xfrm>
            <a:off x="1119188" y="5163577"/>
            <a:ext cx="2170659" cy="184666"/>
          </a:xfrm>
        </p:spPr>
        <p:txBody>
          <a:bodyPr wrap="none" lIns="91440" anchor="t">
            <a:spAutoFit/>
          </a:bodyPr>
          <a:lstStyle>
            <a:lvl1pPr marL="0" indent="0" algn="l">
              <a:buNone/>
              <a:defRPr sz="1200" b="0">
                <a:solidFill>
                  <a:schemeClr val="tx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lvl="0"/>
            <a:r>
              <a:rPr lang="en-US"/>
              <a:t>Tertiary Information Goes Here</a:t>
            </a:r>
          </a:p>
        </p:txBody>
      </p:sp>
      <p:sp>
        <p:nvSpPr>
          <p:cNvPr id="14" name="Text Placeholder 43">
            <a:extLst>
              <a:ext uri="{FF2B5EF4-FFF2-40B4-BE49-F238E27FC236}">
                <a16:creationId xmlns:a16="http://schemas.microsoft.com/office/drawing/2014/main" id="{5E520893-921B-3848-12CE-0C45071DE258}"/>
              </a:ext>
            </a:extLst>
          </p:cNvPr>
          <p:cNvSpPr>
            <a:spLocks noGrp="1"/>
          </p:cNvSpPr>
          <p:nvPr>
            <p:ph type="body" sz="quarter" idx="11" hasCustomPrompt="1"/>
          </p:nvPr>
        </p:nvSpPr>
        <p:spPr>
          <a:xfrm>
            <a:off x="1119188" y="1935602"/>
            <a:ext cx="9953625" cy="2092881"/>
          </a:xfrm>
        </p:spPr>
        <p:txBody>
          <a:bodyPr wrap="square" lIns="91440" tIns="45720" rIns="91440" bIns="45720" anchor="t">
            <a:noAutofit/>
          </a:bodyPr>
          <a:lstStyle>
            <a:lvl1pPr marL="0" indent="0" algn="l">
              <a:buNone/>
              <a:defRPr sz="3600" b="0">
                <a:solidFill>
                  <a:schemeClr val="tx1"/>
                </a:solidFill>
                <a:latin typeface="+mn-lt"/>
              </a:defRPr>
            </a:lvl1pPr>
            <a:lvl2pPr marL="228600" indent="0" algn="ctr">
              <a:buNone/>
              <a:defRPr sz="2000">
                <a:solidFill>
                  <a:schemeClr val="tx1"/>
                </a:solidFill>
                <a:latin typeface="+mj-lt"/>
              </a:defRPr>
            </a:lvl2pPr>
            <a:lvl3pPr marL="457200" indent="0" algn="ctr">
              <a:buNone/>
              <a:defRPr sz="2000">
                <a:solidFill>
                  <a:schemeClr val="tx1"/>
                </a:solidFill>
                <a:latin typeface="+mj-lt"/>
              </a:defRPr>
            </a:lvl3pPr>
            <a:lvl4pPr marL="661988" indent="0" algn="ctr">
              <a:buNone/>
              <a:defRPr sz="2000">
                <a:solidFill>
                  <a:schemeClr val="tx1"/>
                </a:solidFill>
                <a:latin typeface="+mj-lt"/>
              </a:defRPr>
            </a:lvl4pPr>
            <a:lvl5pPr marL="855663" indent="0" algn="ctr">
              <a:buNone/>
              <a:defRPr sz="2000">
                <a:solidFill>
                  <a:schemeClr val="tx1"/>
                </a:solidFill>
                <a:latin typeface="+mj-lt"/>
              </a:defRPr>
            </a:lvl5pPr>
          </a:lstStyle>
          <a:p>
            <a:pPr>
              <a:defRPr/>
            </a:pPr>
            <a:r>
              <a:rPr lang="en-US">
                <a:solidFill>
                  <a:schemeClr val="tx1"/>
                </a:solidFill>
                <a:latin typeface="+mn-lt"/>
              </a:rPr>
              <a:t>Add quote text here Add quote text here</a:t>
            </a:r>
          </a:p>
          <a:p>
            <a:pPr>
              <a:defRPr/>
            </a:pPr>
            <a:r>
              <a:rPr lang="en-US">
                <a:solidFill>
                  <a:schemeClr val="tx1"/>
                </a:solidFill>
                <a:latin typeface="+mn-lt"/>
              </a:rPr>
              <a:t>Add quote text here Add quote text here</a:t>
            </a:r>
          </a:p>
          <a:p>
            <a:pPr>
              <a:defRPr/>
            </a:pPr>
            <a:r>
              <a:rPr lang="en-US">
                <a:solidFill>
                  <a:schemeClr val="tx1"/>
                </a:solidFill>
                <a:latin typeface="+mn-lt"/>
              </a:rPr>
              <a:t>Add quote text here Add quote text here</a:t>
            </a:r>
          </a:p>
        </p:txBody>
      </p:sp>
    </p:spTree>
    <p:extLst>
      <p:ext uri="{BB962C8B-B14F-4D97-AF65-F5344CB8AC3E}">
        <p14:creationId xmlns:p14="http://schemas.microsoft.com/office/powerpoint/2010/main" val="2116826708"/>
      </p:ext>
    </p:extLst>
  </p:cSld>
  <p:clrMapOvr>
    <a:masterClrMapping/>
  </p:clrMapOvr>
  <p:transition>
    <p:fade/>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1B0C91A-0B1C-7B85-CC2C-43D55A1FC464}"/>
              </a:ext>
            </a:extLst>
          </p:cNvPr>
          <p:cNvPicPr>
            <a:picLocks noChangeAspect="1"/>
          </p:cNvPicPr>
          <p:nvPr userDrawn="1"/>
        </p:nvPicPr>
        <p:blipFill rotWithShape="1">
          <a:blip>
            <a:alphaModFix amt="11000"/>
            <a:extLst>
              <a:ext uri="{96DAC541-7B7A-43D3-8B79-37D633B846F1}">
                <asvg:svgBlip xmlns:asvg="http://schemas.microsoft.com/office/drawing/2016/SVG/main" r:embed="rId3"/>
              </a:ext>
            </a:extLst>
          </a:blip>
          <a:srcRect l="11972" t="15844" r="7803" b="24788"/>
          <a:stretch/>
        </p:blipFill>
        <p:spPr>
          <a:xfrm>
            <a:off x="1" y="1584960"/>
            <a:ext cx="12191999" cy="5273040"/>
          </a:xfrm>
          <a:custGeom>
            <a:avLst/>
            <a:gdLst>
              <a:gd name="connsiteX0" fmla="*/ 0 w 12191999"/>
              <a:gd name="connsiteY0" fmla="*/ 0 h 5273040"/>
              <a:gd name="connsiteX1" fmla="*/ 12191999 w 12191999"/>
              <a:gd name="connsiteY1" fmla="*/ 0 h 5273040"/>
              <a:gd name="connsiteX2" fmla="*/ 12191999 w 12191999"/>
              <a:gd name="connsiteY2" fmla="*/ 5273040 h 5273040"/>
              <a:gd name="connsiteX3" fmla="*/ 0 w 12191999"/>
              <a:gd name="connsiteY3" fmla="*/ 5273040 h 5273040"/>
            </a:gdLst>
            <a:ahLst/>
            <a:cxnLst>
              <a:cxn ang="0">
                <a:pos x="connsiteX0" y="connsiteY0"/>
              </a:cxn>
              <a:cxn ang="0">
                <a:pos x="connsiteX1" y="connsiteY1"/>
              </a:cxn>
              <a:cxn ang="0">
                <a:pos x="connsiteX2" y="connsiteY2"/>
              </a:cxn>
              <a:cxn ang="0">
                <a:pos x="connsiteX3" y="connsiteY3"/>
              </a:cxn>
            </a:cxnLst>
            <a:rect l="l" t="t" r="r" b="b"/>
            <a:pathLst>
              <a:path w="12191999" h="5273040">
                <a:moveTo>
                  <a:pt x="0" y="0"/>
                </a:moveTo>
                <a:lnTo>
                  <a:pt x="12191999" y="0"/>
                </a:lnTo>
                <a:lnTo>
                  <a:pt x="12191999" y="5273040"/>
                </a:lnTo>
                <a:lnTo>
                  <a:pt x="0" y="5273040"/>
                </a:lnTo>
                <a:close/>
              </a:path>
            </a:pathLst>
          </a:custGeom>
        </p:spPr>
      </p:pic>
      <p:sp>
        <p:nvSpPr>
          <p:cNvPr id="4" name="Rectangle: Rounded Corners 106">
            <a:extLst>
              <a:ext uri="{FF2B5EF4-FFF2-40B4-BE49-F238E27FC236}">
                <a16:creationId xmlns:a16="http://schemas.microsoft.com/office/drawing/2014/main" id="{6E507CF6-F743-66E7-8735-B14425FF3115}"/>
              </a:ext>
              <a:ext uri="{C183D7F6-B498-43B3-948B-1728B52AA6E4}">
                <adec:decorative xmlns:adec="http://schemas.microsoft.com/office/drawing/2017/decorative" val="1"/>
              </a:ext>
            </a:extLst>
          </p:cNvPr>
          <p:cNvSpPr/>
          <p:nvPr userDrawn="1"/>
        </p:nvSpPr>
        <p:spPr bwMode="auto">
          <a:xfrm>
            <a:off x="584201" y="1226164"/>
            <a:ext cx="11025185" cy="5338149"/>
          </a:xfrm>
          <a:prstGeom prst="roundRect">
            <a:avLst>
              <a:gd name="adj" fmla="val 1215"/>
            </a:avLst>
          </a:prstGeom>
          <a:gradFill>
            <a:gsLst>
              <a:gs pos="36000">
                <a:schemeClr val="bg1"/>
              </a:gs>
              <a:gs pos="100000">
                <a:schemeClr val="bg1">
                  <a:alpha val="79000"/>
                </a:schemeClr>
              </a:gs>
            </a:gsLst>
            <a:lin ang="2700000" scaled="1"/>
          </a:gradFill>
          <a:ln w="3175" cap="flat">
            <a:solidFill>
              <a:srgbClr val="7600CE">
                <a:alpha val="10000"/>
              </a:srgbClr>
            </a:solidFill>
            <a:prstDash val="solid"/>
            <a:miter/>
          </a:ln>
          <a:effectLst>
            <a:outerShdw blurRad="368300" dist="25400" dir="2700000" algn="tl" rotWithShape="0">
              <a:schemeClr val="accent3">
                <a:alpha val="15000"/>
              </a:schemeClr>
            </a:outerShdw>
          </a:effectLst>
        </p:spPr>
        <p:txBody>
          <a:bodyPr wrap="square" rtlCol="0" anchor="ctr">
            <a:noAutofit/>
          </a:bodyPr>
          <a:lstStyle/>
          <a:p>
            <a:pPr marL="0" indent="0">
              <a:lnSpc>
                <a:spcPct val="100000"/>
              </a:lnSpc>
              <a:buFont typeface="Arial" panose="020B0604020202020204" pitchFamily="34" charset="0"/>
              <a:buNone/>
            </a:pPr>
            <a:endParaRPr lang="en-US">
              <a:solidFill>
                <a:schemeClr val="tx1"/>
              </a:solidFill>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1018520" cy="553998"/>
          </a:xfrm>
        </p:spPr>
        <p:txBody>
          <a:bodyPr vert="horz" wrap="square" lIns="0" tIns="0" rIns="0" bIns="0" rtlCol="0" anchor="t">
            <a:spAutoFit/>
          </a:bodyPr>
          <a:lstStyle>
            <a:lvl1pPr>
              <a:defRPr lang="en-US" spc="0">
                <a:latin typeface="+mj-lt"/>
                <a:cs typeface="Segoe Sans Text" pitchFamily="2" charset="0"/>
              </a:defRPr>
            </a:lvl1pPr>
          </a:lstStyle>
          <a:p>
            <a:pPr lvl="0"/>
            <a:r>
              <a:rPr lang="en-US"/>
              <a:t>Click to edit Master title style</a:t>
            </a:r>
          </a:p>
        </p:txBody>
      </p:sp>
      <p:sp>
        <p:nvSpPr>
          <p:cNvPr id="6" name="Rectangle: Top Corners Rounded 99">
            <a:extLst>
              <a:ext uri="{FF2B5EF4-FFF2-40B4-BE49-F238E27FC236}">
                <a16:creationId xmlns:a16="http://schemas.microsoft.com/office/drawing/2014/main" id="{8AF4A31B-402A-618A-019E-7C1E432EA72C}"/>
              </a:ext>
            </a:extLst>
          </p:cNvPr>
          <p:cNvSpPr/>
          <p:nvPr userDrawn="1"/>
        </p:nvSpPr>
        <p:spPr bwMode="auto">
          <a:xfrm>
            <a:off x="584201" y="1226164"/>
            <a:ext cx="11025185" cy="450994"/>
          </a:xfrm>
          <a:prstGeom prst="round2SameRect">
            <a:avLst/>
          </a:prstGeom>
          <a:solidFill>
            <a:srgbClr val="ECF5F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indent="0" defTabSz="932472" fontAlgn="base">
              <a:lnSpc>
                <a:spcPct val="100000"/>
              </a:lnSpc>
              <a:spcBef>
                <a:spcPct val="0"/>
              </a:spcBef>
              <a:spcAft>
                <a:spcPct val="0"/>
              </a:spcAft>
              <a:buFont typeface="Arial" panose="020B0604020202020204" pitchFamily="34" charset="0"/>
              <a:buNone/>
            </a:pPr>
            <a:endParaRPr lang="en-US" sz="1600">
              <a:solidFill>
                <a:schemeClr val="tx1"/>
              </a:solidFill>
              <a:latin typeface="+mj-lt"/>
              <a:cs typeface="Segoe UI" pitchFamily="34" charset="0"/>
            </a:endParaRPr>
          </a:p>
        </p:txBody>
      </p:sp>
      <p:sp>
        <p:nvSpPr>
          <p:cNvPr id="7" name="Rectangle 6">
            <a:extLst>
              <a:ext uri="{FF2B5EF4-FFF2-40B4-BE49-F238E27FC236}">
                <a16:creationId xmlns:a16="http://schemas.microsoft.com/office/drawing/2014/main" id="{EBFBE0D3-888A-0240-7BEC-B4F27C43C58D}"/>
              </a:ext>
            </a:extLst>
          </p:cNvPr>
          <p:cNvSpPr/>
          <p:nvPr userDrawn="1"/>
        </p:nvSpPr>
        <p:spPr bwMode="auto">
          <a:xfrm>
            <a:off x="584201" y="2139875"/>
            <a:ext cx="11025185" cy="450994"/>
          </a:xfrm>
          <a:prstGeom prst="rect">
            <a:avLst/>
          </a:prstGeom>
          <a:solidFill>
            <a:srgbClr val="ECF5F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indent="0" defTabSz="932472" fontAlgn="base">
              <a:lnSpc>
                <a:spcPct val="100000"/>
              </a:lnSpc>
              <a:spcBef>
                <a:spcPct val="0"/>
              </a:spcBef>
              <a:spcAft>
                <a:spcPct val="0"/>
              </a:spcAft>
              <a:buFont typeface="Arial" panose="020B0604020202020204" pitchFamily="34" charset="0"/>
              <a:buNone/>
            </a:pPr>
            <a:endParaRPr lang="en-US" sz="1600">
              <a:solidFill>
                <a:schemeClr val="tx1"/>
              </a:solidFill>
              <a:latin typeface="+mj-lt"/>
              <a:cs typeface="Segoe UI" pitchFamily="34" charset="0"/>
            </a:endParaRPr>
          </a:p>
        </p:txBody>
      </p:sp>
      <p:sp>
        <p:nvSpPr>
          <p:cNvPr id="8" name="Rectangle 7">
            <a:extLst>
              <a:ext uri="{FF2B5EF4-FFF2-40B4-BE49-F238E27FC236}">
                <a16:creationId xmlns:a16="http://schemas.microsoft.com/office/drawing/2014/main" id="{D4D2B770-711E-0D0B-D67E-2096DC21755D}"/>
              </a:ext>
            </a:extLst>
          </p:cNvPr>
          <p:cNvSpPr/>
          <p:nvPr userDrawn="1"/>
        </p:nvSpPr>
        <p:spPr bwMode="auto">
          <a:xfrm>
            <a:off x="584200" y="3041862"/>
            <a:ext cx="11025185" cy="450994"/>
          </a:xfrm>
          <a:prstGeom prst="rect">
            <a:avLst/>
          </a:prstGeom>
          <a:solidFill>
            <a:srgbClr val="ECF5F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indent="0" defTabSz="932472" fontAlgn="base">
              <a:lnSpc>
                <a:spcPct val="100000"/>
              </a:lnSpc>
              <a:spcBef>
                <a:spcPct val="0"/>
              </a:spcBef>
              <a:spcAft>
                <a:spcPct val="0"/>
              </a:spcAft>
              <a:buFont typeface="Arial" panose="020B0604020202020204" pitchFamily="34" charset="0"/>
              <a:buNone/>
            </a:pPr>
            <a:endParaRPr lang="en-US" sz="1600">
              <a:solidFill>
                <a:schemeClr val="tx1"/>
              </a:solidFill>
              <a:latin typeface="+mj-lt"/>
              <a:cs typeface="Segoe UI" pitchFamily="34" charset="0"/>
            </a:endParaRPr>
          </a:p>
        </p:txBody>
      </p:sp>
      <p:sp>
        <p:nvSpPr>
          <p:cNvPr id="155" name="Text Placeholder 93">
            <a:extLst>
              <a:ext uri="{FF2B5EF4-FFF2-40B4-BE49-F238E27FC236}">
                <a16:creationId xmlns:a16="http://schemas.microsoft.com/office/drawing/2014/main" id="{46A67D1D-E50E-1334-C79F-5076E7B3F65A}"/>
              </a:ext>
            </a:extLst>
          </p:cNvPr>
          <p:cNvSpPr>
            <a:spLocks noGrp="1"/>
          </p:cNvSpPr>
          <p:nvPr>
            <p:ph type="body" sz="quarter" idx="70" hasCustomPrompt="1"/>
          </p:nvPr>
        </p:nvSpPr>
        <p:spPr>
          <a:xfrm>
            <a:off x="695021" y="4279995"/>
            <a:ext cx="1690843" cy="646331"/>
          </a:xfrm>
          <a:prstGeom prst="rect">
            <a:avLst/>
          </a:prstGeom>
        </p:spPr>
        <p:txBody>
          <a:bodyPr lIns="91440" rIns="91440" anchor="ctr">
            <a:noAutofit/>
          </a:bodyPr>
          <a:lstStyle>
            <a:lvl1pPr marL="0" indent="0">
              <a:lnSpc>
                <a:spcPct val="100000"/>
              </a:lnSpc>
              <a:buNone/>
              <a:defRPr kumimoji="0" lang="en-GB" sz="1800" b="0" i="0" u="none" strike="noStrike" kern="1200" cap="none" spc="0" normalizeH="0" baseline="0" dirty="0" smtClean="0">
                <a:ln>
                  <a:noFill/>
                </a:ln>
                <a:solidFill>
                  <a:schemeClr val="tx1"/>
                </a:solidFill>
                <a:effectLst/>
                <a:uLnTx/>
                <a:uFillTx/>
                <a:latin typeface="+mj-lt"/>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Click to add text</a:t>
            </a:r>
          </a:p>
        </p:txBody>
      </p:sp>
      <p:graphicFrame>
        <p:nvGraphicFramePr>
          <p:cNvPr id="10" name="Table 320">
            <a:extLst>
              <a:ext uri="{FF2B5EF4-FFF2-40B4-BE49-F238E27FC236}">
                <a16:creationId xmlns:a16="http://schemas.microsoft.com/office/drawing/2014/main" id="{C488B78E-54E9-C8C5-E7FF-818EC1EFF018}"/>
              </a:ext>
            </a:extLst>
          </p:cNvPr>
          <p:cNvGraphicFramePr>
            <a:graphicFrameLocks noGrp="1"/>
          </p:cNvGraphicFramePr>
          <p:nvPr userDrawn="1">
            <p:extLst>
              <p:ext uri="{D42A27DB-BD31-4B8C-83A1-F6EECF244321}">
                <p14:modId xmlns:p14="http://schemas.microsoft.com/office/powerpoint/2010/main" val="1291350419"/>
              </p:ext>
            </p:extLst>
          </p:nvPr>
        </p:nvGraphicFramePr>
        <p:xfrm>
          <a:off x="702056" y="4993153"/>
          <a:ext cx="1804555" cy="1148178"/>
        </p:xfrm>
        <a:graphic>
          <a:graphicData uri="http://schemas.openxmlformats.org/drawingml/2006/table">
            <a:tbl>
              <a:tblPr firstRow="1">
                <a:tableStyleId>{5C22544A-7EE6-4342-B048-85BDC9FD1C3A}</a:tableStyleId>
              </a:tblPr>
              <a:tblGrid>
                <a:gridCol w="178490">
                  <a:extLst>
                    <a:ext uri="{9D8B030D-6E8A-4147-A177-3AD203B41FA5}">
                      <a16:colId xmlns:a16="http://schemas.microsoft.com/office/drawing/2014/main" val="3724322711"/>
                    </a:ext>
                  </a:extLst>
                </a:gridCol>
                <a:gridCol w="1626065">
                  <a:extLst>
                    <a:ext uri="{9D8B030D-6E8A-4147-A177-3AD203B41FA5}">
                      <a16:colId xmlns:a16="http://schemas.microsoft.com/office/drawing/2014/main" val="781492398"/>
                    </a:ext>
                  </a:extLst>
                </a:gridCol>
              </a:tblGrid>
              <a:tr h="191363">
                <a:tc>
                  <a:txBody>
                    <a:bodyPr/>
                    <a:lstStyle/>
                    <a:p>
                      <a:endParaRPr lang="en-US" sz="900" b="1" i="0">
                        <a:latin typeface="Segoe Sans Text Semibold" pitchFamily="2" charset="0"/>
                      </a:endParaRPr>
                    </a:p>
                  </a:txBody>
                  <a:tcPr marL="76545" marR="76545" marT="0" marB="0">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solidFill>
                      <a:schemeClr val="tx2"/>
                    </a:solidFill>
                  </a:tcPr>
                </a:tc>
                <a:tc>
                  <a:txBody>
                    <a:bodyPr/>
                    <a:lstStyle/>
                    <a:p>
                      <a:endParaRPr lang="en-US" sz="900" b="1" i="0">
                        <a:solidFill>
                          <a:schemeClr val="tx1"/>
                        </a:solidFill>
                        <a:latin typeface="Segoe Sans Text Semibold" pitchFamily="2" charset="0"/>
                      </a:endParaRPr>
                    </a:p>
                  </a:txBody>
                  <a:tcPr marL="76545" marR="76545" marT="0" marB="0" anchor="ctr">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noFill/>
                  </a:tcPr>
                </a:tc>
                <a:extLst>
                  <a:ext uri="{0D108BD9-81ED-4DB2-BD59-A6C34878D82A}">
                    <a16:rowId xmlns:a16="http://schemas.microsoft.com/office/drawing/2014/main" val="4232596931"/>
                  </a:ext>
                </a:extLst>
              </a:tr>
              <a:tr h="191363">
                <a:tc>
                  <a:txBody>
                    <a:bodyPr/>
                    <a:lstStyle/>
                    <a:p>
                      <a:endParaRPr lang="en-US" sz="900" b="1" i="0">
                        <a:latin typeface="Segoe Sans Text Semibold" pitchFamily="2" charset="0"/>
                      </a:endParaRPr>
                    </a:p>
                  </a:txBody>
                  <a:tcPr marL="76545" marR="76545" marT="0" marB="0">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solidFill>
                      <a:schemeClr val="accent3"/>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900" b="1" i="0">
                        <a:solidFill>
                          <a:schemeClr val="tx1"/>
                        </a:solidFill>
                        <a:latin typeface="Segoe Sans Text Semibold" pitchFamily="2" charset="0"/>
                      </a:endParaRPr>
                    </a:p>
                  </a:txBody>
                  <a:tcPr marL="76545" marR="76545" marT="0" marB="0" anchor="ctr">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noFill/>
                  </a:tcPr>
                </a:tc>
                <a:extLst>
                  <a:ext uri="{0D108BD9-81ED-4DB2-BD59-A6C34878D82A}">
                    <a16:rowId xmlns:a16="http://schemas.microsoft.com/office/drawing/2014/main" val="4060313599"/>
                  </a:ext>
                </a:extLst>
              </a:tr>
              <a:tr h="191363">
                <a:tc>
                  <a:txBody>
                    <a:bodyPr/>
                    <a:lstStyle/>
                    <a:p>
                      <a:endParaRPr lang="en-US" sz="900" b="1" i="0">
                        <a:latin typeface="Segoe Sans Text Semibold" pitchFamily="2" charset="0"/>
                      </a:endParaRPr>
                    </a:p>
                  </a:txBody>
                  <a:tcPr marL="76545" marR="76545" marT="0" marB="0">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solidFill>
                      <a:schemeClr val="accent4">
                        <a:lumMod val="5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900" b="1" i="0">
                        <a:solidFill>
                          <a:schemeClr val="tx1"/>
                        </a:solidFill>
                        <a:latin typeface="Segoe Sans Text Semibold" pitchFamily="2" charset="0"/>
                      </a:endParaRPr>
                    </a:p>
                  </a:txBody>
                  <a:tcPr marL="76545" marR="76545" marT="0" marB="0" anchor="ctr">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noFill/>
                  </a:tcPr>
                </a:tc>
                <a:extLst>
                  <a:ext uri="{0D108BD9-81ED-4DB2-BD59-A6C34878D82A}">
                    <a16:rowId xmlns:a16="http://schemas.microsoft.com/office/drawing/2014/main" val="2413796222"/>
                  </a:ext>
                </a:extLst>
              </a:tr>
              <a:tr h="191363">
                <a:tc>
                  <a:txBody>
                    <a:bodyPr/>
                    <a:lstStyle/>
                    <a:p>
                      <a:endParaRPr lang="en-US" sz="900" b="1" i="0">
                        <a:latin typeface="Segoe Sans Text Semibold" pitchFamily="2" charset="0"/>
                      </a:endParaRPr>
                    </a:p>
                  </a:txBody>
                  <a:tcPr marL="76545" marR="76545" marT="0" marB="0">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solidFill>
                      <a:schemeClr val="accent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chemeClr val="tx1"/>
                        </a:solidFill>
                        <a:effectLst/>
                        <a:uLnTx/>
                        <a:uFillTx/>
                        <a:latin typeface="Segoe Sans Text Semibold" pitchFamily="2" charset="0"/>
                        <a:ea typeface="+mn-ea"/>
                        <a:cs typeface="Segoe Sans Text" pitchFamily="2" charset="0"/>
                      </a:endParaRPr>
                    </a:p>
                  </a:txBody>
                  <a:tcPr marL="76545" marR="76545" marT="0" marB="0" anchor="ctr">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noFill/>
                  </a:tcPr>
                </a:tc>
                <a:extLst>
                  <a:ext uri="{0D108BD9-81ED-4DB2-BD59-A6C34878D82A}">
                    <a16:rowId xmlns:a16="http://schemas.microsoft.com/office/drawing/2014/main" val="3337734925"/>
                  </a:ext>
                </a:extLst>
              </a:tr>
              <a:tr h="191363">
                <a:tc>
                  <a:txBody>
                    <a:bodyPr/>
                    <a:lstStyle/>
                    <a:p>
                      <a:endParaRPr lang="en-US" sz="900" b="1" i="0">
                        <a:latin typeface="Segoe Sans Text Semibold" pitchFamily="2" charset="0"/>
                      </a:endParaRPr>
                    </a:p>
                  </a:txBody>
                  <a:tcPr marL="76545" marR="76545" marT="0" marB="0">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solidFill>
                      <a:schemeClr val="accent5"/>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chemeClr val="tx1"/>
                        </a:solidFill>
                        <a:effectLst/>
                        <a:uLnTx/>
                        <a:uFillTx/>
                        <a:latin typeface="Segoe Sans Text Semibold" pitchFamily="2" charset="0"/>
                        <a:ea typeface="+mn-ea"/>
                        <a:cs typeface="Segoe Sans Text" pitchFamily="2" charset="0"/>
                      </a:endParaRPr>
                    </a:p>
                  </a:txBody>
                  <a:tcPr marL="76545" marR="76545" marT="0" marB="0" anchor="ctr">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noFill/>
                  </a:tcPr>
                </a:tc>
                <a:extLst>
                  <a:ext uri="{0D108BD9-81ED-4DB2-BD59-A6C34878D82A}">
                    <a16:rowId xmlns:a16="http://schemas.microsoft.com/office/drawing/2014/main" val="1406039837"/>
                  </a:ext>
                </a:extLst>
              </a:tr>
              <a:tr h="191363">
                <a:tc>
                  <a:txBody>
                    <a:bodyPr/>
                    <a:lstStyle/>
                    <a:p>
                      <a:endParaRPr lang="en-US" sz="900" b="1" i="0">
                        <a:latin typeface="Segoe Sans Text Semibold" pitchFamily="2" charset="0"/>
                      </a:endParaRPr>
                    </a:p>
                  </a:txBody>
                  <a:tcPr marL="76545" marR="76545" marT="0" marB="0">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solidFill>
                      <a:schemeClr val="accent5">
                        <a:lumMod val="5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chemeClr val="tx1"/>
                        </a:solidFill>
                        <a:effectLst/>
                        <a:uLnTx/>
                        <a:uFillTx/>
                        <a:latin typeface="Segoe Sans Text Semibold" pitchFamily="2" charset="0"/>
                        <a:ea typeface="+mn-ea"/>
                        <a:cs typeface="Segoe Sans Text" pitchFamily="2" charset="0"/>
                      </a:endParaRPr>
                    </a:p>
                  </a:txBody>
                  <a:tcPr marL="76545" marR="76545" marT="0" marB="0" anchor="ctr">
                    <a:lnL w="19050" cap="flat" cmpd="sng" algn="ctr">
                      <a:solidFill>
                        <a:srgbClr val="F2F2F2"/>
                      </a:solidFill>
                      <a:prstDash val="solid"/>
                      <a:round/>
                      <a:headEnd type="none" w="med" len="med"/>
                      <a:tailEnd type="none" w="med" len="med"/>
                    </a:lnL>
                    <a:lnR w="19050" cap="flat" cmpd="sng" algn="ctr">
                      <a:solidFill>
                        <a:srgbClr val="F2F2F2"/>
                      </a:solidFill>
                      <a:prstDash val="solid"/>
                      <a:round/>
                      <a:headEnd type="none" w="med" len="med"/>
                      <a:tailEnd type="none" w="med" len="med"/>
                    </a:lnR>
                    <a:lnT w="19050" cap="flat" cmpd="sng" algn="ctr">
                      <a:solidFill>
                        <a:srgbClr val="F2F2F2"/>
                      </a:solidFill>
                      <a:prstDash val="solid"/>
                      <a:round/>
                      <a:headEnd type="none" w="med" len="med"/>
                      <a:tailEnd type="none" w="med" len="med"/>
                    </a:lnT>
                    <a:lnB w="19050" cap="flat" cmpd="sng" algn="ctr">
                      <a:solidFill>
                        <a:srgbClr val="F2F2F2"/>
                      </a:solidFill>
                      <a:prstDash val="solid"/>
                      <a:round/>
                      <a:headEnd type="none" w="med" len="med"/>
                      <a:tailEnd type="none" w="med" len="med"/>
                    </a:lnB>
                    <a:noFill/>
                  </a:tcPr>
                </a:tc>
                <a:extLst>
                  <a:ext uri="{0D108BD9-81ED-4DB2-BD59-A6C34878D82A}">
                    <a16:rowId xmlns:a16="http://schemas.microsoft.com/office/drawing/2014/main" val="436588233"/>
                  </a:ext>
                </a:extLst>
              </a:tr>
            </a:tbl>
          </a:graphicData>
        </a:graphic>
      </p:graphicFrame>
      <p:sp>
        <p:nvSpPr>
          <p:cNvPr id="11" name="Rectangle: Top Corners Rounded 82">
            <a:extLst>
              <a:ext uri="{FF2B5EF4-FFF2-40B4-BE49-F238E27FC236}">
                <a16:creationId xmlns:a16="http://schemas.microsoft.com/office/drawing/2014/main" id="{CABECA59-A495-61F0-C757-D2A67519AF41}"/>
              </a:ext>
            </a:extLst>
          </p:cNvPr>
          <p:cNvSpPr/>
          <p:nvPr userDrawn="1"/>
        </p:nvSpPr>
        <p:spPr>
          <a:xfrm>
            <a:off x="584200"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12" name="Rectangle: Top Corners Rounded 83">
            <a:extLst>
              <a:ext uri="{FF2B5EF4-FFF2-40B4-BE49-F238E27FC236}">
                <a16:creationId xmlns:a16="http://schemas.microsoft.com/office/drawing/2014/main" id="{3FC76195-0F95-970B-D669-0C5140CE577C}"/>
              </a:ext>
            </a:extLst>
          </p:cNvPr>
          <p:cNvSpPr/>
          <p:nvPr userDrawn="1"/>
        </p:nvSpPr>
        <p:spPr>
          <a:xfrm>
            <a:off x="1362194"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13" name="Rectangle: Top Corners Rounded 84">
            <a:extLst>
              <a:ext uri="{FF2B5EF4-FFF2-40B4-BE49-F238E27FC236}">
                <a16:creationId xmlns:a16="http://schemas.microsoft.com/office/drawing/2014/main" id="{A0691F27-F912-0321-9BD9-434B8DF08566}"/>
              </a:ext>
            </a:extLst>
          </p:cNvPr>
          <p:cNvSpPr/>
          <p:nvPr userDrawn="1"/>
        </p:nvSpPr>
        <p:spPr>
          <a:xfrm>
            <a:off x="2160890"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15" name="Rectangle: Top Corners Rounded 85">
            <a:extLst>
              <a:ext uri="{FF2B5EF4-FFF2-40B4-BE49-F238E27FC236}">
                <a16:creationId xmlns:a16="http://schemas.microsoft.com/office/drawing/2014/main" id="{98B4A810-F647-9D86-9D48-0A73484D06A9}"/>
              </a:ext>
            </a:extLst>
          </p:cNvPr>
          <p:cNvSpPr/>
          <p:nvPr userDrawn="1"/>
        </p:nvSpPr>
        <p:spPr>
          <a:xfrm>
            <a:off x="2959586"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21" name="Rectangle: Top Corners Rounded 86">
            <a:extLst>
              <a:ext uri="{FF2B5EF4-FFF2-40B4-BE49-F238E27FC236}">
                <a16:creationId xmlns:a16="http://schemas.microsoft.com/office/drawing/2014/main" id="{841DD092-1553-41EE-9D46-F2222D2808BC}"/>
              </a:ext>
            </a:extLst>
          </p:cNvPr>
          <p:cNvSpPr/>
          <p:nvPr userDrawn="1"/>
        </p:nvSpPr>
        <p:spPr>
          <a:xfrm>
            <a:off x="3758282"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22" name="Rectangle: Top Corners Rounded 87">
            <a:extLst>
              <a:ext uri="{FF2B5EF4-FFF2-40B4-BE49-F238E27FC236}">
                <a16:creationId xmlns:a16="http://schemas.microsoft.com/office/drawing/2014/main" id="{FE03B5E8-72B5-74A6-4C94-B7E65AA24959}"/>
              </a:ext>
            </a:extLst>
          </p:cNvPr>
          <p:cNvSpPr/>
          <p:nvPr userDrawn="1"/>
        </p:nvSpPr>
        <p:spPr>
          <a:xfrm>
            <a:off x="4556978"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28" name="Rectangle: Top Corners Rounded 88">
            <a:extLst>
              <a:ext uri="{FF2B5EF4-FFF2-40B4-BE49-F238E27FC236}">
                <a16:creationId xmlns:a16="http://schemas.microsoft.com/office/drawing/2014/main" id="{7D24DC17-6AFC-3FCC-C734-C632A399AB33}"/>
              </a:ext>
            </a:extLst>
          </p:cNvPr>
          <p:cNvSpPr/>
          <p:nvPr userDrawn="1"/>
        </p:nvSpPr>
        <p:spPr>
          <a:xfrm>
            <a:off x="5355674"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37" name="Rectangle: Top Corners Rounded 89">
            <a:extLst>
              <a:ext uri="{FF2B5EF4-FFF2-40B4-BE49-F238E27FC236}">
                <a16:creationId xmlns:a16="http://schemas.microsoft.com/office/drawing/2014/main" id="{5BA9D00F-D25F-44E1-2D76-761A73A1C4D4}"/>
              </a:ext>
            </a:extLst>
          </p:cNvPr>
          <p:cNvSpPr/>
          <p:nvPr userDrawn="1"/>
        </p:nvSpPr>
        <p:spPr>
          <a:xfrm>
            <a:off x="6154370"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39" name="Rectangle: Top Corners Rounded 90">
            <a:extLst>
              <a:ext uri="{FF2B5EF4-FFF2-40B4-BE49-F238E27FC236}">
                <a16:creationId xmlns:a16="http://schemas.microsoft.com/office/drawing/2014/main" id="{4C5CB134-B553-996E-128D-E5954126865F}"/>
              </a:ext>
            </a:extLst>
          </p:cNvPr>
          <p:cNvSpPr/>
          <p:nvPr userDrawn="1"/>
        </p:nvSpPr>
        <p:spPr>
          <a:xfrm>
            <a:off x="6953066"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52" name="Rectangle: Top Corners Rounded 91">
            <a:extLst>
              <a:ext uri="{FF2B5EF4-FFF2-40B4-BE49-F238E27FC236}">
                <a16:creationId xmlns:a16="http://schemas.microsoft.com/office/drawing/2014/main" id="{14025E99-4AE8-CB5F-3E07-042D2CBA39CB}"/>
              </a:ext>
            </a:extLst>
          </p:cNvPr>
          <p:cNvSpPr/>
          <p:nvPr userDrawn="1"/>
        </p:nvSpPr>
        <p:spPr>
          <a:xfrm>
            <a:off x="7751762"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54" name="Rectangle: Top Corners Rounded 92">
            <a:extLst>
              <a:ext uri="{FF2B5EF4-FFF2-40B4-BE49-F238E27FC236}">
                <a16:creationId xmlns:a16="http://schemas.microsoft.com/office/drawing/2014/main" id="{55AEF4E9-17A1-DE72-44D1-74BE3620411C}"/>
              </a:ext>
            </a:extLst>
          </p:cNvPr>
          <p:cNvSpPr/>
          <p:nvPr userDrawn="1"/>
        </p:nvSpPr>
        <p:spPr>
          <a:xfrm>
            <a:off x="8550458"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55" name="Rectangle: Top Corners Rounded 93">
            <a:extLst>
              <a:ext uri="{FF2B5EF4-FFF2-40B4-BE49-F238E27FC236}">
                <a16:creationId xmlns:a16="http://schemas.microsoft.com/office/drawing/2014/main" id="{5D6CD067-B12F-0437-C4C5-DBA7AFE06630}"/>
              </a:ext>
            </a:extLst>
          </p:cNvPr>
          <p:cNvSpPr/>
          <p:nvPr userDrawn="1"/>
        </p:nvSpPr>
        <p:spPr>
          <a:xfrm>
            <a:off x="9349154" y="3701174"/>
            <a:ext cx="662848" cy="285778"/>
          </a:xfrm>
          <a:prstGeom prst="round2SameRect">
            <a:avLst/>
          </a:prstGeom>
          <a:solidFill>
            <a:schemeClr val="accent3">
              <a:lumMod val="60000"/>
              <a:lumOff val="4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57" name="Rectangle: Top Corners Rounded 94">
            <a:extLst>
              <a:ext uri="{FF2B5EF4-FFF2-40B4-BE49-F238E27FC236}">
                <a16:creationId xmlns:a16="http://schemas.microsoft.com/office/drawing/2014/main" id="{F8E20E54-A6F4-CD06-FC90-6DF1EAA9BDFC}"/>
              </a:ext>
            </a:extLst>
          </p:cNvPr>
          <p:cNvSpPr/>
          <p:nvPr userDrawn="1"/>
        </p:nvSpPr>
        <p:spPr>
          <a:xfrm>
            <a:off x="10147850" y="3701174"/>
            <a:ext cx="662848" cy="285778"/>
          </a:xfrm>
          <a:prstGeom prst="round2SameRect">
            <a:avLst/>
          </a:prstGeom>
          <a:solidFill>
            <a:schemeClr val="accent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58" name="Rectangle: Top Corners Rounded 95">
            <a:extLst>
              <a:ext uri="{FF2B5EF4-FFF2-40B4-BE49-F238E27FC236}">
                <a16:creationId xmlns:a16="http://schemas.microsoft.com/office/drawing/2014/main" id="{DD55D2A7-8635-8783-2D47-40E76853C10E}"/>
              </a:ext>
            </a:extLst>
          </p:cNvPr>
          <p:cNvSpPr/>
          <p:nvPr userDrawn="1"/>
        </p:nvSpPr>
        <p:spPr>
          <a:xfrm>
            <a:off x="10946539" y="3701174"/>
            <a:ext cx="662848" cy="285778"/>
          </a:xfrm>
          <a:prstGeom prst="round2SameRect">
            <a:avLst/>
          </a:prstGeom>
          <a:solidFill>
            <a:schemeClr val="accent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6304" rIns="9144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indent="0" algn="ctr">
              <a:lnSpc>
                <a:spcPct val="100000"/>
              </a:lnSpc>
              <a:buFont typeface="Arial" panose="020B0604020202020204" pitchFamily="34" charset="0"/>
              <a:buNone/>
            </a:pPr>
            <a:endParaRPr lang="en-US" sz="1400" b="1">
              <a:solidFill>
                <a:schemeClr val="bg1"/>
              </a:solidFill>
              <a:latin typeface="+mj-lt"/>
            </a:endParaRPr>
          </a:p>
        </p:txBody>
      </p:sp>
      <p:sp>
        <p:nvSpPr>
          <p:cNvPr id="81" name="Text Placeholder 80">
            <a:extLst>
              <a:ext uri="{FF2B5EF4-FFF2-40B4-BE49-F238E27FC236}">
                <a16:creationId xmlns:a16="http://schemas.microsoft.com/office/drawing/2014/main" id="{D447AAA1-C086-C854-A4DD-97A390FAE7FB}"/>
              </a:ext>
            </a:extLst>
          </p:cNvPr>
          <p:cNvSpPr>
            <a:spLocks noGrp="1"/>
          </p:cNvSpPr>
          <p:nvPr>
            <p:ph type="body" sz="quarter" idx="10" hasCustomPrompt="1"/>
          </p:nvPr>
        </p:nvSpPr>
        <p:spPr>
          <a:xfrm>
            <a:off x="695144" y="1328551"/>
            <a:ext cx="3174325" cy="246221"/>
          </a:xfrm>
        </p:spPr>
        <p:txBody>
          <a:bodyPr/>
          <a:lstStyle>
            <a:lvl1pPr marL="0" indent="0" algn="l" defTabSz="932472" rtl="0" eaLnBrk="1" fontAlgn="base" latinLnBrk="0" hangingPunct="1">
              <a:lnSpc>
                <a:spcPct val="100000"/>
              </a:lnSpc>
              <a:spcBef>
                <a:spcPct val="0"/>
              </a:spcBef>
              <a:spcAft>
                <a:spcPct val="0"/>
              </a:spcAft>
              <a:buFont typeface="Arial" panose="020B0604020202020204" pitchFamily="34" charset="0"/>
              <a:buNone/>
              <a:defRPr lang="en-GB" sz="1600" b="1" i="0" kern="1200" cap="none" spc="0" baseline="0" dirty="0" smtClean="0">
                <a:ln w="3175">
                  <a:noFill/>
                </a:ln>
                <a:solidFill>
                  <a:schemeClr val="tx1"/>
                </a:solidFill>
                <a:effectLst/>
                <a:latin typeface="+mj-lt"/>
                <a:ea typeface="+mn-ea"/>
                <a:cs typeface="Segoe UI" pitchFamily="34" charset="0"/>
              </a:defRPr>
            </a:lvl1pPr>
            <a:lvl2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2pPr>
            <a:lvl3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3pPr>
            <a:lvl4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4pPr>
            <a:lvl5pPr marL="0" indent="0" algn="l" defTabSz="932472" rtl="0" eaLnBrk="1" fontAlgn="base" latinLnBrk="0" hangingPunct="1">
              <a:lnSpc>
                <a:spcPct val="100000"/>
              </a:lnSpc>
              <a:spcBef>
                <a:spcPct val="0"/>
              </a:spcBef>
              <a:spcAft>
                <a:spcPct val="0"/>
              </a:spcAft>
              <a:buNone/>
              <a:defRPr lang="en-GB" sz="1600" b="1" i="0" kern="1200" cap="none" spc="0" baseline="0" dirty="0">
                <a:ln w="3175">
                  <a:noFill/>
                </a:ln>
                <a:solidFill>
                  <a:schemeClr val="tx1"/>
                </a:solidFill>
                <a:effectLst/>
                <a:latin typeface="+mj-lt"/>
                <a:ea typeface="+mn-ea"/>
                <a:cs typeface="Segoe UI" pitchFamily="34" charset="0"/>
              </a:defRPr>
            </a:lvl5pPr>
          </a:lstStyle>
          <a:p>
            <a:pPr lvl="0"/>
            <a:r>
              <a:rPr lang="en-GB"/>
              <a:t>Click to add text</a:t>
            </a:r>
          </a:p>
        </p:txBody>
      </p:sp>
      <p:sp>
        <p:nvSpPr>
          <p:cNvPr id="82" name="Text Placeholder 80">
            <a:extLst>
              <a:ext uri="{FF2B5EF4-FFF2-40B4-BE49-F238E27FC236}">
                <a16:creationId xmlns:a16="http://schemas.microsoft.com/office/drawing/2014/main" id="{560E1DF2-50C3-5420-9B02-CD5A8E23E5B3}"/>
              </a:ext>
            </a:extLst>
          </p:cNvPr>
          <p:cNvSpPr>
            <a:spLocks noGrp="1"/>
          </p:cNvSpPr>
          <p:nvPr>
            <p:ph type="body" sz="quarter" idx="11" hasCustomPrompt="1"/>
          </p:nvPr>
        </p:nvSpPr>
        <p:spPr>
          <a:xfrm>
            <a:off x="695144" y="2242262"/>
            <a:ext cx="3174325" cy="246221"/>
          </a:xfrm>
        </p:spPr>
        <p:txBody>
          <a:bodyPr/>
          <a:lstStyle>
            <a:lvl1pPr marL="0" indent="0" algn="l" defTabSz="932472" rtl="0" eaLnBrk="1" fontAlgn="base" latinLnBrk="0" hangingPunct="1">
              <a:lnSpc>
                <a:spcPct val="100000"/>
              </a:lnSpc>
              <a:spcBef>
                <a:spcPct val="0"/>
              </a:spcBef>
              <a:spcAft>
                <a:spcPct val="0"/>
              </a:spcAft>
              <a:buFont typeface="Arial" panose="020B0604020202020204" pitchFamily="34" charset="0"/>
              <a:buNone/>
              <a:defRPr lang="en-GB" sz="1600" b="1" i="0" kern="1200" cap="none" spc="0" baseline="0" dirty="0" smtClean="0">
                <a:ln w="3175">
                  <a:noFill/>
                </a:ln>
                <a:solidFill>
                  <a:schemeClr val="tx1"/>
                </a:solidFill>
                <a:effectLst/>
                <a:latin typeface="+mj-lt"/>
                <a:ea typeface="+mn-ea"/>
                <a:cs typeface="Segoe UI" pitchFamily="34" charset="0"/>
              </a:defRPr>
            </a:lvl1pPr>
            <a:lvl2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2pPr>
            <a:lvl3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3pPr>
            <a:lvl4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4pPr>
            <a:lvl5pPr marL="0" indent="0" algn="l" defTabSz="932472" rtl="0" eaLnBrk="1" fontAlgn="base" latinLnBrk="0" hangingPunct="1">
              <a:lnSpc>
                <a:spcPct val="100000"/>
              </a:lnSpc>
              <a:spcBef>
                <a:spcPct val="0"/>
              </a:spcBef>
              <a:spcAft>
                <a:spcPct val="0"/>
              </a:spcAft>
              <a:buNone/>
              <a:defRPr lang="en-GB" sz="1600" b="1" i="0" kern="1200" cap="none" spc="0" baseline="0" dirty="0">
                <a:ln w="3175">
                  <a:noFill/>
                </a:ln>
                <a:solidFill>
                  <a:schemeClr val="tx1"/>
                </a:solidFill>
                <a:effectLst/>
                <a:latin typeface="+mj-lt"/>
                <a:ea typeface="+mn-ea"/>
                <a:cs typeface="Segoe UI" pitchFamily="34" charset="0"/>
              </a:defRPr>
            </a:lvl5pPr>
          </a:lstStyle>
          <a:p>
            <a:pPr lvl="0"/>
            <a:r>
              <a:rPr lang="en-GB"/>
              <a:t>Click to add text</a:t>
            </a:r>
          </a:p>
        </p:txBody>
      </p:sp>
      <p:sp>
        <p:nvSpPr>
          <p:cNvPr id="83" name="Text Placeholder 80">
            <a:extLst>
              <a:ext uri="{FF2B5EF4-FFF2-40B4-BE49-F238E27FC236}">
                <a16:creationId xmlns:a16="http://schemas.microsoft.com/office/drawing/2014/main" id="{9001FA6A-60A2-DAA1-F660-A777E3D950B6}"/>
              </a:ext>
            </a:extLst>
          </p:cNvPr>
          <p:cNvSpPr>
            <a:spLocks noGrp="1"/>
          </p:cNvSpPr>
          <p:nvPr>
            <p:ph type="body" sz="quarter" idx="12" hasCustomPrompt="1"/>
          </p:nvPr>
        </p:nvSpPr>
        <p:spPr>
          <a:xfrm>
            <a:off x="695144" y="3144249"/>
            <a:ext cx="3174325" cy="246221"/>
          </a:xfrm>
        </p:spPr>
        <p:txBody>
          <a:bodyPr/>
          <a:lstStyle>
            <a:lvl1pPr marL="0" indent="0" algn="l" defTabSz="932472" rtl="0" eaLnBrk="1" fontAlgn="base" latinLnBrk="0" hangingPunct="1">
              <a:lnSpc>
                <a:spcPct val="100000"/>
              </a:lnSpc>
              <a:spcBef>
                <a:spcPct val="0"/>
              </a:spcBef>
              <a:spcAft>
                <a:spcPct val="0"/>
              </a:spcAft>
              <a:buFont typeface="Arial" panose="020B0604020202020204" pitchFamily="34" charset="0"/>
              <a:buNone/>
              <a:defRPr lang="en-GB" sz="1600" b="1" i="0" kern="1200" cap="none" spc="0" baseline="0" dirty="0" smtClean="0">
                <a:ln w="3175">
                  <a:noFill/>
                </a:ln>
                <a:solidFill>
                  <a:schemeClr val="tx1"/>
                </a:solidFill>
                <a:effectLst/>
                <a:latin typeface="+mj-lt"/>
                <a:ea typeface="+mn-ea"/>
                <a:cs typeface="Segoe UI" pitchFamily="34" charset="0"/>
              </a:defRPr>
            </a:lvl1pPr>
            <a:lvl2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2pPr>
            <a:lvl3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3pPr>
            <a:lvl4pPr marL="0" indent="0" algn="l" defTabSz="932472" rtl="0" eaLnBrk="1" fontAlgn="base" latinLnBrk="0" hangingPunct="1">
              <a:lnSpc>
                <a:spcPct val="100000"/>
              </a:lnSpc>
              <a:spcBef>
                <a:spcPct val="0"/>
              </a:spcBef>
              <a:spcAft>
                <a:spcPct val="0"/>
              </a:spcAft>
              <a:buNone/>
              <a:defRPr lang="en-GB" sz="1600" b="1" i="0" kern="1200" cap="none" spc="0" baseline="0" dirty="0" smtClean="0">
                <a:ln w="3175">
                  <a:noFill/>
                </a:ln>
                <a:solidFill>
                  <a:schemeClr val="tx1"/>
                </a:solidFill>
                <a:effectLst/>
                <a:latin typeface="+mj-lt"/>
                <a:ea typeface="+mn-ea"/>
                <a:cs typeface="Segoe UI" pitchFamily="34" charset="0"/>
              </a:defRPr>
            </a:lvl4pPr>
            <a:lvl5pPr marL="0" indent="0" algn="l" defTabSz="932472" rtl="0" eaLnBrk="1" fontAlgn="base" latinLnBrk="0" hangingPunct="1">
              <a:lnSpc>
                <a:spcPct val="100000"/>
              </a:lnSpc>
              <a:spcBef>
                <a:spcPct val="0"/>
              </a:spcBef>
              <a:spcAft>
                <a:spcPct val="0"/>
              </a:spcAft>
              <a:buNone/>
              <a:defRPr lang="en-GB" sz="1600" b="1" i="0" kern="1200" cap="none" spc="0" baseline="0" dirty="0">
                <a:ln w="3175">
                  <a:noFill/>
                </a:ln>
                <a:solidFill>
                  <a:schemeClr val="tx1"/>
                </a:solidFill>
                <a:effectLst/>
                <a:latin typeface="+mj-lt"/>
                <a:ea typeface="+mn-ea"/>
                <a:cs typeface="Segoe UI" pitchFamily="34" charset="0"/>
              </a:defRPr>
            </a:lvl5pPr>
          </a:lstStyle>
          <a:p>
            <a:pPr lvl="0"/>
            <a:r>
              <a:rPr lang="en-GB"/>
              <a:t>Click to add text</a:t>
            </a:r>
          </a:p>
        </p:txBody>
      </p:sp>
      <p:sp>
        <p:nvSpPr>
          <p:cNvPr id="133" name="Text Placeholder 93">
            <a:extLst>
              <a:ext uri="{FF2B5EF4-FFF2-40B4-BE49-F238E27FC236}">
                <a16:creationId xmlns:a16="http://schemas.microsoft.com/office/drawing/2014/main" id="{DCB14B03-7778-1E30-622A-86EC7D0922E9}"/>
              </a:ext>
            </a:extLst>
          </p:cNvPr>
          <p:cNvSpPr>
            <a:spLocks noGrp="1"/>
          </p:cNvSpPr>
          <p:nvPr>
            <p:ph type="body" sz="quarter" idx="49" hasCustomPrompt="1"/>
          </p:nvPr>
        </p:nvSpPr>
        <p:spPr>
          <a:xfrm>
            <a:off x="584200"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34" name="Text Placeholder 93">
            <a:extLst>
              <a:ext uri="{FF2B5EF4-FFF2-40B4-BE49-F238E27FC236}">
                <a16:creationId xmlns:a16="http://schemas.microsoft.com/office/drawing/2014/main" id="{FC3DBCCD-64B8-478A-9C8E-3C0BC022F6CC}"/>
              </a:ext>
            </a:extLst>
          </p:cNvPr>
          <p:cNvSpPr>
            <a:spLocks noGrp="1"/>
          </p:cNvSpPr>
          <p:nvPr>
            <p:ph type="body" sz="quarter" idx="50" hasCustomPrompt="1"/>
          </p:nvPr>
        </p:nvSpPr>
        <p:spPr>
          <a:xfrm>
            <a:off x="1362194"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35" name="Text Placeholder 93">
            <a:extLst>
              <a:ext uri="{FF2B5EF4-FFF2-40B4-BE49-F238E27FC236}">
                <a16:creationId xmlns:a16="http://schemas.microsoft.com/office/drawing/2014/main" id="{A15D2293-5C83-7ECB-FC7B-0788281B8ECE}"/>
              </a:ext>
            </a:extLst>
          </p:cNvPr>
          <p:cNvSpPr>
            <a:spLocks noGrp="1"/>
          </p:cNvSpPr>
          <p:nvPr>
            <p:ph type="body" sz="quarter" idx="51" hasCustomPrompt="1"/>
          </p:nvPr>
        </p:nvSpPr>
        <p:spPr>
          <a:xfrm>
            <a:off x="2160890"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36" name="Text Placeholder 93">
            <a:extLst>
              <a:ext uri="{FF2B5EF4-FFF2-40B4-BE49-F238E27FC236}">
                <a16:creationId xmlns:a16="http://schemas.microsoft.com/office/drawing/2014/main" id="{45770D5E-3366-5E11-621A-4BF55E9D767A}"/>
              </a:ext>
            </a:extLst>
          </p:cNvPr>
          <p:cNvSpPr>
            <a:spLocks noGrp="1"/>
          </p:cNvSpPr>
          <p:nvPr>
            <p:ph type="body" sz="quarter" idx="52" hasCustomPrompt="1"/>
          </p:nvPr>
        </p:nvSpPr>
        <p:spPr>
          <a:xfrm>
            <a:off x="2959586"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37" name="Text Placeholder 93">
            <a:extLst>
              <a:ext uri="{FF2B5EF4-FFF2-40B4-BE49-F238E27FC236}">
                <a16:creationId xmlns:a16="http://schemas.microsoft.com/office/drawing/2014/main" id="{E6B44116-2372-FE33-AA56-C0C0B6F49540}"/>
              </a:ext>
            </a:extLst>
          </p:cNvPr>
          <p:cNvSpPr>
            <a:spLocks noGrp="1"/>
          </p:cNvSpPr>
          <p:nvPr>
            <p:ph type="body" sz="quarter" idx="53" hasCustomPrompt="1"/>
          </p:nvPr>
        </p:nvSpPr>
        <p:spPr>
          <a:xfrm>
            <a:off x="3758282"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38" name="Text Placeholder 93">
            <a:extLst>
              <a:ext uri="{FF2B5EF4-FFF2-40B4-BE49-F238E27FC236}">
                <a16:creationId xmlns:a16="http://schemas.microsoft.com/office/drawing/2014/main" id="{EBA9F743-3A54-7FBC-8F47-7F7427102BDE}"/>
              </a:ext>
            </a:extLst>
          </p:cNvPr>
          <p:cNvSpPr>
            <a:spLocks noGrp="1"/>
          </p:cNvSpPr>
          <p:nvPr>
            <p:ph type="body" sz="quarter" idx="54" hasCustomPrompt="1"/>
          </p:nvPr>
        </p:nvSpPr>
        <p:spPr>
          <a:xfrm>
            <a:off x="4556978"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39" name="Text Placeholder 93">
            <a:extLst>
              <a:ext uri="{FF2B5EF4-FFF2-40B4-BE49-F238E27FC236}">
                <a16:creationId xmlns:a16="http://schemas.microsoft.com/office/drawing/2014/main" id="{AF28D600-7373-C1A2-86C2-64CB7C9AFF5E}"/>
              </a:ext>
            </a:extLst>
          </p:cNvPr>
          <p:cNvSpPr>
            <a:spLocks noGrp="1"/>
          </p:cNvSpPr>
          <p:nvPr>
            <p:ph type="body" sz="quarter" idx="55" hasCustomPrompt="1"/>
          </p:nvPr>
        </p:nvSpPr>
        <p:spPr>
          <a:xfrm>
            <a:off x="5355674"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0" name="Text Placeholder 93">
            <a:extLst>
              <a:ext uri="{FF2B5EF4-FFF2-40B4-BE49-F238E27FC236}">
                <a16:creationId xmlns:a16="http://schemas.microsoft.com/office/drawing/2014/main" id="{00A71D42-2CE6-B0A1-F566-73AEAAB5D8C3}"/>
              </a:ext>
            </a:extLst>
          </p:cNvPr>
          <p:cNvSpPr>
            <a:spLocks noGrp="1"/>
          </p:cNvSpPr>
          <p:nvPr>
            <p:ph type="body" sz="quarter" idx="56" hasCustomPrompt="1"/>
          </p:nvPr>
        </p:nvSpPr>
        <p:spPr>
          <a:xfrm>
            <a:off x="6154370"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1" name="Text Placeholder 93">
            <a:extLst>
              <a:ext uri="{FF2B5EF4-FFF2-40B4-BE49-F238E27FC236}">
                <a16:creationId xmlns:a16="http://schemas.microsoft.com/office/drawing/2014/main" id="{488B8D04-7391-563A-279A-E5B606FF105A}"/>
              </a:ext>
            </a:extLst>
          </p:cNvPr>
          <p:cNvSpPr>
            <a:spLocks noGrp="1"/>
          </p:cNvSpPr>
          <p:nvPr>
            <p:ph type="body" sz="quarter" idx="57" hasCustomPrompt="1"/>
          </p:nvPr>
        </p:nvSpPr>
        <p:spPr>
          <a:xfrm>
            <a:off x="6953066"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2" name="Text Placeholder 93">
            <a:extLst>
              <a:ext uri="{FF2B5EF4-FFF2-40B4-BE49-F238E27FC236}">
                <a16:creationId xmlns:a16="http://schemas.microsoft.com/office/drawing/2014/main" id="{FE958769-D7EE-2DF2-62CC-45628C34E0D5}"/>
              </a:ext>
            </a:extLst>
          </p:cNvPr>
          <p:cNvSpPr>
            <a:spLocks noGrp="1"/>
          </p:cNvSpPr>
          <p:nvPr>
            <p:ph type="body" sz="quarter" idx="58" hasCustomPrompt="1"/>
          </p:nvPr>
        </p:nvSpPr>
        <p:spPr>
          <a:xfrm>
            <a:off x="7751762"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3" name="Text Placeholder 93">
            <a:extLst>
              <a:ext uri="{FF2B5EF4-FFF2-40B4-BE49-F238E27FC236}">
                <a16:creationId xmlns:a16="http://schemas.microsoft.com/office/drawing/2014/main" id="{92DFF310-7BF6-0798-F9CE-711EF4F2CEED}"/>
              </a:ext>
            </a:extLst>
          </p:cNvPr>
          <p:cNvSpPr>
            <a:spLocks noGrp="1"/>
          </p:cNvSpPr>
          <p:nvPr>
            <p:ph type="body" sz="quarter" idx="59" hasCustomPrompt="1"/>
          </p:nvPr>
        </p:nvSpPr>
        <p:spPr>
          <a:xfrm>
            <a:off x="8550458"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4" name="Text Placeholder 93">
            <a:extLst>
              <a:ext uri="{FF2B5EF4-FFF2-40B4-BE49-F238E27FC236}">
                <a16:creationId xmlns:a16="http://schemas.microsoft.com/office/drawing/2014/main" id="{9E84F7B6-E18E-2D71-0EDB-7B1691DD6A22}"/>
              </a:ext>
            </a:extLst>
          </p:cNvPr>
          <p:cNvSpPr>
            <a:spLocks noGrp="1"/>
          </p:cNvSpPr>
          <p:nvPr>
            <p:ph type="body" sz="quarter" idx="60" hasCustomPrompt="1"/>
          </p:nvPr>
        </p:nvSpPr>
        <p:spPr>
          <a:xfrm>
            <a:off x="9349154"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5" name="Text Placeholder 93">
            <a:extLst>
              <a:ext uri="{FF2B5EF4-FFF2-40B4-BE49-F238E27FC236}">
                <a16:creationId xmlns:a16="http://schemas.microsoft.com/office/drawing/2014/main" id="{CFB32903-2988-E078-646B-D2C013F8A63E}"/>
              </a:ext>
            </a:extLst>
          </p:cNvPr>
          <p:cNvSpPr>
            <a:spLocks noGrp="1"/>
          </p:cNvSpPr>
          <p:nvPr>
            <p:ph type="body" sz="quarter" idx="61" hasCustomPrompt="1"/>
          </p:nvPr>
        </p:nvSpPr>
        <p:spPr>
          <a:xfrm>
            <a:off x="10147850"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6" name="Text Placeholder 93">
            <a:extLst>
              <a:ext uri="{FF2B5EF4-FFF2-40B4-BE49-F238E27FC236}">
                <a16:creationId xmlns:a16="http://schemas.microsoft.com/office/drawing/2014/main" id="{E4CDD75E-A347-50CF-6B47-E1769332FFAA}"/>
              </a:ext>
            </a:extLst>
          </p:cNvPr>
          <p:cNvSpPr>
            <a:spLocks noGrp="1"/>
          </p:cNvSpPr>
          <p:nvPr>
            <p:ph type="body" sz="quarter" idx="62" hasCustomPrompt="1"/>
          </p:nvPr>
        </p:nvSpPr>
        <p:spPr>
          <a:xfrm>
            <a:off x="10946539" y="3701174"/>
            <a:ext cx="662848" cy="285778"/>
          </a:xfrm>
          <a:prstGeom prst="round2SameRect">
            <a:avLst/>
          </a:prstGeom>
        </p:spPr>
        <p:txBody>
          <a:bodyPr lIns="91440" rIns="91440" anchor="ctr">
            <a:noAutofit/>
          </a:bodyPr>
          <a:lstStyle>
            <a:lvl1pPr marL="0" indent="0" algn="ctr">
              <a:lnSpc>
                <a:spcPct val="100000"/>
              </a:lnSpc>
              <a:buNone/>
              <a:defRPr kumimoji="0" lang="en-GB" sz="1400" b="1" i="0" u="none" strike="noStrike" kern="1200" cap="none" spc="0" normalizeH="0" baseline="0" dirty="0" smtClean="0">
                <a:ln>
                  <a:noFill/>
                </a:ln>
                <a:solidFill>
                  <a:schemeClr val="bg1"/>
                </a:solidFill>
                <a:effectLst/>
                <a:uLnTx/>
                <a:uFillTx/>
                <a:latin typeface="Segoe Sans Text Semibold" pitchFamily="2" charset="0"/>
                <a:ea typeface="Segoe UI" pitchFamily="34" charset="0"/>
                <a:cs typeface="Segoe Sans Text" pitchFamily="2" charset="0"/>
              </a:defRPr>
            </a:lvl1pPr>
            <a:lvl2pPr>
              <a:defRPr/>
            </a:lvl2pPr>
            <a:lvl3pPr>
              <a:defRPr/>
            </a:lvl3pPr>
            <a:lvl4pPr>
              <a:defRPr/>
            </a:lvl4pPr>
            <a:lvl5pPr>
              <a:defRPr/>
            </a:lvl5pPr>
          </a:lstStyle>
          <a:p>
            <a:pPr marL="228600" marR="0" lvl="0" indent="-228600" algn="l" defTabSz="932472" rtl="0" eaLnBrk="1" fontAlgn="base" latinLnBrk="0" hangingPunct="1">
              <a:lnSpc>
                <a:spcPct val="90000"/>
              </a:lnSpc>
              <a:spcBef>
                <a:spcPct val="0"/>
              </a:spcBef>
              <a:spcAft>
                <a:spcPct val="0"/>
              </a:spcAft>
              <a:buClrTx/>
              <a:buSzTx/>
              <a:tabLst/>
              <a:defRPr/>
            </a:pPr>
            <a:r>
              <a:rPr lang="en-GB"/>
              <a:t>xxx</a:t>
            </a:r>
          </a:p>
        </p:txBody>
      </p:sp>
      <p:sp>
        <p:nvSpPr>
          <p:cNvPr id="148" name="Text Placeholder 93">
            <a:extLst>
              <a:ext uri="{FF2B5EF4-FFF2-40B4-BE49-F238E27FC236}">
                <a16:creationId xmlns:a16="http://schemas.microsoft.com/office/drawing/2014/main" id="{91F3259E-74B2-D62A-6A33-A01AE2EF4F55}"/>
              </a:ext>
            </a:extLst>
          </p:cNvPr>
          <p:cNvSpPr>
            <a:spLocks noGrp="1"/>
          </p:cNvSpPr>
          <p:nvPr>
            <p:ph type="body" sz="quarter" idx="63" hasCustomPrompt="1"/>
          </p:nvPr>
        </p:nvSpPr>
        <p:spPr>
          <a:xfrm>
            <a:off x="950276" y="5042156"/>
            <a:ext cx="1504794" cy="96581"/>
          </a:xfrm>
          <a:prstGeom prst="rect">
            <a:avLst/>
          </a:prstGeom>
        </p:spPr>
        <p:txBody>
          <a:bodyPr lIns="0" tIns="0" rIns="0" bIns="0" anchor="ctr">
            <a:noAutofit/>
          </a:bodyPr>
          <a:lstStyle>
            <a:lvl1pPr marL="0" indent="0">
              <a:lnSpc>
                <a:spcPct val="100000"/>
              </a:lnSpc>
              <a:buNone/>
              <a:defRPr lang="en-GB" sz="900" b="1" i="0" kern="1200" dirty="0">
                <a:solidFill>
                  <a:schemeClr val="tx1"/>
                </a:solidFill>
                <a:latin typeface="Segoe Sans Text Semibold" pitchFamily="2" charset="0"/>
                <a:ea typeface="+mn-ea"/>
                <a:cs typeface="+mn-cs"/>
              </a:defRPr>
            </a:lvl1pPr>
            <a:lvl2pPr>
              <a:defRPr/>
            </a:lvl2pPr>
            <a:lvl3pPr>
              <a:defRPr/>
            </a:lvl3pPr>
            <a:lvl4pPr>
              <a:defRPr/>
            </a:lvl4pPr>
            <a:lvl5pPr>
              <a:defRPr/>
            </a:lvl5pPr>
          </a:lstStyle>
          <a:p>
            <a:pPr marL="228600" marR="0" lvl="0" indent="-228600" algn="l" defTabSz="932742" rtl="0" eaLnBrk="1" fontAlgn="auto" latinLnBrk="0" hangingPunct="1">
              <a:lnSpc>
                <a:spcPct val="100000"/>
              </a:lnSpc>
              <a:spcBef>
                <a:spcPts val="0"/>
              </a:spcBef>
              <a:spcAft>
                <a:spcPts val="0"/>
              </a:spcAft>
              <a:buClrTx/>
              <a:buSzTx/>
              <a:tabLst/>
              <a:defRPr/>
            </a:pPr>
            <a:r>
              <a:rPr lang="en-GB"/>
              <a:t>Click to add text</a:t>
            </a:r>
          </a:p>
        </p:txBody>
      </p:sp>
      <p:sp>
        <p:nvSpPr>
          <p:cNvPr id="149" name="Text Placeholder 93">
            <a:extLst>
              <a:ext uri="{FF2B5EF4-FFF2-40B4-BE49-F238E27FC236}">
                <a16:creationId xmlns:a16="http://schemas.microsoft.com/office/drawing/2014/main" id="{EA936C05-1007-F26C-6067-6EF334C61EC4}"/>
              </a:ext>
            </a:extLst>
          </p:cNvPr>
          <p:cNvSpPr>
            <a:spLocks noGrp="1"/>
          </p:cNvSpPr>
          <p:nvPr>
            <p:ph type="body" sz="quarter" idx="64" hasCustomPrompt="1"/>
          </p:nvPr>
        </p:nvSpPr>
        <p:spPr>
          <a:xfrm>
            <a:off x="950276" y="5235036"/>
            <a:ext cx="1504794" cy="96581"/>
          </a:xfrm>
          <a:prstGeom prst="rect">
            <a:avLst/>
          </a:prstGeom>
        </p:spPr>
        <p:txBody>
          <a:bodyPr lIns="0" tIns="0" rIns="0" bIns="0" anchor="ctr">
            <a:noAutofit/>
          </a:bodyPr>
          <a:lstStyle>
            <a:lvl1pPr marL="0" indent="0">
              <a:lnSpc>
                <a:spcPct val="100000"/>
              </a:lnSpc>
              <a:buNone/>
              <a:defRPr lang="en-GB" sz="900" b="1" i="0" kern="1200" dirty="0">
                <a:solidFill>
                  <a:schemeClr val="tx1"/>
                </a:solidFill>
                <a:latin typeface="Segoe Sans Text Semibold" pitchFamily="2" charset="0"/>
                <a:ea typeface="+mn-ea"/>
                <a:cs typeface="+mn-cs"/>
              </a:defRPr>
            </a:lvl1pPr>
            <a:lvl2pPr>
              <a:defRPr/>
            </a:lvl2pPr>
            <a:lvl3pPr>
              <a:defRPr/>
            </a:lvl3pPr>
            <a:lvl4pPr>
              <a:defRPr/>
            </a:lvl4pPr>
            <a:lvl5pPr>
              <a:defRPr/>
            </a:lvl5pPr>
          </a:lstStyle>
          <a:p>
            <a:pPr marL="228600" marR="0" lvl="0" indent="-228600" algn="l" defTabSz="932742" rtl="0" eaLnBrk="1" fontAlgn="auto" latinLnBrk="0" hangingPunct="1">
              <a:lnSpc>
                <a:spcPct val="100000"/>
              </a:lnSpc>
              <a:spcBef>
                <a:spcPts val="0"/>
              </a:spcBef>
              <a:spcAft>
                <a:spcPts val="0"/>
              </a:spcAft>
              <a:buClrTx/>
              <a:buSzTx/>
              <a:tabLst/>
              <a:defRPr/>
            </a:pPr>
            <a:r>
              <a:rPr lang="en-GB"/>
              <a:t>Click to add text</a:t>
            </a:r>
          </a:p>
        </p:txBody>
      </p:sp>
      <p:sp>
        <p:nvSpPr>
          <p:cNvPr id="150" name="Text Placeholder 93">
            <a:extLst>
              <a:ext uri="{FF2B5EF4-FFF2-40B4-BE49-F238E27FC236}">
                <a16:creationId xmlns:a16="http://schemas.microsoft.com/office/drawing/2014/main" id="{B4F080E6-E8FE-73B6-4C42-0008AD84160B}"/>
              </a:ext>
            </a:extLst>
          </p:cNvPr>
          <p:cNvSpPr>
            <a:spLocks noGrp="1"/>
          </p:cNvSpPr>
          <p:nvPr>
            <p:ph type="body" sz="quarter" idx="65" hasCustomPrompt="1"/>
          </p:nvPr>
        </p:nvSpPr>
        <p:spPr>
          <a:xfrm>
            <a:off x="950276" y="5420774"/>
            <a:ext cx="1504794" cy="96581"/>
          </a:xfrm>
          <a:prstGeom prst="rect">
            <a:avLst/>
          </a:prstGeom>
        </p:spPr>
        <p:txBody>
          <a:bodyPr lIns="0" tIns="0" rIns="0" bIns="0" anchor="ctr">
            <a:noAutofit/>
          </a:bodyPr>
          <a:lstStyle>
            <a:lvl1pPr marL="0" indent="0">
              <a:lnSpc>
                <a:spcPct val="100000"/>
              </a:lnSpc>
              <a:buNone/>
              <a:defRPr lang="en-GB" sz="900" b="1" i="0" kern="1200" dirty="0">
                <a:solidFill>
                  <a:schemeClr val="tx1"/>
                </a:solidFill>
                <a:latin typeface="Segoe Sans Text Semibold" pitchFamily="2" charset="0"/>
                <a:ea typeface="+mn-ea"/>
                <a:cs typeface="+mn-cs"/>
              </a:defRPr>
            </a:lvl1pPr>
            <a:lvl2pPr>
              <a:defRPr/>
            </a:lvl2pPr>
            <a:lvl3pPr>
              <a:defRPr/>
            </a:lvl3pPr>
            <a:lvl4pPr>
              <a:defRPr/>
            </a:lvl4pPr>
            <a:lvl5pPr>
              <a:defRPr/>
            </a:lvl5pPr>
          </a:lstStyle>
          <a:p>
            <a:pPr marL="228600" marR="0" lvl="0" indent="-228600" algn="l" defTabSz="932742" rtl="0" eaLnBrk="1" fontAlgn="auto" latinLnBrk="0" hangingPunct="1">
              <a:lnSpc>
                <a:spcPct val="100000"/>
              </a:lnSpc>
              <a:spcBef>
                <a:spcPts val="0"/>
              </a:spcBef>
              <a:spcAft>
                <a:spcPts val="0"/>
              </a:spcAft>
              <a:buClrTx/>
              <a:buSzTx/>
              <a:tabLst/>
              <a:defRPr/>
            </a:pPr>
            <a:r>
              <a:rPr lang="en-GB"/>
              <a:t>Click to add text</a:t>
            </a:r>
          </a:p>
        </p:txBody>
      </p:sp>
      <p:sp>
        <p:nvSpPr>
          <p:cNvPr id="151" name="Text Placeholder 93">
            <a:extLst>
              <a:ext uri="{FF2B5EF4-FFF2-40B4-BE49-F238E27FC236}">
                <a16:creationId xmlns:a16="http://schemas.microsoft.com/office/drawing/2014/main" id="{55AF27A4-1067-9E63-098F-8C5AC7BDF073}"/>
              </a:ext>
            </a:extLst>
          </p:cNvPr>
          <p:cNvSpPr>
            <a:spLocks noGrp="1"/>
          </p:cNvSpPr>
          <p:nvPr>
            <p:ph type="body" sz="quarter" idx="66" hasCustomPrompt="1"/>
          </p:nvPr>
        </p:nvSpPr>
        <p:spPr>
          <a:xfrm>
            <a:off x="950276" y="5616038"/>
            <a:ext cx="1504794" cy="96581"/>
          </a:xfrm>
          <a:prstGeom prst="rect">
            <a:avLst/>
          </a:prstGeom>
        </p:spPr>
        <p:txBody>
          <a:bodyPr lIns="0" tIns="0" rIns="0" bIns="0" anchor="ctr">
            <a:noAutofit/>
          </a:bodyPr>
          <a:lstStyle>
            <a:lvl1pPr marL="0" indent="0">
              <a:lnSpc>
                <a:spcPct val="100000"/>
              </a:lnSpc>
              <a:buNone/>
              <a:defRPr lang="en-GB" sz="900" b="1" i="0" kern="1200" dirty="0">
                <a:solidFill>
                  <a:schemeClr val="tx1"/>
                </a:solidFill>
                <a:latin typeface="Segoe Sans Text Semibold" pitchFamily="2" charset="0"/>
                <a:ea typeface="+mn-ea"/>
                <a:cs typeface="+mn-cs"/>
              </a:defRPr>
            </a:lvl1pPr>
            <a:lvl2pPr>
              <a:defRPr/>
            </a:lvl2pPr>
            <a:lvl3pPr>
              <a:defRPr/>
            </a:lvl3pPr>
            <a:lvl4pPr>
              <a:defRPr/>
            </a:lvl4pPr>
            <a:lvl5pPr>
              <a:defRPr/>
            </a:lvl5pPr>
          </a:lstStyle>
          <a:p>
            <a:pPr marL="228600" marR="0" lvl="0" indent="-228600" algn="l" defTabSz="932742" rtl="0" eaLnBrk="1" fontAlgn="auto" latinLnBrk="0" hangingPunct="1">
              <a:lnSpc>
                <a:spcPct val="100000"/>
              </a:lnSpc>
              <a:spcBef>
                <a:spcPts val="0"/>
              </a:spcBef>
              <a:spcAft>
                <a:spcPts val="0"/>
              </a:spcAft>
              <a:buClrTx/>
              <a:buSzTx/>
              <a:tabLst/>
              <a:defRPr/>
            </a:pPr>
            <a:r>
              <a:rPr lang="en-GB"/>
              <a:t>Click to add text</a:t>
            </a:r>
          </a:p>
        </p:txBody>
      </p:sp>
      <p:sp>
        <p:nvSpPr>
          <p:cNvPr id="152" name="Text Placeholder 93">
            <a:extLst>
              <a:ext uri="{FF2B5EF4-FFF2-40B4-BE49-F238E27FC236}">
                <a16:creationId xmlns:a16="http://schemas.microsoft.com/office/drawing/2014/main" id="{E68E6C50-AAA5-A4F5-C76E-B3CC93D6D2BD}"/>
              </a:ext>
            </a:extLst>
          </p:cNvPr>
          <p:cNvSpPr>
            <a:spLocks noGrp="1"/>
          </p:cNvSpPr>
          <p:nvPr>
            <p:ph type="body" sz="quarter" idx="67" hasCustomPrompt="1"/>
          </p:nvPr>
        </p:nvSpPr>
        <p:spPr>
          <a:xfrm>
            <a:off x="950276" y="5804157"/>
            <a:ext cx="1504794" cy="96581"/>
          </a:xfrm>
          <a:prstGeom prst="rect">
            <a:avLst/>
          </a:prstGeom>
        </p:spPr>
        <p:txBody>
          <a:bodyPr lIns="0" tIns="0" rIns="0" bIns="0" anchor="ctr">
            <a:noAutofit/>
          </a:bodyPr>
          <a:lstStyle>
            <a:lvl1pPr marL="0" indent="0">
              <a:lnSpc>
                <a:spcPct val="100000"/>
              </a:lnSpc>
              <a:buNone/>
              <a:defRPr lang="en-GB" sz="900" b="1" i="0" kern="1200" dirty="0">
                <a:solidFill>
                  <a:schemeClr val="tx1"/>
                </a:solidFill>
                <a:latin typeface="Segoe Sans Text Semibold" pitchFamily="2" charset="0"/>
                <a:ea typeface="+mn-ea"/>
                <a:cs typeface="+mn-cs"/>
              </a:defRPr>
            </a:lvl1pPr>
            <a:lvl2pPr>
              <a:defRPr/>
            </a:lvl2pPr>
            <a:lvl3pPr>
              <a:defRPr/>
            </a:lvl3pPr>
            <a:lvl4pPr>
              <a:defRPr/>
            </a:lvl4pPr>
            <a:lvl5pPr>
              <a:defRPr/>
            </a:lvl5pPr>
          </a:lstStyle>
          <a:p>
            <a:pPr marL="228600" marR="0" lvl="0" indent="-228600" algn="l" defTabSz="932742" rtl="0" eaLnBrk="1" fontAlgn="auto" latinLnBrk="0" hangingPunct="1">
              <a:lnSpc>
                <a:spcPct val="100000"/>
              </a:lnSpc>
              <a:spcBef>
                <a:spcPts val="0"/>
              </a:spcBef>
              <a:spcAft>
                <a:spcPts val="0"/>
              </a:spcAft>
              <a:buClrTx/>
              <a:buSzTx/>
              <a:tabLst/>
              <a:defRPr/>
            </a:pPr>
            <a:r>
              <a:rPr lang="en-GB"/>
              <a:t>Click to add text</a:t>
            </a:r>
          </a:p>
        </p:txBody>
      </p:sp>
      <p:sp>
        <p:nvSpPr>
          <p:cNvPr id="153" name="Text Placeholder 93">
            <a:extLst>
              <a:ext uri="{FF2B5EF4-FFF2-40B4-BE49-F238E27FC236}">
                <a16:creationId xmlns:a16="http://schemas.microsoft.com/office/drawing/2014/main" id="{F3D10F7B-A0E9-1046-CA8B-ADF1B4775AAA}"/>
              </a:ext>
            </a:extLst>
          </p:cNvPr>
          <p:cNvSpPr>
            <a:spLocks noGrp="1"/>
          </p:cNvSpPr>
          <p:nvPr>
            <p:ph type="body" sz="quarter" idx="68" hasCustomPrompt="1"/>
          </p:nvPr>
        </p:nvSpPr>
        <p:spPr>
          <a:xfrm>
            <a:off x="950276" y="5997038"/>
            <a:ext cx="1504794" cy="96581"/>
          </a:xfrm>
          <a:prstGeom prst="rect">
            <a:avLst/>
          </a:prstGeom>
        </p:spPr>
        <p:txBody>
          <a:bodyPr lIns="0" tIns="0" rIns="0" bIns="0" anchor="ctr">
            <a:noAutofit/>
          </a:bodyPr>
          <a:lstStyle>
            <a:lvl1pPr marL="0" indent="0">
              <a:lnSpc>
                <a:spcPct val="100000"/>
              </a:lnSpc>
              <a:buNone/>
              <a:defRPr lang="en-GB" sz="900" b="1" i="0" kern="1200" dirty="0">
                <a:solidFill>
                  <a:schemeClr val="tx1"/>
                </a:solidFill>
                <a:latin typeface="Segoe Sans Text Semibold" pitchFamily="2" charset="0"/>
                <a:ea typeface="+mn-ea"/>
                <a:cs typeface="+mn-cs"/>
              </a:defRPr>
            </a:lvl1pPr>
            <a:lvl2pPr>
              <a:defRPr/>
            </a:lvl2pPr>
            <a:lvl3pPr>
              <a:defRPr/>
            </a:lvl3pPr>
            <a:lvl4pPr>
              <a:defRPr/>
            </a:lvl4pPr>
            <a:lvl5pPr>
              <a:defRPr/>
            </a:lvl5pPr>
          </a:lstStyle>
          <a:p>
            <a:pPr marL="228600" marR="0" lvl="0" indent="-228600" algn="l" defTabSz="932742" rtl="0" eaLnBrk="1" fontAlgn="auto" latinLnBrk="0" hangingPunct="1">
              <a:lnSpc>
                <a:spcPct val="100000"/>
              </a:lnSpc>
              <a:spcBef>
                <a:spcPts val="0"/>
              </a:spcBef>
              <a:spcAft>
                <a:spcPts val="0"/>
              </a:spcAft>
              <a:buClrTx/>
              <a:buSzTx/>
              <a:tabLst/>
              <a:defRPr/>
            </a:pPr>
            <a:r>
              <a:rPr lang="en-GB"/>
              <a:t>Click to add text</a:t>
            </a:r>
          </a:p>
        </p:txBody>
      </p:sp>
    </p:spTree>
    <p:custDataLst>
      <p:tags r:id="rId1"/>
    </p:custDataLst>
    <p:extLst>
      <p:ext uri="{BB962C8B-B14F-4D97-AF65-F5344CB8AC3E}">
        <p14:creationId xmlns:p14="http://schemas.microsoft.com/office/powerpoint/2010/main" val="239369981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87.xml><?xml version="1.0" encoding="utf-8"?>
<p:sldLayout xmlns:a="http://schemas.openxmlformats.org/drawingml/2006/main" xmlns:r="http://schemas.openxmlformats.org/officeDocument/2006/relationships" xmlns:p="http://schemas.openxmlformats.org/presentationml/2006/main">
  <p:cSld name="Title Only">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42F05E89-D4DC-80C2-7D96-C3031E88ADC5}"/>
              </a:ext>
            </a:extLst>
          </p:cNvPr>
          <p:cNvPicPr>
            <a:picLocks noChangeAspect="1"/>
          </p:cNvPicPr>
          <p:nvPr userDrawn="1"/>
        </p:nvPicPr>
        <p:blipFill rotWithShape="1">
          <a:blip>
            <a:alphaModFix amt="40000"/>
            <a:extLst>
              <a:ext uri="{96DAC541-7B7A-43D3-8B79-37D633B846F1}">
                <asvg:svgBlip xmlns:asvg="http://schemas.microsoft.com/office/drawing/2016/SVG/main" r:embed="rId3"/>
              </a:ext>
            </a:extLst>
          </a:blip>
          <a:srcRect l="6728" t="15844" r="2559" b="24788"/>
          <a:stretch/>
        </p:blipFill>
        <p:spPr>
          <a:xfrm>
            <a:off x="0" y="2194560"/>
            <a:ext cx="12192000" cy="4663440"/>
          </a:xfrm>
          <a:prstGeom prst="rect">
            <a:avLst/>
          </a:prstGeom>
        </p:spPr>
      </p:pic>
      <p:sp>
        <p:nvSpPr>
          <p:cNvPr id="7" name="Rectangle 6">
            <a:extLst>
              <a:ext uri="{FF2B5EF4-FFF2-40B4-BE49-F238E27FC236}">
                <a16:creationId xmlns:a16="http://schemas.microsoft.com/office/drawing/2014/main" id="{E0577787-0ADD-2D27-4937-87FE05274DF1}"/>
              </a:ext>
            </a:extLst>
          </p:cNvPr>
          <p:cNvSpPr/>
          <p:nvPr userDrawn="1"/>
        </p:nvSpPr>
        <p:spPr bwMode="auto">
          <a:xfrm>
            <a:off x="0" y="0"/>
            <a:ext cx="12192000" cy="6858000"/>
          </a:xfrm>
          <a:prstGeom prst="rect">
            <a:avLst/>
          </a:prstGeom>
          <a:solidFill>
            <a:schemeClr val="bg1">
              <a:alpha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2" y="457200"/>
            <a:ext cx="10674823" cy="553998"/>
          </a:xfrm>
        </p:spPr>
        <p:txBody>
          <a:bodyPr vert="horz" wrap="square" lIns="0" tIns="0" rIns="0" bIns="0" rtlCol="0" anchor="t">
            <a:spAutoFit/>
          </a:bodyPr>
          <a:lstStyle>
            <a:lvl1pPr>
              <a:defRPr lang="en-US" b="0" spc="0">
                <a:latin typeface="+mj-lt"/>
                <a:cs typeface="Segoe Sans Text" pitchFamily="2" charset="0"/>
              </a:defRPr>
            </a:lvl1pPr>
          </a:lstStyle>
          <a:p>
            <a:pPr lvl="0"/>
            <a:r>
              <a:rPr lang="en-US"/>
              <a:t>Click to edit Master title style</a:t>
            </a:r>
          </a:p>
        </p:txBody>
      </p:sp>
    </p:spTree>
    <p:custDataLst>
      <p:tags r:id="rId1"/>
    </p:custDataLst>
    <p:extLst>
      <p:ext uri="{BB962C8B-B14F-4D97-AF65-F5344CB8AC3E}">
        <p14:creationId xmlns:p14="http://schemas.microsoft.com/office/powerpoint/2010/main" val="317827950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image" Target="../media/image2.sv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image" Target="../media/image1.emf"/><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theme" Target="../theme/theme1.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18" Type="http://schemas.openxmlformats.org/officeDocument/2006/relationships/slideLayout" Target="../slideLayouts/slideLayout60.xml"/><Relationship Id="rId3" Type="http://schemas.openxmlformats.org/officeDocument/2006/relationships/slideLayout" Target="../slideLayouts/slideLayout45.xml"/><Relationship Id="rId21" Type="http://schemas.openxmlformats.org/officeDocument/2006/relationships/image" Target="../media/image2.svg"/><Relationship Id="rId7" Type="http://schemas.openxmlformats.org/officeDocument/2006/relationships/slideLayout" Target="../slideLayouts/slideLayout49.xml"/><Relationship Id="rId12" Type="http://schemas.openxmlformats.org/officeDocument/2006/relationships/slideLayout" Target="../slideLayouts/slideLayout54.xml"/><Relationship Id="rId17" Type="http://schemas.openxmlformats.org/officeDocument/2006/relationships/slideLayout" Target="../slideLayouts/slideLayout59.xml"/><Relationship Id="rId2" Type="http://schemas.openxmlformats.org/officeDocument/2006/relationships/slideLayout" Target="../slideLayouts/slideLayout44.xml"/><Relationship Id="rId16" Type="http://schemas.openxmlformats.org/officeDocument/2006/relationships/slideLayout" Target="../slideLayouts/slideLayout58.xml"/><Relationship Id="rId20" Type="http://schemas.openxmlformats.org/officeDocument/2006/relationships/theme" Target="../theme/theme2.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5" Type="http://schemas.openxmlformats.org/officeDocument/2006/relationships/slideLayout" Target="../slideLayouts/slideLayout57.xml"/><Relationship Id="rId10" Type="http://schemas.openxmlformats.org/officeDocument/2006/relationships/slideLayout" Target="../slideLayouts/slideLayout52.xml"/><Relationship Id="rId19" Type="http://schemas.openxmlformats.org/officeDocument/2006/relationships/slideLayout" Target="../slideLayouts/slideLayout61.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slideLayout" Target="../slideLayouts/slideLayout56.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74.xml"/><Relationship Id="rId18" Type="http://schemas.openxmlformats.org/officeDocument/2006/relationships/slideLayout" Target="../slideLayouts/slideLayout79.xml"/><Relationship Id="rId26" Type="http://schemas.openxmlformats.org/officeDocument/2006/relationships/slideLayout" Target="../slideLayouts/slideLayout87.xml"/><Relationship Id="rId39" Type="http://schemas.openxmlformats.org/officeDocument/2006/relationships/slideLayout" Target="../slideLayouts/slideLayout100.xml"/><Relationship Id="rId21" Type="http://schemas.openxmlformats.org/officeDocument/2006/relationships/slideLayout" Target="../slideLayouts/slideLayout82.xml"/><Relationship Id="rId34" Type="http://schemas.openxmlformats.org/officeDocument/2006/relationships/slideLayout" Target="../slideLayouts/slideLayout95.xml"/><Relationship Id="rId42" Type="http://schemas.openxmlformats.org/officeDocument/2006/relationships/theme" Target="../theme/theme3.xml"/><Relationship Id="rId7" Type="http://schemas.openxmlformats.org/officeDocument/2006/relationships/slideLayout" Target="../slideLayouts/slideLayout68.xml"/><Relationship Id="rId2" Type="http://schemas.openxmlformats.org/officeDocument/2006/relationships/slideLayout" Target="../slideLayouts/slideLayout63.xml"/><Relationship Id="rId16" Type="http://schemas.openxmlformats.org/officeDocument/2006/relationships/slideLayout" Target="../slideLayouts/slideLayout77.xml"/><Relationship Id="rId20" Type="http://schemas.openxmlformats.org/officeDocument/2006/relationships/slideLayout" Target="../slideLayouts/slideLayout81.xml"/><Relationship Id="rId29" Type="http://schemas.openxmlformats.org/officeDocument/2006/relationships/slideLayout" Target="../slideLayouts/slideLayout90.xml"/><Relationship Id="rId41" Type="http://schemas.openxmlformats.org/officeDocument/2006/relationships/slideLayout" Target="../slideLayouts/slideLayout102.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24" Type="http://schemas.openxmlformats.org/officeDocument/2006/relationships/slideLayout" Target="../slideLayouts/slideLayout85.xml"/><Relationship Id="rId32" Type="http://schemas.openxmlformats.org/officeDocument/2006/relationships/slideLayout" Target="../slideLayouts/slideLayout93.xml"/><Relationship Id="rId37" Type="http://schemas.openxmlformats.org/officeDocument/2006/relationships/slideLayout" Target="../slideLayouts/slideLayout98.xml"/><Relationship Id="rId40" Type="http://schemas.openxmlformats.org/officeDocument/2006/relationships/slideLayout" Target="../slideLayouts/slideLayout101.xml"/><Relationship Id="rId5" Type="http://schemas.openxmlformats.org/officeDocument/2006/relationships/slideLayout" Target="../slideLayouts/slideLayout66.xml"/><Relationship Id="rId15" Type="http://schemas.openxmlformats.org/officeDocument/2006/relationships/slideLayout" Target="../slideLayouts/slideLayout76.xml"/><Relationship Id="rId23" Type="http://schemas.openxmlformats.org/officeDocument/2006/relationships/slideLayout" Target="../slideLayouts/slideLayout84.xml"/><Relationship Id="rId28" Type="http://schemas.openxmlformats.org/officeDocument/2006/relationships/slideLayout" Target="../slideLayouts/slideLayout89.xml"/><Relationship Id="rId36" Type="http://schemas.openxmlformats.org/officeDocument/2006/relationships/slideLayout" Target="../slideLayouts/slideLayout97.xml"/><Relationship Id="rId10" Type="http://schemas.openxmlformats.org/officeDocument/2006/relationships/slideLayout" Target="../slideLayouts/slideLayout71.xml"/><Relationship Id="rId19" Type="http://schemas.openxmlformats.org/officeDocument/2006/relationships/slideLayout" Target="../slideLayouts/slideLayout80.xml"/><Relationship Id="rId31" Type="http://schemas.openxmlformats.org/officeDocument/2006/relationships/slideLayout" Target="../slideLayouts/slideLayout92.xml"/><Relationship Id="rId44" Type="http://schemas.openxmlformats.org/officeDocument/2006/relationships/image" Target="../media/image37.png"/><Relationship Id="rId4" Type="http://schemas.openxmlformats.org/officeDocument/2006/relationships/slideLayout" Target="../slideLayouts/slideLayout65.xml"/><Relationship Id="rId9" Type="http://schemas.openxmlformats.org/officeDocument/2006/relationships/slideLayout" Target="../slideLayouts/slideLayout70.xml"/><Relationship Id="rId14" Type="http://schemas.openxmlformats.org/officeDocument/2006/relationships/slideLayout" Target="../slideLayouts/slideLayout75.xml"/><Relationship Id="rId22" Type="http://schemas.openxmlformats.org/officeDocument/2006/relationships/slideLayout" Target="../slideLayouts/slideLayout83.xml"/><Relationship Id="rId27" Type="http://schemas.openxmlformats.org/officeDocument/2006/relationships/slideLayout" Target="../slideLayouts/slideLayout88.xml"/><Relationship Id="rId30" Type="http://schemas.openxmlformats.org/officeDocument/2006/relationships/slideLayout" Target="../slideLayouts/slideLayout91.xml"/><Relationship Id="rId35" Type="http://schemas.openxmlformats.org/officeDocument/2006/relationships/slideLayout" Target="../slideLayouts/slideLayout96.xml"/><Relationship Id="rId43" Type="http://schemas.openxmlformats.org/officeDocument/2006/relationships/image" Target="../media/image36.jpeg"/><Relationship Id="rId8" Type="http://schemas.openxmlformats.org/officeDocument/2006/relationships/slideLayout" Target="../slideLayouts/slideLayout69.xml"/><Relationship Id="rId3" Type="http://schemas.openxmlformats.org/officeDocument/2006/relationships/slideLayout" Target="../slideLayouts/slideLayout64.xml"/><Relationship Id="rId12" Type="http://schemas.openxmlformats.org/officeDocument/2006/relationships/slideLayout" Target="../slideLayouts/slideLayout73.xml"/><Relationship Id="rId17" Type="http://schemas.openxmlformats.org/officeDocument/2006/relationships/slideLayout" Target="../slideLayouts/slideLayout78.xml"/><Relationship Id="rId25" Type="http://schemas.openxmlformats.org/officeDocument/2006/relationships/slideLayout" Target="../slideLayouts/slideLayout86.xml"/><Relationship Id="rId33" Type="http://schemas.openxmlformats.org/officeDocument/2006/relationships/slideLayout" Target="../slideLayouts/slideLayout94.xml"/><Relationship Id="rId38" Type="http://schemas.openxmlformats.org/officeDocument/2006/relationships/slideLayout" Target="../slideLayouts/slideLayout99.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115.xml"/><Relationship Id="rId18" Type="http://schemas.openxmlformats.org/officeDocument/2006/relationships/slideLayout" Target="../slideLayouts/slideLayout120.xml"/><Relationship Id="rId26" Type="http://schemas.openxmlformats.org/officeDocument/2006/relationships/slideLayout" Target="../slideLayouts/slideLayout128.xml"/><Relationship Id="rId39" Type="http://schemas.openxmlformats.org/officeDocument/2006/relationships/theme" Target="../theme/theme4.xml"/><Relationship Id="rId21" Type="http://schemas.openxmlformats.org/officeDocument/2006/relationships/slideLayout" Target="../slideLayouts/slideLayout123.xml"/><Relationship Id="rId34" Type="http://schemas.openxmlformats.org/officeDocument/2006/relationships/slideLayout" Target="../slideLayouts/slideLayout136.xml"/><Relationship Id="rId7" Type="http://schemas.openxmlformats.org/officeDocument/2006/relationships/slideLayout" Target="../slideLayouts/slideLayout109.xml"/><Relationship Id="rId12" Type="http://schemas.openxmlformats.org/officeDocument/2006/relationships/slideLayout" Target="../slideLayouts/slideLayout114.xml"/><Relationship Id="rId17" Type="http://schemas.openxmlformats.org/officeDocument/2006/relationships/slideLayout" Target="../slideLayouts/slideLayout119.xml"/><Relationship Id="rId25" Type="http://schemas.openxmlformats.org/officeDocument/2006/relationships/slideLayout" Target="../slideLayouts/slideLayout127.xml"/><Relationship Id="rId33" Type="http://schemas.openxmlformats.org/officeDocument/2006/relationships/slideLayout" Target="../slideLayouts/slideLayout135.xml"/><Relationship Id="rId38" Type="http://schemas.openxmlformats.org/officeDocument/2006/relationships/slideLayout" Target="../slideLayouts/slideLayout140.xml"/><Relationship Id="rId2" Type="http://schemas.openxmlformats.org/officeDocument/2006/relationships/slideLayout" Target="../slideLayouts/slideLayout104.xml"/><Relationship Id="rId16" Type="http://schemas.openxmlformats.org/officeDocument/2006/relationships/slideLayout" Target="../slideLayouts/slideLayout118.xml"/><Relationship Id="rId20" Type="http://schemas.openxmlformats.org/officeDocument/2006/relationships/slideLayout" Target="../slideLayouts/slideLayout122.xml"/><Relationship Id="rId29" Type="http://schemas.openxmlformats.org/officeDocument/2006/relationships/slideLayout" Target="../slideLayouts/slideLayout131.xml"/><Relationship Id="rId1" Type="http://schemas.openxmlformats.org/officeDocument/2006/relationships/slideLayout" Target="../slideLayouts/slideLayout103.xml"/><Relationship Id="rId6" Type="http://schemas.openxmlformats.org/officeDocument/2006/relationships/slideLayout" Target="../slideLayouts/slideLayout108.xml"/><Relationship Id="rId11" Type="http://schemas.openxmlformats.org/officeDocument/2006/relationships/slideLayout" Target="../slideLayouts/slideLayout113.xml"/><Relationship Id="rId24" Type="http://schemas.openxmlformats.org/officeDocument/2006/relationships/slideLayout" Target="../slideLayouts/slideLayout126.xml"/><Relationship Id="rId32" Type="http://schemas.openxmlformats.org/officeDocument/2006/relationships/slideLayout" Target="../slideLayouts/slideLayout134.xml"/><Relationship Id="rId37" Type="http://schemas.openxmlformats.org/officeDocument/2006/relationships/slideLayout" Target="../slideLayouts/slideLayout139.xml"/><Relationship Id="rId40" Type="http://schemas.openxmlformats.org/officeDocument/2006/relationships/image" Target="../media/image163.png"/><Relationship Id="rId5" Type="http://schemas.openxmlformats.org/officeDocument/2006/relationships/slideLayout" Target="../slideLayouts/slideLayout107.xml"/><Relationship Id="rId15" Type="http://schemas.openxmlformats.org/officeDocument/2006/relationships/slideLayout" Target="../slideLayouts/slideLayout117.xml"/><Relationship Id="rId23" Type="http://schemas.openxmlformats.org/officeDocument/2006/relationships/slideLayout" Target="../slideLayouts/slideLayout125.xml"/><Relationship Id="rId28" Type="http://schemas.openxmlformats.org/officeDocument/2006/relationships/slideLayout" Target="../slideLayouts/slideLayout130.xml"/><Relationship Id="rId36" Type="http://schemas.openxmlformats.org/officeDocument/2006/relationships/slideLayout" Target="../slideLayouts/slideLayout138.xml"/><Relationship Id="rId10" Type="http://schemas.openxmlformats.org/officeDocument/2006/relationships/slideLayout" Target="../slideLayouts/slideLayout112.xml"/><Relationship Id="rId19" Type="http://schemas.openxmlformats.org/officeDocument/2006/relationships/slideLayout" Target="../slideLayouts/slideLayout121.xml"/><Relationship Id="rId31" Type="http://schemas.openxmlformats.org/officeDocument/2006/relationships/slideLayout" Target="../slideLayouts/slideLayout133.xml"/><Relationship Id="rId4" Type="http://schemas.openxmlformats.org/officeDocument/2006/relationships/slideLayout" Target="../slideLayouts/slideLayout106.xml"/><Relationship Id="rId9" Type="http://schemas.openxmlformats.org/officeDocument/2006/relationships/slideLayout" Target="../slideLayouts/slideLayout111.xml"/><Relationship Id="rId14" Type="http://schemas.openxmlformats.org/officeDocument/2006/relationships/slideLayout" Target="../slideLayouts/slideLayout116.xml"/><Relationship Id="rId22" Type="http://schemas.openxmlformats.org/officeDocument/2006/relationships/slideLayout" Target="../slideLayouts/slideLayout124.xml"/><Relationship Id="rId27" Type="http://schemas.openxmlformats.org/officeDocument/2006/relationships/slideLayout" Target="../slideLayouts/slideLayout129.xml"/><Relationship Id="rId30" Type="http://schemas.openxmlformats.org/officeDocument/2006/relationships/slideLayout" Target="../slideLayouts/slideLayout132.xml"/><Relationship Id="rId35" Type="http://schemas.openxmlformats.org/officeDocument/2006/relationships/slideLayout" Target="../slideLayouts/slideLayout137.xml"/><Relationship Id="rId8" Type="http://schemas.openxmlformats.org/officeDocument/2006/relationships/slideLayout" Target="../slideLayouts/slideLayout110.xml"/><Relationship Id="rId3" Type="http://schemas.openxmlformats.org/officeDocument/2006/relationships/slideLayout" Target="../slideLayouts/slideLayout10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48.xml"/><Relationship Id="rId13" Type="http://schemas.openxmlformats.org/officeDocument/2006/relationships/slideLayout" Target="../slideLayouts/slideLayout153.xml"/><Relationship Id="rId3" Type="http://schemas.openxmlformats.org/officeDocument/2006/relationships/slideLayout" Target="../slideLayouts/slideLayout143.xml"/><Relationship Id="rId7" Type="http://schemas.openxmlformats.org/officeDocument/2006/relationships/slideLayout" Target="../slideLayouts/slideLayout147.xml"/><Relationship Id="rId12" Type="http://schemas.openxmlformats.org/officeDocument/2006/relationships/slideLayout" Target="../slideLayouts/slideLayout152.xml"/><Relationship Id="rId2" Type="http://schemas.openxmlformats.org/officeDocument/2006/relationships/slideLayout" Target="../slideLayouts/slideLayout142.xml"/><Relationship Id="rId16" Type="http://schemas.openxmlformats.org/officeDocument/2006/relationships/theme" Target="../theme/theme5.xml"/><Relationship Id="rId1" Type="http://schemas.openxmlformats.org/officeDocument/2006/relationships/slideLayout" Target="../slideLayouts/slideLayout141.xml"/><Relationship Id="rId6" Type="http://schemas.openxmlformats.org/officeDocument/2006/relationships/slideLayout" Target="../slideLayouts/slideLayout146.xml"/><Relationship Id="rId11" Type="http://schemas.openxmlformats.org/officeDocument/2006/relationships/slideLayout" Target="../slideLayouts/slideLayout151.xml"/><Relationship Id="rId5" Type="http://schemas.openxmlformats.org/officeDocument/2006/relationships/slideLayout" Target="../slideLayouts/slideLayout145.xml"/><Relationship Id="rId15" Type="http://schemas.openxmlformats.org/officeDocument/2006/relationships/slideLayout" Target="../slideLayouts/slideLayout155.xml"/><Relationship Id="rId10" Type="http://schemas.openxmlformats.org/officeDocument/2006/relationships/slideLayout" Target="../slideLayouts/slideLayout150.xml"/><Relationship Id="rId4" Type="http://schemas.openxmlformats.org/officeDocument/2006/relationships/slideLayout" Target="../slideLayouts/slideLayout144.xml"/><Relationship Id="rId9" Type="http://schemas.openxmlformats.org/officeDocument/2006/relationships/slideLayout" Target="../slideLayouts/slideLayout149.xml"/><Relationship Id="rId14" Type="http://schemas.openxmlformats.org/officeDocument/2006/relationships/slideLayout" Target="../slideLayouts/slideLayout15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63.xml"/><Relationship Id="rId13" Type="http://schemas.openxmlformats.org/officeDocument/2006/relationships/slideLayout" Target="../slideLayouts/slideLayout168.xml"/><Relationship Id="rId3" Type="http://schemas.openxmlformats.org/officeDocument/2006/relationships/slideLayout" Target="../slideLayouts/slideLayout158.xml"/><Relationship Id="rId7" Type="http://schemas.openxmlformats.org/officeDocument/2006/relationships/slideLayout" Target="../slideLayouts/slideLayout162.xml"/><Relationship Id="rId12" Type="http://schemas.openxmlformats.org/officeDocument/2006/relationships/slideLayout" Target="../slideLayouts/slideLayout167.xml"/><Relationship Id="rId17" Type="http://schemas.openxmlformats.org/officeDocument/2006/relationships/theme" Target="../theme/theme6.xml"/><Relationship Id="rId2" Type="http://schemas.openxmlformats.org/officeDocument/2006/relationships/slideLayout" Target="../slideLayouts/slideLayout157.xml"/><Relationship Id="rId16" Type="http://schemas.openxmlformats.org/officeDocument/2006/relationships/slideLayout" Target="../slideLayouts/slideLayout171.xml"/><Relationship Id="rId1" Type="http://schemas.openxmlformats.org/officeDocument/2006/relationships/slideLayout" Target="../slideLayouts/slideLayout156.xml"/><Relationship Id="rId6" Type="http://schemas.openxmlformats.org/officeDocument/2006/relationships/slideLayout" Target="../slideLayouts/slideLayout161.xml"/><Relationship Id="rId11" Type="http://schemas.openxmlformats.org/officeDocument/2006/relationships/slideLayout" Target="../slideLayouts/slideLayout166.xml"/><Relationship Id="rId5" Type="http://schemas.openxmlformats.org/officeDocument/2006/relationships/slideLayout" Target="../slideLayouts/slideLayout160.xml"/><Relationship Id="rId15" Type="http://schemas.openxmlformats.org/officeDocument/2006/relationships/slideLayout" Target="../slideLayouts/slideLayout170.xml"/><Relationship Id="rId10" Type="http://schemas.openxmlformats.org/officeDocument/2006/relationships/slideLayout" Target="../slideLayouts/slideLayout165.xml"/><Relationship Id="rId4" Type="http://schemas.openxmlformats.org/officeDocument/2006/relationships/slideLayout" Target="../slideLayouts/slideLayout159.xml"/><Relationship Id="rId9" Type="http://schemas.openxmlformats.org/officeDocument/2006/relationships/slideLayout" Target="../slideLayouts/slideLayout164.xml"/><Relationship Id="rId14" Type="http://schemas.openxmlformats.org/officeDocument/2006/relationships/slideLayout" Target="../slideLayouts/slideLayout16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79.xml"/><Relationship Id="rId13" Type="http://schemas.openxmlformats.org/officeDocument/2006/relationships/slideLayout" Target="../slideLayouts/slideLayout184.xml"/><Relationship Id="rId18" Type="http://schemas.openxmlformats.org/officeDocument/2006/relationships/tags" Target="../tags/tag3.xml"/><Relationship Id="rId3" Type="http://schemas.openxmlformats.org/officeDocument/2006/relationships/slideLayout" Target="../slideLayouts/slideLayout174.xml"/><Relationship Id="rId7" Type="http://schemas.openxmlformats.org/officeDocument/2006/relationships/slideLayout" Target="../slideLayouts/slideLayout178.xml"/><Relationship Id="rId12" Type="http://schemas.openxmlformats.org/officeDocument/2006/relationships/slideLayout" Target="../slideLayouts/slideLayout183.xml"/><Relationship Id="rId17" Type="http://schemas.openxmlformats.org/officeDocument/2006/relationships/theme" Target="../theme/theme7.xml"/><Relationship Id="rId2" Type="http://schemas.openxmlformats.org/officeDocument/2006/relationships/slideLayout" Target="../slideLayouts/slideLayout173.xml"/><Relationship Id="rId16" Type="http://schemas.openxmlformats.org/officeDocument/2006/relationships/slideLayout" Target="../slideLayouts/slideLayout187.xml"/><Relationship Id="rId20" Type="http://schemas.openxmlformats.org/officeDocument/2006/relationships/image" Target="../media/image181.emf"/><Relationship Id="rId1" Type="http://schemas.openxmlformats.org/officeDocument/2006/relationships/slideLayout" Target="../slideLayouts/slideLayout172.xml"/><Relationship Id="rId6" Type="http://schemas.openxmlformats.org/officeDocument/2006/relationships/slideLayout" Target="../slideLayouts/slideLayout177.xml"/><Relationship Id="rId11" Type="http://schemas.openxmlformats.org/officeDocument/2006/relationships/slideLayout" Target="../slideLayouts/slideLayout182.xml"/><Relationship Id="rId5" Type="http://schemas.openxmlformats.org/officeDocument/2006/relationships/slideLayout" Target="../slideLayouts/slideLayout176.xml"/><Relationship Id="rId15" Type="http://schemas.openxmlformats.org/officeDocument/2006/relationships/slideLayout" Target="../slideLayouts/slideLayout186.xml"/><Relationship Id="rId10" Type="http://schemas.openxmlformats.org/officeDocument/2006/relationships/slideLayout" Target="../slideLayouts/slideLayout181.xml"/><Relationship Id="rId19" Type="http://schemas.openxmlformats.org/officeDocument/2006/relationships/oleObject" Target="../embeddings/oleObject1.bin"/><Relationship Id="rId4" Type="http://schemas.openxmlformats.org/officeDocument/2006/relationships/slideLayout" Target="../slideLayouts/slideLayout175.xml"/><Relationship Id="rId9" Type="http://schemas.openxmlformats.org/officeDocument/2006/relationships/slideLayout" Target="../slideLayouts/slideLayout180.xml"/><Relationship Id="rId14" Type="http://schemas.openxmlformats.org/officeDocument/2006/relationships/slideLayout" Target="../slideLayouts/slideLayout18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6B07C2E4-0DFA-F8B9-B096-ECFDEA07D54A}"/>
              </a:ext>
              <a:ext uri="{C183D7F6-B498-43B3-948B-1728B52AA6E4}">
                <adec:decorative xmlns:adec="http://schemas.microsoft.com/office/drawing/2017/decorative" val="1"/>
              </a:ext>
            </a:extLst>
          </p:cNvPr>
          <p:cNvPicPr>
            <a:picLocks noChangeAspect="1"/>
          </p:cNvPicPr>
          <p:nvPr userDrawn="1"/>
        </p:nvPicPr>
        <p:blipFill rotWithShape="1">
          <a:blip r:embed="rId44"/>
          <a:srcRect l="370" t="1" r="531" b="29523"/>
          <a:stretch>
            <a:fillRect/>
          </a:stretch>
        </p:blipFill>
        <p:spPr>
          <a:xfrm rot="10800000" flipV="1">
            <a:off x="-9333" y="6675119"/>
            <a:ext cx="12201331" cy="182880"/>
          </a:xfrm>
          <a:prstGeom prst="rect">
            <a:avLst/>
          </a:prstGeom>
          <a:ln>
            <a:noFill/>
          </a:ln>
          <a:effectLst/>
        </p:spPr>
      </p:pic>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45"/>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3418689686"/>
      </p:ext>
    </p:extLst>
  </p:cSld>
  <p:clrMap bg1="lt1" tx1="dk1" bg2="lt2" tx2="dk2" accent1="accent1" accent2="accent2" accent3="accent3" accent4="accent4" accent5="accent5" accent6="accent6" hlink="hlink" folHlink="folHlink"/>
  <p:sldLayoutIdLst>
    <p:sldLayoutId id="2147485808" r:id="rId1"/>
    <p:sldLayoutId id="2147485809" r:id="rId2"/>
    <p:sldLayoutId id="2147485810" r:id="rId3"/>
    <p:sldLayoutId id="2147485811" r:id="rId4"/>
    <p:sldLayoutId id="2147485824" r:id="rId5"/>
    <p:sldLayoutId id="2147485524" r:id="rId6"/>
    <p:sldLayoutId id="2147485827" r:id="rId7"/>
    <p:sldLayoutId id="2147485821" r:id="rId8"/>
    <p:sldLayoutId id="2147485822" r:id="rId9"/>
    <p:sldLayoutId id="2147485823" r:id="rId10"/>
    <p:sldLayoutId id="2147485829" r:id="rId11"/>
    <p:sldLayoutId id="2147485830" r:id="rId12"/>
    <p:sldLayoutId id="2147485828" r:id="rId13"/>
    <p:sldLayoutId id="2147485814" r:id="rId14"/>
    <p:sldLayoutId id="2147485815" r:id="rId15"/>
    <p:sldLayoutId id="2147485816" r:id="rId16"/>
    <p:sldLayoutId id="2147485817" r:id="rId17"/>
    <p:sldLayoutId id="2147485818" r:id="rId18"/>
    <p:sldLayoutId id="2147485819" r:id="rId19"/>
    <p:sldLayoutId id="2147485838" r:id="rId20"/>
    <p:sldLayoutId id="2147485839" r:id="rId21"/>
    <p:sldLayoutId id="2147485840" r:id="rId22"/>
    <p:sldLayoutId id="2147485732" r:id="rId23"/>
    <p:sldLayoutId id="2147485813" r:id="rId24"/>
    <p:sldLayoutId id="2147485820" r:id="rId25"/>
    <p:sldLayoutId id="2147485837" r:id="rId26"/>
    <p:sldLayoutId id="2147485826" r:id="rId27"/>
    <p:sldLayoutId id="2147485832" r:id="rId28"/>
    <p:sldLayoutId id="2147485833" r:id="rId29"/>
    <p:sldLayoutId id="2147485472" r:id="rId30"/>
    <p:sldLayoutId id="2147485473" r:id="rId31"/>
    <p:sldLayoutId id="2147485836" r:id="rId32"/>
    <p:sldLayoutId id="2147485831" r:id="rId33"/>
    <p:sldLayoutId id="2147485812" r:id="rId34"/>
    <p:sldLayoutId id="2147485462" r:id="rId35"/>
    <p:sldLayoutId id="2147485455" r:id="rId36"/>
    <p:sldLayoutId id="2147485459" r:id="rId37"/>
    <p:sldLayoutId id="2147485834" r:id="rId38"/>
    <p:sldLayoutId id="2147485835" r:id="rId39"/>
    <p:sldLayoutId id="2147485482" r:id="rId40"/>
    <p:sldLayoutId id="2147485992" r:id="rId41"/>
    <p:sldLayoutId id="2147486415" r:id="rId42"/>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p:titleStyle>
    <p:body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21"/>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3127442908"/>
      </p:ext>
    </p:extLst>
  </p:cSld>
  <p:clrMap bg1="lt1" tx1="dk1" bg2="lt2" tx2="dk2" accent1="accent1" accent2="accent2" accent3="accent3" accent4="accent4" accent5="accent5" accent6="accent6" hlink="hlink" folHlink="folHlink"/>
  <p:sldLayoutIdLst>
    <p:sldLayoutId id="2147485994" r:id="rId1"/>
    <p:sldLayoutId id="2147485995" r:id="rId2"/>
    <p:sldLayoutId id="2147485996" r:id="rId3"/>
    <p:sldLayoutId id="2147485997" r:id="rId4"/>
    <p:sldLayoutId id="2147485998" r:id="rId5"/>
    <p:sldLayoutId id="2147485999" r:id="rId6"/>
    <p:sldLayoutId id="2147486000" r:id="rId7"/>
    <p:sldLayoutId id="2147486001" r:id="rId8"/>
    <p:sldLayoutId id="2147486002" r:id="rId9"/>
    <p:sldLayoutId id="2147486003" r:id="rId10"/>
    <p:sldLayoutId id="2147486004" r:id="rId11"/>
    <p:sldLayoutId id="2147486005" r:id="rId12"/>
    <p:sldLayoutId id="2147486006" r:id="rId13"/>
    <p:sldLayoutId id="2147486007" r:id="rId14"/>
    <p:sldLayoutId id="2147486008" r:id="rId15"/>
    <p:sldLayoutId id="2147486009" r:id="rId16"/>
    <p:sldLayoutId id="2147486283" r:id="rId17"/>
    <p:sldLayoutId id="2147486351" r:id="rId18"/>
    <p:sldLayoutId id="2147486352" r:id="rId19"/>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6F3F1"/>
        </a:solidFill>
        <a:effectLst/>
      </p:bgPr>
    </p:bg>
    <p:spTree>
      <p:nvGrpSpPr>
        <p:cNvPr id="1" name=""/>
        <p:cNvGrpSpPr/>
        <p:nvPr/>
      </p:nvGrpSpPr>
      <p:grpSpPr>
        <a:xfrm>
          <a:off x="0" y="0"/>
          <a:ext cx="0" cy="0"/>
          <a:chOff x="0" y="0"/>
          <a:chExt cx="0" cy="0"/>
        </a:xfrm>
      </p:grpSpPr>
      <p:pic>
        <p:nvPicPr>
          <p:cNvPr id="7" name="Copilot_Title_Teal_Blue" descr="preencoded.png">
            <a:extLst>
              <a:ext uri="{FF2B5EF4-FFF2-40B4-BE49-F238E27FC236}">
                <a16:creationId xmlns:a16="http://schemas.microsoft.com/office/drawing/2014/main" id="{8358B1CB-DE5E-DF8C-56E3-3129336EF419}"/>
              </a:ext>
            </a:extLst>
          </p:cNvPr>
          <p:cNvPicPr>
            <a:picLocks noChangeAspect="1"/>
          </p:cNvPicPr>
          <p:nvPr/>
        </p:nvPicPr>
        <p:blipFill>
          <a:blip r:embed="rId43"/>
          <a:srcRect/>
          <a:stretch/>
        </p:blipFill>
        <p:spPr>
          <a:xfrm>
            <a:off x="0" y="0"/>
            <a:ext cx="12192000" cy="6858000"/>
          </a:xfrm>
          <a:prstGeom prst="rect">
            <a:avLst/>
          </a:prstGeom>
        </p:spPr>
      </p:pic>
      <p:pic>
        <p:nvPicPr>
          <p:cNvPr id="8" name="White gradient logo" descr="preencoded.png">
            <a:extLst>
              <a:ext uri="{FF2B5EF4-FFF2-40B4-BE49-F238E27FC236}">
                <a16:creationId xmlns:a16="http://schemas.microsoft.com/office/drawing/2014/main" id="{3C2A8B3F-E566-77F6-EF4C-D2A9EFC65499}"/>
              </a:ext>
            </a:extLst>
          </p:cNvPr>
          <p:cNvPicPr>
            <a:picLocks noChangeAspect="1"/>
          </p:cNvPicPr>
          <p:nvPr/>
        </p:nvPicPr>
        <p:blipFill>
          <a:blip r:embed="rId44"/>
          <a:srcRect/>
          <a:stretch/>
        </p:blipFill>
        <p:spPr>
          <a:xfrm>
            <a:off x="6468393" y="293074"/>
            <a:ext cx="5723607" cy="5938986"/>
          </a:xfrm>
          <a:prstGeom prst="rect">
            <a:avLst/>
          </a:prstGeom>
        </p:spPr>
      </p:pic>
      <p:sp>
        <p:nvSpPr>
          <p:cNvPr id="9" name="Title Placeholder 1">
            <a:extLst>
              <a:ext uri="{FF2B5EF4-FFF2-40B4-BE49-F238E27FC236}">
                <a16:creationId xmlns:a16="http://schemas.microsoft.com/office/drawing/2014/main" id="{9F9C9BDE-3FDC-EC97-3B0A-BDF1BA6A44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26172B0B-FB62-1D7E-CAFE-01E38BE715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21036464"/>
      </p:ext>
    </p:extLst>
  </p:cSld>
  <p:clrMap bg1="lt1" tx1="dk1" bg2="lt2" tx2="dk2" accent1="accent1" accent2="accent2" accent3="accent3" accent4="accent4" accent5="accent5" accent6="accent6" hlink="hlink" folHlink="folHlink"/>
  <p:sldLayoutIdLst>
    <p:sldLayoutId id="2147486113" r:id="rId1"/>
    <p:sldLayoutId id="2147486114" r:id="rId2"/>
    <p:sldLayoutId id="2147486115" r:id="rId3"/>
    <p:sldLayoutId id="2147486116" r:id="rId4"/>
    <p:sldLayoutId id="2147486117" r:id="rId5"/>
    <p:sldLayoutId id="2147486118" r:id="rId6"/>
    <p:sldLayoutId id="2147486119" r:id="rId7"/>
    <p:sldLayoutId id="2147486120" r:id="rId8"/>
    <p:sldLayoutId id="2147486121" r:id="rId9"/>
    <p:sldLayoutId id="2147486122" r:id="rId10"/>
    <p:sldLayoutId id="2147486123" r:id="rId11"/>
    <p:sldLayoutId id="2147486124" r:id="rId12"/>
    <p:sldLayoutId id="2147486125" r:id="rId13"/>
    <p:sldLayoutId id="2147486126" r:id="rId14"/>
    <p:sldLayoutId id="2147486127" r:id="rId15"/>
    <p:sldLayoutId id="2147486128" r:id="rId16"/>
    <p:sldLayoutId id="2147486129" r:id="rId17"/>
    <p:sldLayoutId id="2147486130" r:id="rId18"/>
    <p:sldLayoutId id="2147486131" r:id="rId19"/>
    <p:sldLayoutId id="2147486132" r:id="rId20"/>
    <p:sldLayoutId id="2147486133" r:id="rId21"/>
    <p:sldLayoutId id="2147486134" r:id="rId22"/>
    <p:sldLayoutId id="2147486135" r:id="rId23"/>
    <p:sldLayoutId id="2147486136" r:id="rId24"/>
    <p:sldLayoutId id="2147486137" r:id="rId25"/>
    <p:sldLayoutId id="2147486138" r:id="rId26"/>
    <p:sldLayoutId id="2147486139" r:id="rId27"/>
    <p:sldLayoutId id="2147486140" r:id="rId28"/>
    <p:sldLayoutId id="2147486141" r:id="rId29"/>
    <p:sldLayoutId id="2147486142" r:id="rId30"/>
    <p:sldLayoutId id="2147486143" r:id="rId31"/>
    <p:sldLayoutId id="2147486144" r:id="rId32"/>
    <p:sldLayoutId id="2147486145" r:id="rId33"/>
    <p:sldLayoutId id="2147486146" r:id="rId34"/>
    <p:sldLayoutId id="2147486147" r:id="rId35"/>
    <p:sldLayoutId id="2147486148" r:id="rId36"/>
    <p:sldLayoutId id="2147486149" r:id="rId37"/>
    <p:sldLayoutId id="2147486150" r:id="rId38"/>
    <p:sldLayoutId id="2147486151" r:id="rId39"/>
    <p:sldLayoutId id="2147486152" r:id="rId40"/>
    <p:sldLayoutId id="2147486153" r:id="rId4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4296489-8058-8ED3-229E-D241703E2163}"/>
              </a:ext>
            </a:extLst>
          </p:cNvPr>
          <p:cNvPicPr>
            <a:picLocks noChangeAspect="1"/>
          </p:cNvPicPr>
          <p:nvPr userDrawn="1"/>
        </p:nvPicPr>
        <p:blipFill>
          <a:blip r:embed="rId40">
            <a:alphaModFix amt="60000"/>
            <a:extLst>
              <a:ext uri="{28A0092B-C50C-407E-A947-70E740481C1C}">
                <a14:useLocalDpi xmlns:a14="http://schemas.microsoft.com/office/drawing/2010/main"/>
              </a:ext>
            </a:extLst>
          </a:blip>
          <a:srcRect/>
          <a:stretch/>
        </p:blipFill>
        <p:spPr>
          <a:xfrm>
            <a:off x="2944" y="1654"/>
            <a:ext cx="12186112" cy="6854689"/>
          </a:xfrm>
          <a:prstGeom prst="rect">
            <a:avLst/>
          </a:prstGeom>
        </p:spPr>
      </p:pic>
      <p:sp>
        <p:nvSpPr>
          <p:cNvPr id="6" name="Text Placeholder 3">
            <a:extLst>
              <a:ext uri="{FF2B5EF4-FFF2-40B4-BE49-F238E27FC236}">
                <a16:creationId xmlns:a16="http://schemas.microsoft.com/office/drawing/2014/main" id="{80DFBE0C-FA1F-E824-780E-67D42706EAA6}"/>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905CB6B6-4BAC-F542-4AC5-DF77CB99D44F}"/>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Tree>
    <p:extLst>
      <p:ext uri="{BB962C8B-B14F-4D97-AF65-F5344CB8AC3E}">
        <p14:creationId xmlns:p14="http://schemas.microsoft.com/office/powerpoint/2010/main" val="2395303993"/>
      </p:ext>
    </p:extLst>
  </p:cSld>
  <p:clrMap bg1="lt1" tx1="dk1" bg2="lt2" tx2="dk2" accent1="accent1" accent2="accent2" accent3="accent3" accent4="accent4" accent5="accent5" accent6="accent6" hlink="hlink" folHlink="folHlink"/>
  <p:sldLayoutIdLst>
    <p:sldLayoutId id="2147486155" r:id="rId1"/>
    <p:sldLayoutId id="2147486156" r:id="rId2"/>
    <p:sldLayoutId id="2147486157" r:id="rId3"/>
    <p:sldLayoutId id="2147486158" r:id="rId4"/>
    <p:sldLayoutId id="2147486159" r:id="rId5"/>
    <p:sldLayoutId id="2147486160" r:id="rId6"/>
    <p:sldLayoutId id="2147486161" r:id="rId7"/>
    <p:sldLayoutId id="2147486162" r:id="rId8"/>
    <p:sldLayoutId id="2147486163" r:id="rId9"/>
    <p:sldLayoutId id="2147486164" r:id="rId10"/>
    <p:sldLayoutId id="2147486165" r:id="rId11"/>
    <p:sldLayoutId id="2147486166" r:id="rId12"/>
    <p:sldLayoutId id="2147486167" r:id="rId13"/>
    <p:sldLayoutId id="2147486168" r:id="rId14"/>
    <p:sldLayoutId id="2147486169" r:id="rId15"/>
    <p:sldLayoutId id="2147486170" r:id="rId16"/>
    <p:sldLayoutId id="2147486171" r:id="rId17"/>
    <p:sldLayoutId id="2147486172" r:id="rId18"/>
    <p:sldLayoutId id="2147486173" r:id="rId19"/>
    <p:sldLayoutId id="2147486174" r:id="rId20"/>
    <p:sldLayoutId id="2147486175" r:id="rId21"/>
    <p:sldLayoutId id="2147486176" r:id="rId22"/>
    <p:sldLayoutId id="2147486177" r:id="rId23"/>
    <p:sldLayoutId id="2147486178" r:id="rId24"/>
    <p:sldLayoutId id="2147486179" r:id="rId25"/>
    <p:sldLayoutId id="2147486180" r:id="rId26"/>
    <p:sldLayoutId id="2147486181" r:id="rId27"/>
    <p:sldLayoutId id="2147486183" r:id="rId28"/>
    <p:sldLayoutId id="2147486184" r:id="rId29"/>
    <p:sldLayoutId id="2147486185" r:id="rId30"/>
    <p:sldLayoutId id="2147486186" r:id="rId31"/>
    <p:sldLayoutId id="2147486187" r:id="rId32"/>
    <p:sldLayoutId id="2147486188" r:id="rId33"/>
    <p:sldLayoutId id="2147486189" r:id="rId34"/>
    <p:sldLayoutId id="2147486190" r:id="rId35"/>
    <p:sldLayoutId id="2147486191" r:id="rId36"/>
    <p:sldLayoutId id="2147486192" r:id="rId37"/>
    <p:sldLayoutId id="2147486193" r:id="rId3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3600" b="1" i="0" kern="1200">
          <a:solidFill>
            <a:schemeClr val="tx1"/>
          </a:solidFill>
          <a:latin typeface="Segoe Sans Text Semibold" pitchFamily="2" charset="0"/>
          <a:ea typeface="+mj-ea"/>
          <a:cs typeface="Segoe Sans Text Semibold" pitchFamily="2"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Segoe Sans Text" pitchFamily="2" charset="0"/>
          <a:ea typeface="+mn-ea"/>
          <a:cs typeface="Segoe Sans Text"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Segoe Sans Text" pitchFamily="2" charset="0"/>
          <a:ea typeface="+mn-ea"/>
          <a:cs typeface="Segoe Sans Text"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Segoe Sans Text" pitchFamily="2" charset="0"/>
          <a:ea typeface="+mn-ea"/>
          <a:cs typeface="Segoe Sans Text"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bwMode="blackWhite">
      <p:bgPr>
        <a:solidFill>
          <a:srgbClr val="F4F3F5"/>
        </a:solidFill>
        <a:effectLst/>
      </p:bgPr>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marL="228600" marR="0" lvl="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pPr>
            <a:r>
              <a:rPr lang="en-US"/>
              <a:t>Click to edit Master text styles</a:t>
            </a:r>
          </a:p>
          <a:p>
            <a:pPr marL="228600" marR="0" lvl="1"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pPr>
            <a:r>
              <a:rPr lang="en-US"/>
              <a:t>Second level</a:t>
            </a:r>
          </a:p>
          <a:p>
            <a:pPr marL="228600" marR="0" lvl="2"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pPr>
            <a:r>
              <a:rPr lang="en-US"/>
              <a:t>Third level</a:t>
            </a:r>
          </a:p>
          <a:p>
            <a:pPr marL="228600" marR="0" lvl="3"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pPr>
            <a:r>
              <a:rPr lang="en-US"/>
              <a:t>Fourth level</a:t>
            </a:r>
          </a:p>
          <a:p>
            <a:pPr marL="228600" marR="0" lvl="4"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pPr>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grpSp>
        <p:nvGrpSpPr>
          <p:cNvPr id="258" name="Group 257">
            <a:extLst>
              <a:ext uri="{FF2B5EF4-FFF2-40B4-BE49-F238E27FC236}">
                <a16:creationId xmlns:a16="http://schemas.microsoft.com/office/drawing/2014/main" id="{566C3ED6-7167-1619-C333-B86D0D162316}"/>
              </a:ext>
            </a:extLst>
          </p:cNvPr>
          <p:cNvGrpSpPr>
            <a:grpSpLocks noChangeAspect="1"/>
          </p:cNvGrpSpPr>
          <p:nvPr userDrawn="1"/>
        </p:nvGrpSpPr>
        <p:grpSpPr bwMode="auto">
          <a:xfrm rot="5400000">
            <a:off x="10659863" y="3998558"/>
            <a:ext cx="4597400" cy="1169987"/>
            <a:chOff x="1529" y="1423"/>
            <a:chExt cx="2896" cy="737"/>
          </a:xfrm>
        </p:grpSpPr>
        <p:sp>
          <p:nvSpPr>
            <p:cNvPr id="259" name="AutoShape 3">
              <a:extLst>
                <a:ext uri="{FF2B5EF4-FFF2-40B4-BE49-F238E27FC236}">
                  <a16:creationId xmlns:a16="http://schemas.microsoft.com/office/drawing/2014/main" id="{894C58B4-3C22-9620-7C92-D65ED6617E67}"/>
                </a:ext>
              </a:extLst>
            </p:cNvPr>
            <p:cNvSpPr>
              <a:spLocks noChangeAspect="1" noChangeArrowheads="1" noTextEdit="1"/>
            </p:cNvSpPr>
            <p:nvPr/>
          </p:nvSpPr>
          <p:spPr bwMode="auto">
            <a:xfrm>
              <a:off x="1529" y="1423"/>
              <a:ext cx="2896" cy="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0" name="Rectangle 5">
              <a:extLst>
                <a:ext uri="{FF2B5EF4-FFF2-40B4-BE49-F238E27FC236}">
                  <a16:creationId xmlns:a16="http://schemas.microsoft.com/office/drawing/2014/main" id="{B4F93CCF-3F88-5DCB-F12D-4DEBF36B9444}"/>
                </a:ext>
              </a:extLst>
            </p:cNvPr>
            <p:cNvSpPr>
              <a:spLocks noChangeArrowheads="1"/>
            </p:cNvSpPr>
            <p:nvPr/>
          </p:nvSpPr>
          <p:spPr bwMode="auto">
            <a:xfrm>
              <a:off x="2254" y="1727"/>
              <a:ext cx="707" cy="135"/>
            </a:xfrm>
            <a:prstGeom prst="rect">
              <a:avLst/>
            </a:prstGeom>
            <a:solidFill>
              <a:srgbClr val="F4364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1" name="Rectangle 6">
              <a:extLst>
                <a:ext uri="{FF2B5EF4-FFF2-40B4-BE49-F238E27FC236}">
                  <a16:creationId xmlns:a16="http://schemas.microsoft.com/office/drawing/2014/main" id="{7AC4893A-D0A3-D947-BE61-70B6DC4B9314}"/>
                </a:ext>
              </a:extLst>
            </p:cNvPr>
            <p:cNvSpPr>
              <a:spLocks noChangeArrowheads="1"/>
            </p:cNvSpPr>
            <p:nvPr/>
          </p:nvSpPr>
          <p:spPr bwMode="auto">
            <a:xfrm>
              <a:off x="2264" y="1722"/>
              <a:ext cx="61" cy="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chemeClr val="bg1"/>
                  </a:solidFill>
                  <a:effectLst/>
                  <a:latin typeface="Segoe UI Black" panose="020B0A02040204020203" pitchFamily="34" charset="0"/>
                </a:rPr>
                <a:t>A</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
          <p:nvSpPr>
            <p:cNvPr id="262" name="Rectangle 7">
              <a:extLst>
                <a:ext uri="{FF2B5EF4-FFF2-40B4-BE49-F238E27FC236}">
                  <a16:creationId xmlns:a16="http://schemas.microsoft.com/office/drawing/2014/main" id="{DE65DAC6-345A-2542-166A-D2D08E76F806}"/>
                </a:ext>
              </a:extLst>
            </p:cNvPr>
            <p:cNvSpPr>
              <a:spLocks noChangeArrowheads="1"/>
            </p:cNvSpPr>
            <p:nvPr/>
          </p:nvSpPr>
          <p:spPr bwMode="auto">
            <a:xfrm>
              <a:off x="2264" y="1800"/>
              <a:ext cx="134"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effectLst/>
                  <a:latin typeface="Segoe UI" panose="020B0502040204020203" pitchFamily="34" charset="0"/>
                </a:rPr>
                <a:t>F4364C</a:t>
              </a:r>
              <a:endParaRPr kumimoji="0" lang="en-US" altLang="en-US" sz="1800" b="0" i="0" u="none" strike="noStrike" cap="none" normalizeH="0" baseline="0">
                <a:ln>
                  <a:noFill/>
                </a:ln>
                <a:effectLst/>
                <a:latin typeface="Arial" panose="020B0604020202020204" pitchFamily="34" charset="0"/>
              </a:endParaRPr>
            </a:p>
          </p:txBody>
        </p:sp>
        <p:sp>
          <p:nvSpPr>
            <p:cNvPr id="263" name="Rectangle 8">
              <a:extLst>
                <a:ext uri="{FF2B5EF4-FFF2-40B4-BE49-F238E27FC236}">
                  <a16:creationId xmlns:a16="http://schemas.microsoft.com/office/drawing/2014/main" id="{1EADC519-4AB4-60A0-260A-EF7DC8229A97}"/>
                </a:ext>
              </a:extLst>
            </p:cNvPr>
            <p:cNvSpPr>
              <a:spLocks noChangeArrowheads="1"/>
            </p:cNvSpPr>
            <p:nvPr/>
          </p:nvSpPr>
          <p:spPr bwMode="auto">
            <a:xfrm>
              <a:off x="2254" y="1871"/>
              <a:ext cx="707" cy="137"/>
            </a:xfrm>
            <a:prstGeom prst="rect">
              <a:avLst/>
            </a:prstGeom>
            <a:solidFill>
              <a:srgbClr val="73262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4" name="Rectangle 9">
              <a:extLst>
                <a:ext uri="{FF2B5EF4-FFF2-40B4-BE49-F238E27FC236}">
                  <a16:creationId xmlns:a16="http://schemas.microsoft.com/office/drawing/2014/main" id="{B2CFF324-4BA8-188D-7395-AC042B4D6560}"/>
                </a:ext>
              </a:extLst>
            </p:cNvPr>
            <p:cNvSpPr>
              <a:spLocks noChangeArrowheads="1"/>
            </p:cNvSpPr>
            <p:nvPr/>
          </p:nvSpPr>
          <p:spPr bwMode="auto">
            <a:xfrm>
              <a:off x="2264" y="1865"/>
              <a:ext cx="61" cy="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FFB3BB"/>
                  </a:solidFill>
                  <a:effectLst/>
                  <a:latin typeface="Segoe UI Black" panose="020B0A02040204020203" pitchFamily="34" charset="0"/>
                </a:rPr>
                <a:t>A</a:t>
              </a:r>
              <a:endParaRPr kumimoji="0" lang="en-US" altLang="en-US" sz="1800" b="0" i="0" u="none" strike="noStrike" cap="none" normalizeH="0" baseline="0">
                <a:ln>
                  <a:noFill/>
                </a:ln>
                <a:solidFill>
                  <a:srgbClr val="FFB3BB"/>
                </a:solidFill>
                <a:effectLst/>
                <a:latin typeface="Arial" panose="020B0604020202020204" pitchFamily="34" charset="0"/>
              </a:endParaRPr>
            </a:p>
          </p:txBody>
        </p:sp>
        <p:sp>
          <p:nvSpPr>
            <p:cNvPr id="265" name="Rectangle 10">
              <a:extLst>
                <a:ext uri="{FF2B5EF4-FFF2-40B4-BE49-F238E27FC236}">
                  <a16:creationId xmlns:a16="http://schemas.microsoft.com/office/drawing/2014/main" id="{03BDB961-C287-23C5-66DF-74F0AFDFB76B}"/>
                </a:ext>
              </a:extLst>
            </p:cNvPr>
            <p:cNvSpPr>
              <a:spLocks noChangeArrowheads="1"/>
            </p:cNvSpPr>
            <p:nvPr/>
          </p:nvSpPr>
          <p:spPr bwMode="auto">
            <a:xfrm>
              <a:off x="2329" y="1865"/>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FFFFFF"/>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66" name="Rectangle 11">
              <a:extLst>
                <a:ext uri="{FF2B5EF4-FFF2-40B4-BE49-F238E27FC236}">
                  <a16:creationId xmlns:a16="http://schemas.microsoft.com/office/drawing/2014/main" id="{35ADEDE9-FB7B-876E-7225-4D3AB73422EF}"/>
                </a:ext>
              </a:extLst>
            </p:cNvPr>
            <p:cNvSpPr>
              <a:spLocks noChangeArrowheads="1"/>
            </p:cNvSpPr>
            <p:nvPr/>
          </p:nvSpPr>
          <p:spPr bwMode="auto">
            <a:xfrm>
              <a:off x="2264" y="1943"/>
              <a:ext cx="131"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rgbClr val="FFFFFF"/>
                  </a:solidFill>
                  <a:effectLst/>
                  <a:latin typeface="Segoe UI" panose="020B0502040204020203" pitchFamily="34" charset="0"/>
                </a:rPr>
                <a:t>73262F</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67" name="Rectangle 12">
              <a:extLst>
                <a:ext uri="{FF2B5EF4-FFF2-40B4-BE49-F238E27FC236}">
                  <a16:creationId xmlns:a16="http://schemas.microsoft.com/office/drawing/2014/main" id="{03DA7BF6-FE99-195F-2925-BD0968D0CE23}"/>
                </a:ext>
              </a:extLst>
            </p:cNvPr>
            <p:cNvSpPr>
              <a:spLocks noChangeArrowheads="1"/>
            </p:cNvSpPr>
            <p:nvPr/>
          </p:nvSpPr>
          <p:spPr bwMode="auto">
            <a:xfrm>
              <a:off x="2254" y="1582"/>
              <a:ext cx="707" cy="136"/>
            </a:xfrm>
            <a:prstGeom prst="rect">
              <a:avLst/>
            </a:prstGeom>
            <a:solidFill>
              <a:srgbClr val="FFB3B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8" name="Rectangle 13">
              <a:extLst>
                <a:ext uri="{FF2B5EF4-FFF2-40B4-BE49-F238E27FC236}">
                  <a16:creationId xmlns:a16="http://schemas.microsoft.com/office/drawing/2014/main" id="{AE1CAD70-4A31-E224-8481-B797DB87F72F}"/>
                </a:ext>
              </a:extLst>
            </p:cNvPr>
            <p:cNvSpPr>
              <a:spLocks noChangeArrowheads="1"/>
            </p:cNvSpPr>
            <p:nvPr/>
          </p:nvSpPr>
          <p:spPr bwMode="auto">
            <a:xfrm>
              <a:off x="2264" y="1577"/>
              <a:ext cx="61" cy="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73262F"/>
                  </a:solidFill>
                  <a:effectLst/>
                  <a:latin typeface="Segoe UI Black" panose="020B0A02040204020203" pitchFamily="34" charset="0"/>
                </a:rPr>
                <a:t>A</a:t>
              </a:r>
              <a:endParaRPr kumimoji="0" lang="en-US" altLang="en-US" sz="1800" b="0" i="0" u="none" strike="noStrike" cap="none" normalizeH="0" baseline="0">
                <a:ln>
                  <a:noFill/>
                </a:ln>
                <a:solidFill>
                  <a:srgbClr val="73262F"/>
                </a:solidFill>
                <a:effectLst/>
                <a:latin typeface="Arial" panose="020B0604020202020204" pitchFamily="34" charset="0"/>
              </a:endParaRPr>
            </a:p>
          </p:txBody>
        </p:sp>
        <p:sp>
          <p:nvSpPr>
            <p:cNvPr id="269" name="Rectangle 14">
              <a:extLst>
                <a:ext uri="{FF2B5EF4-FFF2-40B4-BE49-F238E27FC236}">
                  <a16:creationId xmlns:a16="http://schemas.microsoft.com/office/drawing/2014/main" id="{50413BA8-271F-17E9-274D-A6681E4E35BE}"/>
                </a:ext>
              </a:extLst>
            </p:cNvPr>
            <p:cNvSpPr>
              <a:spLocks noChangeArrowheads="1"/>
            </p:cNvSpPr>
            <p:nvPr/>
          </p:nvSpPr>
          <p:spPr bwMode="auto">
            <a:xfrm>
              <a:off x="2329" y="1577"/>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000000"/>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0" name="Rectangle 15">
              <a:extLst>
                <a:ext uri="{FF2B5EF4-FFF2-40B4-BE49-F238E27FC236}">
                  <a16:creationId xmlns:a16="http://schemas.microsoft.com/office/drawing/2014/main" id="{5E8A55D7-5C9F-19E4-44F8-0D5ED73A059E}"/>
                </a:ext>
              </a:extLst>
            </p:cNvPr>
            <p:cNvSpPr>
              <a:spLocks noChangeArrowheads="1"/>
            </p:cNvSpPr>
            <p:nvPr/>
          </p:nvSpPr>
          <p:spPr bwMode="auto">
            <a:xfrm>
              <a:off x="2264" y="1654"/>
              <a:ext cx="132"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rgbClr val="000000"/>
                  </a:solidFill>
                  <a:effectLst/>
                  <a:latin typeface="Segoe UI" panose="020B0502040204020203" pitchFamily="34" charset="0"/>
                </a:rPr>
                <a:t>FFB3BB</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1" name="Rectangle 16">
              <a:extLst>
                <a:ext uri="{FF2B5EF4-FFF2-40B4-BE49-F238E27FC236}">
                  <a16:creationId xmlns:a16="http://schemas.microsoft.com/office/drawing/2014/main" id="{AB98BB47-C797-09CC-A9F3-51FE51653B12}"/>
                </a:ext>
              </a:extLst>
            </p:cNvPr>
            <p:cNvSpPr>
              <a:spLocks noChangeArrowheads="1"/>
            </p:cNvSpPr>
            <p:nvPr/>
          </p:nvSpPr>
          <p:spPr bwMode="auto">
            <a:xfrm>
              <a:off x="2255" y="2022"/>
              <a:ext cx="706" cy="13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2" name="Rectangle 17">
              <a:extLst>
                <a:ext uri="{FF2B5EF4-FFF2-40B4-BE49-F238E27FC236}">
                  <a16:creationId xmlns:a16="http://schemas.microsoft.com/office/drawing/2014/main" id="{C52F19C0-13E8-0692-788F-02A274A980BA}"/>
                </a:ext>
              </a:extLst>
            </p:cNvPr>
            <p:cNvSpPr>
              <a:spLocks noChangeArrowheads="1"/>
            </p:cNvSpPr>
            <p:nvPr/>
          </p:nvSpPr>
          <p:spPr bwMode="auto">
            <a:xfrm>
              <a:off x="2255" y="2022"/>
              <a:ext cx="706" cy="136"/>
            </a:xfrm>
            <a:prstGeom prst="rect">
              <a:avLst/>
            </a:prstGeom>
            <a:noFill/>
            <a:ln w="1588" cap="flat">
              <a:solidFill>
                <a:srgbClr val="BFBFB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3" name="Rectangle 18">
              <a:extLst>
                <a:ext uri="{FF2B5EF4-FFF2-40B4-BE49-F238E27FC236}">
                  <a16:creationId xmlns:a16="http://schemas.microsoft.com/office/drawing/2014/main" id="{0EF8B30C-1FB6-7C73-44FC-2C39DF7549A8}"/>
                </a:ext>
              </a:extLst>
            </p:cNvPr>
            <p:cNvSpPr>
              <a:spLocks noChangeArrowheads="1"/>
            </p:cNvSpPr>
            <p:nvPr/>
          </p:nvSpPr>
          <p:spPr bwMode="auto">
            <a:xfrm>
              <a:off x="2264" y="2024"/>
              <a:ext cx="121"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rgbClr val="000000"/>
                  </a:solidFill>
                  <a:effectLst/>
                  <a:latin typeface="Segoe UI" panose="020B0502040204020203" pitchFamily="34" charset="0"/>
                </a:rPr>
                <a:t>FFFFFF</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4" name="Rectangle 50">
              <a:extLst>
                <a:ext uri="{FF2B5EF4-FFF2-40B4-BE49-F238E27FC236}">
                  <a16:creationId xmlns:a16="http://schemas.microsoft.com/office/drawing/2014/main" id="{D25297AC-6025-DA45-015A-AD5967168C02}"/>
                </a:ext>
              </a:extLst>
            </p:cNvPr>
            <p:cNvSpPr>
              <a:spLocks noChangeArrowheads="1"/>
            </p:cNvSpPr>
            <p:nvPr/>
          </p:nvSpPr>
          <p:spPr bwMode="auto">
            <a:xfrm>
              <a:off x="1533" y="1727"/>
              <a:ext cx="706" cy="135"/>
            </a:xfrm>
            <a:prstGeom prst="rect">
              <a:avLst/>
            </a:prstGeom>
            <a:solidFill>
              <a:srgbClr val="FF5C3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5" name="Rectangle 51">
              <a:extLst>
                <a:ext uri="{FF2B5EF4-FFF2-40B4-BE49-F238E27FC236}">
                  <a16:creationId xmlns:a16="http://schemas.microsoft.com/office/drawing/2014/main" id="{D895CA29-DE29-0BF3-3158-751FF8EC37F0}"/>
                </a:ext>
              </a:extLst>
            </p:cNvPr>
            <p:cNvSpPr>
              <a:spLocks noChangeArrowheads="1"/>
            </p:cNvSpPr>
            <p:nvPr/>
          </p:nvSpPr>
          <p:spPr bwMode="auto">
            <a:xfrm>
              <a:off x="1542" y="1722"/>
              <a:ext cx="61" cy="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chemeClr val="bg1"/>
                  </a:solidFill>
                  <a:effectLst/>
                  <a:latin typeface="Segoe UI Black" panose="020B0A02040204020203" pitchFamily="34" charset="0"/>
                </a:rPr>
                <a:t>A</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
          <p:nvSpPr>
            <p:cNvPr id="276" name="Rectangle 52">
              <a:extLst>
                <a:ext uri="{FF2B5EF4-FFF2-40B4-BE49-F238E27FC236}">
                  <a16:creationId xmlns:a16="http://schemas.microsoft.com/office/drawing/2014/main" id="{7EFCFC16-4A98-86AC-7619-A114CF099F7D}"/>
                </a:ext>
              </a:extLst>
            </p:cNvPr>
            <p:cNvSpPr>
              <a:spLocks noChangeArrowheads="1"/>
            </p:cNvSpPr>
            <p:nvPr/>
          </p:nvSpPr>
          <p:spPr bwMode="auto">
            <a:xfrm>
              <a:off x="1608" y="1722"/>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000000"/>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7" name="Rectangle 53">
              <a:extLst>
                <a:ext uri="{FF2B5EF4-FFF2-40B4-BE49-F238E27FC236}">
                  <a16:creationId xmlns:a16="http://schemas.microsoft.com/office/drawing/2014/main" id="{B9712463-FD5D-ABC4-36B0-C830E76330F6}"/>
                </a:ext>
              </a:extLst>
            </p:cNvPr>
            <p:cNvSpPr>
              <a:spLocks noChangeArrowheads="1"/>
            </p:cNvSpPr>
            <p:nvPr/>
          </p:nvSpPr>
          <p:spPr bwMode="auto">
            <a:xfrm>
              <a:off x="1542" y="1800"/>
              <a:ext cx="132"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effectLst/>
                  <a:latin typeface="Segoe UI" panose="020B0502040204020203" pitchFamily="34" charset="0"/>
                </a:rPr>
                <a:t>FF5C39</a:t>
              </a:r>
              <a:endParaRPr kumimoji="0" lang="en-US" altLang="en-US" sz="1800" b="0" i="0" u="none" strike="noStrike" cap="none" normalizeH="0" baseline="0">
                <a:ln>
                  <a:noFill/>
                </a:ln>
                <a:effectLst/>
                <a:latin typeface="Arial" panose="020B0604020202020204" pitchFamily="34" charset="0"/>
              </a:endParaRPr>
            </a:p>
          </p:txBody>
        </p:sp>
        <p:sp>
          <p:nvSpPr>
            <p:cNvPr id="278" name="Rectangle 54">
              <a:extLst>
                <a:ext uri="{FF2B5EF4-FFF2-40B4-BE49-F238E27FC236}">
                  <a16:creationId xmlns:a16="http://schemas.microsoft.com/office/drawing/2014/main" id="{8ACAB4E1-6417-0C0C-9E12-B1E8EEA4613E}"/>
                </a:ext>
              </a:extLst>
            </p:cNvPr>
            <p:cNvSpPr>
              <a:spLocks noChangeArrowheads="1"/>
            </p:cNvSpPr>
            <p:nvPr/>
          </p:nvSpPr>
          <p:spPr bwMode="auto">
            <a:xfrm>
              <a:off x="1533" y="1871"/>
              <a:ext cx="706" cy="137"/>
            </a:xfrm>
            <a:prstGeom prst="rect">
              <a:avLst/>
            </a:prstGeom>
            <a:solidFill>
              <a:srgbClr val="73391D"/>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9" name="Rectangle 55">
              <a:extLst>
                <a:ext uri="{FF2B5EF4-FFF2-40B4-BE49-F238E27FC236}">
                  <a16:creationId xmlns:a16="http://schemas.microsoft.com/office/drawing/2014/main" id="{7E6BE592-BF8C-8CF1-0798-04DA17C036E6}"/>
                </a:ext>
              </a:extLst>
            </p:cNvPr>
            <p:cNvSpPr>
              <a:spLocks noChangeArrowheads="1"/>
            </p:cNvSpPr>
            <p:nvPr/>
          </p:nvSpPr>
          <p:spPr bwMode="auto">
            <a:xfrm>
              <a:off x="1542" y="1865"/>
              <a:ext cx="61" cy="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FFA38B"/>
                  </a:solidFill>
                  <a:effectLst/>
                  <a:latin typeface="Segoe UI Black" panose="020B0A02040204020203" pitchFamily="34" charset="0"/>
                </a:rPr>
                <a:t>A</a:t>
              </a:r>
              <a:endParaRPr kumimoji="0" lang="en-US" altLang="en-US" sz="1800" b="0" i="0" u="none" strike="noStrike" cap="none" normalizeH="0" baseline="0">
                <a:ln>
                  <a:noFill/>
                </a:ln>
                <a:solidFill>
                  <a:srgbClr val="FFA38B"/>
                </a:solidFill>
                <a:effectLst/>
                <a:latin typeface="Arial" panose="020B0604020202020204" pitchFamily="34" charset="0"/>
              </a:endParaRPr>
            </a:p>
          </p:txBody>
        </p:sp>
        <p:sp>
          <p:nvSpPr>
            <p:cNvPr id="280" name="Rectangle 56">
              <a:extLst>
                <a:ext uri="{FF2B5EF4-FFF2-40B4-BE49-F238E27FC236}">
                  <a16:creationId xmlns:a16="http://schemas.microsoft.com/office/drawing/2014/main" id="{F02A06DF-8715-F16B-5F10-11C5F2584525}"/>
                </a:ext>
              </a:extLst>
            </p:cNvPr>
            <p:cNvSpPr>
              <a:spLocks noChangeArrowheads="1"/>
            </p:cNvSpPr>
            <p:nvPr/>
          </p:nvSpPr>
          <p:spPr bwMode="auto">
            <a:xfrm>
              <a:off x="1608" y="1865"/>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FFFFFF"/>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1" name="Rectangle 57">
              <a:extLst>
                <a:ext uri="{FF2B5EF4-FFF2-40B4-BE49-F238E27FC236}">
                  <a16:creationId xmlns:a16="http://schemas.microsoft.com/office/drawing/2014/main" id="{45F29D9D-6572-80B7-280A-53297335FBF7}"/>
                </a:ext>
              </a:extLst>
            </p:cNvPr>
            <p:cNvSpPr>
              <a:spLocks noChangeArrowheads="1"/>
            </p:cNvSpPr>
            <p:nvPr/>
          </p:nvSpPr>
          <p:spPr bwMode="auto">
            <a:xfrm>
              <a:off x="1542" y="1943"/>
              <a:ext cx="139"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rgbClr val="FFFFFF"/>
                  </a:solidFill>
                  <a:effectLst/>
                  <a:latin typeface="Segoe UI" panose="020B0502040204020203" pitchFamily="34" charset="0"/>
                </a:rPr>
                <a:t>73391D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2" name="Rectangle 58">
              <a:extLst>
                <a:ext uri="{FF2B5EF4-FFF2-40B4-BE49-F238E27FC236}">
                  <a16:creationId xmlns:a16="http://schemas.microsoft.com/office/drawing/2014/main" id="{013A62C5-A54C-C8BE-D34C-557861D50FBB}"/>
                </a:ext>
              </a:extLst>
            </p:cNvPr>
            <p:cNvSpPr>
              <a:spLocks noChangeArrowheads="1"/>
            </p:cNvSpPr>
            <p:nvPr/>
          </p:nvSpPr>
          <p:spPr bwMode="auto">
            <a:xfrm>
              <a:off x="1533" y="1582"/>
              <a:ext cx="706" cy="136"/>
            </a:xfrm>
            <a:prstGeom prst="rect">
              <a:avLst/>
            </a:prstGeom>
            <a:solidFill>
              <a:srgbClr val="FFA38B"/>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3" name="Rectangle 59">
              <a:extLst>
                <a:ext uri="{FF2B5EF4-FFF2-40B4-BE49-F238E27FC236}">
                  <a16:creationId xmlns:a16="http://schemas.microsoft.com/office/drawing/2014/main" id="{A3D38249-2B2F-44FE-8004-78F738A54143}"/>
                </a:ext>
              </a:extLst>
            </p:cNvPr>
            <p:cNvSpPr>
              <a:spLocks noChangeArrowheads="1"/>
            </p:cNvSpPr>
            <p:nvPr/>
          </p:nvSpPr>
          <p:spPr bwMode="auto">
            <a:xfrm>
              <a:off x="1542" y="1577"/>
              <a:ext cx="61" cy="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73391D"/>
                  </a:solidFill>
                  <a:effectLst/>
                  <a:latin typeface="Segoe UI Black" panose="020B0A02040204020203" pitchFamily="34" charset="0"/>
                </a:rPr>
                <a:t>A</a:t>
              </a:r>
              <a:endParaRPr kumimoji="0" lang="en-US" altLang="en-US" sz="1800" b="0" i="0" u="none" strike="noStrike" cap="none" normalizeH="0" baseline="0">
                <a:ln>
                  <a:noFill/>
                </a:ln>
                <a:solidFill>
                  <a:srgbClr val="73391D"/>
                </a:solidFill>
                <a:effectLst/>
                <a:latin typeface="Arial" panose="020B0604020202020204" pitchFamily="34" charset="0"/>
              </a:endParaRPr>
            </a:p>
          </p:txBody>
        </p:sp>
        <p:sp>
          <p:nvSpPr>
            <p:cNvPr id="284" name="Rectangle 60">
              <a:extLst>
                <a:ext uri="{FF2B5EF4-FFF2-40B4-BE49-F238E27FC236}">
                  <a16:creationId xmlns:a16="http://schemas.microsoft.com/office/drawing/2014/main" id="{6356C9D6-F46C-5F18-CC06-57CEDB989050}"/>
                </a:ext>
              </a:extLst>
            </p:cNvPr>
            <p:cNvSpPr>
              <a:spLocks noChangeArrowheads="1"/>
            </p:cNvSpPr>
            <p:nvPr/>
          </p:nvSpPr>
          <p:spPr bwMode="auto">
            <a:xfrm>
              <a:off x="1608" y="1577"/>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000000"/>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5" name="Rectangle 61">
              <a:extLst>
                <a:ext uri="{FF2B5EF4-FFF2-40B4-BE49-F238E27FC236}">
                  <a16:creationId xmlns:a16="http://schemas.microsoft.com/office/drawing/2014/main" id="{809C64CC-0B9B-063B-F7A5-63EE36FBDCCD}"/>
                </a:ext>
              </a:extLst>
            </p:cNvPr>
            <p:cNvSpPr>
              <a:spLocks noChangeArrowheads="1"/>
            </p:cNvSpPr>
            <p:nvPr/>
          </p:nvSpPr>
          <p:spPr bwMode="auto">
            <a:xfrm>
              <a:off x="1542" y="1654"/>
              <a:ext cx="134"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rgbClr val="000000"/>
                  </a:solidFill>
                  <a:effectLst/>
                  <a:latin typeface="Segoe UI" panose="020B0502040204020203" pitchFamily="34" charset="0"/>
                </a:rPr>
                <a:t>FFA38B</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6" name="Rectangle 62">
              <a:extLst>
                <a:ext uri="{FF2B5EF4-FFF2-40B4-BE49-F238E27FC236}">
                  <a16:creationId xmlns:a16="http://schemas.microsoft.com/office/drawing/2014/main" id="{94AB9329-702D-4A1F-E5A5-C3B78F016261}"/>
                </a:ext>
              </a:extLst>
            </p:cNvPr>
            <p:cNvSpPr>
              <a:spLocks noChangeArrowheads="1"/>
            </p:cNvSpPr>
            <p:nvPr/>
          </p:nvSpPr>
          <p:spPr bwMode="auto">
            <a:xfrm>
              <a:off x="1533" y="2022"/>
              <a:ext cx="707" cy="136"/>
            </a:xfrm>
            <a:prstGeom prst="rect">
              <a:avLst/>
            </a:prstGeom>
            <a:solidFill>
              <a:srgbClr val="F4F3F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7" name="Rectangle 63">
              <a:extLst>
                <a:ext uri="{FF2B5EF4-FFF2-40B4-BE49-F238E27FC236}">
                  <a16:creationId xmlns:a16="http://schemas.microsoft.com/office/drawing/2014/main" id="{24EB0818-3B44-BF17-FF2B-E025C738466C}"/>
                </a:ext>
              </a:extLst>
            </p:cNvPr>
            <p:cNvSpPr>
              <a:spLocks noChangeArrowheads="1"/>
            </p:cNvSpPr>
            <p:nvPr/>
          </p:nvSpPr>
          <p:spPr bwMode="auto">
            <a:xfrm>
              <a:off x="1533" y="2022"/>
              <a:ext cx="707" cy="136"/>
            </a:xfrm>
            <a:prstGeom prst="rect">
              <a:avLst/>
            </a:prstGeom>
            <a:noFill/>
            <a:ln w="1588" cap="flat">
              <a:solidFill>
                <a:srgbClr val="BFBFB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8" name="Rectangle 64">
              <a:extLst>
                <a:ext uri="{FF2B5EF4-FFF2-40B4-BE49-F238E27FC236}">
                  <a16:creationId xmlns:a16="http://schemas.microsoft.com/office/drawing/2014/main" id="{8D3440B3-96D8-0B26-9877-7E62CD77370D}"/>
                </a:ext>
              </a:extLst>
            </p:cNvPr>
            <p:cNvSpPr>
              <a:spLocks noChangeArrowheads="1"/>
            </p:cNvSpPr>
            <p:nvPr/>
          </p:nvSpPr>
          <p:spPr bwMode="auto">
            <a:xfrm>
              <a:off x="1542" y="2024"/>
              <a:ext cx="127"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rgbClr val="000000"/>
                  </a:solidFill>
                  <a:effectLst/>
                  <a:latin typeface="Segoe UI" panose="020B0502040204020203" pitchFamily="34" charset="0"/>
                </a:rPr>
                <a:t>F4F3F5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9" name="Rectangle 65">
              <a:extLst>
                <a:ext uri="{FF2B5EF4-FFF2-40B4-BE49-F238E27FC236}">
                  <a16:creationId xmlns:a16="http://schemas.microsoft.com/office/drawing/2014/main" id="{64795BFF-26DD-4F9D-7E57-E8A3C163A079}"/>
                </a:ext>
              </a:extLst>
            </p:cNvPr>
            <p:cNvSpPr>
              <a:spLocks noChangeArrowheads="1"/>
            </p:cNvSpPr>
            <p:nvPr/>
          </p:nvSpPr>
          <p:spPr bwMode="auto">
            <a:xfrm>
              <a:off x="3698" y="1729"/>
              <a:ext cx="707" cy="135"/>
            </a:xfrm>
            <a:prstGeom prst="rect">
              <a:avLst/>
            </a:prstGeom>
            <a:solidFill>
              <a:srgbClr val="0078D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0" name="Rectangle 66">
              <a:extLst>
                <a:ext uri="{FF2B5EF4-FFF2-40B4-BE49-F238E27FC236}">
                  <a16:creationId xmlns:a16="http://schemas.microsoft.com/office/drawing/2014/main" id="{973E90C8-2FFF-2256-D29B-6A3ABBA35099}"/>
                </a:ext>
              </a:extLst>
            </p:cNvPr>
            <p:cNvSpPr>
              <a:spLocks noChangeArrowheads="1"/>
            </p:cNvSpPr>
            <p:nvPr/>
          </p:nvSpPr>
          <p:spPr bwMode="auto">
            <a:xfrm>
              <a:off x="3707" y="1723"/>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FFFFFF"/>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1" name="Rectangle 67">
              <a:extLst>
                <a:ext uri="{FF2B5EF4-FFF2-40B4-BE49-F238E27FC236}">
                  <a16:creationId xmlns:a16="http://schemas.microsoft.com/office/drawing/2014/main" id="{F146B7CE-CBC5-956E-DA0D-244A26F54704}"/>
                </a:ext>
              </a:extLst>
            </p:cNvPr>
            <p:cNvSpPr>
              <a:spLocks noChangeArrowheads="1"/>
            </p:cNvSpPr>
            <p:nvPr/>
          </p:nvSpPr>
          <p:spPr bwMode="auto">
            <a:xfrm>
              <a:off x="3773" y="1723"/>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2" name="Rectangle 68">
              <a:extLst>
                <a:ext uri="{FF2B5EF4-FFF2-40B4-BE49-F238E27FC236}">
                  <a16:creationId xmlns:a16="http://schemas.microsoft.com/office/drawing/2014/main" id="{841A3A9C-7ABE-216A-7AAA-FC8E018652B9}"/>
                </a:ext>
              </a:extLst>
            </p:cNvPr>
            <p:cNvSpPr>
              <a:spLocks noChangeArrowheads="1"/>
            </p:cNvSpPr>
            <p:nvPr/>
          </p:nvSpPr>
          <p:spPr bwMode="auto">
            <a:xfrm>
              <a:off x="3707" y="1801"/>
              <a:ext cx="139"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chemeClr val="bg1"/>
                  </a:solidFill>
                  <a:effectLst/>
                  <a:latin typeface="Segoe UI" panose="020B0502040204020203" pitchFamily="34" charset="0"/>
                </a:rPr>
                <a:t>0078D4</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
          <p:nvSpPr>
            <p:cNvPr id="293" name="Rectangle 69">
              <a:extLst>
                <a:ext uri="{FF2B5EF4-FFF2-40B4-BE49-F238E27FC236}">
                  <a16:creationId xmlns:a16="http://schemas.microsoft.com/office/drawing/2014/main" id="{B67B7695-C3C0-34B4-72B1-C7E58FF3275A}"/>
                </a:ext>
              </a:extLst>
            </p:cNvPr>
            <p:cNvSpPr>
              <a:spLocks noChangeArrowheads="1"/>
            </p:cNvSpPr>
            <p:nvPr/>
          </p:nvSpPr>
          <p:spPr bwMode="auto">
            <a:xfrm>
              <a:off x="3698" y="1873"/>
              <a:ext cx="707" cy="136"/>
            </a:xfrm>
            <a:prstGeom prst="rect">
              <a:avLst/>
            </a:prstGeom>
            <a:solidFill>
              <a:srgbClr val="2A446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4" name="Rectangle 70">
              <a:extLst>
                <a:ext uri="{FF2B5EF4-FFF2-40B4-BE49-F238E27FC236}">
                  <a16:creationId xmlns:a16="http://schemas.microsoft.com/office/drawing/2014/main" id="{F3BB6A3B-AD16-5C6E-2848-CC82A261CE5A}"/>
                </a:ext>
              </a:extLst>
            </p:cNvPr>
            <p:cNvSpPr>
              <a:spLocks noChangeArrowheads="1"/>
            </p:cNvSpPr>
            <p:nvPr/>
          </p:nvSpPr>
          <p:spPr bwMode="auto">
            <a:xfrm>
              <a:off x="3707" y="1866"/>
              <a:ext cx="61" cy="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8DC8E8"/>
                  </a:solidFill>
                  <a:effectLst/>
                  <a:latin typeface="Segoe UI Black" panose="020B0A02040204020203" pitchFamily="34" charset="0"/>
                </a:rPr>
                <a:t>A</a:t>
              </a:r>
              <a:endParaRPr kumimoji="0" lang="en-US" altLang="en-US" sz="1800" b="0" i="0" u="none" strike="noStrike" cap="none" normalizeH="0" baseline="0">
                <a:ln>
                  <a:noFill/>
                </a:ln>
                <a:solidFill>
                  <a:srgbClr val="8DC8E8"/>
                </a:solidFill>
                <a:effectLst/>
                <a:latin typeface="Arial" panose="020B0604020202020204" pitchFamily="34" charset="0"/>
              </a:endParaRPr>
            </a:p>
          </p:txBody>
        </p:sp>
        <p:sp>
          <p:nvSpPr>
            <p:cNvPr id="295" name="Rectangle 71">
              <a:extLst>
                <a:ext uri="{FF2B5EF4-FFF2-40B4-BE49-F238E27FC236}">
                  <a16:creationId xmlns:a16="http://schemas.microsoft.com/office/drawing/2014/main" id="{AF58A79C-F974-45C7-A85C-F40D9A65E853}"/>
                </a:ext>
              </a:extLst>
            </p:cNvPr>
            <p:cNvSpPr>
              <a:spLocks noChangeArrowheads="1"/>
            </p:cNvSpPr>
            <p:nvPr/>
          </p:nvSpPr>
          <p:spPr bwMode="auto">
            <a:xfrm>
              <a:off x="3773" y="1866"/>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FFFFFF"/>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6" name="Rectangle 72">
              <a:extLst>
                <a:ext uri="{FF2B5EF4-FFF2-40B4-BE49-F238E27FC236}">
                  <a16:creationId xmlns:a16="http://schemas.microsoft.com/office/drawing/2014/main" id="{9CAD9107-51BE-8F4A-FEBB-F3BD3DC96520}"/>
                </a:ext>
              </a:extLst>
            </p:cNvPr>
            <p:cNvSpPr>
              <a:spLocks noChangeArrowheads="1"/>
            </p:cNvSpPr>
            <p:nvPr/>
          </p:nvSpPr>
          <p:spPr bwMode="auto">
            <a:xfrm>
              <a:off x="3707" y="1944"/>
              <a:ext cx="135"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rgbClr val="FFFFFF"/>
                  </a:solidFill>
                  <a:effectLst/>
                  <a:latin typeface="Segoe UI" panose="020B0502040204020203" pitchFamily="34" charset="0"/>
                </a:rPr>
                <a:t>2A446F</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7" name="Rectangle 73">
              <a:extLst>
                <a:ext uri="{FF2B5EF4-FFF2-40B4-BE49-F238E27FC236}">
                  <a16:creationId xmlns:a16="http://schemas.microsoft.com/office/drawing/2014/main" id="{F0CA8CB9-EFF0-9A10-BBC0-A9A36D6E6ADF}"/>
                </a:ext>
              </a:extLst>
            </p:cNvPr>
            <p:cNvSpPr>
              <a:spLocks noChangeArrowheads="1"/>
            </p:cNvSpPr>
            <p:nvPr/>
          </p:nvSpPr>
          <p:spPr bwMode="auto">
            <a:xfrm>
              <a:off x="3698" y="1583"/>
              <a:ext cx="707" cy="137"/>
            </a:xfrm>
            <a:prstGeom prst="rect">
              <a:avLst/>
            </a:prstGeom>
            <a:solidFill>
              <a:srgbClr val="8DC8E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8" name="Rectangle 74">
              <a:extLst>
                <a:ext uri="{FF2B5EF4-FFF2-40B4-BE49-F238E27FC236}">
                  <a16:creationId xmlns:a16="http://schemas.microsoft.com/office/drawing/2014/main" id="{CF1A989F-9EAE-5BC1-AD31-5728CD61EE81}"/>
                </a:ext>
              </a:extLst>
            </p:cNvPr>
            <p:cNvSpPr>
              <a:spLocks noChangeArrowheads="1"/>
            </p:cNvSpPr>
            <p:nvPr/>
          </p:nvSpPr>
          <p:spPr bwMode="auto">
            <a:xfrm>
              <a:off x="3707" y="1578"/>
              <a:ext cx="61" cy="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2A446F"/>
                  </a:solidFill>
                  <a:effectLst/>
                  <a:latin typeface="Segoe UI Black" panose="020B0A02040204020203" pitchFamily="34" charset="0"/>
                </a:rPr>
                <a:t>A</a:t>
              </a:r>
              <a:endParaRPr kumimoji="0" lang="en-US" altLang="en-US" sz="1800" b="0" i="0" u="none" strike="noStrike" cap="none" normalizeH="0" baseline="0">
                <a:ln>
                  <a:noFill/>
                </a:ln>
                <a:solidFill>
                  <a:srgbClr val="2A446F"/>
                </a:solidFill>
                <a:effectLst/>
                <a:latin typeface="Arial" panose="020B0604020202020204" pitchFamily="34" charset="0"/>
              </a:endParaRPr>
            </a:p>
          </p:txBody>
        </p:sp>
        <p:sp>
          <p:nvSpPr>
            <p:cNvPr id="299" name="Rectangle 75">
              <a:extLst>
                <a:ext uri="{FF2B5EF4-FFF2-40B4-BE49-F238E27FC236}">
                  <a16:creationId xmlns:a16="http://schemas.microsoft.com/office/drawing/2014/main" id="{957953AB-E9C6-D080-ADB2-1F206404C0B7}"/>
                </a:ext>
              </a:extLst>
            </p:cNvPr>
            <p:cNvSpPr>
              <a:spLocks noChangeArrowheads="1"/>
            </p:cNvSpPr>
            <p:nvPr/>
          </p:nvSpPr>
          <p:spPr bwMode="auto">
            <a:xfrm>
              <a:off x="3773" y="1578"/>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000000"/>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0" name="Rectangle 76">
              <a:extLst>
                <a:ext uri="{FF2B5EF4-FFF2-40B4-BE49-F238E27FC236}">
                  <a16:creationId xmlns:a16="http://schemas.microsoft.com/office/drawing/2014/main" id="{D3F9BD24-BF97-98DF-7799-FF5527E1F0E4}"/>
                </a:ext>
              </a:extLst>
            </p:cNvPr>
            <p:cNvSpPr>
              <a:spLocks noChangeArrowheads="1"/>
            </p:cNvSpPr>
            <p:nvPr/>
          </p:nvSpPr>
          <p:spPr bwMode="auto">
            <a:xfrm>
              <a:off x="3707" y="1655"/>
              <a:ext cx="140"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rgbClr val="000000"/>
                  </a:solidFill>
                  <a:effectLst/>
                  <a:latin typeface="Segoe UI" panose="020B0502040204020203" pitchFamily="34" charset="0"/>
                </a:rPr>
                <a:t>8DC8E8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1" name="Rectangle 80">
              <a:extLst>
                <a:ext uri="{FF2B5EF4-FFF2-40B4-BE49-F238E27FC236}">
                  <a16:creationId xmlns:a16="http://schemas.microsoft.com/office/drawing/2014/main" id="{D9F904A4-74AE-C098-E989-4C11A3671B63}"/>
                </a:ext>
              </a:extLst>
            </p:cNvPr>
            <p:cNvSpPr>
              <a:spLocks noChangeArrowheads="1"/>
            </p:cNvSpPr>
            <p:nvPr/>
          </p:nvSpPr>
          <p:spPr bwMode="auto">
            <a:xfrm>
              <a:off x="2981" y="1438"/>
              <a:ext cx="1423" cy="135"/>
            </a:xfrm>
            <a:prstGeom prst="rect">
              <a:avLst/>
            </a:prstGeom>
            <a:solidFill>
              <a:srgbClr val="091F2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2" name="Rectangle 81">
              <a:extLst>
                <a:ext uri="{FF2B5EF4-FFF2-40B4-BE49-F238E27FC236}">
                  <a16:creationId xmlns:a16="http://schemas.microsoft.com/office/drawing/2014/main" id="{86561027-5502-5CBF-CC1E-E9283F7A3EA8}"/>
                </a:ext>
              </a:extLst>
            </p:cNvPr>
            <p:cNvSpPr>
              <a:spLocks noChangeArrowheads="1"/>
            </p:cNvSpPr>
            <p:nvPr/>
          </p:nvSpPr>
          <p:spPr bwMode="auto">
            <a:xfrm>
              <a:off x="2977" y="1437"/>
              <a:ext cx="1427" cy="137"/>
            </a:xfrm>
            <a:prstGeom prst="rect">
              <a:avLst/>
            </a:prstGeom>
            <a:solidFill>
              <a:srgbClr val="091F2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3" name="Freeform 82">
              <a:extLst>
                <a:ext uri="{FF2B5EF4-FFF2-40B4-BE49-F238E27FC236}">
                  <a16:creationId xmlns:a16="http://schemas.microsoft.com/office/drawing/2014/main" id="{815862B1-E237-764F-DF2A-70DEC4B6F67A}"/>
                </a:ext>
              </a:extLst>
            </p:cNvPr>
            <p:cNvSpPr>
              <a:spLocks noEditPoints="1"/>
            </p:cNvSpPr>
            <p:nvPr/>
          </p:nvSpPr>
          <p:spPr bwMode="auto">
            <a:xfrm>
              <a:off x="2978" y="1437"/>
              <a:ext cx="1427" cy="136"/>
            </a:xfrm>
            <a:custGeom>
              <a:avLst/>
              <a:gdLst>
                <a:gd name="T0" fmla="*/ 0 w 15200"/>
                <a:gd name="T1" fmla="*/ 4 h 960"/>
                <a:gd name="T2" fmla="*/ 4 w 15200"/>
                <a:gd name="T3" fmla="*/ 0 h 960"/>
                <a:gd name="T4" fmla="*/ 15196 w 15200"/>
                <a:gd name="T5" fmla="*/ 0 h 960"/>
                <a:gd name="T6" fmla="*/ 15200 w 15200"/>
                <a:gd name="T7" fmla="*/ 4 h 960"/>
                <a:gd name="T8" fmla="*/ 15200 w 15200"/>
                <a:gd name="T9" fmla="*/ 956 h 960"/>
                <a:gd name="T10" fmla="*/ 15196 w 15200"/>
                <a:gd name="T11" fmla="*/ 960 h 960"/>
                <a:gd name="T12" fmla="*/ 4 w 15200"/>
                <a:gd name="T13" fmla="*/ 960 h 960"/>
                <a:gd name="T14" fmla="*/ 0 w 15200"/>
                <a:gd name="T15" fmla="*/ 956 h 960"/>
                <a:gd name="T16" fmla="*/ 0 w 15200"/>
                <a:gd name="T17" fmla="*/ 4 h 960"/>
                <a:gd name="T18" fmla="*/ 8 w 15200"/>
                <a:gd name="T19" fmla="*/ 956 h 960"/>
                <a:gd name="T20" fmla="*/ 4 w 15200"/>
                <a:gd name="T21" fmla="*/ 952 h 960"/>
                <a:gd name="T22" fmla="*/ 15196 w 15200"/>
                <a:gd name="T23" fmla="*/ 952 h 960"/>
                <a:gd name="T24" fmla="*/ 15192 w 15200"/>
                <a:gd name="T25" fmla="*/ 956 h 960"/>
                <a:gd name="T26" fmla="*/ 15192 w 15200"/>
                <a:gd name="T27" fmla="*/ 4 h 960"/>
                <a:gd name="T28" fmla="*/ 15196 w 15200"/>
                <a:gd name="T29" fmla="*/ 8 h 960"/>
                <a:gd name="T30" fmla="*/ 4 w 15200"/>
                <a:gd name="T31" fmla="*/ 8 h 960"/>
                <a:gd name="T32" fmla="*/ 8 w 15200"/>
                <a:gd name="T33" fmla="*/ 4 h 960"/>
                <a:gd name="T34" fmla="*/ 8 w 15200"/>
                <a:gd name="T35" fmla="*/ 956 h 9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200" h="960">
                  <a:moveTo>
                    <a:pt x="0" y="4"/>
                  </a:moveTo>
                  <a:cubicBezTo>
                    <a:pt x="0" y="2"/>
                    <a:pt x="2" y="0"/>
                    <a:pt x="4" y="0"/>
                  </a:cubicBezTo>
                  <a:lnTo>
                    <a:pt x="15196" y="0"/>
                  </a:lnTo>
                  <a:cubicBezTo>
                    <a:pt x="15199" y="0"/>
                    <a:pt x="15200" y="2"/>
                    <a:pt x="15200" y="4"/>
                  </a:cubicBezTo>
                  <a:lnTo>
                    <a:pt x="15200" y="956"/>
                  </a:lnTo>
                  <a:cubicBezTo>
                    <a:pt x="15200" y="959"/>
                    <a:pt x="15199" y="960"/>
                    <a:pt x="15196" y="960"/>
                  </a:cubicBezTo>
                  <a:lnTo>
                    <a:pt x="4" y="960"/>
                  </a:lnTo>
                  <a:cubicBezTo>
                    <a:pt x="2" y="960"/>
                    <a:pt x="0" y="959"/>
                    <a:pt x="0" y="956"/>
                  </a:cubicBezTo>
                  <a:lnTo>
                    <a:pt x="0" y="4"/>
                  </a:lnTo>
                  <a:close/>
                  <a:moveTo>
                    <a:pt x="8" y="956"/>
                  </a:moveTo>
                  <a:lnTo>
                    <a:pt x="4" y="952"/>
                  </a:lnTo>
                  <a:lnTo>
                    <a:pt x="15196" y="952"/>
                  </a:lnTo>
                  <a:lnTo>
                    <a:pt x="15192" y="956"/>
                  </a:lnTo>
                  <a:lnTo>
                    <a:pt x="15192" y="4"/>
                  </a:lnTo>
                  <a:lnTo>
                    <a:pt x="15196" y="8"/>
                  </a:lnTo>
                  <a:lnTo>
                    <a:pt x="4" y="8"/>
                  </a:lnTo>
                  <a:lnTo>
                    <a:pt x="8" y="4"/>
                  </a:lnTo>
                  <a:lnTo>
                    <a:pt x="8" y="956"/>
                  </a:lnTo>
                  <a:close/>
                </a:path>
              </a:pathLst>
            </a:custGeom>
            <a:solidFill>
              <a:srgbClr val="FFFFFF"/>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04" name="Rectangle 83">
              <a:extLst>
                <a:ext uri="{FF2B5EF4-FFF2-40B4-BE49-F238E27FC236}">
                  <a16:creationId xmlns:a16="http://schemas.microsoft.com/office/drawing/2014/main" id="{F8634574-E07B-D28B-BCBE-E63D6F2B0F02}"/>
                </a:ext>
              </a:extLst>
            </p:cNvPr>
            <p:cNvSpPr>
              <a:spLocks noChangeArrowheads="1"/>
            </p:cNvSpPr>
            <p:nvPr/>
          </p:nvSpPr>
          <p:spPr bwMode="auto">
            <a:xfrm>
              <a:off x="2978" y="1437"/>
              <a:ext cx="1426" cy="137"/>
            </a:xfrm>
            <a:prstGeom prst="rect">
              <a:avLst/>
            </a:prstGeom>
            <a:solidFill>
              <a:srgbClr val="091F2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5" name="Rectangle 84">
              <a:extLst>
                <a:ext uri="{FF2B5EF4-FFF2-40B4-BE49-F238E27FC236}">
                  <a16:creationId xmlns:a16="http://schemas.microsoft.com/office/drawing/2014/main" id="{12699538-90CB-E2BB-A02E-9CAD1104357C}"/>
                </a:ext>
              </a:extLst>
            </p:cNvPr>
            <p:cNvSpPr>
              <a:spLocks noChangeArrowheads="1"/>
            </p:cNvSpPr>
            <p:nvPr/>
          </p:nvSpPr>
          <p:spPr bwMode="auto">
            <a:xfrm>
              <a:off x="2989" y="1440"/>
              <a:ext cx="314" cy="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FFFFFF"/>
                  </a:solidFill>
                  <a:effectLst/>
                  <a:latin typeface="Segoe UI" panose="020B0502040204020203" pitchFamily="34" charset="0"/>
                </a:rPr>
                <a:t>Blue Black</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6" name="Rectangle 85">
              <a:extLst>
                <a:ext uri="{FF2B5EF4-FFF2-40B4-BE49-F238E27FC236}">
                  <a16:creationId xmlns:a16="http://schemas.microsoft.com/office/drawing/2014/main" id="{6FAB69FC-8CE4-AC4F-FDDF-81B46D7C1E11}"/>
                </a:ext>
              </a:extLst>
            </p:cNvPr>
            <p:cNvSpPr>
              <a:spLocks noChangeArrowheads="1"/>
            </p:cNvSpPr>
            <p:nvPr/>
          </p:nvSpPr>
          <p:spPr bwMode="auto">
            <a:xfrm>
              <a:off x="2989" y="1508"/>
              <a:ext cx="134"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rgbClr val="FFFFFF"/>
                  </a:solidFill>
                  <a:effectLst/>
                  <a:latin typeface="Segoe UI" panose="020B0502040204020203" pitchFamily="34" charset="0"/>
                </a:rPr>
                <a:t>091F2C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7" name="Rectangle 86">
              <a:extLst>
                <a:ext uri="{FF2B5EF4-FFF2-40B4-BE49-F238E27FC236}">
                  <a16:creationId xmlns:a16="http://schemas.microsoft.com/office/drawing/2014/main" id="{0B6C3A35-3676-F821-8B84-E8FCD2D7AEB0}"/>
                </a:ext>
              </a:extLst>
            </p:cNvPr>
            <p:cNvSpPr>
              <a:spLocks noChangeArrowheads="1"/>
            </p:cNvSpPr>
            <p:nvPr/>
          </p:nvSpPr>
          <p:spPr bwMode="auto">
            <a:xfrm>
              <a:off x="2977" y="1730"/>
              <a:ext cx="706" cy="136"/>
            </a:xfrm>
            <a:prstGeom prst="rect">
              <a:avLst/>
            </a:prstGeom>
            <a:solidFill>
              <a:srgbClr val="C73E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8" name="Rectangle 87">
              <a:extLst>
                <a:ext uri="{FF2B5EF4-FFF2-40B4-BE49-F238E27FC236}">
                  <a16:creationId xmlns:a16="http://schemas.microsoft.com/office/drawing/2014/main" id="{E31C635C-F918-E83E-41BB-6A05312AF804}"/>
                </a:ext>
              </a:extLst>
            </p:cNvPr>
            <p:cNvSpPr>
              <a:spLocks noChangeArrowheads="1"/>
            </p:cNvSpPr>
            <p:nvPr/>
          </p:nvSpPr>
          <p:spPr bwMode="auto">
            <a:xfrm>
              <a:off x="2985" y="1723"/>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FFFFFF"/>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9" name="Rectangle 88">
              <a:extLst>
                <a:ext uri="{FF2B5EF4-FFF2-40B4-BE49-F238E27FC236}">
                  <a16:creationId xmlns:a16="http://schemas.microsoft.com/office/drawing/2014/main" id="{C72C7396-887D-00AF-02FC-A8E598F00631}"/>
                </a:ext>
              </a:extLst>
            </p:cNvPr>
            <p:cNvSpPr>
              <a:spLocks noChangeArrowheads="1"/>
            </p:cNvSpPr>
            <p:nvPr/>
          </p:nvSpPr>
          <p:spPr bwMode="auto">
            <a:xfrm>
              <a:off x="2985" y="1803"/>
              <a:ext cx="140"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effectLst/>
                  <a:latin typeface="Segoe UI" panose="020B0502040204020203" pitchFamily="34" charset="0"/>
                </a:rPr>
                <a:t>C73ECC</a:t>
              </a:r>
              <a:endParaRPr kumimoji="0" lang="en-US" altLang="en-US" sz="1800" b="0" i="0" u="none" strike="noStrike" cap="none" normalizeH="0" baseline="0">
                <a:ln>
                  <a:noFill/>
                </a:ln>
                <a:effectLst/>
                <a:latin typeface="Arial" panose="020B0604020202020204" pitchFamily="34" charset="0"/>
              </a:endParaRPr>
            </a:p>
          </p:txBody>
        </p:sp>
        <p:sp>
          <p:nvSpPr>
            <p:cNvPr id="310" name="Rectangle 89">
              <a:extLst>
                <a:ext uri="{FF2B5EF4-FFF2-40B4-BE49-F238E27FC236}">
                  <a16:creationId xmlns:a16="http://schemas.microsoft.com/office/drawing/2014/main" id="{D30DD6FD-51EB-19EC-8510-E1C9AF53735B}"/>
                </a:ext>
              </a:extLst>
            </p:cNvPr>
            <p:cNvSpPr>
              <a:spLocks noChangeArrowheads="1"/>
            </p:cNvSpPr>
            <p:nvPr/>
          </p:nvSpPr>
          <p:spPr bwMode="auto">
            <a:xfrm>
              <a:off x="2977" y="1875"/>
              <a:ext cx="706" cy="135"/>
            </a:xfrm>
            <a:prstGeom prst="rect">
              <a:avLst/>
            </a:prstGeom>
            <a:solidFill>
              <a:srgbClr val="7025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1" name="Rectangle 90">
              <a:extLst>
                <a:ext uri="{FF2B5EF4-FFF2-40B4-BE49-F238E27FC236}">
                  <a16:creationId xmlns:a16="http://schemas.microsoft.com/office/drawing/2014/main" id="{FA8D36D1-67FD-B784-519E-C36BEA31B3C5}"/>
                </a:ext>
              </a:extLst>
            </p:cNvPr>
            <p:cNvSpPr>
              <a:spLocks noChangeArrowheads="1"/>
            </p:cNvSpPr>
            <p:nvPr/>
          </p:nvSpPr>
          <p:spPr bwMode="auto">
            <a:xfrm>
              <a:off x="2985" y="1869"/>
              <a:ext cx="61" cy="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CD9BCF"/>
                  </a:solidFill>
                  <a:effectLst/>
                  <a:latin typeface="Segoe UI Black" panose="020B0A02040204020203" pitchFamily="34" charset="0"/>
                </a:rPr>
                <a:t>A</a:t>
              </a:r>
              <a:endParaRPr kumimoji="0" lang="en-US" altLang="en-US" sz="1800" b="0" i="0" u="none" strike="noStrike" cap="none" normalizeH="0" baseline="0">
                <a:ln>
                  <a:noFill/>
                </a:ln>
                <a:solidFill>
                  <a:srgbClr val="CD9BCF"/>
                </a:solidFill>
                <a:effectLst/>
                <a:latin typeface="Arial" panose="020B0604020202020204" pitchFamily="34" charset="0"/>
              </a:endParaRPr>
            </a:p>
          </p:txBody>
        </p:sp>
        <p:sp>
          <p:nvSpPr>
            <p:cNvPr id="312" name="Rectangle 91">
              <a:extLst>
                <a:ext uri="{FF2B5EF4-FFF2-40B4-BE49-F238E27FC236}">
                  <a16:creationId xmlns:a16="http://schemas.microsoft.com/office/drawing/2014/main" id="{A2790CC1-ECD3-C2AA-C63A-83B06BB562FD}"/>
                </a:ext>
              </a:extLst>
            </p:cNvPr>
            <p:cNvSpPr>
              <a:spLocks noChangeArrowheads="1"/>
            </p:cNvSpPr>
            <p:nvPr/>
          </p:nvSpPr>
          <p:spPr bwMode="auto">
            <a:xfrm>
              <a:off x="3051" y="1869"/>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FFFFFF"/>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13" name="Rectangle 92">
              <a:extLst>
                <a:ext uri="{FF2B5EF4-FFF2-40B4-BE49-F238E27FC236}">
                  <a16:creationId xmlns:a16="http://schemas.microsoft.com/office/drawing/2014/main" id="{C2F74C0D-75FA-B70A-ED71-3CFA807964B4}"/>
                </a:ext>
              </a:extLst>
            </p:cNvPr>
            <p:cNvSpPr>
              <a:spLocks noChangeArrowheads="1"/>
            </p:cNvSpPr>
            <p:nvPr/>
          </p:nvSpPr>
          <p:spPr bwMode="auto">
            <a:xfrm>
              <a:off x="2985" y="1946"/>
              <a:ext cx="133"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rgbClr val="FFFFFF"/>
                  </a:solidFill>
                  <a:effectLst/>
                  <a:latin typeface="Segoe UI" panose="020B0502040204020203" pitchFamily="34" charset="0"/>
                </a:rPr>
                <a:t>702573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14" name="Rectangle 93">
              <a:extLst>
                <a:ext uri="{FF2B5EF4-FFF2-40B4-BE49-F238E27FC236}">
                  <a16:creationId xmlns:a16="http://schemas.microsoft.com/office/drawing/2014/main" id="{4B629030-A380-3E24-758E-F1D167C23086}"/>
                </a:ext>
              </a:extLst>
            </p:cNvPr>
            <p:cNvSpPr>
              <a:spLocks noChangeArrowheads="1"/>
            </p:cNvSpPr>
            <p:nvPr/>
          </p:nvSpPr>
          <p:spPr bwMode="auto">
            <a:xfrm>
              <a:off x="2977" y="1586"/>
              <a:ext cx="706" cy="135"/>
            </a:xfrm>
            <a:prstGeom prst="rect">
              <a:avLst/>
            </a:prstGeom>
            <a:solidFill>
              <a:srgbClr val="CD9BC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5" name="Rectangle 94">
              <a:extLst>
                <a:ext uri="{FF2B5EF4-FFF2-40B4-BE49-F238E27FC236}">
                  <a16:creationId xmlns:a16="http://schemas.microsoft.com/office/drawing/2014/main" id="{6D81EE59-1E06-6AAB-A8EE-80D567AE752D}"/>
                </a:ext>
              </a:extLst>
            </p:cNvPr>
            <p:cNvSpPr>
              <a:spLocks noChangeArrowheads="1"/>
            </p:cNvSpPr>
            <p:nvPr/>
          </p:nvSpPr>
          <p:spPr bwMode="auto">
            <a:xfrm>
              <a:off x="2985" y="1580"/>
              <a:ext cx="61" cy="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702573"/>
                  </a:solidFill>
                  <a:effectLst/>
                  <a:latin typeface="Segoe UI Black" panose="020B0A02040204020203" pitchFamily="34" charset="0"/>
                </a:rPr>
                <a:t>A</a:t>
              </a:r>
              <a:endParaRPr kumimoji="0" lang="en-US" altLang="en-US" sz="1800" b="0" i="0" u="none" strike="noStrike" cap="none" normalizeH="0" baseline="0">
                <a:ln>
                  <a:noFill/>
                </a:ln>
                <a:solidFill>
                  <a:srgbClr val="702573"/>
                </a:solidFill>
                <a:effectLst/>
                <a:latin typeface="Arial" panose="020B0604020202020204" pitchFamily="34" charset="0"/>
              </a:endParaRPr>
            </a:p>
          </p:txBody>
        </p:sp>
        <p:sp>
          <p:nvSpPr>
            <p:cNvPr id="316" name="Rectangle 95">
              <a:extLst>
                <a:ext uri="{FF2B5EF4-FFF2-40B4-BE49-F238E27FC236}">
                  <a16:creationId xmlns:a16="http://schemas.microsoft.com/office/drawing/2014/main" id="{6AD9F2DD-3CC6-E096-A24F-323DA0D326AD}"/>
                </a:ext>
              </a:extLst>
            </p:cNvPr>
            <p:cNvSpPr>
              <a:spLocks noChangeArrowheads="1"/>
            </p:cNvSpPr>
            <p:nvPr/>
          </p:nvSpPr>
          <p:spPr bwMode="auto">
            <a:xfrm>
              <a:off x="3051" y="1580"/>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000000"/>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17" name="Rectangle 96">
              <a:extLst>
                <a:ext uri="{FF2B5EF4-FFF2-40B4-BE49-F238E27FC236}">
                  <a16:creationId xmlns:a16="http://schemas.microsoft.com/office/drawing/2014/main" id="{AFB34C5D-AB21-1047-2C41-96AAFC6CF230}"/>
                </a:ext>
              </a:extLst>
            </p:cNvPr>
            <p:cNvSpPr>
              <a:spLocks noChangeArrowheads="1"/>
            </p:cNvSpPr>
            <p:nvPr/>
          </p:nvSpPr>
          <p:spPr bwMode="auto">
            <a:xfrm>
              <a:off x="2985" y="1658"/>
              <a:ext cx="144"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rgbClr val="000000"/>
                  </a:solidFill>
                  <a:effectLst/>
                  <a:latin typeface="Segoe UI" panose="020B0502040204020203" pitchFamily="34" charset="0"/>
                </a:rPr>
                <a:t>CD9BCF</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18" name="Rectangle 97">
              <a:extLst>
                <a:ext uri="{FF2B5EF4-FFF2-40B4-BE49-F238E27FC236}">
                  <a16:creationId xmlns:a16="http://schemas.microsoft.com/office/drawing/2014/main" id="{577AD0A0-7F00-AA4F-1B1B-61CFE55F937D}"/>
                </a:ext>
              </a:extLst>
            </p:cNvPr>
            <p:cNvSpPr>
              <a:spLocks noChangeArrowheads="1"/>
            </p:cNvSpPr>
            <p:nvPr/>
          </p:nvSpPr>
          <p:spPr bwMode="auto">
            <a:xfrm>
              <a:off x="2976" y="2023"/>
              <a:ext cx="1428" cy="13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9" name="Rectangle 98">
              <a:extLst>
                <a:ext uri="{FF2B5EF4-FFF2-40B4-BE49-F238E27FC236}">
                  <a16:creationId xmlns:a16="http://schemas.microsoft.com/office/drawing/2014/main" id="{AEE8AF68-7485-0DA2-1E8F-EA9EFEEF18D2}"/>
                </a:ext>
              </a:extLst>
            </p:cNvPr>
            <p:cNvSpPr>
              <a:spLocks noChangeArrowheads="1"/>
            </p:cNvSpPr>
            <p:nvPr/>
          </p:nvSpPr>
          <p:spPr bwMode="auto">
            <a:xfrm>
              <a:off x="2977" y="2024"/>
              <a:ext cx="1427" cy="136"/>
            </a:xfrm>
            <a:prstGeom prst="rect">
              <a:avLst/>
            </a:prstGeom>
            <a:noFill/>
            <a:ln w="1588" cap="flat">
              <a:solidFill>
                <a:srgbClr val="BFBFB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0" name="Rectangle 99">
              <a:extLst>
                <a:ext uri="{FF2B5EF4-FFF2-40B4-BE49-F238E27FC236}">
                  <a16:creationId xmlns:a16="http://schemas.microsoft.com/office/drawing/2014/main" id="{00A4FA1A-2972-8EFD-C7DB-916888D02231}"/>
                </a:ext>
              </a:extLst>
            </p:cNvPr>
            <p:cNvSpPr>
              <a:spLocks noChangeArrowheads="1"/>
            </p:cNvSpPr>
            <p:nvPr/>
          </p:nvSpPr>
          <p:spPr bwMode="auto">
            <a:xfrm>
              <a:off x="2985" y="2028"/>
              <a:ext cx="133"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chemeClr val="bg1"/>
                  </a:solidFill>
                  <a:effectLst/>
                  <a:latin typeface="Segoe UI" panose="020B0502040204020203" pitchFamily="34" charset="0"/>
                </a:rPr>
                <a:t>000000</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
          <p:nvSpPr>
            <p:cNvPr id="321" name="Rectangle 100">
              <a:extLst>
                <a:ext uri="{FF2B5EF4-FFF2-40B4-BE49-F238E27FC236}">
                  <a16:creationId xmlns:a16="http://schemas.microsoft.com/office/drawing/2014/main" id="{E02AE344-8FCD-07A4-1035-21E5745797EA}"/>
                </a:ext>
              </a:extLst>
            </p:cNvPr>
            <p:cNvSpPr>
              <a:spLocks noChangeArrowheads="1"/>
            </p:cNvSpPr>
            <p:nvPr/>
          </p:nvSpPr>
          <p:spPr bwMode="auto">
            <a:xfrm>
              <a:off x="1532" y="1439"/>
              <a:ext cx="1430" cy="136"/>
            </a:xfrm>
            <a:prstGeom prst="rect">
              <a:avLst/>
            </a:prstGeom>
            <a:solidFill>
              <a:srgbClr val="E8E6D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2" name="Rectangle 101">
              <a:extLst>
                <a:ext uri="{FF2B5EF4-FFF2-40B4-BE49-F238E27FC236}">
                  <a16:creationId xmlns:a16="http://schemas.microsoft.com/office/drawing/2014/main" id="{A8F0A57D-3D77-F52A-CEE5-C300AC719E97}"/>
                </a:ext>
              </a:extLst>
            </p:cNvPr>
            <p:cNvSpPr>
              <a:spLocks noChangeArrowheads="1"/>
            </p:cNvSpPr>
            <p:nvPr/>
          </p:nvSpPr>
          <p:spPr bwMode="auto">
            <a:xfrm>
              <a:off x="1532" y="1439"/>
              <a:ext cx="1429" cy="136"/>
            </a:xfrm>
            <a:prstGeom prst="rect">
              <a:avLst/>
            </a:prstGeom>
            <a:noFill/>
            <a:ln w="1588" cap="flat">
              <a:solidFill>
                <a:srgbClr val="BFBFB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3" name="Rectangle 102">
              <a:extLst>
                <a:ext uri="{FF2B5EF4-FFF2-40B4-BE49-F238E27FC236}">
                  <a16:creationId xmlns:a16="http://schemas.microsoft.com/office/drawing/2014/main" id="{34755F26-EC65-BC3C-F00F-5952873E93B5}"/>
                </a:ext>
              </a:extLst>
            </p:cNvPr>
            <p:cNvSpPr>
              <a:spLocks noChangeArrowheads="1"/>
            </p:cNvSpPr>
            <p:nvPr/>
          </p:nvSpPr>
          <p:spPr bwMode="auto">
            <a:xfrm>
              <a:off x="1541" y="1435"/>
              <a:ext cx="388" cy="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a:ln>
                    <a:noFill/>
                  </a:ln>
                  <a:solidFill>
                    <a:srgbClr val="1A1A1A"/>
                  </a:solidFill>
                  <a:effectLst/>
                  <a:latin typeface="Segoe UI" panose="020B0502040204020203" pitchFamily="34" charset="0"/>
                </a:rPr>
                <a:t>Neutral Gray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4" name="Rectangle 103">
              <a:extLst>
                <a:ext uri="{FF2B5EF4-FFF2-40B4-BE49-F238E27FC236}">
                  <a16:creationId xmlns:a16="http://schemas.microsoft.com/office/drawing/2014/main" id="{B81AAAC1-86AE-E75F-941C-AB9A2CF58E0B}"/>
                </a:ext>
              </a:extLst>
            </p:cNvPr>
            <p:cNvSpPr>
              <a:spLocks noChangeArrowheads="1"/>
            </p:cNvSpPr>
            <p:nvPr/>
          </p:nvSpPr>
          <p:spPr bwMode="auto">
            <a:xfrm>
              <a:off x="1541" y="1502"/>
              <a:ext cx="133" cy="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a:ln>
                    <a:noFill/>
                  </a:ln>
                  <a:solidFill>
                    <a:srgbClr val="000000"/>
                  </a:solidFill>
                  <a:effectLst/>
                  <a:latin typeface="Segoe UI" panose="020B0502040204020203" pitchFamily="34" charset="0"/>
                </a:rPr>
                <a:t>E8E6DF</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5" name="Rectangle 14">
              <a:extLst>
                <a:ext uri="{FF2B5EF4-FFF2-40B4-BE49-F238E27FC236}">
                  <a16:creationId xmlns:a16="http://schemas.microsoft.com/office/drawing/2014/main" id="{EB0437A5-6694-879B-F94E-9FA34DFD9D2C}"/>
                </a:ext>
              </a:extLst>
            </p:cNvPr>
            <p:cNvSpPr>
              <a:spLocks noChangeArrowheads="1"/>
            </p:cNvSpPr>
            <p:nvPr/>
          </p:nvSpPr>
          <p:spPr bwMode="auto">
            <a:xfrm>
              <a:off x="2329" y="1724"/>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000000"/>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6" name="Rectangle 95">
              <a:extLst>
                <a:ext uri="{FF2B5EF4-FFF2-40B4-BE49-F238E27FC236}">
                  <a16:creationId xmlns:a16="http://schemas.microsoft.com/office/drawing/2014/main" id="{7CF198F9-1D72-F8CC-3A2E-9B2DAE529DAF}"/>
                </a:ext>
              </a:extLst>
            </p:cNvPr>
            <p:cNvSpPr>
              <a:spLocks noChangeArrowheads="1"/>
            </p:cNvSpPr>
            <p:nvPr/>
          </p:nvSpPr>
          <p:spPr bwMode="auto">
            <a:xfrm>
              <a:off x="3051" y="1723"/>
              <a:ext cx="111"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000000"/>
                  </a:solidFill>
                  <a:effectLst/>
                  <a:latin typeface="Segoe UI Black" panose="020B0A02040204020203" pitchFamily="34" charset="0"/>
                </a:rPr>
                <a:t>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spTree>
    <p:extLst>
      <p:ext uri="{BB962C8B-B14F-4D97-AF65-F5344CB8AC3E}">
        <p14:creationId xmlns:p14="http://schemas.microsoft.com/office/powerpoint/2010/main" val="2754060779"/>
      </p:ext>
    </p:extLst>
  </p:cSld>
  <p:clrMap bg1="lt1" tx1="dk1" bg2="lt2" tx2="dk2" accent1="accent1" accent2="accent2" accent3="accent3" accent4="accent4" accent5="accent5" accent6="accent6" hlink="hlink" folHlink="folHlink"/>
  <p:sldLayoutIdLst>
    <p:sldLayoutId id="2147486195" r:id="rId1"/>
    <p:sldLayoutId id="2147486196" r:id="rId2"/>
    <p:sldLayoutId id="2147486197" r:id="rId3"/>
    <p:sldLayoutId id="2147486198" r:id="rId4"/>
    <p:sldLayoutId id="2147486199" r:id="rId5"/>
    <p:sldLayoutId id="2147486200" r:id="rId6"/>
    <p:sldLayoutId id="2147486201" r:id="rId7"/>
    <p:sldLayoutId id="2147486202" r:id="rId8"/>
    <p:sldLayoutId id="2147486203" r:id="rId9"/>
    <p:sldLayoutId id="2147486204" r:id="rId10"/>
    <p:sldLayoutId id="2147486205" r:id="rId11"/>
    <p:sldLayoutId id="2147486206" r:id="rId12"/>
    <p:sldLayoutId id="2147486207" r:id="rId13"/>
    <p:sldLayoutId id="2147486208" r:id="rId14"/>
    <p:sldLayoutId id="2147486209" r:id="rId15"/>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2800" kern="1200" spc="0" baseline="0" dirty="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8" name="Rectangle 37">
            <a:extLst>
              <a:ext uri="{FF2B5EF4-FFF2-40B4-BE49-F238E27FC236}">
                <a16:creationId xmlns:a16="http://schemas.microsoft.com/office/drawing/2014/main" id="{63E1FEEE-112B-02EA-2A33-B4B71AD51CD0}"/>
              </a:ext>
            </a:extLst>
          </p:cNvPr>
          <p:cNvSpPr/>
          <p:nvPr userDrawn="1"/>
        </p:nvSpPr>
        <p:spPr bwMode="auto">
          <a:xfrm>
            <a:off x="12410482" y="2"/>
            <a:ext cx="530159" cy="722860"/>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ea typeface="Segoe UI" pitchFamily="34" charset="0"/>
              <a:cs typeface="Segoe UI" pitchFamily="34" charset="0"/>
            </a:endParaRPr>
          </a:p>
        </p:txBody>
      </p:sp>
      <p:sp>
        <p:nvSpPr>
          <p:cNvPr id="50" name="Rectangle: Single Corner Snipped 49">
            <a:extLst>
              <a:ext uri="{FF2B5EF4-FFF2-40B4-BE49-F238E27FC236}">
                <a16:creationId xmlns:a16="http://schemas.microsoft.com/office/drawing/2014/main" id="{E60A3D03-6048-C4DE-5E7A-26BA8E566B48}"/>
              </a:ext>
            </a:extLst>
          </p:cNvPr>
          <p:cNvSpPr/>
          <p:nvPr userDrawn="1"/>
        </p:nvSpPr>
        <p:spPr bwMode="auto">
          <a:xfrm flipV="1">
            <a:off x="12994851" y="2"/>
            <a:ext cx="530160" cy="722860"/>
          </a:xfrm>
          <a:prstGeom prst="snip1Rect">
            <a:avLst>
              <a:gd name="adj" fmla="val 41626"/>
            </a:avLst>
          </a:prstGeom>
          <a:solidFill>
            <a:schemeClr val="bg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1" name="Rectangle 50">
            <a:extLst>
              <a:ext uri="{FF2B5EF4-FFF2-40B4-BE49-F238E27FC236}">
                <a16:creationId xmlns:a16="http://schemas.microsoft.com/office/drawing/2014/main" id="{58673699-9081-FA96-B0BB-C69FAC84C74F}"/>
              </a:ext>
            </a:extLst>
          </p:cNvPr>
          <p:cNvSpPr/>
          <p:nvPr userDrawn="1"/>
        </p:nvSpPr>
        <p:spPr bwMode="auto">
          <a:xfrm>
            <a:off x="12410482" y="1537243"/>
            <a:ext cx="530159" cy="722860"/>
          </a:xfrm>
          <a:prstGeom prst="rect">
            <a:avLst/>
          </a:prstGeom>
          <a:solidFill>
            <a:srgbClr val="374649"/>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2" name="Rectangle: Single Corner Snipped 51">
            <a:extLst>
              <a:ext uri="{FF2B5EF4-FFF2-40B4-BE49-F238E27FC236}">
                <a16:creationId xmlns:a16="http://schemas.microsoft.com/office/drawing/2014/main" id="{E7D36249-54DA-4D92-3FAE-CADB419C311E}"/>
              </a:ext>
            </a:extLst>
          </p:cNvPr>
          <p:cNvSpPr/>
          <p:nvPr userDrawn="1"/>
        </p:nvSpPr>
        <p:spPr bwMode="auto">
          <a:xfrm flipV="1">
            <a:off x="12994851" y="1537242"/>
            <a:ext cx="530160" cy="722860"/>
          </a:xfrm>
          <a:prstGeom prst="snip1Rect">
            <a:avLst>
              <a:gd name="adj" fmla="val 39234"/>
            </a:avLst>
          </a:prstGeom>
          <a:solidFill>
            <a:srgbClr val="A7B9B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58" name="Rectangle 57">
            <a:extLst>
              <a:ext uri="{FF2B5EF4-FFF2-40B4-BE49-F238E27FC236}">
                <a16:creationId xmlns:a16="http://schemas.microsoft.com/office/drawing/2014/main" id="{C12DE7B7-6D48-157C-B67E-80676A5D1796}"/>
              </a:ext>
            </a:extLst>
          </p:cNvPr>
          <p:cNvSpPr/>
          <p:nvPr userDrawn="1"/>
        </p:nvSpPr>
        <p:spPr bwMode="auto">
          <a:xfrm>
            <a:off x="12410604" y="2305863"/>
            <a:ext cx="530159" cy="720557"/>
          </a:xfrm>
          <a:prstGeom prst="rect">
            <a:avLst/>
          </a:prstGeom>
          <a:solidFill>
            <a:srgbClr val="6A4B16"/>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solidFill>
                  <a:schemeClr val="bg1"/>
                </a:solidFill>
              </a:rPr>
              <a:t>Power Bi Dark</a:t>
            </a:r>
          </a:p>
        </p:txBody>
      </p:sp>
      <p:sp>
        <p:nvSpPr>
          <p:cNvPr id="59" name="Rectangle: Single Corner Snipped 58">
            <a:extLst>
              <a:ext uri="{FF2B5EF4-FFF2-40B4-BE49-F238E27FC236}">
                <a16:creationId xmlns:a16="http://schemas.microsoft.com/office/drawing/2014/main" id="{04704ADC-5A71-A7AC-08FB-98476ACD606B}"/>
              </a:ext>
            </a:extLst>
          </p:cNvPr>
          <p:cNvSpPr/>
          <p:nvPr userDrawn="1"/>
        </p:nvSpPr>
        <p:spPr bwMode="auto">
          <a:xfrm flipV="1">
            <a:off x="12995340" y="2305862"/>
            <a:ext cx="530160" cy="720557"/>
          </a:xfrm>
          <a:prstGeom prst="snip1Rect">
            <a:avLst>
              <a:gd name="adj" fmla="val 38037"/>
            </a:avLst>
          </a:prstGeom>
          <a:solidFill>
            <a:srgbClr val="F2CE3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 Bi Light</a:t>
            </a:r>
          </a:p>
        </p:txBody>
      </p:sp>
      <p:sp>
        <p:nvSpPr>
          <p:cNvPr id="62" name="Rectangle 61">
            <a:extLst>
              <a:ext uri="{FF2B5EF4-FFF2-40B4-BE49-F238E27FC236}">
                <a16:creationId xmlns:a16="http://schemas.microsoft.com/office/drawing/2014/main" id="{56110A8D-D937-33BE-87D5-7E552688D3F2}"/>
              </a:ext>
            </a:extLst>
          </p:cNvPr>
          <p:cNvSpPr/>
          <p:nvPr userDrawn="1"/>
        </p:nvSpPr>
        <p:spPr bwMode="auto">
          <a:xfrm>
            <a:off x="12410727" y="3072180"/>
            <a:ext cx="530159" cy="720557"/>
          </a:xfrm>
          <a:prstGeom prst="rect">
            <a:avLst/>
          </a:prstGeom>
          <a:solidFill>
            <a:srgbClr val="0066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solidFill>
                  <a:schemeClr val="bg1"/>
                </a:solidFill>
              </a:rPr>
              <a:t>Power</a:t>
            </a:r>
            <a:br>
              <a:rPr lang="en-US" sz="800" b="1">
                <a:solidFill>
                  <a:schemeClr val="bg1"/>
                </a:solidFill>
              </a:rPr>
            </a:br>
            <a:r>
              <a:rPr lang="en-US" sz="800" b="1">
                <a:solidFill>
                  <a:schemeClr val="bg1"/>
                </a:solidFill>
              </a:rPr>
              <a:t>Automate Dark</a:t>
            </a:r>
          </a:p>
        </p:txBody>
      </p:sp>
      <p:sp>
        <p:nvSpPr>
          <p:cNvPr id="63" name="Rectangle: Single Corner Snipped 62">
            <a:extLst>
              <a:ext uri="{FF2B5EF4-FFF2-40B4-BE49-F238E27FC236}">
                <a16:creationId xmlns:a16="http://schemas.microsoft.com/office/drawing/2014/main" id="{4F3699C4-A871-BEAC-0F44-134D67BDA5B2}"/>
              </a:ext>
            </a:extLst>
          </p:cNvPr>
          <p:cNvSpPr/>
          <p:nvPr userDrawn="1"/>
        </p:nvSpPr>
        <p:spPr bwMode="auto">
          <a:xfrm flipV="1">
            <a:off x="12995340" y="3072179"/>
            <a:ext cx="530160" cy="720557"/>
          </a:xfrm>
          <a:prstGeom prst="snip1Rect">
            <a:avLst>
              <a:gd name="adj" fmla="val 38037"/>
            </a:avLst>
          </a:prstGeom>
          <a:solidFill>
            <a:srgbClr val="50E6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a:t>
            </a:r>
            <a:br>
              <a:rPr lang="en-US" sz="800" b="1">
                <a:solidFill>
                  <a:schemeClr val="tx1"/>
                </a:solidFill>
              </a:rPr>
            </a:br>
            <a:r>
              <a:rPr lang="en-US" sz="800" b="1">
                <a:solidFill>
                  <a:schemeClr val="tx1"/>
                </a:solidFill>
              </a:rPr>
              <a:t>Automate Light</a:t>
            </a:r>
          </a:p>
        </p:txBody>
      </p:sp>
      <p:sp>
        <p:nvSpPr>
          <p:cNvPr id="66" name="Rectangle 65">
            <a:extLst>
              <a:ext uri="{FF2B5EF4-FFF2-40B4-BE49-F238E27FC236}">
                <a16:creationId xmlns:a16="http://schemas.microsoft.com/office/drawing/2014/main" id="{4F6C4DB2-FFDC-E46B-7EB6-A1AD0A18E2AA}"/>
              </a:ext>
            </a:extLst>
          </p:cNvPr>
          <p:cNvSpPr/>
          <p:nvPr userDrawn="1"/>
        </p:nvSpPr>
        <p:spPr bwMode="auto">
          <a:xfrm>
            <a:off x="12410849" y="3838497"/>
            <a:ext cx="530159" cy="720557"/>
          </a:xfrm>
          <a:prstGeom prst="rect">
            <a:avLst/>
          </a:prstGeom>
          <a:solidFill>
            <a:srgbClr val="74277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t>Power</a:t>
            </a:r>
            <a:br>
              <a:rPr lang="en-US" sz="800" b="1"/>
            </a:br>
            <a:r>
              <a:rPr lang="en-US" sz="800" b="1"/>
              <a:t>Apps</a:t>
            </a:r>
            <a:br>
              <a:rPr lang="en-US" sz="800" b="1"/>
            </a:br>
            <a:r>
              <a:rPr lang="en-US" sz="800" b="1"/>
              <a:t>Dark</a:t>
            </a:r>
          </a:p>
        </p:txBody>
      </p:sp>
      <p:sp>
        <p:nvSpPr>
          <p:cNvPr id="67" name="Rectangle: Single Corner Snipped 66">
            <a:extLst>
              <a:ext uri="{FF2B5EF4-FFF2-40B4-BE49-F238E27FC236}">
                <a16:creationId xmlns:a16="http://schemas.microsoft.com/office/drawing/2014/main" id="{05CDE5CD-D913-F954-8055-783E465DF50F}"/>
              </a:ext>
            </a:extLst>
          </p:cNvPr>
          <p:cNvSpPr/>
          <p:nvPr userDrawn="1"/>
        </p:nvSpPr>
        <p:spPr bwMode="auto">
          <a:xfrm flipV="1">
            <a:off x="12995340" y="3838496"/>
            <a:ext cx="530160" cy="720557"/>
          </a:xfrm>
          <a:prstGeom prst="snip1Rect">
            <a:avLst>
              <a:gd name="adj" fmla="val 30859"/>
            </a:avLst>
          </a:prstGeom>
          <a:solidFill>
            <a:srgbClr val="D59D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lvl="0" algn="ctr"/>
            <a:r>
              <a:rPr lang="en-US" sz="800" b="1">
                <a:solidFill>
                  <a:schemeClr val="tx1"/>
                </a:solidFill>
              </a:rPr>
              <a:t>Power</a:t>
            </a:r>
            <a:br>
              <a:rPr lang="en-US" sz="800" b="1">
                <a:solidFill>
                  <a:schemeClr val="tx1"/>
                </a:solidFill>
              </a:rPr>
            </a:br>
            <a:r>
              <a:rPr lang="en-US" sz="800" b="1">
                <a:solidFill>
                  <a:schemeClr val="tx1"/>
                </a:solidFill>
              </a:rPr>
              <a:t>Apps</a:t>
            </a:r>
            <a:br>
              <a:rPr lang="en-US" sz="800" b="1">
                <a:solidFill>
                  <a:schemeClr val="tx1"/>
                </a:solidFill>
              </a:rPr>
            </a:br>
            <a:r>
              <a:rPr lang="en-US" sz="800" b="1">
                <a:solidFill>
                  <a:schemeClr val="tx1"/>
                </a:solidFill>
              </a:rPr>
              <a:t>Light</a:t>
            </a:r>
          </a:p>
        </p:txBody>
      </p:sp>
      <p:sp>
        <p:nvSpPr>
          <p:cNvPr id="68" name="Rectangle 67">
            <a:extLst>
              <a:ext uri="{FF2B5EF4-FFF2-40B4-BE49-F238E27FC236}">
                <a16:creationId xmlns:a16="http://schemas.microsoft.com/office/drawing/2014/main" id="{F966EBCE-C013-9EED-E9EB-BA17AA3E5C8F}"/>
              </a:ext>
            </a:extLst>
          </p:cNvPr>
          <p:cNvSpPr/>
          <p:nvPr userDrawn="1"/>
        </p:nvSpPr>
        <p:spPr bwMode="auto">
          <a:xfrm>
            <a:off x="12410970" y="4604814"/>
            <a:ext cx="530159" cy="720557"/>
          </a:xfrm>
          <a:prstGeom prst="rect">
            <a:avLst/>
          </a:prstGeom>
          <a:solidFill>
            <a:srgbClr val="0B556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lvl="0" algn="ctr"/>
            <a:r>
              <a:rPr lang="en-US" sz="800" b="1"/>
              <a:t>Power Virtual</a:t>
            </a:r>
            <a:br>
              <a:rPr lang="en-US" sz="800" b="1"/>
            </a:br>
            <a:r>
              <a:rPr lang="en-US" sz="800" b="1"/>
              <a:t>Agents Dark</a:t>
            </a:r>
          </a:p>
        </p:txBody>
      </p:sp>
      <p:sp>
        <p:nvSpPr>
          <p:cNvPr id="69" name="Rectangle: Single Corner Snipped 68">
            <a:extLst>
              <a:ext uri="{FF2B5EF4-FFF2-40B4-BE49-F238E27FC236}">
                <a16:creationId xmlns:a16="http://schemas.microsoft.com/office/drawing/2014/main" id="{13187A80-1B29-1AA7-E72E-CC324C7731B3}"/>
              </a:ext>
            </a:extLst>
          </p:cNvPr>
          <p:cNvSpPr/>
          <p:nvPr userDrawn="1"/>
        </p:nvSpPr>
        <p:spPr bwMode="auto">
          <a:xfrm flipV="1">
            <a:off x="12995340" y="4604813"/>
            <a:ext cx="530160" cy="720557"/>
          </a:xfrm>
          <a:prstGeom prst="snip1Rect">
            <a:avLst>
              <a:gd name="adj" fmla="val 21276"/>
            </a:avLst>
          </a:prstGeom>
          <a:solidFill>
            <a:srgbClr val="4CCBE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27432" rIns="91440" bIns="27432" numCol="1" spcCol="0" rtlCol="0" fromWordArt="0" anchor="ctr" anchorCtr="0" forceAA="0" compatLnSpc="1">
            <a:prstTxWarp prst="textNoShape">
              <a:avLst/>
            </a:prstTxWarp>
            <a:noAutofit/>
          </a:bodyPr>
          <a:lstStyle/>
          <a:p>
            <a:pPr lvl="0" algn="ctr"/>
            <a:r>
              <a:rPr lang="en-US" sz="800" b="1">
                <a:solidFill>
                  <a:schemeClr val="tx1"/>
                </a:solidFill>
              </a:rPr>
              <a:t>Power Virtual</a:t>
            </a:r>
            <a:br>
              <a:rPr lang="en-US" sz="800" b="1">
                <a:solidFill>
                  <a:schemeClr val="tx1"/>
                </a:solidFill>
              </a:rPr>
            </a:br>
            <a:r>
              <a:rPr lang="en-US" sz="800" b="1">
                <a:solidFill>
                  <a:schemeClr val="tx1"/>
                </a:solidFill>
              </a:rPr>
              <a:t>Agents Light</a:t>
            </a:r>
          </a:p>
        </p:txBody>
      </p:sp>
      <p:sp>
        <p:nvSpPr>
          <p:cNvPr id="73" name="Rectangle 72">
            <a:extLst>
              <a:ext uri="{FF2B5EF4-FFF2-40B4-BE49-F238E27FC236}">
                <a16:creationId xmlns:a16="http://schemas.microsoft.com/office/drawing/2014/main" id="{68D432F4-C1DA-83AF-FC96-0CDD7996560C}"/>
              </a:ext>
            </a:extLst>
          </p:cNvPr>
          <p:cNvSpPr/>
          <p:nvPr userDrawn="1"/>
        </p:nvSpPr>
        <p:spPr bwMode="auto">
          <a:xfrm>
            <a:off x="12410849" y="5371131"/>
            <a:ext cx="530159" cy="720557"/>
          </a:xfrm>
          <a:prstGeom prst="rect">
            <a:avLst/>
          </a:prstGeom>
          <a:solidFill>
            <a:srgbClr val="22204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r>
              <a:rPr lang="en-US" sz="800" b="1"/>
              <a:t>Power</a:t>
            </a:r>
            <a:br>
              <a:rPr lang="en-US" sz="800" b="1"/>
            </a:br>
            <a:r>
              <a:rPr lang="en-US" sz="800" b="1"/>
              <a:t>Pages</a:t>
            </a:r>
            <a:r>
              <a:rPr lang="en-US" sz="800" b="1" kern="1200">
                <a:solidFill>
                  <a:schemeClr val="bg1"/>
                </a:solidFill>
                <a:latin typeface="+mn-lt"/>
                <a:ea typeface="+mn-ea"/>
                <a:cs typeface="+mn-cs"/>
              </a:rPr>
              <a:t> Dark</a:t>
            </a:r>
            <a:endParaRPr lang="en-US" sz="800" b="1"/>
          </a:p>
        </p:txBody>
      </p:sp>
      <p:sp>
        <p:nvSpPr>
          <p:cNvPr id="74" name="Rectangle: Single Corner Snipped 73">
            <a:extLst>
              <a:ext uri="{FF2B5EF4-FFF2-40B4-BE49-F238E27FC236}">
                <a16:creationId xmlns:a16="http://schemas.microsoft.com/office/drawing/2014/main" id="{5E28FDC9-01D2-1FE1-7F07-0906701CCACF}"/>
              </a:ext>
            </a:extLst>
          </p:cNvPr>
          <p:cNvSpPr/>
          <p:nvPr userDrawn="1"/>
        </p:nvSpPr>
        <p:spPr bwMode="auto">
          <a:xfrm flipV="1">
            <a:off x="12995340" y="5371130"/>
            <a:ext cx="530160" cy="720557"/>
          </a:xfrm>
          <a:prstGeom prst="snip1Rect">
            <a:avLst>
              <a:gd name="adj" fmla="val 33252"/>
            </a:avLst>
          </a:prstGeom>
          <a:solidFill>
            <a:srgbClr val="4B44C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r>
              <a:rPr lang="en-US" sz="800" b="1">
                <a:solidFill>
                  <a:schemeClr val="bg1"/>
                </a:solidFill>
              </a:rPr>
              <a:t>Power</a:t>
            </a:r>
            <a:br>
              <a:rPr lang="en-US" sz="800" b="1">
                <a:solidFill>
                  <a:schemeClr val="bg1"/>
                </a:solidFill>
              </a:rPr>
            </a:br>
            <a:r>
              <a:rPr lang="en-US" sz="800" b="1">
                <a:solidFill>
                  <a:schemeClr val="bg1"/>
                </a:solidFill>
              </a:rPr>
              <a:t>Pages</a:t>
            </a:r>
            <a:r>
              <a:rPr lang="en-US" sz="800" b="1" kern="1200">
                <a:solidFill>
                  <a:schemeClr val="bg1"/>
                </a:solidFill>
                <a:latin typeface="+mn-lt"/>
                <a:ea typeface="+mn-ea"/>
                <a:cs typeface="+mn-cs"/>
              </a:rPr>
              <a:t> Light</a:t>
            </a:r>
            <a:endParaRPr lang="en-US" sz="800" b="1">
              <a:solidFill>
                <a:schemeClr val="bg1"/>
              </a:solidFill>
            </a:endParaRPr>
          </a:p>
        </p:txBody>
      </p:sp>
      <p:sp>
        <p:nvSpPr>
          <p:cNvPr id="91" name="Rectangle 90">
            <a:extLst>
              <a:ext uri="{FF2B5EF4-FFF2-40B4-BE49-F238E27FC236}">
                <a16:creationId xmlns:a16="http://schemas.microsoft.com/office/drawing/2014/main" id="{52B15FA5-6C54-48D2-5AF5-5F911096FD9C}"/>
              </a:ext>
            </a:extLst>
          </p:cNvPr>
          <p:cNvSpPr/>
          <p:nvPr userDrawn="1"/>
        </p:nvSpPr>
        <p:spPr bwMode="auto">
          <a:xfrm>
            <a:off x="12410970" y="6137444"/>
            <a:ext cx="530159" cy="720557"/>
          </a:xfrm>
          <a:prstGeom prst="rect">
            <a:avLst/>
          </a:prstGeom>
          <a:solidFill>
            <a:srgbClr val="14938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r>
              <a:rPr lang="en-US" sz="800" b="1"/>
              <a:t>Power</a:t>
            </a:r>
            <a:br>
              <a:rPr lang="en-US" sz="800" b="1"/>
            </a:br>
            <a:r>
              <a:rPr lang="en-US" sz="800" b="1"/>
              <a:t>Platform</a:t>
            </a:r>
            <a:r>
              <a:rPr lang="en-US" sz="800" b="1" kern="1200">
                <a:solidFill>
                  <a:schemeClr val="bg1"/>
                </a:solidFill>
                <a:latin typeface="+mn-lt"/>
                <a:ea typeface="+mn-ea"/>
                <a:cs typeface="+mn-cs"/>
              </a:rPr>
              <a:t> Dark</a:t>
            </a:r>
            <a:endParaRPr lang="en-US" sz="800" b="1"/>
          </a:p>
        </p:txBody>
      </p:sp>
      <p:sp>
        <p:nvSpPr>
          <p:cNvPr id="92" name="Rectangle: Single Corner Snipped 91">
            <a:extLst>
              <a:ext uri="{FF2B5EF4-FFF2-40B4-BE49-F238E27FC236}">
                <a16:creationId xmlns:a16="http://schemas.microsoft.com/office/drawing/2014/main" id="{FECDD228-E02E-C86F-8EE2-87C6C84F8F3E}"/>
              </a:ext>
            </a:extLst>
          </p:cNvPr>
          <p:cNvSpPr/>
          <p:nvPr userDrawn="1"/>
        </p:nvSpPr>
        <p:spPr bwMode="auto">
          <a:xfrm flipV="1">
            <a:off x="12995340" y="6137444"/>
            <a:ext cx="530160" cy="720557"/>
          </a:xfrm>
          <a:prstGeom prst="snip1Rect">
            <a:avLst>
              <a:gd name="adj" fmla="val 24878"/>
            </a:avLst>
          </a:prstGeom>
          <a:solidFill>
            <a:srgbClr val="4BC17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r>
              <a:rPr lang="en-US" sz="800" b="1">
                <a:solidFill>
                  <a:schemeClr val="bg1"/>
                </a:solidFill>
              </a:rPr>
              <a:t>Power</a:t>
            </a:r>
            <a:br>
              <a:rPr lang="en-US" sz="800" b="1">
                <a:solidFill>
                  <a:schemeClr val="bg1"/>
                </a:solidFill>
              </a:rPr>
            </a:br>
            <a:r>
              <a:rPr lang="en-US" sz="800" b="1">
                <a:solidFill>
                  <a:schemeClr val="bg1"/>
                </a:solidFill>
              </a:rPr>
              <a:t>Platform</a:t>
            </a:r>
            <a:r>
              <a:rPr lang="en-US" sz="800" b="1" kern="1200">
                <a:solidFill>
                  <a:schemeClr val="bg1"/>
                </a:solidFill>
                <a:latin typeface="+mn-lt"/>
                <a:ea typeface="+mn-ea"/>
                <a:cs typeface="+mn-cs"/>
              </a:rPr>
              <a:t> Light</a:t>
            </a:r>
            <a:endParaRPr lang="en-US" sz="800" b="1">
              <a:solidFill>
                <a:schemeClr val="bg1"/>
              </a:solidFill>
            </a:endParaRPr>
          </a:p>
        </p:txBody>
      </p:sp>
      <p:sp>
        <p:nvSpPr>
          <p:cNvPr id="111" name="Rectangle 110">
            <a:extLst>
              <a:ext uri="{FF2B5EF4-FFF2-40B4-BE49-F238E27FC236}">
                <a16:creationId xmlns:a16="http://schemas.microsoft.com/office/drawing/2014/main" id="{BE7E2E2D-C6B1-5EA4-7349-83FF5DE2DBB6}"/>
              </a:ext>
            </a:extLst>
          </p:cNvPr>
          <p:cNvSpPr/>
          <p:nvPr userDrawn="1"/>
        </p:nvSpPr>
        <p:spPr bwMode="auto">
          <a:xfrm>
            <a:off x="12410482" y="768622"/>
            <a:ext cx="530159" cy="722861"/>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ea typeface="Segoe UI" pitchFamily="34" charset="0"/>
              <a:cs typeface="Segoe UI" pitchFamily="34" charset="0"/>
            </a:endParaRPr>
          </a:p>
        </p:txBody>
      </p:sp>
      <p:sp>
        <p:nvSpPr>
          <p:cNvPr id="112" name="Rectangle: Single Corner Snipped 111">
            <a:extLst>
              <a:ext uri="{FF2B5EF4-FFF2-40B4-BE49-F238E27FC236}">
                <a16:creationId xmlns:a16="http://schemas.microsoft.com/office/drawing/2014/main" id="{7109F77D-50EF-7CD4-C093-4F6451C99DB6}"/>
              </a:ext>
            </a:extLst>
          </p:cNvPr>
          <p:cNvSpPr/>
          <p:nvPr userDrawn="1"/>
        </p:nvSpPr>
        <p:spPr bwMode="auto">
          <a:xfrm flipV="1">
            <a:off x="12994851" y="768622"/>
            <a:ext cx="530160" cy="722860"/>
          </a:xfrm>
          <a:prstGeom prst="snip1Rect">
            <a:avLst>
              <a:gd name="adj" fmla="val 41626"/>
            </a:avLst>
          </a:prstGeom>
          <a:solidFill>
            <a:schemeClr val="tx2">
              <a:lumMod val="40000"/>
              <a:lumOff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146304" rIns="182880" bIns="146304" numCol="1" spcCol="0" rtlCol="0" fromWordArt="0" anchor="ctr" anchorCtr="0" forceAA="0" compatLnSpc="1">
            <a:prstTxWarp prst="textNoShape">
              <a:avLst/>
            </a:prstTxWarp>
            <a:noAutofit/>
          </a:bodyPr>
          <a:lstStyle/>
          <a:p>
            <a:pPr algn="l" defTabSz="932472" fontAlgn="base">
              <a:spcBef>
                <a:spcPct val="0"/>
              </a:spcBef>
              <a:spcAft>
                <a:spcPct val="0"/>
              </a:spcAft>
            </a:pPr>
            <a:endParaRPr lang="en-US" sz="800" err="1">
              <a:solidFill>
                <a:srgbClr val="FFFFFF"/>
              </a:solidFill>
              <a:ea typeface="Segoe UI" pitchFamily="34" charset="0"/>
              <a:cs typeface="Segoe UI" pitchFamily="34" charset="0"/>
            </a:endParaRPr>
          </a:p>
        </p:txBody>
      </p:sp>
      <p:sp>
        <p:nvSpPr>
          <p:cNvPr id="115" name="Rectangle 114">
            <a:extLst>
              <a:ext uri="{FF2B5EF4-FFF2-40B4-BE49-F238E27FC236}">
                <a16:creationId xmlns:a16="http://schemas.microsoft.com/office/drawing/2014/main" id="{29425B8F-DEAE-2553-A34D-A142F1FCE2F5}"/>
              </a:ext>
            </a:extLst>
          </p:cNvPr>
          <p:cNvSpPr/>
          <p:nvPr userDrawn="1"/>
        </p:nvSpPr>
        <p:spPr bwMode="auto">
          <a:xfrm>
            <a:off x="13608553" y="0"/>
            <a:ext cx="134938" cy="2203733"/>
          </a:xfrm>
          <a:custGeom>
            <a:avLst/>
            <a:gdLst>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0 w 200025"/>
              <a:gd name="connsiteY4" fmla="*/ 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91440 w 200025"/>
              <a:gd name="connsiteY4" fmla="*/ 9144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Lst>
            <a:ahLst/>
            <a:cxnLst>
              <a:cxn ang="0">
                <a:pos x="connsiteX0" y="connsiteY0"/>
              </a:cxn>
              <a:cxn ang="0">
                <a:pos x="connsiteX1" y="connsiteY1"/>
              </a:cxn>
              <a:cxn ang="0">
                <a:pos x="connsiteX2" y="connsiteY2"/>
              </a:cxn>
              <a:cxn ang="0">
                <a:pos x="connsiteX3" y="connsiteY3"/>
              </a:cxn>
            </a:cxnLst>
            <a:rect l="l" t="t" r="r" b="b"/>
            <a:pathLst>
              <a:path w="200025" h="2203733">
                <a:moveTo>
                  <a:pt x="0" y="0"/>
                </a:moveTo>
                <a:lnTo>
                  <a:pt x="200025" y="0"/>
                </a:lnTo>
                <a:lnTo>
                  <a:pt x="200025" y="2203733"/>
                </a:lnTo>
                <a:lnTo>
                  <a:pt x="0" y="2203733"/>
                </a:lnTo>
              </a:path>
            </a:pathLst>
          </a:cu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17" name="TextBox 116">
            <a:extLst>
              <a:ext uri="{FF2B5EF4-FFF2-40B4-BE49-F238E27FC236}">
                <a16:creationId xmlns:a16="http://schemas.microsoft.com/office/drawing/2014/main" id="{D0EA6001-AA7F-ADE7-1D3C-E21D2ED694F6}"/>
              </a:ext>
            </a:extLst>
          </p:cNvPr>
          <p:cNvSpPr txBox="1"/>
          <p:nvPr userDrawn="1"/>
        </p:nvSpPr>
        <p:spPr>
          <a:xfrm rot="5400000">
            <a:off x="13119148" y="971060"/>
            <a:ext cx="1263926" cy="261610"/>
          </a:xfrm>
          <a:prstGeom prst="rect">
            <a:avLst/>
          </a:prstGeom>
          <a:solidFill>
            <a:srgbClr val="ECECEC"/>
          </a:solidFill>
        </p:spPr>
        <p:txBody>
          <a:bodyPr wrap="square">
            <a:spAutoFit/>
          </a:bodyPr>
          <a:lstStyle/>
          <a:p>
            <a:pPr marL="0" algn="ctr" defTabSz="914400" rtl="0" eaLnBrk="1" latinLnBrk="0" hangingPunct="1"/>
            <a:r>
              <a:rPr lang="en-US" sz="1100" b="1" kern="1200">
                <a:solidFill>
                  <a:schemeClr val="tx1"/>
                </a:solidFill>
                <a:latin typeface="+mn-lt"/>
                <a:ea typeface="+mn-ea"/>
                <a:cs typeface="+mn-cs"/>
              </a:rPr>
              <a:t>Universal Colors</a:t>
            </a:r>
          </a:p>
        </p:txBody>
      </p:sp>
      <p:sp>
        <p:nvSpPr>
          <p:cNvPr id="118" name="Rectangle 114">
            <a:extLst>
              <a:ext uri="{FF2B5EF4-FFF2-40B4-BE49-F238E27FC236}">
                <a16:creationId xmlns:a16="http://schemas.microsoft.com/office/drawing/2014/main" id="{BDC581B7-C25C-BC19-F5F3-9B5342F25487}"/>
              </a:ext>
            </a:extLst>
          </p:cNvPr>
          <p:cNvSpPr/>
          <p:nvPr userDrawn="1"/>
        </p:nvSpPr>
        <p:spPr bwMode="auto">
          <a:xfrm>
            <a:off x="13609637" y="2303703"/>
            <a:ext cx="134938" cy="4554297"/>
          </a:xfrm>
          <a:custGeom>
            <a:avLst/>
            <a:gdLst>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0 w 200025"/>
              <a:gd name="connsiteY4" fmla="*/ 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 name="connsiteX4" fmla="*/ 91440 w 200025"/>
              <a:gd name="connsiteY4" fmla="*/ 91440 h 2203733"/>
              <a:gd name="connsiteX0" fmla="*/ 0 w 200025"/>
              <a:gd name="connsiteY0" fmla="*/ 0 h 2203733"/>
              <a:gd name="connsiteX1" fmla="*/ 200025 w 200025"/>
              <a:gd name="connsiteY1" fmla="*/ 0 h 2203733"/>
              <a:gd name="connsiteX2" fmla="*/ 200025 w 200025"/>
              <a:gd name="connsiteY2" fmla="*/ 2203733 h 2203733"/>
              <a:gd name="connsiteX3" fmla="*/ 0 w 200025"/>
              <a:gd name="connsiteY3" fmla="*/ 2203733 h 2203733"/>
            </a:gdLst>
            <a:ahLst/>
            <a:cxnLst>
              <a:cxn ang="0">
                <a:pos x="connsiteX0" y="connsiteY0"/>
              </a:cxn>
              <a:cxn ang="0">
                <a:pos x="connsiteX1" y="connsiteY1"/>
              </a:cxn>
              <a:cxn ang="0">
                <a:pos x="connsiteX2" y="connsiteY2"/>
              </a:cxn>
              <a:cxn ang="0">
                <a:pos x="connsiteX3" y="connsiteY3"/>
              </a:cxn>
            </a:cxnLst>
            <a:rect l="l" t="t" r="r" b="b"/>
            <a:pathLst>
              <a:path w="200025" h="2203733">
                <a:moveTo>
                  <a:pt x="0" y="0"/>
                </a:moveTo>
                <a:lnTo>
                  <a:pt x="200025" y="0"/>
                </a:lnTo>
                <a:lnTo>
                  <a:pt x="200025" y="2203733"/>
                </a:lnTo>
                <a:lnTo>
                  <a:pt x="0" y="2203733"/>
                </a:lnTo>
              </a:path>
            </a:pathLst>
          </a:cu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19" name="TextBox 118">
            <a:extLst>
              <a:ext uri="{FF2B5EF4-FFF2-40B4-BE49-F238E27FC236}">
                <a16:creationId xmlns:a16="http://schemas.microsoft.com/office/drawing/2014/main" id="{26C18FCC-458B-3C39-F881-A647D9187BB2}"/>
              </a:ext>
            </a:extLst>
          </p:cNvPr>
          <p:cNvSpPr txBox="1"/>
          <p:nvPr userDrawn="1"/>
        </p:nvSpPr>
        <p:spPr>
          <a:xfrm rot="5400000">
            <a:off x="13162466" y="4258315"/>
            <a:ext cx="1177290" cy="261610"/>
          </a:xfrm>
          <a:prstGeom prst="rect">
            <a:avLst/>
          </a:prstGeom>
          <a:solidFill>
            <a:srgbClr val="ECECEC"/>
          </a:solidFill>
        </p:spPr>
        <p:txBody>
          <a:bodyPr wrap="square">
            <a:spAutoFit/>
          </a:bodyPr>
          <a:lstStyle/>
          <a:p>
            <a:pPr marL="0" algn="ctr" defTabSz="914400" rtl="0" eaLnBrk="1" latinLnBrk="0" hangingPunct="1"/>
            <a:r>
              <a:rPr lang="en-US" sz="1100" b="1" kern="1200">
                <a:solidFill>
                  <a:schemeClr val="tx1"/>
                </a:solidFill>
                <a:latin typeface="+mn-lt"/>
                <a:ea typeface="+mn-ea"/>
                <a:cs typeface="+mn-cs"/>
              </a:rPr>
              <a:t>Product Colors</a:t>
            </a:r>
          </a:p>
        </p:txBody>
      </p:sp>
      <p:sp>
        <p:nvSpPr>
          <p:cNvPr id="160" name="Rectangle 159">
            <a:extLst>
              <a:ext uri="{FF2B5EF4-FFF2-40B4-BE49-F238E27FC236}">
                <a16:creationId xmlns:a16="http://schemas.microsoft.com/office/drawing/2014/main" id="{0C48B22D-E877-46C2-C93F-2B0A8A391F90}"/>
              </a:ext>
            </a:extLst>
          </p:cNvPr>
          <p:cNvSpPr/>
          <p:nvPr userDrawn="1"/>
        </p:nvSpPr>
        <p:spPr bwMode="auto">
          <a:xfrm>
            <a:off x="13934970" y="0"/>
            <a:ext cx="530159" cy="720557"/>
          </a:xfrm>
          <a:prstGeom prst="rect">
            <a:avLst/>
          </a:prstGeom>
          <a:solidFill>
            <a:schemeClr val="tx1">
              <a:lumMod val="50000"/>
              <a:lumOff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 wrap="square" lIns="182880" tIns="45720" rIns="182880" bIns="45720" numCol="1" spcCol="0" rtlCol="0" fromWordArt="0" anchor="ctr" anchorCtr="0" forceAA="0" compatLnSpc="1">
            <a:prstTxWarp prst="textNoShape">
              <a:avLst/>
            </a:prstTxWarp>
            <a:noAutofit/>
          </a:bodyPr>
          <a:lstStyle/>
          <a:p>
            <a:pPr algn="ctr"/>
            <a:endParaRPr lang="en-US" sz="800" b="1"/>
          </a:p>
        </p:txBody>
      </p:sp>
      <p:sp>
        <p:nvSpPr>
          <p:cNvPr id="161" name="Rectangle: Single Corner Snipped 160">
            <a:extLst>
              <a:ext uri="{FF2B5EF4-FFF2-40B4-BE49-F238E27FC236}">
                <a16:creationId xmlns:a16="http://schemas.microsoft.com/office/drawing/2014/main" id="{13452B28-68E8-CE7E-FA9D-BD52B5D77B52}"/>
              </a:ext>
            </a:extLst>
          </p:cNvPr>
          <p:cNvSpPr/>
          <p:nvPr userDrawn="1"/>
        </p:nvSpPr>
        <p:spPr bwMode="auto">
          <a:xfrm flipV="1">
            <a:off x="14519340" y="0"/>
            <a:ext cx="530160" cy="720557"/>
          </a:xfrm>
          <a:prstGeom prst="snip1Rect">
            <a:avLst>
              <a:gd name="adj" fmla="val 24878"/>
            </a:avLst>
          </a:prstGeom>
          <a:solidFill>
            <a:schemeClr val="bg1">
              <a:lumMod val="8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vert270" wrap="square" lIns="45720" tIns="45720" rIns="91440" bIns="45720" numCol="1" spcCol="0" rtlCol="0" fromWordArt="0" anchor="ctr" anchorCtr="0" forceAA="0" compatLnSpc="1">
            <a:prstTxWarp prst="textNoShape">
              <a:avLst/>
            </a:prstTxWarp>
            <a:noAutofit/>
          </a:bodyPr>
          <a:lstStyle/>
          <a:p>
            <a:pPr algn="ctr"/>
            <a:endParaRPr lang="en-US" sz="800" b="1">
              <a:solidFill>
                <a:schemeClr val="bg1"/>
              </a:solidFill>
            </a:endParaRPr>
          </a:p>
        </p:txBody>
      </p:sp>
    </p:spTree>
    <p:extLst>
      <p:ext uri="{BB962C8B-B14F-4D97-AF65-F5344CB8AC3E}">
        <p14:creationId xmlns:p14="http://schemas.microsoft.com/office/powerpoint/2010/main" val="3401410031"/>
      </p:ext>
    </p:extLst>
  </p:cSld>
  <p:clrMap bg1="lt1" tx1="dk1" bg2="lt2" tx2="dk2" accent1="accent1" accent2="accent2" accent3="accent3" accent4="accent4" accent5="accent5" accent6="accent6" hlink="hlink" folHlink="folHlink"/>
  <p:sldLayoutIdLst>
    <p:sldLayoutId id="2147486285" r:id="rId1"/>
    <p:sldLayoutId id="2147486286" r:id="rId2"/>
    <p:sldLayoutId id="2147486287" r:id="rId3"/>
    <p:sldLayoutId id="2147486288" r:id="rId4"/>
    <p:sldLayoutId id="2147486289" r:id="rId5"/>
    <p:sldLayoutId id="2147486290" r:id="rId6"/>
    <p:sldLayoutId id="2147486291" r:id="rId7"/>
    <p:sldLayoutId id="2147486292" r:id="rId8"/>
    <p:sldLayoutId id="2147486293" r:id="rId9"/>
    <p:sldLayoutId id="2147486294" r:id="rId10"/>
    <p:sldLayoutId id="2147486295" r:id="rId11"/>
    <p:sldLayoutId id="2147486296" r:id="rId12"/>
    <p:sldLayoutId id="2147486297" r:id="rId13"/>
    <p:sldLayoutId id="2147486298" r:id="rId14"/>
    <p:sldLayoutId id="2147486299" r:id="rId15"/>
    <p:sldLayoutId id="2147486339" r:id="rId16"/>
  </p:sldLayoutIdLst>
  <p:transition spd="slow">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F3E22E0B-5790-49CB-B156-CA761F56B28B}"/>
              </a:ext>
            </a:extLst>
          </p:cNvPr>
          <p:cNvGraphicFramePr>
            <a:graphicFrameLocks noChangeAspect="1"/>
          </p:cNvGraphicFramePr>
          <p:nvPr userDrawn="1">
            <p:custDataLst>
              <p:tags r:id="rId18"/>
            </p:custDataLst>
            <p:extLst>
              <p:ext uri="{D42A27DB-BD31-4B8C-83A1-F6EECF244321}">
                <p14:modId xmlns:p14="http://schemas.microsoft.com/office/powerpoint/2010/main" val="396848020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19" imgW="425" imgH="424" progId="TCLayout.ActiveDocument.1">
                  <p:embed/>
                </p:oleObj>
              </mc:Choice>
              <mc:Fallback>
                <p:oleObj name="think-cell Slide" r:id="rId19" imgW="425" imgH="424" progId="TCLayout.ActiveDocument.1">
                  <p:embed/>
                  <p:pic>
                    <p:nvPicPr>
                      <p:cNvPr id="6" name="think-cell data - do not delete" hidden="1">
                        <a:extLst>
                          <a:ext uri="{FF2B5EF4-FFF2-40B4-BE49-F238E27FC236}">
                            <a16:creationId xmlns:a16="http://schemas.microsoft.com/office/drawing/2014/main" id="{F3E22E0B-5790-49CB-B156-CA761F56B28B}"/>
                          </a:ext>
                        </a:extLst>
                      </p:cNvPr>
                      <p:cNvPicPr/>
                      <p:nvPr/>
                    </p:nvPicPr>
                    <p:blipFill>
                      <a:blip r:embed="rId20"/>
                      <a:stretch>
                        <a:fillRect/>
                      </a:stretch>
                    </p:blipFill>
                    <p:spPr>
                      <a:xfrm>
                        <a:off x="1588" y="1588"/>
                        <a:ext cx="1588" cy="1588"/>
                      </a:xfrm>
                      <a:prstGeom prst="rect">
                        <a:avLst/>
                      </a:prstGeom>
                    </p:spPr>
                  </p:pic>
                </p:oleObj>
              </mc:Fallback>
            </mc:AlternateContent>
          </a:graphicData>
        </a:graphic>
      </p:graphicFrame>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1" i="0">
              <a:gradFill>
                <a:gsLst>
                  <a:gs pos="0">
                    <a:srgbClr val="FFFFFF"/>
                  </a:gs>
                  <a:gs pos="100000">
                    <a:srgbClr val="FFFFFF"/>
                  </a:gs>
                </a:gsLst>
                <a:lin ang="5400000" scaled="0"/>
              </a:gradFill>
              <a:latin typeface="Segoe Sans Text Semibold" pitchFamily="2" charset="0"/>
              <a:ea typeface="Segoe UI" pitchFamily="34" charset="0"/>
              <a:cs typeface="Segoe Sans Text"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1" i="0">
              <a:gradFill>
                <a:gsLst>
                  <a:gs pos="0">
                    <a:srgbClr val="FFFFFF"/>
                  </a:gs>
                  <a:gs pos="100000">
                    <a:srgbClr val="FFFFFF"/>
                  </a:gs>
                </a:gsLst>
                <a:lin ang="5400000" scaled="0"/>
              </a:gradFill>
              <a:latin typeface="Segoe Sans Text Semibold" pitchFamily="2" charset="0"/>
              <a:ea typeface="Segoe UI" pitchFamily="34" charset="0"/>
              <a:cs typeface="Segoe Sans Text" pitchFamily="2" charset="0"/>
            </a:endParaRPr>
          </a:p>
        </p:txBody>
      </p:sp>
      <p:grpSp>
        <p:nvGrpSpPr>
          <p:cNvPr id="51" name="GRID" hidden="1">
            <a:extLst>
              <a:ext uri="{FF2B5EF4-FFF2-40B4-BE49-F238E27FC236}">
                <a16:creationId xmlns:a16="http://schemas.microsoft.com/office/drawing/2014/main" id="{34E461C4-0667-0C35-3228-98017FD82325}"/>
              </a:ext>
            </a:extLst>
          </p:cNvPr>
          <p:cNvGrpSpPr/>
          <p:nvPr userDrawn="1"/>
        </p:nvGrpSpPr>
        <p:grpSpPr>
          <a:xfrm>
            <a:off x="0" y="0"/>
            <a:ext cx="12192000" cy="6858000"/>
            <a:chOff x="0" y="0"/>
            <a:chExt cx="12192000" cy="6858000"/>
          </a:xfrm>
        </p:grpSpPr>
        <p:cxnSp>
          <p:nvCxnSpPr>
            <p:cNvPr id="52" name="Straight Connector 51">
              <a:extLst>
                <a:ext uri="{FF2B5EF4-FFF2-40B4-BE49-F238E27FC236}">
                  <a16:creationId xmlns:a16="http://schemas.microsoft.com/office/drawing/2014/main" id="{BADC934D-23F7-24DF-DA08-BEED8647C31E}"/>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4B651D8E-25A1-B58B-9598-5A8422966065}"/>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AB07EE53-9283-9473-8207-DF782B094AC4}"/>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DC5D870-4275-37F9-5E2F-AC6CB02AD5CE}"/>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32226E0C-79A0-F1D6-6F7F-BF9171D12ACD}"/>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3F51624-73F7-B41C-75D1-49A2FE0B09DA}"/>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DB5FD0EA-DCAF-9FEA-94B4-AD26C40410F7}"/>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CCEA043-FEA7-153C-1EE1-84DA54FC45CC}"/>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EF48A40E-B71A-D448-08EB-8A94C01AC2D8}"/>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22DA704C-4918-7420-5D28-C99391980175}"/>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A40B726C-16E4-7DE7-05E4-A46BF2935659}"/>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72B0F9E-1234-CD25-3FA7-773FFE9B718E}"/>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891C184D-2B61-C803-B22F-114E3FD8117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4C9E8B1-31B4-CFE5-EAF7-C12F90583EF6}"/>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176893B-08AD-FD98-2169-1961BD17DFAB}"/>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1AFBFDD-BEAD-44DE-9095-21C0402B430E}"/>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1D5E0BA-151A-147B-7A08-DE99D1B25713}"/>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E3295D0-69FC-C8EB-0CAE-3696160B8893}"/>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E2B4FD60-EADD-5FED-F719-F17301CB1286}"/>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2AB595E-B74B-CB33-2F53-2BEEF67E6AAC}"/>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B0714933-FDFB-B2A2-07E5-4ACFE0E56D97}"/>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B10ABBA-69D6-1325-CA6D-5DF00A4985FA}"/>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F05DFB8-8E12-10A9-7FBB-8444BB364888}"/>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3096A70B-C0BA-DCFF-8B1A-FE9957587B5F}"/>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CD6D9D50-AEE9-0173-9EBD-26D63D6AA106}"/>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792BC17-F8B1-F663-5537-67FB640A1CAC}"/>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1FB88C8-B103-6711-56E8-BEF86644781F}"/>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F08A7A5-CFE8-1E97-E179-6C1C6ACCD40B}"/>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CC6ED779-2104-E72D-1B39-90FC1189FF8B}"/>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15A26F0-D4F9-1FF2-6A81-073ED526CE78}"/>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A541F0A8-B2FD-1DCA-EA4F-3170BA770A83}"/>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0E1FEC50-7C2D-21B2-2778-4F80B6848351}"/>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9C906BB8-2690-3905-35DE-BB2E3AEF6048}"/>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6C2B3ED0-49E0-09A2-8C2D-8B4E525A91DB}"/>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86" name=".64 square" hidden="1">
            <a:extLst>
              <a:ext uri="{FF2B5EF4-FFF2-40B4-BE49-F238E27FC236}">
                <a16:creationId xmlns:a16="http://schemas.microsoft.com/office/drawing/2014/main" id="{66650E58-D3B3-4B0D-DCB9-EB501F0DFB1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1" i="0">
              <a:gradFill>
                <a:gsLst>
                  <a:gs pos="0">
                    <a:srgbClr val="FFFFFF"/>
                  </a:gs>
                  <a:gs pos="100000">
                    <a:srgbClr val="FFFFFF"/>
                  </a:gs>
                </a:gsLst>
                <a:lin ang="5400000" scaled="0"/>
              </a:gradFill>
              <a:latin typeface="Segoe Sans Text Semibold" pitchFamily="2" charset="0"/>
              <a:ea typeface="Segoe UI" pitchFamily="34" charset="0"/>
              <a:cs typeface="Segoe Sans Text" pitchFamily="2" charset="0"/>
            </a:endParaRPr>
          </a:p>
        </p:txBody>
      </p:sp>
      <p:sp>
        <p:nvSpPr>
          <p:cNvPr id="87" name=".32 square" hidden="1">
            <a:extLst>
              <a:ext uri="{FF2B5EF4-FFF2-40B4-BE49-F238E27FC236}">
                <a16:creationId xmlns:a16="http://schemas.microsoft.com/office/drawing/2014/main" id="{3A24154E-FD9E-71DE-640D-BF95D5440D8F}"/>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b="1" i="0">
              <a:gradFill>
                <a:gsLst>
                  <a:gs pos="0">
                    <a:srgbClr val="FFFFFF"/>
                  </a:gs>
                  <a:gs pos="100000">
                    <a:srgbClr val="FFFFFF"/>
                  </a:gs>
                </a:gsLst>
                <a:lin ang="5400000" scaled="0"/>
              </a:gradFill>
              <a:latin typeface="Segoe Sans Text Semibold" pitchFamily="2" charset="0"/>
              <a:ea typeface="Segoe UI" pitchFamily="34" charset="0"/>
              <a:cs typeface="Segoe Sans Text" pitchFamily="2" charset="0"/>
            </a:endParaRPr>
          </a:p>
        </p:txBody>
      </p:sp>
      <p:sp>
        <p:nvSpPr>
          <p:cNvPr id="4" name="Title Placeholder 1">
            <a:extLst>
              <a:ext uri="{FF2B5EF4-FFF2-40B4-BE49-F238E27FC236}">
                <a16:creationId xmlns:a16="http://schemas.microsoft.com/office/drawing/2014/main" id="{3295D3A1-00A6-D99E-15A2-92855736B23E}"/>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8" name="Text Placeholder 3">
            <a:extLst>
              <a:ext uri="{FF2B5EF4-FFF2-40B4-BE49-F238E27FC236}">
                <a16:creationId xmlns:a16="http://schemas.microsoft.com/office/drawing/2014/main" id="{D677C90C-3821-B4AC-7284-D2605330FC4C}"/>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20407681"/>
      </p:ext>
    </p:extLst>
  </p:cSld>
  <p:clrMap bg1="lt1" tx1="dk1" bg2="lt2" tx2="dk2" accent1="accent1" accent2="accent2" accent3="accent3" accent4="accent4" accent5="accent5" accent6="accent6" hlink="hlink" folHlink="folHlink"/>
  <p:sldLayoutIdLst>
    <p:sldLayoutId id="2147486354" r:id="rId1"/>
    <p:sldLayoutId id="2147486355" r:id="rId2"/>
    <p:sldLayoutId id="2147486356" r:id="rId3"/>
    <p:sldLayoutId id="2147486357" r:id="rId4"/>
    <p:sldLayoutId id="2147486358" r:id="rId5"/>
    <p:sldLayoutId id="2147486359" r:id="rId6"/>
    <p:sldLayoutId id="2147486360" r:id="rId7"/>
    <p:sldLayoutId id="2147486361" r:id="rId8"/>
    <p:sldLayoutId id="2147486362" r:id="rId9"/>
    <p:sldLayoutId id="2147486363" r:id="rId10"/>
    <p:sldLayoutId id="2147486364" r:id="rId11"/>
    <p:sldLayoutId id="2147486365" r:id="rId12"/>
    <p:sldLayoutId id="2147486366" r:id="rId13"/>
    <p:sldLayoutId id="2147486367" r:id="rId14"/>
    <p:sldLayoutId id="2147486368" r:id="rId15"/>
    <p:sldLayoutId id="2147486401" r:id="rId16"/>
  </p:sldLayoutIdLst>
  <p:transition>
    <p:fade/>
  </p:transition>
  <p:hf hdr="0" dt="0"/>
  <p:txStyles>
    <p:titleStyle>
      <a:lvl1pPr algn="l" defTabSz="932742" rtl="0" eaLnBrk="1" latinLnBrk="0" hangingPunct="1">
        <a:lnSpc>
          <a:spcPct val="100000"/>
        </a:lnSpc>
        <a:spcBef>
          <a:spcPct val="0"/>
        </a:spcBef>
        <a:buNone/>
        <a:defRPr lang="en-US" sz="3600" b="1" i="0" kern="1200" cap="none" spc="-50" baseline="0" dirty="0" smtClean="0">
          <a:ln w="3175">
            <a:noFill/>
          </a:ln>
          <a:solidFill>
            <a:schemeClr val="tx1"/>
          </a:solidFill>
          <a:effectLst/>
          <a:latin typeface="+mj-lt"/>
          <a:ea typeface="+mn-ea"/>
          <a:cs typeface="Segoe Sans Text"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b="1" i="0" kern="1200" spc="0" baseline="0">
          <a:solidFill>
            <a:schemeClr val="tx1"/>
          </a:solidFill>
          <a:latin typeface="+mn-lt"/>
          <a:ea typeface="+mn-ea"/>
          <a:cs typeface="Segoe Sans Text Semibold"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Sans Text" pitchFamily="2"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Sans Text" pitchFamily="2"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Sans Text" pitchFamily="2"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Sans Text" pitchFamily="2"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89.svg"/><Relationship Id="rId2" Type="http://schemas.openxmlformats.org/officeDocument/2006/relationships/notesSlide" Target="../notesSlides/notesSlide3.xml"/><Relationship Id="rId1" Type="http://schemas.openxmlformats.org/officeDocument/2006/relationships/slideLayout" Target="../slideLayouts/slideLayout27.xml"/><Relationship Id="rId5" Type="http://schemas.openxmlformats.org/officeDocument/2006/relationships/image" Target="../media/image191.svg"/><Relationship Id="rId4" Type="http://schemas.openxmlformats.org/officeDocument/2006/relationships/image" Target="../media/image190.svg"/></Relationships>
</file>

<file path=ppt/slides/_rels/slide4.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69.emf"/><Relationship Id="rId2" Type="http://schemas.openxmlformats.org/officeDocument/2006/relationships/notesSlide" Target="../notesSlides/notesSlide7.xml"/><Relationship Id="rId1" Type="http://schemas.openxmlformats.org/officeDocument/2006/relationships/slideLayout" Target="../slideLayouts/slideLayout187.xml"/></Relationships>
</file>

<file path=ppt/slides/_rels/slide8.xml.rels><?xml version="1.0" encoding="UTF-8" standalone="yes"?>
<Relationships xmlns="http://schemas.openxmlformats.org/package/2006/relationships"><Relationship Id="rId8" Type="http://schemas.openxmlformats.org/officeDocument/2006/relationships/hyperlink" Target="https://adoption.microsoft.com/ai-agents/success-kit/" TargetMode="External"/><Relationship Id="rId13" Type="http://schemas.microsoft.com/office/2007/relationships/hdphoto" Target="../media/hdphoto4.wdp"/><Relationship Id="rId3" Type="http://schemas.openxmlformats.org/officeDocument/2006/relationships/image" Target="../media/image192.png"/><Relationship Id="rId7" Type="http://schemas.openxmlformats.org/officeDocument/2006/relationships/hyperlink" Target="https://adoption.microsoft.com/ai-agents/agents-in-microsoft-365/" TargetMode="External"/><Relationship Id="rId12" Type="http://schemas.openxmlformats.org/officeDocument/2006/relationships/image" Target="../media/image195.png"/><Relationship Id="rId2" Type="http://schemas.openxmlformats.org/officeDocument/2006/relationships/notesSlide" Target="../notesSlides/notesSlide8.xml"/><Relationship Id="rId1" Type="http://schemas.openxmlformats.org/officeDocument/2006/relationships/slideLayout" Target="../slideLayouts/slideLayout58.xml"/><Relationship Id="rId6" Type="http://schemas.openxmlformats.org/officeDocument/2006/relationships/hyperlink" Target="https://adoption.microsoft.com/ai-agents/copilot-studio/" TargetMode="External"/><Relationship Id="rId11" Type="http://schemas.openxmlformats.org/officeDocument/2006/relationships/image" Target="../media/image194.png"/><Relationship Id="rId5" Type="http://schemas.openxmlformats.org/officeDocument/2006/relationships/hyperlink" Target="https://adoption.microsoft.com/copilot" TargetMode="External"/><Relationship Id="rId10" Type="http://schemas.openxmlformats.org/officeDocument/2006/relationships/image" Target="../media/image193.png"/><Relationship Id="rId4" Type="http://schemas.openxmlformats.org/officeDocument/2006/relationships/hyperlink" Target="https://adoption.microsoft.com/" TargetMode="External"/><Relationship Id="rId9" Type="http://schemas.openxmlformats.org/officeDocument/2006/relationships/hyperlink" Target="https://adoption.microsoft.com/scenario-library/"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AISkillsNavigator.microsoft.com" TargetMode="External"/><Relationship Id="rId13" Type="http://schemas.openxmlformats.org/officeDocument/2006/relationships/image" Target="../media/image200.png"/><Relationship Id="rId3" Type="http://schemas.openxmlformats.org/officeDocument/2006/relationships/image" Target="../media/image196.png"/><Relationship Id="rId7" Type="http://schemas.openxmlformats.org/officeDocument/2006/relationships/hyperlink" Target="https://aka.ms/AgentBuildAThons/" TargetMode="External"/><Relationship Id="rId12" Type="http://schemas.openxmlformats.org/officeDocument/2006/relationships/image" Target="../media/image199.png"/><Relationship Id="rId2" Type="http://schemas.openxmlformats.org/officeDocument/2006/relationships/notesSlide" Target="../notesSlides/notesSlide9.xml"/><Relationship Id="rId1" Type="http://schemas.openxmlformats.org/officeDocument/2006/relationships/slideLayout" Target="../slideLayouts/slideLayout59.xml"/><Relationship Id="rId6" Type="http://schemas.openxmlformats.org/officeDocument/2006/relationships/hyperlink" Target="https://aka.ms/nextAgIAD" TargetMode="External"/><Relationship Id="rId11" Type="http://schemas.openxmlformats.org/officeDocument/2006/relationships/image" Target="../media/image198.png"/><Relationship Id="rId5" Type="http://schemas.openxmlformats.org/officeDocument/2006/relationships/hyperlink" Target="https://www.microsoft.com/en-us/events/category/microsoft-365-copilot-training?q=Get+Started+with+Microsoft+365+Copilot+and+Agents&amp;scenario=copilot&amp;page=2" TargetMode="External"/><Relationship Id="rId10" Type="http://schemas.openxmlformats.org/officeDocument/2006/relationships/image" Target="../media/image197.png"/><Relationship Id="rId4" Type="http://schemas.openxmlformats.org/officeDocument/2006/relationships/hyperlink" Target="https://adoption.microsoft.com/en-us/customer-hub/copilot-and-agents-spotlight/" TargetMode="External"/><Relationship Id="rId9" Type="http://schemas.openxmlformats.org/officeDocument/2006/relationships/hyperlink" Target="https://aka.ms/agent-academy"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adoption.microsoft.com/en-us/customer-hub/ai-agents/" TargetMode="External"/><Relationship Id="rId2" Type="http://schemas.openxmlformats.org/officeDocument/2006/relationships/notesSlide" Target="../notesSlides/notesSlide10.xml"/><Relationship Id="rId1" Type="http://schemas.openxmlformats.org/officeDocument/2006/relationships/slideLayout" Target="../slideLayouts/slideLayout58.xml"/><Relationship Id="rId4" Type="http://schemas.openxmlformats.org/officeDocument/2006/relationships/hyperlink" Target="https://adoption.microsoft.com/en-us/customer-hub/copilot-and-agents-spotlight/"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microsoft.com/en-us/events/category/microsoft-365-copilot-training?q=Get+Started+with+Microsoft+365+Copilot+and+Agents&amp;scenario=copilot&amp;page=2" TargetMode="External"/><Relationship Id="rId2" Type="http://schemas.openxmlformats.org/officeDocument/2006/relationships/notesSlide" Target="../notesSlides/notesSlide11.xml"/><Relationship Id="rId1" Type="http://schemas.openxmlformats.org/officeDocument/2006/relationships/slideLayout" Target="../slideLayouts/slideLayout58.xml"/><Relationship Id="rId5" Type="http://schemas.openxmlformats.org/officeDocument/2006/relationships/hyperlink" Target="https://www.microsoft.com/en-us/events/category/microsoft-365-copilot-training?scenario=copilot&amp;filters=primary-language:english" TargetMode="External"/><Relationship Id="rId4" Type="http://schemas.openxmlformats.org/officeDocument/2006/relationships/image" Target="../media/image201.png"/></Relationships>
</file>

<file path=ppt/slides/_rels/slide12.xml.rels><?xml version="1.0" encoding="UTF-8" standalone="yes"?>
<Relationships xmlns="http://schemas.openxmlformats.org/package/2006/relationships"><Relationship Id="rId8" Type="http://schemas.openxmlformats.org/officeDocument/2006/relationships/image" Target="../media/image204.png"/><Relationship Id="rId3" Type="http://schemas.openxmlformats.org/officeDocument/2006/relationships/hyperlink" Target="https://aka.ms/mcs/agentTemplates" TargetMode="External"/><Relationship Id="rId7" Type="http://schemas.openxmlformats.org/officeDocument/2006/relationships/image" Target="../media/image203.jpeg"/><Relationship Id="rId12" Type="http://schemas.openxmlformats.org/officeDocument/2006/relationships/image" Target="../media/image208.png"/><Relationship Id="rId2" Type="http://schemas.openxmlformats.org/officeDocument/2006/relationships/notesSlide" Target="../notesSlides/notesSlide12.xml"/><Relationship Id="rId1" Type="http://schemas.openxmlformats.org/officeDocument/2006/relationships/slideLayout" Target="../slideLayouts/slideLayout60.xml"/><Relationship Id="rId6" Type="http://schemas.openxmlformats.org/officeDocument/2006/relationships/image" Target="../media/image202.png"/><Relationship Id="rId11" Type="http://schemas.openxmlformats.org/officeDocument/2006/relationships/image" Target="../media/image207.png"/><Relationship Id="rId5" Type="http://schemas.openxmlformats.org/officeDocument/2006/relationships/hyperlink" Target="https://aka.ms/PowerCATAIWebinars" TargetMode="External"/><Relationship Id="rId10" Type="http://schemas.openxmlformats.org/officeDocument/2006/relationships/image" Target="../media/image206.svg"/><Relationship Id="rId4" Type="http://schemas.openxmlformats.org/officeDocument/2006/relationships/hyperlink" Target="https://aka.ms/PowerCAT/AiWebinars" TargetMode="External"/><Relationship Id="rId9" Type="http://schemas.openxmlformats.org/officeDocument/2006/relationships/image" Target="../media/image205.png"/></Relationships>
</file>

<file path=ppt/slides/_rels/slide13.xml.rels><?xml version="1.0" encoding="UTF-8" standalone="yes"?>
<Relationships xmlns="http://schemas.openxmlformats.org/package/2006/relationships"><Relationship Id="rId3" Type="http://schemas.openxmlformats.org/officeDocument/2006/relationships/image" Target="../media/image209.png"/><Relationship Id="rId2" Type="http://schemas.openxmlformats.org/officeDocument/2006/relationships/notesSlide" Target="../notesSlides/notesSlide13.xml"/><Relationship Id="rId1" Type="http://schemas.openxmlformats.org/officeDocument/2006/relationships/slideLayout" Target="../slideLayouts/slideLayout56.xml"/><Relationship Id="rId4" Type="http://schemas.openxmlformats.org/officeDocument/2006/relationships/hyperlink" Target="https://aka.ms/AgentBuildAThon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10.svg"/><Relationship Id="rId7" Type="http://schemas.openxmlformats.org/officeDocument/2006/relationships/image" Target="../media/image213.svg"/><Relationship Id="rId2" Type="http://schemas.openxmlformats.org/officeDocument/2006/relationships/notesSlide" Target="../notesSlides/notesSlide14.xml"/><Relationship Id="rId1" Type="http://schemas.openxmlformats.org/officeDocument/2006/relationships/slideLayout" Target="../slideLayouts/slideLayout167.xml"/><Relationship Id="rId6" Type="http://schemas.openxmlformats.org/officeDocument/2006/relationships/image" Target="../media/image212.png"/><Relationship Id="rId5" Type="http://schemas.openxmlformats.org/officeDocument/2006/relationships/hyperlink" Target="https://aka.ms/nextAgIAD" TargetMode="External"/><Relationship Id="rId4" Type="http://schemas.openxmlformats.org/officeDocument/2006/relationships/image" Target="../media/image211.svg"/></Relationships>
</file>

<file path=ppt/slides/_rels/slide15.xml.rels><?xml version="1.0" encoding="UTF-8" standalone="yes"?>
<Relationships xmlns="http://schemas.openxmlformats.org/package/2006/relationships"><Relationship Id="rId3" Type="http://schemas.openxmlformats.org/officeDocument/2006/relationships/image" Target="../media/image214.svg"/><Relationship Id="rId2" Type="http://schemas.openxmlformats.org/officeDocument/2006/relationships/notesSlide" Target="../notesSlides/notesSlide15.xml"/><Relationship Id="rId1" Type="http://schemas.openxmlformats.org/officeDocument/2006/relationships/slideLayout" Target="../slideLayouts/slideLayout58.xml"/></Relationships>
</file>

<file path=ppt/slides/_rels/slide16.xml.rels><?xml version="1.0" encoding="UTF-8" standalone="yes"?>
<Relationships xmlns="http://schemas.openxmlformats.org/package/2006/relationships"><Relationship Id="rId8" Type="http://schemas.openxmlformats.org/officeDocument/2006/relationships/hyperlink" Target="https://learn.microsoft.com/es-es/credentials/certifications/agentic-ai-business-solutions-architect/?practice-assessment-type=certification" TargetMode="External"/><Relationship Id="rId3" Type="http://schemas.openxmlformats.org/officeDocument/2006/relationships/image" Target="../media/image215.png"/><Relationship Id="rId7" Type="http://schemas.openxmlformats.org/officeDocument/2006/relationships/hyperlink" Target="https://learn.microsoft.com/en-us/credentials/certifications/copilot-and-agent-administration-fundamentals/?practice-assessment-type=certification" TargetMode="External"/><Relationship Id="rId2" Type="http://schemas.openxmlformats.org/officeDocument/2006/relationships/notesSlide" Target="../notesSlides/notesSlide16.xml"/><Relationship Id="rId1" Type="http://schemas.openxmlformats.org/officeDocument/2006/relationships/slideLayout" Target="../slideLayouts/slideLayout153.xml"/><Relationship Id="rId6" Type="http://schemas.openxmlformats.org/officeDocument/2006/relationships/hyperlink" Target="https://learn.microsoft.com/en-us/training/paths/build-plugins-connectors-microsoft-copilot-microsoft-365/" TargetMode="External"/><Relationship Id="rId5" Type="http://schemas.openxmlformats.org/officeDocument/2006/relationships/hyperlink" Target="https://learn.microsoft.com/en-us/training/paths/prepare-your-organization-microsoft-365-copilot/?wt.mc_id=esi_ai_content_wwl" TargetMode="External"/><Relationship Id="rId10" Type="http://schemas.openxmlformats.org/officeDocument/2006/relationships/hyperlink" Target="https://learn.microsoft.com/en-us/training/paths/enhance-autonomous-agents/" TargetMode="External"/><Relationship Id="rId4" Type="http://schemas.openxmlformats.org/officeDocument/2006/relationships/image" Target="../media/image216.png"/><Relationship Id="rId9" Type="http://schemas.openxmlformats.org/officeDocument/2006/relationships/hyperlink" Target="https://learn.microsoft.com/training/paths/create-extend-custom-copilots-microsoft-copilot-studio/"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71.emf"/><Relationship Id="rId2" Type="http://schemas.openxmlformats.org/officeDocument/2006/relationships/notesSlide" Target="../notesSlides/notesSlide17.xml"/><Relationship Id="rId1" Type="http://schemas.openxmlformats.org/officeDocument/2006/relationships/slideLayout" Target="../slideLayouts/slideLayout124.xml"/><Relationship Id="rId4" Type="http://schemas.openxmlformats.org/officeDocument/2006/relationships/image" Target="../media/image217.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AISkillsNavigator.microsoft.com" TargetMode="External"/><Relationship Id="rId13" Type="http://schemas.openxmlformats.org/officeDocument/2006/relationships/image" Target="../media/image219.png"/><Relationship Id="rId3" Type="http://schemas.openxmlformats.org/officeDocument/2006/relationships/hyperlink" Target="https://adoption.microsoft.com/en-us/customer-hub/copilot-and-agents-spotlight/" TargetMode="External"/><Relationship Id="rId7" Type="http://schemas.openxmlformats.org/officeDocument/2006/relationships/hyperlink" Target="https://aka.ms/nextAgIAD" TargetMode="External"/><Relationship Id="rId12" Type="http://schemas.openxmlformats.org/officeDocument/2006/relationships/image" Target="../media/image169.emf"/><Relationship Id="rId17" Type="http://schemas.openxmlformats.org/officeDocument/2006/relationships/image" Target="../media/image197.png"/><Relationship Id="rId2" Type="http://schemas.openxmlformats.org/officeDocument/2006/relationships/notesSlide" Target="../notesSlides/notesSlide19.xml"/><Relationship Id="rId16" Type="http://schemas.openxmlformats.org/officeDocument/2006/relationships/hyperlink" Target="https://aka.ms/Agent/SuccessKit" TargetMode="External"/><Relationship Id="rId1" Type="http://schemas.openxmlformats.org/officeDocument/2006/relationships/slideLayout" Target="../slideLayouts/slideLayout42.xml"/><Relationship Id="rId6" Type="http://schemas.openxmlformats.org/officeDocument/2006/relationships/hyperlink" Target="https://aka.ms/PowerCATAIWebinars" TargetMode="External"/><Relationship Id="rId11" Type="http://schemas.openxmlformats.org/officeDocument/2006/relationships/image" Target="../media/image218.png"/><Relationship Id="rId5" Type="http://schemas.openxmlformats.org/officeDocument/2006/relationships/hyperlink" Target="https://www.microsoft.com/en-us/events/category/microsoft-365-copilot-training?q=Get+Started+with+Microsoft+365+Copilot+and+Agents&amp;scenario=copilot&amp;page=2" TargetMode="External"/><Relationship Id="rId15" Type="http://schemas.openxmlformats.org/officeDocument/2006/relationships/hyperlink" Target="https://adoption.microsoft.com/ai-agents/copilot-studio/" TargetMode="External"/><Relationship Id="rId10" Type="http://schemas.openxmlformats.org/officeDocument/2006/relationships/hyperlink" Target="https://aka.ms/agent-academy" TargetMode="External"/><Relationship Id="rId4" Type="http://schemas.openxmlformats.org/officeDocument/2006/relationships/hyperlink" Target="https://aka.ms/AgentBuildAThons/" TargetMode="External"/><Relationship Id="rId9" Type="http://schemas.openxmlformats.org/officeDocument/2006/relationships/hyperlink" Target="https://aiskillsnavigator.microsoft.com/for-you" TargetMode="External"/><Relationship Id="rId14" Type="http://schemas.openxmlformats.org/officeDocument/2006/relationships/image" Target="../media/image220.png"/></Relationships>
</file>

<file path=ppt/slides/_rels/slide20.xml.rels><?xml version="1.0" encoding="UTF-8" standalone="yes"?>
<Relationships xmlns="http://schemas.openxmlformats.org/package/2006/relationships"><Relationship Id="rId8" Type="http://schemas.openxmlformats.org/officeDocument/2006/relationships/image" Target="../media/image222.png"/><Relationship Id="rId3" Type="http://schemas.openxmlformats.org/officeDocument/2006/relationships/image" Target="../media/image221.png"/><Relationship Id="rId7" Type="http://schemas.openxmlformats.org/officeDocument/2006/relationships/hyperlink" Target="https://aka.ms/CustomerHubSessions" TargetMode="External"/><Relationship Id="rId2" Type="http://schemas.openxmlformats.org/officeDocument/2006/relationships/notesSlide" Target="../notesSlides/notesSlide20.xml"/><Relationship Id="rId1" Type="http://schemas.openxmlformats.org/officeDocument/2006/relationships/slideLayout" Target="../slideLayouts/slideLayout26.xml"/><Relationship Id="rId6" Type="http://schemas.microsoft.com/office/2007/relationships/hdphoto" Target="../media/hdphoto2.wdp"/><Relationship Id="rId5" Type="http://schemas.openxmlformats.org/officeDocument/2006/relationships/image" Target="../media/image17.png"/><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21.xml"/><Relationship Id="rId1" Type="http://schemas.openxmlformats.org/officeDocument/2006/relationships/slideLayout" Target="../slideLayouts/slideLayout21.xml"/><Relationship Id="rId5" Type="http://schemas.openxmlformats.org/officeDocument/2006/relationships/image" Target="../media/image223.svg"/><Relationship Id="rId4" Type="http://schemas.openxmlformats.org/officeDocument/2006/relationships/hyperlink" Target="https://aka.ms/M365Champion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24.png"/><Relationship Id="rId2" Type="http://schemas.openxmlformats.org/officeDocument/2006/relationships/notesSlide" Target="../notesSlides/notesSlide22.xml"/><Relationship Id="rId1" Type="http://schemas.openxmlformats.org/officeDocument/2006/relationships/slideLayout" Target="../slideLayouts/slideLayout22.xml"/><Relationship Id="rId6" Type="http://schemas.microsoft.com/office/2007/relationships/hdphoto" Target="../media/hdphoto2.wdp"/><Relationship Id="rId5" Type="http://schemas.openxmlformats.org/officeDocument/2006/relationships/image" Target="../media/image17.png"/><Relationship Id="rId4" Type="http://schemas.openxmlformats.org/officeDocument/2006/relationships/hyperlink" Target="https://aka.ms/CustomerHubSurvey"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25.png"/><Relationship Id="rId2" Type="http://schemas.openxmlformats.org/officeDocument/2006/relationships/notesSlide" Target="../notesSlides/notesSlide23.xml"/><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5">
            <a:extLst>
              <a:ext uri="{FF2B5EF4-FFF2-40B4-BE49-F238E27FC236}">
                <a16:creationId xmlns:a16="http://schemas.microsoft.com/office/drawing/2014/main" id="{DAB78B8C-EFEA-2E5D-EE39-A01559AB7FAC}"/>
              </a:ext>
            </a:extLst>
          </p:cNvPr>
          <p:cNvSpPr>
            <a:spLocks noGrp="1"/>
          </p:cNvSpPr>
          <p:nvPr>
            <p:ph type="title"/>
          </p:nvPr>
        </p:nvSpPr>
        <p:spPr>
          <a:xfrm>
            <a:off x="209824" y="1928538"/>
            <a:ext cx="7836896" cy="2696123"/>
          </a:xfrm>
          <a:prstGeom prst="rect">
            <a:avLst/>
          </a:prstGeom>
        </p:spPr>
        <p:txBody>
          <a:bodyPr wrap="square" lIns="0" tIns="45720" rIns="0" bIns="45720" anchor="t">
            <a:spAutoFit/>
          </a:bodyPr>
          <a:lstStyle/>
          <a:p>
            <a:pPr defTabSz="457200">
              <a:lnSpc>
                <a:spcPct val="90000"/>
              </a:lnSpc>
              <a:spcBef>
                <a:spcPts val="0"/>
              </a:spcBef>
              <a:defRPr/>
            </a:pPr>
            <a:r>
              <a:rPr lang="es-es" sz="4800" dirty="0">
                <a:gradFill flip="none">
                  <a:gsLst>
                    <a:gs pos="0">
                      <a:srgbClr val="94D8FE"/>
                    </a:gs>
                    <a:gs pos="100000">
                      <a:srgbClr val="FFFFFF"/>
                    </a:gs>
                  </a:gsLst>
                  <a:lin ang="16200000" scaled="1"/>
                  <a:tileRect/>
                </a:gradFill>
                <a:latin typeface="Segoe Sans Display Semibold"/>
                <a:cs typeface="Segoe Sans Display Semibold"/>
              </a:rPr>
              <a:t>B</a:t>
            </a:r>
            <a:r>
              <a:rPr lang="es-es" sz="4800" dirty="0">
                <a:ln>
                  <a:noFill/>
                </a:ln>
                <a:gradFill flip="none">
                  <a:gsLst>
                    <a:gs pos="0">
                      <a:srgbClr val="94D8FE"/>
                    </a:gs>
                    <a:gs pos="100000">
                      <a:srgbClr val="FFFFFF"/>
                    </a:gs>
                  </a:gsLst>
                  <a:lin ang="16200000" scaled="1"/>
                  <a:tileRect/>
                </a:gradFill>
                <a:latin typeface="Segoe Sans Display Semibold"/>
                <a:cs typeface="Segoe Sans Display Semibold"/>
              </a:rPr>
              <a:t>ienvenida a la serie</a:t>
            </a:r>
            <a:r>
              <a:rPr lang="es-es" sz="4800" dirty="0">
                <a:gradFill flip="none">
                  <a:gsLst>
                    <a:gs pos="0">
                      <a:srgbClr val="94D8FE"/>
                    </a:gs>
                    <a:gs pos="100000">
                      <a:srgbClr val="FFFFFF"/>
                    </a:gs>
                  </a:gsLst>
                  <a:lin ang="16200000" scaled="1"/>
                  <a:tileRect/>
                </a:gradFill>
                <a:latin typeface="Segoe Sans Display Semibold"/>
                <a:cs typeface="Segoe Sans Display Semibold"/>
              </a:rPr>
              <a:t> </a:t>
            </a:r>
            <a:br>
              <a:rPr lang="es-es" sz="4800" dirty="0">
                <a:gradFill flip="none">
                  <a:gsLst>
                    <a:gs pos="0">
                      <a:srgbClr val="94D8FE"/>
                    </a:gs>
                    <a:gs pos="100000">
                      <a:srgbClr val="FFFFFF"/>
                    </a:gs>
                  </a:gsLst>
                  <a:lin ang="16200000" scaled="1"/>
                  <a:tileRect/>
                </a:gradFill>
                <a:latin typeface="Segoe Sans Display Semibold"/>
                <a:cs typeface="Segoe Sans Display Semibold"/>
              </a:rPr>
            </a:br>
            <a:r>
              <a:rPr lang="es-es" sz="4800" dirty="0">
                <a:ln>
                  <a:noFill/>
                </a:ln>
                <a:gradFill flip="none">
                  <a:gsLst>
                    <a:gs pos="0">
                      <a:srgbClr val="94D8FE"/>
                    </a:gs>
                    <a:gs pos="100000">
                      <a:srgbClr val="FFFFFF"/>
                    </a:gs>
                  </a:gsLst>
                  <a:lin ang="16200000" scaled="1"/>
                  <a:tileRect/>
                </a:gradFill>
                <a:latin typeface="Segoe Sans Display Semibold"/>
                <a:cs typeface="Segoe Sans Display Semibold"/>
              </a:rPr>
              <a:t>Centro de clientes: </a:t>
            </a:r>
            <a:br>
              <a:rPr dirty="0"/>
            </a:br>
            <a:br>
              <a:rPr sz="4000" dirty="0"/>
            </a:br>
            <a:r>
              <a:rPr lang="es-es" sz="4800" dirty="0">
                <a:ln>
                  <a:noFill/>
                </a:ln>
                <a:gradFill flip="none">
                  <a:gsLst>
                    <a:gs pos="0">
                      <a:srgbClr val="94D8FE"/>
                    </a:gs>
                    <a:gs pos="100000">
                      <a:srgbClr val="FFFFFF"/>
                    </a:gs>
                  </a:gsLst>
                  <a:lin ang="16200000" scaled="1"/>
                  <a:tileRect/>
                </a:gradFill>
                <a:latin typeface="Segoe Sans Display Semibold"/>
                <a:cs typeface="Segoe Sans Display Semibold"/>
              </a:rPr>
              <a:t>agentes de IA</a:t>
            </a:r>
          </a:p>
        </p:txBody>
      </p:sp>
      <p:sp>
        <p:nvSpPr>
          <p:cNvPr id="6" name="Text Placeholder 16">
            <a:extLst>
              <a:ext uri="{FF2B5EF4-FFF2-40B4-BE49-F238E27FC236}">
                <a16:creationId xmlns:a16="http://schemas.microsoft.com/office/drawing/2014/main" id="{8CB8FEB4-F53C-D2A1-3501-916E64E29296}"/>
              </a:ext>
            </a:extLst>
          </p:cNvPr>
          <p:cNvSpPr txBox="1">
            <a:spLocks/>
          </p:cNvSpPr>
          <p:nvPr/>
        </p:nvSpPr>
        <p:spPr>
          <a:xfrm>
            <a:off x="279400" y="4807874"/>
            <a:ext cx="6858000" cy="276999"/>
          </a:xfrm>
          <a:prstGeom prst="rect">
            <a:avLst/>
          </a:prstGeom>
        </p:spPr>
        <p:txBody>
          <a:bodyPr lIns="0" tIns="45720" rIns="0" bIns="45720" anchor="t"/>
          <a:lst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defTabSz="457200">
              <a:lnSpc>
                <a:spcPct val="90000"/>
              </a:lnSpc>
              <a:buSzTx/>
              <a:defRPr/>
            </a:pPr>
            <a:r>
              <a:rPr lang="es-es" sz="2000" dirty="0">
                <a:solidFill>
                  <a:prstClr val="white"/>
                </a:solidFill>
                <a:latin typeface="Segoe Sans Display"/>
                <a:cs typeface="Segoe Sans Display"/>
              </a:rPr>
              <a:t>Empezaremos </a:t>
            </a:r>
            <a:r>
              <a:rPr lang="es-es" sz="2000" dirty="0">
                <a:solidFill>
                  <a:prstClr val="white"/>
                </a:solidFill>
                <a:latin typeface="+mj-lt"/>
                <a:cs typeface="Segoe Sans Display"/>
              </a:rPr>
              <a:t>dos minutos </a:t>
            </a:r>
            <a:r>
              <a:rPr lang="es-es" sz="2000" dirty="0">
                <a:solidFill>
                  <a:prstClr val="white"/>
                </a:solidFill>
                <a:latin typeface="Segoe Sans Display"/>
                <a:cs typeface="Segoe Sans Display"/>
              </a:rPr>
              <a:t>después de la hora</a:t>
            </a:r>
          </a:p>
        </p:txBody>
      </p:sp>
      <p:pic>
        <p:nvPicPr>
          <p:cNvPr id="7" name="Picture 6" descr="Un fondo negro con texto blanco&#10;&#10;El contenido generado por IA puede ser incorrecto.">
            <a:extLst>
              <a:ext uri="{FF2B5EF4-FFF2-40B4-BE49-F238E27FC236}">
                <a16:creationId xmlns:a16="http://schemas.microsoft.com/office/drawing/2014/main" id="{0BFBE9FB-2DC6-9AA7-13CC-EC2857F0FA67}"/>
              </a:ext>
            </a:extLst>
          </p:cNvPr>
          <p:cNvPicPr>
            <a:picLocks noChangeAspect="1"/>
          </p:cNvPicPr>
          <p:nvPr/>
        </p:nvPicPr>
        <p:blipFill>
          <a:blip r:embed="rId3"/>
          <a:stretch>
            <a:fillRect/>
          </a:stretch>
        </p:blipFill>
        <p:spPr>
          <a:xfrm>
            <a:off x="9883451" y="759259"/>
            <a:ext cx="1721536" cy="365760"/>
          </a:xfrm>
          <a:prstGeom prst="rect">
            <a:avLst/>
          </a:prstGeom>
        </p:spPr>
      </p:pic>
    </p:spTree>
    <p:extLst>
      <p:ext uri="{BB962C8B-B14F-4D97-AF65-F5344CB8AC3E}">
        <p14:creationId xmlns:p14="http://schemas.microsoft.com/office/powerpoint/2010/main" val="2165043674"/>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C4A542-69B3-E64C-3A50-50513C8C7DAC}"/>
              </a:ext>
            </a:extLst>
          </p:cNvPr>
          <p:cNvSpPr txBox="1"/>
          <p:nvPr/>
        </p:nvSpPr>
        <p:spPr>
          <a:xfrm>
            <a:off x="284923" y="1071640"/>
            <a:ext cx="11785158" cy="4659737"/>
          </a:xfrm>
          <a:prstGeom prst="rect">
            <a:avLst/>
          </a:prstGeom>
          <a:noFill/>
          <a:ln>
            <a:noFill/>
            <a:prstDash/>
          </a:ln>
          <a:effectLst/>
        </p:spPr>
        <p:txBody>
          <a:bodyPr wrap="square" lIns="0" rIns="0">
            <a:spAutoFit/>
          </a:bodyPr>
          <a:lstStyle/>
          <a:p>
            <a:pPr>
              <a:lnSpc>
                <a:spcPct val="80000"/>
              </a:lnSpc>
              <a:spcAft>
                <a:spcPts val="600"/>
              </a:spcAft>
            </a:pPr>
            <a:r>
              <a:rPr lang="es-es" sz="6000" dirty="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Centro de clientes: serie </a:t>
            </a:r>
            <a:br>
              <a:rPr lang="es-es" sz="6000" dirty="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br>
            <a:r>
              <a:rPr lang="es-es" sz="6000" dirty="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de agentes de IA</a:t>
            </a:r>
          </a:p>
          <a:p>
            <a:pPr marL="661988">
              <a:lnSpc>
                <a:spcPct val="80000"/>
              </a:lnSpc>
              <a:spcAft>
                <a:spcPts val="600"/>
              </a:spcAft>
            </a:pPr>
            <a:endParaRPr lang="en-US" sz="6600" dirty="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endParaRPr>
          </a:p>
          <a:p>
            <a:pPr marL="661988">
              <a:lnSpc>
                <a:spcPct val="80000"/>
              </a:lnSpc>
              <a:spcAft>
                <a:spcPts val="600"/>
              </a:spcAft>
            </a:pPr>
            <a:r>
              <a:rPr lang="es-es" sz="4000" dirty="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Procedimientos recomendados </a:t>
            </a:r>
            <a:br>
              <a:rPr lang="es-es" sz="4000" dirty="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br>
            <a:r>
              <a:rPr lang="es-es" sz="4000" dirty="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para la adopción de agentes</a:t>
            </a:r>
          </a:p>
          <a:p>
            <a:pPr marL="661988">
              <a:lnSpc>
                <a:spcPct val="80000"/>
              </a:lnSpc>
              <a:spcAft>
                <a:spcPts val="600"/>
              </a:spcAft>
            </a:pPr>
            <a:endParaRPr lang="en-US" sz="4000" dirty="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endParaRPr>
          </a:p>
          <a:p>
            <a:pPr marL="661988">
              <a:lnSpc>
                <a:spcPct val="80000"/>
              </a:lnSpc>
              <a:spcAft>
                <a:spcPts val="600"/>
              </a:spcAft>
            </a:pPr>
            <a:r>
              <a:rPr lang="es-es" sz="4000" dirty="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18 de junio del 2026</a:t>
            </a:r>
          </a:p>
        </p:txBody>
      </p:sp>
    </p:spTree>
    <p:extLst>
      <p:ext uri="{BB962C8B-B14F-4D97-AF65-F5344CB8AC3E}">
        <p14:creationId xmlns:p14="http://schemas.microsoft.com/office/powerpoint/2010/main" val="2290273608"/>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6BE364DA-A19B-30EA-9B1B-320F7978267C}"/>
              </a:ext>
            </a:extLst>
          </p:cNvPr>
          <p:cNvSpPr txBox="1">
            <a:spLocks/>
          </p:cNvSpPr>
          <p:nvPr/>
        </p:nvSpPr>
        <p:spPr>
          <a:xfrm>
            <a:off x="861977" y="898294"/>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es-es" sz="3600" b="0">
                <a:ln w="3175">
                  <a:noFill/>
                </a:ln>
                <a:solidFill>
                  <a:schemeClr val="bg1"/>
                </a:solidFill>
                <a:latin typeface="Segoe Sans Display Semibold" pitchFamily="2" charset="0"/>
                <a:cs typeface="Segoe Sans Display Semibold" pitchFamily="2" charset="0"/>
              </a:rPr>
              <a:t>Durante la presentación</a:t>
            </a:r>
          </a:p>
        </p:txBody>
      </p:sp>
      <p:sp>
        <p:nvSpPr>
          <p:cNvPr id="7" name="TextBox 6">
            <a:extLst>
              <a:ext uri="{FF2B5EF4-FFF2-40B4-BE49-F238E27FC236}">
                <a16:creationId xmlns:a16="http://schemas.microsoft.com/office/drawing/2014/main" id="{04F19507-F8D1-A92F-0092-3D1FC7B67534}"/>
              </a:ext>
            </a:extLst>
          </p:cNvPr>
          <p:cNvSpPr txBox="1"/>
          <p:nvPr/>
        </p:nvSpPr>
        <p:spPr>
          <a:xfrm>
            <a:off x="1613676" y="2649378"/>
            <a:ext cx="3724014" cy="549894"/>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s-es" sz="1700" b="0" i="0" u="none" strike="noStrike" kern="1200" cap="none" spc="0" normalizeH="0" noProof="0" dirty="0">
                <a:ln>
                  <a:noFill/>
                </a:ln>
                <a:solidFill>
                  <a:schemeClr val="bg1"/>
                </a:solidFill>
                <a:effectLst/>
                <a:uLnTx/>
                <a:uFillTx/>
                <a:ea typeface="+mn-ea"/>
                <a:cs typeface="Segoe UI Light" panose="020B0502040204020203" pitchFamily="34" charset="0"/>
              </a:rPr>
              <a:t>Silenciaremos tu micrófono durante </a:t>
            </a:r>
            <a:br>
              <a:rPr kumimoji="0" lang="es-es" sz="1700" b="0" i="0" u="none" strike="noStrike" kern="1200" cap="none" spc="0" normalizeH="0" noProof="0" dirty="0">
                <a:ln>
                  <a:noFill/>
                </a:ln>
                <a:solidFill>
                  <a:schemeClr val="bg1"/>
                </a:solidFill>
                <a:effectLst/>
                <a:uLnTx/>
                <a:uFillTx/>
                <a:ea typeface="+mn-ea"/>
                <a:cs typeface="Segoe UI Light" panose="020B0502040204020203" pitchFamily="34" charset="0"/>
              </a:rPr>
            </a:br>
            <a:r>
              <a:rPr kumimoji="0" lang="es-es" sz="1700" b="0" i="0" u="none" strike="noStrike" kern="1200" cap="none" spc="0" normalizeH="0" noProof="0" dirty="0">
                <a:ln>
                  <a:noFill/>
                </a:ln>
                <a:solidFill>
                  <a:schemeClr val="bg1"/>
                </a:solidFill>
                <a:effectLst/>
                <a:uLnTx/>
                <a:uFillTx/>
                <a:ea typeface="+mn-ea"/>
                <a:cs typeface="Segoe UI Light" panose="020B0502040204020203" pitchFamily="34" charset="0"/>
              </a:rPr>
              <a:t>la primera parte de la llamada de hoy.</a:t>
            </a:r>
          </a:p>
        </p:txBody>
      </p:sp>
      <p:sp>
        <p:nvSpPr>
          <p:cNvPr id="8" name="TextBox 7">
            <a:extLst>
              <a:ext uri="{FF2B5EF4-FFF2-40B4-BE49-F238E27FC236}">
                <a16:creationId xmlns:a16="http://schemas.microsoft.com/office/drawing/2014/main" id="{34C57B09-A016-CF69-732F-36AE6C88041B}"/>
              </a:ext>
            </a:extLst>
          </p:cNvPr>
          <p:cNvSpPr txBox="1"/>
          <p:nvPr/>
        </p:nvSpPr>
        <p:spPr>
          <a:xfrm>
            <a:off x="1613678" y="3838334"/>
            <a:ext cx="4377547" cy="1125436"/>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s-es" sz="1700" b="0" i="0" u="none" strike="noStrike" kern="1200" cap="none" spc="0" normalizeH="0" noProof="0" dirty="0">
                <a:ln>
                  <a:noFill/>
                </a:ln>
                <a:solidFill>
                  <a:schemeClr val="bg1"/>
                </a:solidFill>
                <a:effectLst/>
                <a:uLnTx/>
                <a:uFillTx/>
                <a:ea typeface="+mn-ea"/>
                <a:cs typeface="Segoe UI Light" panose="020B0502040204020203" pitchFamily="34" charset="0"/>
              </a:rPr>
              <a:t>Haz tus preguntas por chat, responderemos </a:t>
            </a:r>
            <a:br>
              <a:rPr kumimoji="0" lang="es-es" sz="1700" b="0" i="0" u="none" strike="noStrike" kern="1200" cap="none" spc="0" normalizeH="0" noProof="0" dirty="0">
                <a:ln>
                  <a:noFill/>
                </a:ln>
                <a:solidFill>
                  <a:schemeClr val="bg1"/>
                </a:solidFill>
                <a:effectLst/>
                <a:uLnTx/>
                <a:uFillTx/>
                <a:ea typeface="+mn-ea"/>
                <a:cs typeface="Segoe UI Light" panose="020B0502040204020203" pitchFamily="34" charset="0"/>
              </a:rPr>
            </a:br>
            <a:r>
              <a:rPr kumimoji="0" lang="es-es" sz="1700" b="0" i="0" u="none" strike="noStrike" kern="1200" cap="none" spc="0" normalizeH="0" noProof="0" dirty="0">
                <a:ln>
                  <a:noFill/>
                </a:ln>
                <a:solidFill>
                  <a:schemeClr val="bg1"/>
                </a:solidFill>
                <a:effectLst/>
                <a:uLnTx/>
                <a:uFillTx/>
                <a:ea typeface="+mn-ea"/>
                <a:cs typeface="Segoe UI Light" panose="020B0502040204020203" pitchFamily="34" charset="0"/>
              </a:rPr>
              <a:t>a todas, en directo o después. </a:t>
            </a:r>
            <a:br>
              <a:rPr kumimoji="0" lang="es-es" sz="1700" b="0" i="0" u="none" strike="noStrike" kern="1200" cap="none" spc="0" normalizeH="0" noProof="0" dirty="0">
                <a:ln>
                  <a:noFill/>
                </a:ln>
                <a:solidFill>
                  <a:schemeClr val="bg1"/>
                </a:solidFill>
                <a:effectLst/>
                <a:uLnTx/>
                <a:uFillTx/>
                <a:ea typeface="+mn-ea"/>
                <a:cs typeface="Segoe UI Light" panose="020B0502040204020203" pitchFamily="34" charset="0"/>
              </a:rPr>
            </a:br>
            <a:r>
              <a:rPr kumimoji="0" lang="es-es" sz="1700" b="0" i="0" u="none" strike="noStrike" kern="1200" cap="none" spc="0" normalizeH="0" noProof="0" dirty="0">
                <a:ln>
                  <a:noFill/>
                </a:ln>
                <a:solidFill>
                  <a:schemeClr val="bg1"/>
                </a:solidFill>
                <a:effectLst/>
                <a:uLnTx/>
                <a:uFillTx/>
                <a:ea typeface="+mn-ea"/>
                <a:cs typeface="Segoe UI Light" panose="020B0502040204020203" pitchFamily="34" charset="0"/>
              </a:rPr>
              <a:t>Las preguntas comunes se responderán </a:t>
            </a:r>
            <a:br>
              <a:rPr kumimoji="0" lang="es-es" sz="1700" b="0" i="0" u="none" strike="noStrike" kern="1200" cap="none" spc="0" normalizeH="0" noProof="0" dirty="0">
                <a:ln>
                  <a:noFill/>
                </a:ln>
                <a:solidFill>
                  <a:schemeClr val="bg1"/>
                </a:solidFill>
                <a:effectLst/>
                <a:uLnTx/>
                <a:uFillTx/>
                <a:ea typeface="+mn-ea"/>
                <a:cs typeface="Segoe UI Light" panose="020B0502040204020203" pitchFamily="34" charset="0"/>
              </a:rPr>
            </a:br>
            <a:r>
              <a:rPr kumimoji="0" lang="es-es" sz="1700" b="0" i="0" u="none" strike="noStrike" kern="1200" cap="none" spc="0" normalizeH="0" noProof="0" dirty="0">
                <a:ln>
                  <a:noFill/>
                </a:ln>
                <a:solidFill>
                  <a:schemeClr val="bg1"/>
                </a:solidFill>
                <a:effectLst/>
                <a:uLnTx/>
                <a:uFillTx/>
                <a:ea typeface="+mn-ea"/>
                <a:cs typeface="Segoe UI Light" panose="020B0502040204020203" pitchFamily="34" charset="0"/>
              </a:rPr>
              <a:t>en voz alta</a:t>
            </a:r>
          </a:p>
        </p:txBody>
      </p:sp>
      <p:pic>
        <p:nvPicPr>
          <p:cNvPr id="9" name="Graphic 8">
            <a:extLst>
              <a:ext uri="{FF2B5EF4-FFF2-40B4-BE49-F238E27FC236}">
                <a16:creationId xmlns:a16="http://schemas.microsoft.com/office/drawing/2014/main" id="{6C3F7F46-1559-08E6-598A-15137726ABD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1177" y="2644616"/>
            <a:ext cx="576422" cy="576422"/>
          </a:xfrm>
          <a:prstGeom prst="rect">
            <a:avLst/>
          </a:prstGeom>
        </p:spPr>
      </p:pic>
      <p:sp>
        <p:nvSpPr>
          <p:cNvPr id="10" name="Graphic 15">
            <a:extLst>
              <a:ext uri="{FF2B5EF4-FFF2-40B4-BE49-F238E27FC236}">
                <a16:creationId xmlns:a16="http://schemas.microsoft.com/office/drawing/2014/main" id="{835636AA-5253-4436-44BF-0C11631D929B}"/>
              </a:ext>
              <a:ext uri="{C183D7F6-B498-43B3-948B-1728B52AA6E4}">
                <adec:decorative xmlns:adec="http://schemas.microsoft.com/office/drawing/2017/decorative" val="1"/>
              </a:ext>
            </a:extLst>
          </p:cNvPr>
          <p:cNvSpPr>
            <a:spLocks noChangeAspect="1"/>
          </p:cNvSpPr>
          <p:nvPr/>
        </p:nvSpPr>
        <p:spPr>
          <a:xfrm>
            <a:off x="811176" y="3838333"/>
            <a:ext cx="487787" cy="437720"/>
          </a:xfrm>
          <a:custGeom>
            <a:avLst/>
            <a:gdLst>
              <a:gd name="connsiteX0" fmla="*/ 111552 w 295982"/>
              <a:gd name="connsiteY0" fmla="*/ 0 h 265602"/>
              <a:gd name="connsiteX1" fmla="*/ 908 w 295982"/>
              <a:gd name="connsiteY1" fmla="*/ 110643 h 265602"/>
              <a:gd name="connsiteX2" fmla="*/ 11274 w 295982"/>
              <a:gd name="connsiteY2" fmla="*/ 157458 h 265602"/>
              <a:gd name="connsiteX3" fmla="*/ 590 w 295982"/>
              <a:gd name="connsiteY3" fmla="*/ 199374 h 265602"/>
              <a:gd name="connsiteX4" fmla="*/ 22774 w 295982"/>
              <a:gd name="connsiteY4" fmla="*/ 221862 h 265602"/>
              <a:gd name="connsiteX5" fmla="*/ 66009 w 295982"/>
              <a:gd name="connsiteY5" fmla="*/ 211505 h 265602"/>
              <a:gd name="connsiteX6" fmla="*/ 111552 w 295982"/>
              <a:gd name="connsiteY6" fmla="*/ 221286 h 265602"/>
              <a:gd name="connsiteX7" fmla="*/ 222195 w 295982"/>
              <a:gd name="connsiteY7" fmla="*/ 110643 h 265602"/>
              <a:gd name="connsiteX8" fmla="*/ 111552 w 295982"/>
              <a:gd name="connsiteY8" fmla="*/ 0 h 265602"/>
              <a:gd name="connsiteX9" fmla="*/ 23037 w 295982"/>
              <a:gd name="connsiteY9" fmla="*/ 110643 h 265602"/>
              <a:gd name="connsiteX10" fmla="*/ 111552 w 295982"/>
              <a:gd name="connsiteY10" fmla="*/ 22129 h 265602"/>
              <a:gd name="connsiteX11" fmla="*/ 200066 w 295982"/>
              <a:gd name="connsiteY11" fmla="*/ 110643 h 265602"/>
              <a:gd name="connsiteX12" fmla="*/ 111552 w 295982"/>
              <a:gd name="connsiteY12" fmla="*/ 199158 h 265602"/>
              <a:gd name="connsiteX13" fmla="*/ 72163 w 295982"/>
              <a:gd name="connsiteY13" fmla="*/ 189936 h 265602"/>
              <a:gd name="connsiteX14" fmla="*/ 68572 w 295982"/>
              <a:gd name="connsiteY14" fmla="*/ 188148 h 265602"/>
              <a:gd name="connsiteX15" fmla="*/ 64670 w 295982"/>
              <a:gd name="connsiteY15" fmla="*/ 189077 h 265602"/>
              <a:gd name="connsiteX16" fmla="*/ 23544 w 295982"/>
              <a:gd name="connsiteY16" fmla="*/ 198919 h 265602"/>
              <a:gd name="connsiteX17" fmla="*/ 33724 w 295982"/>
              <a:gd name="connsiteY17" fmla="*/ 158968 h 265602"/>
              <a:gd name="connsiteX18" fmla="*/ 34759 w 295982"/>
              <a:gd name="connsiteY18" fmla="*/ 154897 h 265602"/>
              <a:gd name="connsiteX19" fmla="*/ 32834 w 295982"/>
              <a:gd name="connsiteY19" fmla="*/ 151165 h 265602"/>
              <a:gd name="connsiteX20" fmla="*/ 23037 w 295982"/>
              <a:gd name="connsiteY20" fmla="*/ 110643 h 265602"/>
              <a:gd name="connsiteX21" fmla="*/ 185314 w 295982"/>
              <a:gd name="connsiteY21" fmla="*/ 265545 h 265602"/>
              <a:gd name="connsiteX22" fmla="*/ 110081 w 295982"/>
              <a:gd name="connsiteY22" fmla="*/ 236031 h 265602"/>
              <a:gd name="connsiteX23" fmla="*/ 111552 w 295982"/>
              <a:gd name="connsiteY23" fmla="*/ 236040 h 265602"/>
              <a:gd name="connsiteX24" fmla="*/ 142253 w 295982"/>
              <a:gd name="connsiteY24" fmla="*/ 232253 h 265602"/>
              <a:gd name="connsiteX25" fmla="*/ 185314 w 295982"/>
              <a:gd name="connsiteY25" fmla="*/ 243416 h 265602"/>
              <a:gd name="connsiteX26" fmla="*/ 224703 w 295982"/>
              <a:gd name="connsiteY26" fmla="*/ 234193 h 265602"/>
              <a:gd name="connsiteX27" fmla="*/ 228294 w 295982"/>
              <a:gd name="connsiteY27" fmla="*/ 232405 h 265602"/>
              <a:gd name="connsiteX28" fmla="*/ 232196 w 295982"/>
              <a:gd name="connsiteY28" fmla="*/ 233335 h 265602"/>
              <a:gd name="connsiteX29" fmla="*/ 272606 w 295982"/>
              <a:gd name="connsiteY29" fmla="*/ 242326 h 265602"/>
              <a:gd name="connsiteX30" fmla="*/ 263142 w 295982"/>
              <a:gd name="connsiteY30" fmla="*/ 203225 h 265602"/>
              <a:gd name="connsiteX31" fmla="*/ 262106 w 295982"/>
              <a:gd name="connsiteY31" fmla="*/ 199156 h 265602"/>
              <a:gd name="connsiteX32" fmla="*/ 264031 w 295982"/>
              <a:gd name="connsiteY32" fmla="*/ 195424 h 265602"/>
              <a:gd name="connsiteX33" fmla="*/ 273828 w 295982"/>
              <a:gd name="connsiteY33" fmla="*/ 154902 h 265602"/>
              <a:gd name="connsiteX34" fmla="*/ 233304 w 295982"/>
              <a:gd name="connsiteY34" fmla="*/ 80513 h 265602"/>
              <a:gd name="connsiteX35" fmla="*/ 221508 w 295982"/>
              <a:gd name="connsiteY35" fmla="*/ 50313 h 265602"/>
              <a:gd name="connsiteX36" fmla="*/ 295957 w 295982"/>
              <a:gd name="connsiteY36" fmla="*/ 154902 h 265602"/>
              <a:gd name="connsiteX37" fmla="*/ 285586 w 295982"/>
              <a:gd name="connsiteY37" fmla="*/ 201726 h 265602"/>
              <a:gd name="connsiteX38" fmla="*/ 295497 w 295982"/>
              <a:gd name="connsiteY38" fmla="*/ 243080 h 265602"/>
              <a:gd name="connsiteX39" fmla="*/ 273849 w 295982"/>
              <a:gd name="connsiteY39" fmla="*/ 265201 h 265602"/>
              <a:gd name="connsiteX40" fmla="*/ 230868 w 295982"/>
              <a:gd name="connsiteY40" fmla="*/ 255758 h 265602"/>
              <a:gd name="connsiteX41" fmla="*/ 185314 w 295982"/>
              <a:gd name="connsiteY41" fmla="*/ 265545 h 265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295982" h="265602">
                <a:moveTo>
                  <a:pt x="111552" y="0"/>
                </a:moveTo>
                <a:cubicBezTo>
                  <a:pt x="50445" y="0"/>
                  <a:pt x="908" y="49537"/>
                  <a:pt x="908" y="110643"/>
                </a:cubicBezTo>
                <a:cubicBezTo>
                  <a:pt x="908" y="127356"/>
                  <a:pt x="4621" y="143228"/>
                  <a:pt x="11274" y="157458"/>
                </a:cubicBezTo>
                <a:cubicBezTo>
                  <a:pt x="7527" y="172181"/>
                  <a:pt x="3340" y="188598"/>
                  <a:pt x="590" y="199374"/>
                </a:cubicBezTo>
                <a:cubicBezTo>
                  <a:pt x="-2848" y="212848"/>
                  <a:pt x="9285" y="225104"/>
                  <a:pt x="22774" y="221862"/>
                </a:cubicBezTo>
                <a:cubicBezTo>
                  <a:pt x="33841" y="219202"/>
                  <a:pt x="50851" y="215118"/>
                  <a:pt x="66009" y="211505"/>
                </a:cubicBezTo>
                <a:cubicBezTo>
                  <a:pt x="79911" y="217791"/>
                  <a:pt x="95336" y="221286"/>
                  <a:pt x="111552" y="221286"/>
                </a:cubicBezTo>
                <a:cubicBezTo>
                  <a:pt x="172658" y="221286"/>
                  <a:pt x="222195" y="171749"/>
                  <a:pt x="222195" y="110643"/>
                </a:cubicBezTo>
                <a:cubicBezTo>
                  <a:pt x="222195" y="49537"/>
                  <a:pt x="172658" y="0"/>
                  <a:pt x="111552" y="0"/>
                </a:cubicBezTo>
                <a:close/>
                <a:moveTo>
                  <a:pt x="23037" y="110643"/>
                </a:moveTo>
                <a:cubicBezTo>
                  <a:pt x="23037" y="61758"/>
                  <a:pt x="62666" y="22129"/>
                  <a:pt x="111552" y="22129"/>
                </a:cubicBezTo>
                <a:cubicBezTo>
                  <a:pt x="160437" y="22129"/>
                  <a:pt x="200066" y="61758"/>
                  <a:pt x="200066" y="110643"/>
                </a:cubicBezTo>
                <a:cubicBezTo>
                  <a:pt x="200066" y="159528"/>
                  <a:pt x="160437" y="199158"/>
                  <a:pt x="111552" y="199158"/>
                </a:cubicBezTo>
                <a:cubicBezTo>
                  <a:pt x="97378" y="199158"/>
                  <a:pt x="84013" y="195835"/>
                  <a:pt x="72163" y="189936"/>
                </a:cubicBezTo>
                <a:lnTo>
                  <a:pt x="68572" y="188148"/>
                </a:lnTo>
                <a:lnTo>
                  <a:pt x="64670" y="189077"/>
                </a:lnTo>
                <a:cubicBezTo>
                  <a:pt x="51057" y="192317"/>
                  <a:pt x="35330" y="196088"/>
                  <a:pt x="23544" y="198919"/>
                </a:cubicBezTo>
                <a:cubicBezTo>
                  <a:pt x="26476" y="187425"/>
                  <a:pt x="30358" y="172196"/>
                  <a:pt x="33724" y="158968"/>
                </a:cubicBezTo>
                <a:lnTo>
                  <a:pt x="34759" y="154897"/>
                </a:lnTo>
                <a:lnTo>
                  <a:pt x="32834" y="151165"/>
                </a:lnTo>
                <a:cubicBezTo>
                  <a:pt x="26576" y="139036"/>
                  <a:pt x="23037" y="125269"/>
                  <a:pt x="23037" y="110643"/>
                </a:cubicBezTo>
                <a:close/>
                <a:moveTo>
                  <a:pt x="185314" y="265545"/>
                </a:moveTo>
                <a:cubicBezTo>
                  <a:pt x="156261" y="265545"/>
                  <a:pt x="129823" y="254346"/>
                  <a:pt x="110081" y="236031"/>
                </a:cubicBezTo>
                <a:cubicBezTo>
                  <a:pt x="110571" y="236037"/>
                  <a:pt x="111061" y="236040"/>
                  <a:pt x="111552" y="236040"/>
                </a:cubicBezTo>
                <a:cubicBezTo>
                  <a:pt x="122144" y="236040"/>
                  <a:pt x="132429" y="234726"/>
                  <a:pt x="142253" y="232253"/>
                </a:cubicBezTo>
                <a:cubicBezTo>
                  <a:pt x="154999" y="239364"/>
                  <a:pt x="169684" y="243416"/>
                  <a:pt x="185314" y="243416"/>
                </a:cubicBezTo>
                <a:cubicBezTo>
                  <a:pt x="199487" y="243416"/>
                  <a:pt x="212852" y="240093"/>
                  <a:pt x="224703" y="234193"/>
                </a:cubicBezTo>
                <a:lnTo>
                  <a:pt x="228294" y="232405"/>
                </a:lnTo>
                <a:lnTo>
                  <a:pt x="232196" y="233335"/>
                </a:lnTo>
                <a:cubicBezTo>
                  <a:pt x="245791" y="236571"/>
                  <a:pt x="261186" y="239911"/>
                  <a:pt x="272606" y="242326"/>
                </a:cubicBezTo>
                <a:cubicBezTo>
                  <a:pt x="270024" y="231254"/>
                  <a:pt x="266502" y="216434"/>
                  <a:pt x="263142" y="203225"/>
                </a:cubicBezTo>
                <a:lnTo>
                  <a:pt x="262106" y="199156"/>
                </a:lnTo>
                <a:lnTo>
                  <a:pt x="264031" y="195424"/>
                </a:lnTo>
                <a:cubicBezTo>
                  <a:pt x="270289" y="183294"/>
                  <a:pt x="273828" y="169527"/>
                  <a:pt x="273828" y="154902"/>
                </a:cubicBezTo>
                <a:cubicBezTo>
                  <a:pt x="273828" y="123703"/>
                  <a:pt x="257689" y="96277"/>
                  <a:pt x="233304" y="80513"/>
                </a:cubicBezTo>
                <a:cubicBezTo>
                  <a:pt x="230673" y="69843"/>
                  <a:pt x="226675" y="59711"/>
                  <a:pt x="221508" y="50313"/>
                </a:cubicBezTo>
                <a:cubicBezTo>
                  <a:pt x="264840" y="65307"/>
                  <a:pt x="295957" y="106470"/>
                  <a:pt x="295957" y="154902"/>
                </a:cubicBezTo>
                <a:cubicBezTo>
                  <a:pt x="295957" y="171618"/>
                  <a:pt x="292242" y="187494"/>
                  <a:pt x="285586" y="201726"/>
                </a:cubicBezTo>
                <a:cubicBezTo>
                  <a:pt x="289320" y="216596"/>
                  <a:pt x="293100" y="232705"/>
                  <a:pt x="295497" y="243080"/>
                </a:cubicBezTo>
                <a:cubicBezTo>
                  <a:pt x="298512" y="256136"/>
                  <a:pt x="287014" y="267953"/>
                  <a:pt x="273849" y="265201"/>
                </a:cubicBezTo>
                <a:cubicBezTo>
                  <a:pt x="263121" y="262959"/>
                  <a:pt x="246267" y="259362"/>
                  <a:pt x="230868" y="255758"/>
                </a:cubicBezTo>
                <a:cubicBezTo>
                  <a:pt x="216964" y="262047"/>
                  <a:pt x="201534" y="265545"/>
                  <a:pt x="185314" y="265545"/>
                </a:cubicBezTo>
                <a:close/>
              </a:path>
            </a:pathLst>
          </a:custGeom>
          <a:solidFill>
            <a:schemeClr val="bg1"/>
          </a:solidFill>
          <a:ln w="1508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
        <p:nvSpPr>
          <p:cNvPr id="11" name="Text Placeholder 2">
            <a:extLst>
              <a:ext uri="{FF2B5EF4-FFF2-40B4-BE49-F238E27FC236}">
                <a16:creationId xmlns:a16="http://schemas.microsoft.com/office/drawing/2014/main" id="{CBCAA3C6-D822-CC3B-5140-DE3F7E0071FE}"/>
              </a:ext>
            </a:extLst>
          </p:cNvPr>
          <p:cNvSpPr txBox="1">
            <a:spLocks/>
          </p:cNvSpPr>
          <p:nvPr/>
        </p:nvSpPr>
        <p:spPr>
          <a:xfrm>
            <a:off x="6954929" y="898294"/>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es-es" sz="3600" b="0">
                <a:ln w="3175">
                  <a:noFill/>
                </a:ln>
                <a:gradFill flip="none" rotWithShape="1">
                  <a:gsLst>
                    <a:gs pos="14000">
                      <a:srgbClr val="94D8FE"/>
                    </a:gs>
                    <a:gs pos="100000">
                      <a:schemeClr val="bg1"/>
                    </a:gs>
                  </a:gsLst>
                  <a:lin ang="13500000" scaled="1"/>
                  <a:tileRect/>
                </a:gradFill>
                <a:latin typeface="Segoe Sans Display Semibold" pitchFamily="2" charset="0"/>
                <a:cs typeface="Segoe Sans Display Semibold" pitchFamily="2" charset="0"/>
              </a:rPr>
              <a:t>Después de la presentación</a:t>
            </a:r>
          </a:p>
        </p:txBody>
      </p:sp>
      <p:sp>
        <p:nvSpPr>
          <p:cNvPr id="12" name="TextBox 11">
            <a:extLst>
              <a:ext uri="{FF2B5EF4-FFF2-40B4-BE49-F238E27FC236}">
                <a16:creationId xmlns:a16="http://schemas.microsoft.com/office/drawing/2014/main" id="{26684F27-9249-AD6C-E0CA-E961E296E004}"/>
              </a:ext>
            </a:extLst>
          </p:cNvPr>
          <p:cNvSpPr txBox="1"/>
          <p:nvPr/>
        </p:nvSpPr>
        <p:spPr>
          <a:xfrm>
            <a:off x="7579630" y="3838334"/>
            <a:ext cx="3262606" cy="549894"/>
          </a:xfrm>
          <a:prstGeom prst="rect">
            <a:avLst/>
          </a:prstGeom>
          <a:noFill/>
        </p:spPr>
        <p:txBody>
          <a:bodyPr wrap="square" lIns="0" tIns="0" rIns="0" bIns="0" rtlCol="0" anchor="t">
            <a:spAutoFit/>
          </a:bodyPr>
          <a:lstStyle/>
          <a:p>
            <a:pPr lvl="0" defTabSz="914400">
              <a:lnSpc>
                <a:spcPct val="110000"/>
              </a:lnSpc>
              <a:defRPr/>
            </a:pPr>
            <a:r>
              <a:rPr lang="es-es" sz="1700" dirty="0">
                <a:solidFill>
                  <a:schemeClr val="bg1"/>
                </a:solidFill>
                <a:cs typeface="Segoe UI Light" panose="020B0502040204020203" pitchFamily="34" charset="0"/>
              </a:rPr>
              <a:t>Micrófono abierto:</a:t>
            </a:r>
            <a:r>
              <a:rPr lang="es-es" sz="1700" dirty="0">
                <a:solidFill>
                  <a:schemeClr val="bg1"/>
                </a:solidFill>
                <a:cs typeface="Segoe UI Light" panose="020B0502040204020203" pitchFamily="34" charset="0"/>
                <a:sym typeface="Symbol" panose="05050102010706020507" pitchFamily="18" charset="2"/>
              </a:rPr>
              <a:t> de</a:t>
            </a:r>
            <a:r>
              <a:rPr lang="es-es" sz="1700" dirty="0">
                <a:solidFill>
                  <a:schemeClr val="bg1"/>
                </a:solidFill>
                <a:cs typeface="Segoe UI Light" panose="020B0502040204020203" pitchFamily="34" charset="0"/>
              </a:rPr>
              <a:t>sactiva el silencio y pregunta lo que quieras</a:t>
            </a:r>
          </a:p>
        </p:txBody>
      </p:sp>
      <p:pic>
        <p:nvPicPr>
          <p:cNvPr id="13" name="Graphic 12">
            <a:extLst>
              <a:ext uri="{FF2B5EF4-FFF2-40B4-BE49-F238E27FC236}">
                <a16:creationId xmlns:a16="http://schemas.microsoft.com/office/drawing/2014/main" id="{65AB42F6-64BE-3215-F365-58F2561290E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59597" y="3838333"/>
            <a:ext cx="576072" cy="576072"/>
          </a:xfrm>
          <a:prstGeom prst="rect">
            <a:avLst/>
          </a:prstGeom>
        </p:spPr>
      </p:pic>
      <p:pic>
        <p:nvPicPr>
          <p:cNvPr id="14" name="Graphic 13">
            <a:extLst>
              <a:ext uri="{FF2B5EF4-FFF2-40B4-BE49-F238E27FC236}">
                <a16:creationId xmlns:a16="http://schemas.microsoft.com/office/drawing/2014/main" id="{2297191D-BE1F-6D52-1EC6-D0DE1E9A155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854311" y="2644616"/>
            <a:ext cx="581184" cy="581184"/>
          </a:xfrm>
          <a:prstGeom prst="rect">
            <a:avLst/>
          </a:prstGeom>
        </p:spPr>
      </p:pic>
      <p:sp>
        <p:nvSpPr>
          <p:cNvPr id="15" name="TextBox 14">
            <a:extLst>
              <a:ext uri="{FF2B5EF4-FFF2-40B4-BE49-F238E27FC236}">
                <a16:creationId xmlns:a16="http://schemas.microsoft.com/office/drawing/2014/main" id="{4A284CF6-D14F-DF56-1331-5EA56741FEEB}"/>
              </a:ext>
            </a:extLst>
          </p:cNvPr>
          <p:cNvSpPr txBox="1"/>
          <p:nvPr/>
        </p:nvSpPr>
        <p:spPr>
          <a:xfrm>
            <a:off x="7579628" y="2649378"/>
            <a:ext cx="4114800" cy="549894"/>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s-es" sz="1700" b="0" i="0" u="none" strike="noStrike" kern="1200" cap="none" spc="0" normalizeH="0" noProof="0" dirty="0">
                <a:ln>
                  <a:noFill/>
                </a:ln>
                <a:solidFill>
                  <a:schemeClr val="bg1"/>
                </a:solidFill>
                <a:effectLst/>
                <a:uLnTx/>
                <a:uFillTx/>
                <a:ea typeface="+mn-ea"/>
                <a:cs typeface="Segoe UI Light" panose="020B0502040204020203" pitchFamily="34" charset="0"/>
              </a:rPr>
              <a:t>Levanta la mano y te daremos</a:t>
            </a:r>
            <a:br>
              <a:rPr sz="1700" dirty="0"/>
            </a:br>
            <a:r>
              <a:rPr kumimoji="0" lang="es-es" sz="1700" b="0" i="0" u="none" strike="noStrike" kern="1200" cap="none" spc="0" normalizeH="0" noProof="0" dirty="0">
                <a:ln>
                  <a:noFill/>
                </a:ln>
                <a:solidFill>
                  <a:schemeClr val="bg1"/>
                </a:solidFill>
                <a:effectLst/>
                <a:uLnTx/>
                <a:uFillTx/>
                <a:ea typeface="+mn-ea"/>
                <a:cs typeface="Segoe UI Light" panose="020B0502040204020203" pitchFamily="34" charset="0"/>
              </a:rPr>
              <a:t>la palabra</a:t>
            </a:r>
          </a:p>
        </p:txBody>
      </p:sp>
    </p:spTree>
    <p:extLst>
      <p:ext uri="{BB962C8B-B14F-4D97-AF65-F5344CB8AC3E}">
        <p14:creationId xmlns:p14="http://schemas.microsoft.com/office/powerpoint/2010/main" val="3056325816"/>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97C74-2A32-4952-A40A-C136182F5E71}"/>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121855B-182A-B457-850B-9E1A4D418D13}"/>
              </a:ext>
              <a:ext uri="{C183D7F6-B498-43B3-948B-1728B52AA6E4}">
                <adec:decorative xmlns:adec="http://schemas.microsoft.com/office/drawing/2017/decorative" val="1"/>
              </a:ext>
            </a:extLst>
          </p:cNvPr>
          <p:cNvSpPr>
            <a:spLocks/>
          </p:cNvSpPr>
          <p:nvPr/>
        </p:nvSpPr>
        <p:spPr bwMode="auto">
          <a:xfrm>
            <a:off x="74023" y="1652739"/>
            <a:ext cx="6670537" cy="4762144"/>
          </a:xfrm>
          <a:prstGeom prst="roundRect">
            <a:avLst>
              <a:gd name="adj" fmla="val 4185"/>
            </a:avLst>
          </a:prstGeom>
          <a:solidFill>
            <a:schemeClr val="bg1"/>
          </a:solidFill>
          <a:ln w="12700">
            <a:no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00000"/>
              </a:solidFill>
              <a:effectLst/>
              <a:uLnTx/>
              <a:uFillTx/>
              <a:latin typeface="Segoe UI"/>
              <a:ea typeface="Segoe UI" pitchFamily="34" charset="0"/>
              <a:cs typeface="Segoe UI" pitchFamily="34" charset="0"/>
            </a:endParaRPr>
          </a:p>
        </p:txBody>
      </p:sp>
      <p:sp>
        <p:nvSpPr>
          <p:cNvPr id="7" name="Text 1">
            <a:extLst>
              <a:ext uri="{FF2B5EF4-FFF2-40B4-BE49-F238E27FC236}">
                <a16:creationId xmlns:a16="http://schemas.microsoft.com/office/drawing/2014/main" id="{EBA78939-7052-A480-4AB2-61696889B23A}"/>
              </a:ext>
            </a:extLst>
          </p:cNvPr>
          <p:cNvSpPr>
            <a:spLocks/>
          </p:cNvSpPr>
          <p:nvPr/>
        </p:nvSpPr>
        <p:spPr>
          <a:xfrm>
            <a:off x="983997" y="4324498"/>
            <a:ext cx="3943350" cy="369332"/>
          </a:xfrm>
          <a:prstGeom prst="rect">
            <a:avLst/>
          </a:prstGeom>
          <a:noFill/>
          <a:ln/>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marR="0" lvl="0" indent="0" algn="l" defTabSz="609539" rtl="0" eaLnBrk="1" fontAlgn="auto" latinLnBrk="0" hangingPunct="1">
              <a:lnSpc>
                <a:spcPct val="100000"/>
              </a:lnSpc>
              <a:spcBef>
                <a:spcPts val="0"/>
              </a:spcBef>
              <a:spcAft>
                <a:spcPts val="400"/>
              </a:spcAft>
              <a:buClrTx/>
              <a:buSzTx/>
              <a:buFontTx/>
              <a:buNone/>
              <a:tabLst/>
              <a:defRPr/>
            </a:pPr>
            <a:r>
              <a:rPr kumimoji="0" lang="es-es" sz="2400" b="0" i="0" u="none" strike="noStrike" kern="1200" cap="none" spc="0" normalizeH="0" baseline="0" noProof="0">
                <a:ln>
                  <a:noFill/>
                </a:ln>
                <a:solidFill>
                  <a:srgbClr val="000000"/>
                </a:solidFill>
                <a:effectLst/>
                <a:uLnTx/>
                <a:uFillTx/>
                <a:latin typeface="Segoe UI Semibold"/>
                <a:ea typeface="+mn-ea"/>
                <a:cs typeface="Segoe UI Semibold"/>
              </a:rPr>
              <a:t>Moderadores</a:t>
            </a:r>
            <a:r>
              <a:rPr lang="es-es" i="1">
                <a:solidFill>
                  <a:schemeClr val="accent4"/>
                </a:solidFill>
                <a:latin typeface="Segoe UI"/>
                <a:cs typeface="Segoe UI Semibold"/>
              </a:rPr>
              <a:t> </a:t>
            </a:r>
          </a:p>
        </p:txBody>
      </p:sp>
      <p:sp>
        <p:nvSpPr>
          <p:cNvPr id="9" name="TextBox 127">
            <a:extLst>
              <a:ext uri="{FF2B5EF4-FFF2-40B4-BE49-F238E27FC236}">
                <a16:creationId xmlns:a16="http://schemas.microsoft.com/office/drawing/2014/main" id="{33D582D1-DD35-3BCA-1404-9EFBB81ADF43}"/>
              </a:ext>
            </a:extLst>
          </p:cNvPr>
          <p:cNvSpPr txBox="1">
            <a:spLocks/>
          </p:cNvSpPr>
          <p:nvPr/>
        </p:nvSpPr>
        <p:spPr>
          <a:xfrm>
            <a:off x="943916" y="2451442"/>
            <a:ext cx="3801109" cy="697627"/>
          </a:xfrm>
          <a:prstGeom prst="rect">
            <a:avLst/>
          </a:prstGeom>
          <a:noFill/>
        </p:spPr>
        <p:txBody>
          <a:bodyPr wrap="square" lIns="0" tIns="0"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9539" rtl="0" eaLnBrk="1" fontAlgn="auto" latinLnBrk="0" hangingPunct="1">
              <a:lnSpc>
                <a:spcPct val="100000"/>
              </a:lnSpc>
              <a:spcBef>
                <a:spcPts val="0"/>
              </a:spcBef>
              <a:spcAft>
                <a:spcPts val="400"/>
              </a:spcAft>
              <a:buClrTx/>
              <a:buSzTx/>
              <a:buFontTx/>
              <a:buNone/>
              <a:tabLst/>
              <a:defRPr/>
            </a:pPr>
            <a:r>
              <a:rPr kumimoji="0" lang="es-es" sz="2400" b="0" i="0" u="none" strike="noStrike" kern="1200" cap="none" spc="0" normalizeH="0" baseline="0" noProof="0">
                <a:ln>
                  <a:noFill/>
                </a:ln>
                <a:solidFill>
                  <a:srgbClr val="000000"/>
                </a:solidFill>
                <a:effectLst/>
                <a:uLnTx/>
                <a:uFillTx/>
                <a:latin typeface="Segoe UI Semibold"/>
                <a:ea typeface="+mn-ea"/>
                <a:cs typeface="Segoe UI Semibold"/>
              </a:rPr>
              <a:t>Presentadores</a:t>
            </a:r>
          </a:p>
          <a:p>
            <a:pPr marL="342900" lvl="0" indent="-228600" defTabSz="609539">
              <a:spcAft>
                <a:spcPts val="600"/>
              </a:spcAft>
              <a:buFont typeface="Arial" panose="020B0604020202020204" pitchFamily="34" charset="0"/>
              <a:buChar char="•"/>
              <a:defRPr/>
            </a:pPr>
            <a:endParaRPr lang="en-CA">
              <a:solidFill>
                <a:srgbClr val="000000"/>
              </a:solidFill>
              <a:latin typeface="Segoe UI"/>
              <a:cs typeface="Segoe UI Semibold"/>
            </a:endParaRPr>
          </a:p>
        </p:txBody>
      </p:sp>
      <p:grpSp>
        <p:nvGrpSpPr>
          <p:cNvPr id="10" name="Group 9">
            <a:extLst>
              <a:ext uri="{FF2B5EF4-FFF2-40B4-BE49-F238E27FC236}">
                <a16:creationId xmlns:a16="http://schemas.microsoft.com/office/drawing/2014/main" id="{C93A22D1-DF2E-AA83-80ED-2B5D409506CC}"/>
              </a:ext>
            </a:extLst>
          </p:cNvPr>
          <p:cNvGrpSpPr/>
          <p:nvPr/>
        </p:nvGrpSpPr>
        <p:grpSpPr>
          <a:xfrm>
            <a:off x="222258" y="2331371"/>
            <a:ext cx="609474" cy="566322"/>
            <a:chOff x="7949582" y="2666288"/>
            <a:chExt cx="609474" cy="609474"/>
          </a:xfrm>
        </p:grpSpPr>
        <p:sp>
          <p:nvSpPr>
            <p:cNvPr id="14" name="Freeform: Shape 13">
              <a:extLst>
                <a:ext uri="{FF2B5EF4-FFF2-40B4-BE49-F238E27FC236}">
                  <a16:creationId xmlns:a16="http://schemas.microsoft.com/office/drawing/2014/main" id="{35954151-2233-ED9A-9D1F-E2347AC7EBE2}"/>
                </a:ext>
                <a:ext uri="{C183D7F6-B498-43B3-948B-1728B52AA6E4}">
                  <adec:decorative xmlns:adec="http://schemas.microsoft.com/office/drawing/2017/decorative" val="1"/>
                </a:ext>
              </a:extLst>
            </p:cNvPr>
            <p:cNvSpPr>
              <a:spLocks/>
            </p:cNvSpPr>
            <p:nvPr/>
          </p:nvSpPr>
          <p:spPr bwMode="auto">
            <a:xfrm>
              <a:off x="7949582" y="2666288"/>
              <a:ext cx="609474" cy="609474"/>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15" name="Graphic 77" descr="Icono de persona frente a una pantalla&#10;">
              <a:extLst>
                <a:ext uri="{FF2B5EF4-FFF2-40B4-BE49-F238E27FC236}">
                  <a16:creationId xmlns:a16="http://schemas.microsoft.com/office/drawing/2014/main" id="{607D14B4-7EF9-2145-A708-21A6E1BB96A4}"/>
                </a:ext>
              </a:extLst>
            </p:cNvPr>
            <p:cNvSpPr>
              <a:spLocks/>
            </p:cNvSpPr>
            <p:nvPr/>
          </p:nvSpPr>
          <p:spPr>
            <a:xfrm>
              <a:off x="8084475" y="2801181"/>
              <a:ext cx="339688" cy="339688"/>
            </a:xfrm>
            <a:custGeom>
              <a:avLst/>
              <a:gdLst>
                <a:gd name="connsiteX0" fmla="*/ 92869 w 200025"/>
                <a:gd name="connsiteY0" fmla="*/ 0 h 195262"/>
                <a:gd name="connsiteX1" fmla="*/ 100013 w 200025"/>
                <a:gd name="connsiteY1" fmla="*/ 7144 h 195262"/>
                <a:gd name="connsiteX2" fmla="*/ 100013 w 200025"/>
                <a:gd name="connsiteY2" fmla="*/ 9525 h 195262"/>
                <a:gd name="connsiteX3" fmla="*/ 159544 w 200025"/>
                <a:gd name="connsiteY3" fmla="*/ 9525 h 195262"/>
                <a:gd name="connsiteX4" fmla="*/ 190500 w 200025"/>
                <a:gd name="connsiteY4" fmla="*/ 40481 h 195262"/>
                <a:gd name="connsiteX5" fmla="*/ 190500 w 200025"/>
                <a:gd name="connsiteY5" fmla="*/ 104775 h 195262"/>
                <a:gd name="connsiteX6" fmla="*/ 188043 w 200025"/>
                <a:gd name="connsiteY6" fmla="*/ 104775 h 195262"/>
                <a:gd name="connsiteX7" fmla="*/ 154786 w 200025"/>
                <a:gd name="connsiteY7" fmla="*/ 66753 h 195262"/>
                <a:gd name="connsiteX8" fmla="*/ 116764 w 200025"/>
                <a:gd name="connsiteY8" fmla="*/ 100010 h 195262"/>
                <a:gd name="connsiteX9" fmla="*/ 128121 w 200025"/>
                <a:gd name="connsiteY9" fmla="*/ 128588 h 195262"/>
                <a:gd name="connsiteX10" fmla="*/ 119063 w 200025"/>
                <a:gd name="connsiteY10" fmla="*/ 128588 h 195262"/>
                <a:gd name="connsiteX11" fmla="*/ 95250 w 200025"/>
                <a:gd name="connsiteY11" fmla="*/ 152400 h 195262"/>
                <a:gd name="connsiteX12" fmla="*/ 95250 w 200025"/>
                <a:gd name="connsiteY12" fmla="*/ 157163 h 195262"/>
                <a:gd name="connsiteX13" fmla="*/ 95536 w 200025"/>
                <a:gd name="connsiteY13" fmla="*/ 161925 h 195262"/>
                <a:gd name="connsiteX14" fmla="*/ 72390 w 200025"/>
                <a:gd name="connsiteY14" fmla="*/ 161925 h 195262"/>
                <a:gd name="connsiteX15" fmla="*/ 50721 w 200025"/>
                <a:gd name="connsiteY15" fmla="*/ 187928 h 195262"/>
                <a:gd name="connsiteX16" fmla="*/ 40657 w 200025"/>
                <a:gd name="connsiteY16" fmla="*/ 188847 h 195262"/>
                <a:gd name="connsiteX17" fmla="*/ 39738 w 200025"/>
                <a:gd name="connsiteY17" fmla="*/ 178784 h 195262"/>
                <a:gd name="connsiteX18" fmla="*/ 53797 w 200025"/>
                <a:gd name="connsiteY18" fmla="*/ 161925 h 195262"/>
                <a:gd name="connsiteX19" fmla="*/ 30956 w 200025"/>
                <a:gd name="connsiteY19" fmla="*/ 161925 h 195262"/>
                <a:gd name="connsiteX20" fmla="*/ 0 w 200025"/>
                <a:gd name="connsiteY20" fmla="*/ 130969 h 195262"/>
                <a:gd name="connsiteX21" fmla="*/ 0 w 200025"/>
                <a:gd name="connsiteY21" fmla="*/ 40481 h 195262"/>
                <a:gd name="connsiteX22" fmla="*/ 30956 w 200025"/>
                <a:gd name="connsiteY22" fmla="*/ 9525 h 195262"/>
                <a:gd name="connsiteX23" fmla="*/ 85725 w 200025"/>
                <a:gd name="connsiteY23" fmla="*/ 9525 h 195262"/>
                <a:gd name="connsiteX24" fmla="*/ 85725 w 200025"/>
                <a:gd name="connsiteY24" fmla="*/ 7144 h 195262"/>
                <a:gd name="connsiteX25" fmla="*/ 92869 w 200025"/>
                <a:gd name="connsiteY25" fmla="*/ 0 h 195262"/>
                <a:gd name="connsiteX26" fmla="*/ 38100 w 200025"/>
                <a:gd name="connsiteY26" fmla="*/ 54769 h 195262"/>
                <a:gd name="connsiteX27" fmla="*/ 45244 w 200025"/>
                <a:gd name="connsiteY27" fmla="*/ 61913 h 195262"/>
                <a:gd name="connsiteX28" fmla="*/ 83344 w 200025"/>
                <a:gd name="connsiteY28" fmla="*/ 61913 h 195262"/>
                <a:gd name="connsiteX29" fmla="*/ 90488 w 200025"/>
                <a:gd name="connsiteY29" fmla="*/ 54769 h 195262"/>
                <a:gd name="connsiteX30" fmla="*/ 83344 w 200025"/>
                <a:gd name="connsiteY30" fmla="*/ 47625 h 195262"/>
                <a:gd name="connsiteX31" fmla="*/ 45244 w 200025"/>
                <a:gd name="connsiteY31" fmla="*/ 47625 h 195262"/>
                <a:gd name="connsiteX32" fmla="*/ 38100 w 200025"/>
                <a:gd name="connsiteY32" fmla="*/ 54769 h 195262"/>
                <a:gd name="connsiteX33" fmla="*/ 45244 w 200025"/>
                <a:gd name="connsiteY33" fmla="*/ 76200 h 195262"/>
                <a:gd name="connsiteX34" fmla="*/ 38100 w 200025"/>
                <a:gd name="connsiteY34" fmla="*/ 83344 h 195262"/>
                <a:gd name="connsiteX35" fmla="*/ 45244 w 200025"/>
                <a:gd name="connsiteY35" fmla="*/ 90488 h 195262"/>
                <a:gd name="connsiteX36" fmla="*/ 107156 w 200025"/>
                <a:gd name="connsiteY36" fmla="*/ 90488 h 195262"/>
                <a:gd name="connsiteX37" fmla="*/ 114300 w 200025"/>
                <a:gd name="connsiteY37" fmla="*/ 83344 h 195262"/>
                <a:gd name="connsiteX38" fmla="*/ 107156 w 200025"/>
                <a:gd name="connsiteY38" fmla="*/ 76200 h 195262"/>
                <a:gd name="connsiteX39" fmla="*/ 45244 w 200025"/>
                <a:gd name="connsiteY39" fmla="*/ 76200 h 195262"/>
                <a:gd name="connsiteX40" fmla="*/ 38100 w 200025"/>
                <a:gd name="connsiteY40" fmla="*/ 111919 h 195262"/>
                <a:gd name="connsiteX41" fmla="*/ 45244 w 200025"/>
                <a:gd name="connsiteY41" fmla="*/ 119063 h 195262"/>
                <a:gd name="connsiteX42" fmla="*/ 97631 w 200025"/>
                <a:gd name="connsiteY42" fmla="*/ 119063 h 195262"/>
                <a:gd name="connsiteX43" fmla="*/ 104775 w 200025"/>
                <a:gd name="connsiteY43" fmla="*/ 111919 h 195262"/>
                <a:gd name="connsiteX44" fmla="*/ 97631 w 200025"/>
                <a:gd name="connsiteY44" fmla="*/ 104775 h 195262"/>
                <a:gd name="connsiteX45" fmla="*/ 45244 w 200025"/>
                <a:gd name="connsiteY45" fmla="*/ 104775 h 195262"/>
                <a:gd name="connsiteX46" fmla="*/ 38100 w 200025"/>
                <a:gd name="connsiteY46" fmla="*/ 111919 h 195262"/>
                <a:gd name="connsiteX47" fmla="*/ 171450 w 200025"/>
                <a:gd name="connsiteY47" fmla="*/ 120367 h 195262"/>
                <a:gd name="connsiteX48" fmla="*/ 134422 w 200025"/>
                <a:gd name="connsiteY48" fmla="*/ 121439 h 195262"/>
                <a:gd name="connsiteX49" fmla="*/ 133350 w 200025"/>
                <a:gd name="connsiteY49" fmla="*/ 84411 h 195262"/>
                <a:gd name="connsiteX50" fmla="*/ 170378 w 200025"/>
                <a:gd name="connsiteY50" fmla="*/ 83339 h 195262"/>
                <a:gd name="connsiteX51" fmla="*/ 171450 w 200025"/>
                <a:gd name="connsiteY51" fmla="*/ 120367 h 195262"/>
                <a:gd name="connsiteX52" fmla="*/ 189548 w 200025"/>
                <a:gd name="connsiteY52" fmla="*/ 138627 h 195262"/>
                <a:gd name="connsiteX53" fmla="*/ 185738 w 200025"/>
                <a:gd name="connsiteY53" fmla="*/ 138113 h 195262"/>
                <a:gd name="connsiteX54" fmla="*/ 119063 w 200025"/>
                <a:gd name="connsiteY54" fmla="*/ 138113 h 195262"/>
                <a:gd name="connsiteX55" fmla="*/ 104775 w 200025"/>
                <a:gd name="connsiteY55" fmla="*/ 152400 h 195262"/>
                <a:gd name="connsiteX56" fmla="*/ 104775 w 200025"/>
                <a:gd name="connsiteY56" fmla="*/ 157163 h 195262"/>
                <a:gd name="connsiteX57" fmla="*/ 105156 w 200025"/>
                <a:gd name="connsiteY57" fmla="*/ 161925 h 195262"/>
                <a:gd name="connsiteX58" fmla="*/ 152400 w 200025"/>
                <a:gd name="connsiteY58" fmla="*/ 195263 h 195262"/>
                <a:gd name="connsiteX59" fmla="*/ 200025 w 200025"/>
                <a:gd name="connsiteY59" fmla="*/ 157163 h 195262"/>
                <a:gd name="connsiteX60" fmla="*/ 200025 w 200025"/>
                <a:gd name="connsiteY60" fmla="*/ 152400 h 195262"/>
                <a:gd name="connsiteX61" fmla="*/ 189548 w 200025"/>
                <a:gd name="connsiteY61" fmla="*/ 138627 h 19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00025" h="195262">
                  <a:moveTo>
                    <a:pt x="92869" y="0"/>
                  </a:moveTo>
                  <a:cubicBezTo>
                    <a:pt x="96814" y="0"/>
                    <a:pt x="100013" y="3198"/>
                    <a:pt x="100013" y="7144"/>
                  </a:cubicBezTo>
                  <a:lnTo>
                    <a:pt x="100013" y="9525"/>
                  </a:lnTo>
                  <a:lnTo>
                    <a:pt x="159544" y="9525"/>
                  </a:lnTo>
                  <a:cubicBezTo>
                    <a:pt x="176640" y="9525"/>
                    <a:pt x="190500" y="23385"/>
                    <a:pt x="190500" y="40481"/>
                  </a:cubicBezTo>
                  <a:lnTo>
                    <a:pt x="190500" y="104775"/>
                  </a:lnTo>
                  <a:lnTo>
                    <a:pt x="188043" y="104775"/>
                  </a:lnTo>
                  <a:cubicBezTo>
                    <a:pt x="189359" y="85092"/>
                    <a:pt x="174469" y="68069"/>
                    <a:pt x="154786" y="66753"/>
                  </a:cubicBezTo>
                  <a:cubicBezTo>
                    <a:pt x="135103" y="65437"/>
                    <a:pt x="118080" y="80327"/>
                    <a:pt x="116764" y="100010"/>
                  </a:cubicBezTo>
                  <a:cubicBezTo>
                    <a:pt x="116045" y="110761"/>
                    <a:pt x="120219" y="121262"/>
                    <a:pt x="128121" y="128588"/>
                  </a:cubicBezTo>
                  <a:lnTo>
                    <a:pt x="119063" y="128588"/>
                  </a:lnTo>
                  <a:cubicBezTo>
                    <a:pt x="105911" y="128588"/>
                    <a:pt x="95250" y="139249"/>
                    <a:pt x="95250" y="152400"/>
                  </a:cubicBezTo>
                  <a:lnTo>
                    <a:pt x="95250" y="157163"/>
                  </a:lnTo>
                  <a:cubicBezTo>
                    <a:pt x="95250" y="158763"/>
                    <a:pt x="95345" y="160353"/>
                    <a:pt x="95536" y="161925"/>
                  </a:cubicBezTo>
                  <a:lnTo>
                    <a:pt x="72390" y="161925"/>
                  </a:lnTo>
                  <a:lnTo>
                    <a:pt x="50721" y="187928"/>
                  </a:lnTo>
                  <a:cubicBezTo>
                    <a:pt x="48196" y="190961"/>
                    <a:pt x="43690" y="191373"/>
                    <a:pt x="40657" y="188847"/>
                  </a:cubicBezTo>
                  <a:cubicBezTo>
                    <a:pt x="37625" y="186322"/>
                    <a:pt x="37213" y="181817"/>
                    <a:pt x="39738" y="178784"/>
                  </a:cubicBezTo>
                  <a:lnTo>
                    <a:pt x="53797" y="161925"/>
                  </a:lnTo>
                  <a:lnTo>
                    <a:pt x="30956" y="161925"/>
                  </a:lnTo>
                  <a:cubicBezTo>
                    <a:pt x="13860" y="161925"/>
                    <a:pt x="0" y="148065"/>
                    <a:pt x="0" y="130969"/>
                  </a:cubicBezTo>
                  <a:lnTo>
                    <a:pt x="0" y="40481"/>
                  </a:lnTo>
                  <a:cubicBezTo>
                    <a:pt x="0" y="23385"/>
                    <a:pt x="13860" y="9525"/>
                    <a:pt x="30956" y="9525"/>
                  </a:cubicBezTo>
                  <a:lnTo>
                    <a:pt x="85725" y="9525"/>
                  </a:lnTo>
                  <a:lnTo>
                    <a:pt x="85725" y="7144"/>
                  </a:lnTo>
                  <a:cubicBezTo>
                    <a:pt x="85725" y="3198"/>
                    <a:pt x="88924" y="0"/>
                    <a:pt x="92869" y="0"/>
                  </a:cubicBezTo>
                  <a:close/>
                  <a:moveTo>
                    <a:pt x="38100" y="54769"/>
                  </a:moveTo>
                  <a:cubicBezTo>
                    <a:pt x="38100" y="58712"/>
                    <a:pt x="41300" y="61913"/>
                    <a:pt x="45244" y="61913"/>
                  </a:cubicBezTo>
                  <a:lnTo>
                    <a:pt x="83344" y="61913"/>
                  </a:lnTo>
                  <a:cubicBezTo>
                    <a:pt x="87289" y="61913"/>
                    <a:pt x="90488" y="58714"/>
                    <a:pt x="90488" y="54769"/>
                  </a:cubicBezTo>
                  <a:cubicBezTo>
                    <a:pt x="90488" y="50823"/>
                    <a:pt x="87289" y="47625"/>
                    <a:pt x="83344" y="47625"/>
                  </a:cubicBezTo>
                  <a:lnTo>
                    <a:pt x="45244" y="47625"/>
                  </a:lnTo>
                  <a:cubicBezTo>
                    <a:pt x="41298" y="47625"/>
                    <a:pt x="38100" y="50823"/>
                    <a:pt x="38100" y="54769"/>
                  </a:cubicBezTo>
                  <a:close/>
                  <a:moveTo>
                    <a:pt x="45244" y="76200"/>
                  </a:moveTo>
                  <a:cubicBezTo>
                    <a:pt x="41298" y="76200"/>
                    <a:pt x="38100" y="79399"/>
                    <a:pt x="38100" y="83344"/>
                  </a:cubicBezTo>
                  <a:cubicBezTo>
                    <a:pt x="38100" y="87289"/>
                    <a:pt x="41298" y="90488"/>
                    <a:pt x="45244" y="90488"/>
                  </a:cubicBezTo>
                  <a:lnTo>
                    <a:pt x="107156" y="90488"/>
                  </a:lnTo>
                  <a:cubicBezTo>
                    <a:pt x="111102" y="90488"/>
                    <a:pt x="114300" y="87289"/>
                    <a:pt x="114300" y="83344"/>
                  </a:cubicBezTo>
                  <a:cubicBezTo>
                    <a:pt x="114300" y="79399"/>
                    <a:pt x="111102" y="76200"/>
                    <a:pt x="107156" y="76200"/>
                  </a:cubicBezTo>
                  <a:lnTo>
                    <a:pt x="45244" y="76200"/>
                  </a:lnTo>
                  <a:close/>
                  <a:moveTo>
                    <a:pt x="38100" y="111919"/>
                  </a:moveTo>
                  <a:cubicBezTo>
                    <a:pt x="38100" y="115862"/>
                    <a:pt x="41300" y="119063"/>
                    <a:pt x="45244" y="119063"/>
                  </a:cubicBezTo>
                  <a:lnTo>
                    <a:pt x="97631" y="119063"/>
                  </a:lnTo>
                  <a:cubicBezTo>
                    <a:pt x="101577" y="119063"/>
                    <a:pt x="104775" y="115864"/>
                    <a:pt x="104775" y="111919"/>
                  </a:cubicBezTo>
                  <a:cubicBezTo>
                    <a:pt x="104775" y="107974"/>
                    <a:pt x="101577" y="104775"/>
                    <a:pt x="97631" y="104775"/>
                  </a:cubicBezTo>
                  <a:lnTo>
                    <a:pt x="45244" y="104775"/>
                  </a:lnTo>
                  <a:cubicBezTo>
                    <a:pt x="41298" y="104775"/>
                    <a:pt x="38100" y="107974"/>
                    <a:pt x="38100" y="111919"/>
                  </a:cubicBezTo>
                  <a:close/>
                  <a:moveTo>
                    <a:pt x="171450" y="120367"/>
                  </a:moveTo>
                  <a:cubicBezTo>
                    <a:pt x="161521" y="130889"/>
                    <a:pt x="144943" y="131368"/>
                    <a:pt x="134422" y="121439"/>
                  </a:cubicBezTo>
                  <a:cubicBezTo>
                    <a:pt x="123900" y="111510"/>
                    <a:pt x="123421" y="94932"/>
                    <a:pt x="133350" y="84411"/>
                  </a:cubicBezTo>
                  <a:cubicBezTo>
                    <a:pt x="143279" y="73890"/>
                    <a:pt x="159857" y="73410"/>
                    <a:pt x="170378" y="83339"/>
                  </a:cubicBezTo>
                  <a:cubicBezTo>
                    <a:pt x="180900" y="93268"/>
                    <a:pt x="181379" y="109846"/>
                    <a:pt x="171450" y="120367"/>
                  </a:cubicBezTo>
                  <a:close/>
                  <a:moveTo>
                    <a:pt x="189548" y="138627"/>
                  </a:moveTo>
                  <a:cubicBezTo>
                    <a:pt x="188306" y="138285"/>
                    <a:pt x="187025" y="138112"/>
                    <a:pt x="185738" y="138113"/>
                  </a:cubicBezTo>
                  <a:lnTo>
                    <a:pt x="119063" y="138113"/>
                  </a:lnTo>
                  <a:cubicBezTo>
                    <a:pt x="111172" y="138113"/>
                    <a:pt x="104775" y="144510"/>
                    <a:pt x="104775" y="152400"/>
                  </a:cubicBezTo>
                  <a:lnTo>
                    <a:pt x="104775" y="157163"/>
                  </a:lnTo>
                  <a:cubicBezTo>
                    <a:pt x="104775" y="158753"/>
                    <a:pt x="104899" y="160344"/>
                    <a:pt x="105156" y="161925"/>
                  </a:cubicBezTo>
                  <a:cubicBezTo>
                    <a:pt x="107861" y="179070"/>
                    <a:pt x="125016" y="195263"/>
                    <a:pt x="152400" y="195263"/>
                  </a:cubicBezTo>
                  <a:cubicBezTo>
                    <a:pt x="182309" y="195263"/>
                    <a:pt x="200025" y="175936"/>
                    <a:pt x="200025" y="157163"/>
                  </a:cubicBezTo>
                  <a:lnTo>
                    <a:pt x="200025" y="152400"/>
                  </a:lnTo>
                  <a:cubicBezTo>
                    <a:pt x="200026" y="145975"/>
                    <a:pt x="195740" y="140340"/>
                    <a:pt x="189548" y="138627"/>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horz" wrap="square" lIns="144000" tIns="0" rIns="14400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grpSp>
        <p:nvGrpSpPr>
          <p:cNvPr id="11" name="Group 10">
            <a:extLst>
              <a:ext uri="{FF2B5EF4-FFF2-40B4-BE49-F238E27FC236}">
                <a16:creationId xmlns:a16="http://schemas.microsoft.com/office/drawing/2014/main" id="{9F61DD7A-13F3-8CCD-264D-3A07A46B2C6A}"/>
              </a:ext>
            </a:extLst>
          </p:cNvPr>
          <p:cNvGrpSpPr/>
          <p:nvPr/>
        </p:nvGrpSpPr>
        <p:grpSpPr>
          <a:xfrm>
            <a:off x="224273" y="4280238"/>
            <a:ext cx="609474" cy="566322"/>
            <a:chOff x="7949582" y="3418579"/>
            <a:chExt cx="609474" cy="609474"/>
          </a:xfrm>
        </p:grpSpPr>
        <p:sp>
          <p:nvSpPr>
            <p:cNvPr id="12" name="Freeform: Shape 11">
              <a:extLst>
                <a:ext uri="{FF2B5EF4-FFF2-40B4-BE49-F238E27FC236}">
                  <a16:creationId xmlns:a16="http://schemas.microsoft.com/office/drawing/2014/main" id="{BFE57C48-F97E-16EB-ACE4-4176EC8F7326}"/>
                </a:ext>
                <a:ext uri="{C183D7F6-B498-43B3-948B-1728B52AA6E4}">
                  <adec:decorative xmlns:adec="http://schemas.microsoft.com/office/drawing/2017/decorative" val="1"/>
                </a:ext>
              </a:extLst>
            </p:cNvPr>
            <p:cNvSpPr>
              <a:spLocks/>
            </p:cNvSpPr>
            <p:nvPr/>
          </p:nvSpPr>
          <p:spPr bwMode="auto">
            <a:xfrm>
              <a:off x="7949582" y="3418579"/>
              <a:ext cx="609474" cy="609474"/>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13" name="Graphic 70" descr="Icono de una persona de pie detrás de un atril">
              <a:extLst>
                <a:ext uri="{FF2B5EF4-FFF2-40B4-BE49-F238E27FC236}">
                  <a16:creationId xmlns:a16="http://schemas.microsoft.com/office/drawing/2014/main" id="{77C79843-FD1F-5493-14E1-3E99A32E892C}"/>
                </a:ext>
              </a:extLst>
            </p:cNvPr>
            <p:cNvSpPr>
              <a:spLocks/>
            </p:cNvSpPr>
            <p:nvPr/>
          </p:nvSpPr>
          <p:spPr>
            <a:xfrm>
              <a:off x="8095199" y="3546464"/>
              <a:ext cx="318240" cy="353704"/>
            </a:xfrm>
            <a:custGeom>
              <a:avLst/>
              <a:gdLst>
                <a:gd name="connsiteX0" fmla="*/ 164274 w 171441"/>
                <a:gd name="connsiteY0" fmla="*/ 104746 h 190547"/>
                <a:gd name="connsiteX1" fmla="*/ 168750 w 171441"/>
                <a:gd name="connsiteY1" fmla="*/ 117472 h 190547"/>
                <a:gd name="connsiteX2" fmla="*/ 123802 w 171441"/>
                <a:gd name="connsiteY2" fmla="*/ 153448 h 190547"/>
                <a:gd name="connsiteX3" fmla="*/ 123802 w 171441"/>
                <a:gd name="connsiteY3" fmla="*/ 169116 h 190547"/>
                <a:gd name="connsiteX4" fmla="*/ 102371 w 171441"/>
                <a:gd name="connsiteY4" fmla="*/ 190548 h 190547"/>
                <a:gd name="connsiteX5" fmla="*/ 69081 w 171441"/>
                <a:gd name="connsiteY5" fmla="*/ 190548 h 190547"/>
                <a:gd name="connsiteX6" fmla="*/ 47649 w 171441"/>
                <a:gd name="connsiteY6" fmla="*/ 169116 h 190547"/>
                <a:gd name="connsiteX7" fmla="*/ 47649 w 171441"/>
                <a:gd name="connsiteY7" fmla="*/ 153448 h 190547"/>
                <a:gd name="connsiteX8" fmla="*/ 2691 w 171441"/>
                <a:gd name="connsiteY8" fmla="*/ 117472 h 190547"/>
                <a:gd name="connsiteX9" fmla="*/ 7159 w 171441"/>
                <a:gd name="connsiteY9" fmla="*/ 104746 h 190547"/>
                <a:gd name="connsiteX10" fmla="*/ 164274 w 171441"/>
                <a:gd name="connsiteY10" fmla="*/ 104746 h 190547"/>
                <a:gd name="connsiteX11" fmla="*/ 54793 w 171441"/>
                <a:gd name="connsiteY11" fmla="*/ 66675 h 190547"/>
                <a:gd name="connsiteX12" fmla="*/ 116658 w 171441"/>
                <a:gd name="connsiteY12" fmla="*/ 66675 h 190547"/>
                <a:gd name="connsiteX13" fmla="*/ 133270 w 171441"/>
                <a:gd name="connsiteY13" fmla="*/ 81982 h 190547"/>
                <a:gd name="connsiteX14" fmla="*/ 133327 w 171441"/>
                <a:gd name="connsiteY14" fmla="*/ 83344 h 190547"/>
                <a:gd name="connsiteX15" fmla="*/ 133327 w 171441"/>
                <a:gd name="connsiteY15" fmla="*/ 95250 h 190547"/>
                <a:gd name="connsiteX16" fmla="*/ 38124 w 171441"/>
                <a:gd name="connsiteY16" fmla="*/ 95250 h 190547"/>
                <a:gd name="connsiteX17" fmla="*/ 38124 w 171441"/>
                <a:gd name="connsiteY17" fmla="*/ 83344 h 190547"/>
                <a:gd name="connsiteX18" fmla="*/ 53422 w 171441"/>
                <a:gd name="connsiteY18" fmla="*/ 66732 h 190547"/>
                <a:gd name="connsiteX19" fmla="*/ 54793 w 171441"/>
                <a:gd name="connsiteY19" fmla="*/ 66675 h 190547"/>
                <a:gd name="connsiteX20" fmla="*/ 116658 w 171441"/>
                <a:gd name="connsiteY20" fmla="*/ 66675 h 190547"/>
                <a:gd name="connsiteX21" fmla="*/ 54793 w 171441"/>
                <a:gd name="connsiteY21" fmla="*/ 66675 h 190547"/>
                <a:gd name="connsiteX22" fmla="*/ 85749 w 171441"/>
                <a:gd name="connsiteY22" fmla="*/ 0 h 190547"/>
                <a:gd name="connsiteX23" fmla="*/ 114324 w 171441"/>
                <a:gd name="connsiteY23" fmla="*/ 28575 h 190547"/>
                <a:gd name="connsiteX24" fmla="*/ 85749 w 171441"/>
                <a:gd name="connsiteY24" fmla="*/ 57150 h 190547"/>
                <a:gd name="connsiteX25" fmla="*/ 57174 w 171441"/>
                <a:gd name="connsiteY25" fmla="*/ 28575 h 190547"/>
                <a:gd name="connsiteX26" fmla="*/ 85749 w 171441"/>
                <a:gd name="connsiteY26" fmla="*/ 0 h 190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71441" h="190547">
                  <a:moveTo>
                    <a:pt x="164274" y="104746"/>
                  </a:moveTo>
                  <a:cubicBezTo>
                    <a:pt x="171036" y="104746"/>
                    <a:pt x="174018" y="113252"/>
                    <a:pt x="168750" y="117472"/>
                  </a:cubicBezTo>
                  <a:lnTo>
                    <a:pt x="123802" y="153448"/>
                  </a:lnTo>
                  <a:lnTo>
                    <a:pt x="123802" y="169116"/>
                  </a:lnTo>
                  <a:cubicBezTo>
                    <a:pt x="123802" y="180952"/>
                    <a:pt x="114206" y="190548"/>
                    <a:pt x="102371" y="190548"/>
                  </a:cubicBezTo>
                  <a:lnTo>
                    <a:pt x="69081" y="190548"/>
                  </a:lnTo>
                  <a:cubicBezTo>
                    <a:pt x="57245" y="190548"/>
                    <a:pt x="47649" y="180952"/>
                    <a:pt x="47649" y="169116"/>
                  </a:cubicBezTo>
                  <a:lnTo>
                    <a:pt x="47649" y="153448"/>
                  </a:lnTo>
                  <a:lnTo>
                    <a:pt x="2691" y="117472"/>
                  </a:lnTo>
                  <a:cubicBezTo>
                    <a:pt x="-2576" y="113252"/>
                    <a:pt x="405" y="104746"/>
                    <a:pt x="7159" y="104746"/>
                  </a:cubicBezTo>
                  <a:lnTo>
                    <a:pt x="164274" y="104746"/>
                  </a:lnTo>
                  <a:close/>
                  <a:moveTo>
                    <a:pt x="54793" y="66675"/>
                  </a:moveTo>
                  <a:lnTo>
                    <a:pt x="116658" y="66675"/>
                  </a:lnTo>
                  <a:cubicBezTo>
                    <a:pt x="125335" y="66676"/>
                    <a:pt x="132561" y="73333"/>
                    <a:pt x="133270" y="81982"/>
                  </a:cubicBezTo>
                  <a:lnTo>
                    <a:pt x="133327" y="83344"/>
                  </a:lnTo>
                  <a:lnTo>
                    <a:pt x="133327" y="95250"/>
                  </a:lnTo>
                  <a:lnTo>
                    <a:pt x="38124" y="95250"/>
                  </a:lnTo>
                  <a:lnTo>
                    <a:pt x="38124" y="83344"/>
                  </a:lnTo>
                  <a:cubicBezTo>
                    <a:pt x="38125" y="74670"/>
                    <a:pt x="44777" y="67446"/>
                    <a:pt x="53422" y="66732"/>
                  </a:cubicBezTo>
                  <a:lnTo>
                    <a:pt x="54793" y="66675"/>
                  </a:lnTo>
                  <a:lnTo>
                    <a:pt x="116658" y="66675"/>
                  </a:lnTo>
                  <a:lnTo>
                    <a:pt x="54793" y="66675"/>
                  </a:lnTo>
                  <a:close/>
                  <a:moveTo>
                    <a:pt x="85749" y="0"/>
                  </a:moveTo>
                  <a:cubicBezTo>
                    <a:pt x="101531" y="0"/>
                    <a:pt x="114324" y="12794"/>
                    <a:pt x="114324" y="28575"/>
                  </a:cubicBezTo>
                  <a:cubicBezTo>
                    <a:pt x="114324" y="44356"/>
                    <a:pt x="101531" y="57150"/>
                    <a:pt x="85749" y="57150"/>
                  </a:cubicBezTo>
                  <a:cubicBezTo>
                    <a:pt x="69967" y="57150"/>
                    <a:pt x="57174" y="44356"/>
                    <a:pt x="57174" y="28575"/>
                  </a:cubicBezTo>
                  <a:cubicBezTo>
                    <a:pt x="57174" y="12794"/>
                    <a:pt x="69967" y="0"/>
                    <a:pt x="85749"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horz" wrap="square" lIns="144000" tIns="0" rIns="14400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17" name="TextBox 16">
            <a:extLst>
              <a:ext uri="{FF2B5EF4-FFF2-40B4-BE49-F238E27FC236}">
                <a16:creationId xmlns:a16="http://schemas.microsoft.com/office/drawing/2014/main" id="{0E05385F-08B7-BC83-E94E-DC9F5598EE03}"/>
              </a:ext>
            </a:extLst>
          </p:cNvPr>
          <p:cNvSpPr txBox="1"/>
          <p:nvPr/>
        </p:nvSpPr>
        <p:spPr>
          <a:xfrm>
            <a:off x="-215041" y="1795606"/>
            <a:ext cx="5283200" cy="338554"/>
          </a:xfrm>
          <a:prstGeom prst="rect">
            <a:avLst/>
          </a:prstGeom>
          <a:noFill/>
        </p:spPr>
        <p:txBody>
          <a:bodyPr wrap="square">
            <a:spAutoFit/>
          </a:bodyPr>
          <a:lstStyle/>
          <a:p>
            <a:pPr marL="661988">
              <a:lnSpc>
                <a:spcPct val="80000"/>
              </a:lnSpc>
              <a:spcAft>
                <a:spcPts val="600"/>
              </a:spcAft>
            </a:pPr>
            <a:r>
              <a:rPr lang="es-es" sz="2000" dirty="0">
                <a:latin typeface="Segoe Sans Display Semibold" pitchFamily="2" charset="0"/>
                <a:cs typeface="Segoe Sans Display Semibold" pitchFamily="2" charset="0"/>
              </a:rPr>
              <a:t>Procedimientos recomendados para la adopción de agentes</a:t>
            </a:r>
          </a:p>
        </p:txBody>
      </p:sp>
      <p:pic>
        <p:nvPicPr>
          <p:cNvPr id="16" name="Picture 15" descr="Un fondo negro con texto blanco&#10;&#10;El contenido generado por IA puede ser incorrecto.">
            <a:extLst>
              <a:ext uri="{FF2B5EF4-FFF2-40B4-BE49-F238E27FC236}">
                <a16:creationId xmlns:a16="http://schemas.microsoft.com/office/drawing/2014/main" id="{70E393B7-2316-8070-A6CA-21A2877DFCB6}"/>
              </a:ext>
            </a:extLst>
          </p:cNvPr>
          <p:cNvPicPr>
            <a:picLocks noChangeAspect="1"/>
          </p:cNvPicPr>
          <p:nvPr/>
        </p:nvPicPr>
        <p:blipFill>
          <a:blip r:embed="rId3"/>
          <a:stretch>
            <a:fillRect/>
          </a:stretch>
        </p:blipFill>
        <p:spPr>
          <a:xfrm>
            <a:off x="9883451" y="759259"/>
            <a:ext cx="1721536" cy="365760"/>
          </a:xfrm>
          <a:prstGeom prst="rect">
            <a:avLst/>
          </a:prstGeom>
        </p:spPr>
      </p:pic>
      <p:sp>
        <p:nvSpPr>
          <p:cNvPr id="3" name="TextBox 2">
            <a:extLst>
              <a:ext uri="{FF2B5EF4-FFF2-40B4-BE49-F238E27FC236}">
                <a16:creationId xmlns:a16="http://schemas.microsoft.com/office/drawing/2014/main" id="{6DECDDB1-F682-CABD-4D89-C783B6FD16DC}"/>
              </a:ext>
            </a:extLst>
          </p:cNvPr>
          <p:cNvSpPr txBox="1"/>
          <p:nvPr/>
        </p:nvSpPr>
        <p:spPr>
          <a:xfrm>
            <a:off x="825889" y="2980551"/>
            <a:ext cx="5918671" cy="543226"/>
          </a:xfrm>
          <a:prstGeom prst="rect">
            <a:avLst/>
          </a:prstGeom>
          <a:noFill/>
        </p:spPr>
        <p:txBody>
          <a:bodyPr wrap="square" lIns="0" tIns="0" rIns="0" bIns="0" rtlCol="0">
            <a:spAutoFit/>
          </a:bodyPr>
          <a:lstStyle/>
          <a:p>
            <a:pPr marL="285750" indent="-285750">
              <a:buFont typeface="Arial" panose="020B0604020202020204" pitchFamily="34" charset="0"/>
              <a:buChar char="•"/>
            </a:pPr>
            <a:r>
              <a:rPr lang="es-ES" dirty="0"/>
              <a:t>Lucía Cordero. </a:t>
            </a:r>
            <a:r>
              <a:rPr lang="es-ES" i="1" dirty="0" err="1"/>
              <a:t>Copilot</a:t>
            </a:r>
            <a:r>
              <a:rPr lang="es-ES" i="1" dirty="0"/>
              <a:t> Cloud </a:t>
            </a:r>
            <a:r>
              <a:rPr lang="es-ES" i="1" dirty="0" err="1"/>
              <a:t>Solution</a:t>
            </a:r>
            <a:r>
              <a:rPr lang="es-ES" i="1" dirty="0"/>
              <a:t> </a:t>
            </a:r>
            <a:r>
              <a:rPr lang="es-ES" i="1" dirty="0" err="1"/>
              <a:t>Architect</a:t>
            </a:r>
            <a:endParaRPr lang="es-ES" i="1" dirty="0"/>
          </a:p>
          <a:p>
            <a:pPr marL="285750" indent="-285750">
              <a:buFont typeface="Arial" panose="020B0604020202020204" pitchFamily="34" charset="0"/>
              <a:buChar char="•"/>
            </a:pPr>
            <a:r>
              <a:rPr lang="es-ES" dirty="0"/>
              <a:t>Ángel Macías. </a:t>
            </a:r>
            <a:r>
              <a:rPr lang="es-ES" i="1" dirty="0" err="1"/>
              <a:t>Copilot</a:t>
            </a:r>
            <a:r>
              <a:rPr lang="es-ES" i="1" dirty="0"/>
              <a:t> Scale </a:t>
            </a:r>
            <a:r>
              <a:rPr lang="es-ES" i="1" dirty="0" err="1"/>
              <a:t>Advisor</a:t>
            </a:r>
            <a:endParaRPr lang="es-es" i="1" dirty="0"/>
          </a:p>
        </p:txBody>
      </p:sp>
    </p:spTree>
    <p:extLst>
      <p:ext uri="{BB962C8B-B14F-4D97-AF65-F5344CB8AC3E}">
        <p14:creationId xmlns:p14="http://schemas.microsoft.com/office/powerpoint/2010/main" val="22269829"/>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29F9FEAD-A6B6-504E-CFA2-B4BAD2C42276}"/>
              </a:ext>
            </a:extLst>
          </p:cNvPr>
          <p:cNvSpPr>
            <a:spLocks noGrp="1"/>
          </p:cNvSpPr>
          <p:nvPr>
            <p:ph idx="1"/>
          </p:nvPr>
        </p:nvSpPr>
        <p:spPr>
          <a:xfrm>
            <a:off x="5140787" y="1779709"/>
            <a:ext cx="7051211" cy="3724096"/>
          </a:xfrm>
        </p:spPr>
        <p:txBody>
          <a:bodyPr vert="horz" wrap="square" lIns="0" tIns="0" rIns="0" bIns="0" rtlCol="0" anchor="t">
            <a:spAutoFit/>
          </a:bodyPr>
          <a:lstStyle/>
          <a:p>
            <a:pPr marL="457200" indent="-457200">
              <a:spcBef>
                <a:spcPts val="600"/>
              </a:spcBef>
              <a:spcAft>
                <a:spcPts val="600"/>
              </a:spcAft>
              <a:buFont typeface="Arial" panose="020B0604020202020204" pitchFamily="34" charset="0"/>
              <a:buChar char="•"/>
            </a:pPr>
            <a:r>
              <a:rPr lang="es-es" sz="2400" dirty="0">
                <a:cs typeface="Segoe Sans Display"/>
              </a:rPr>
              <a:t>Información general del contenido y activos </a:t>
            </a:r>
            <a:br>
              <a:rPr lang="es-es" sz="2400" dirty="0">
                <a:cs typeface="Segoe Sans Display"/>
              </a:rPr>
            </a:br>
            <a:r>
              <a:rPr lang="es-es" sz="2400" dirty="0">
                <a:cs typeface="Segoe Sans Display"/>
              </a:rPr>
              <a:t>de adopción de agentes</a:t>
            </a:r>
          </a:p>
          <a:p>
            <a:pPr marL="457200" indent="-457200">
              <a:spcBef>
                <a:spcPts val="600"/>
              </a:spcBef>
              <a:spcAft>
                <a:spcPts val="600"/>
              </a:spcAft>
              <a:buFont typeface="Arial" panose="020B0604020202020204" pitchFamily="34" charset="0"/>
              <a:buChar char="•"/>
            </a:pPr>
            <a:r>
              <a:rPr lang="es-es" sz="2400" dirty="0">
                <a:cs typeface="Segoe Sans Display"/>
              </a:rPr>
              <a:t>Seminarios web y eventos de capacitación </a:t>
            </a:r>
            <a:br>
              <a:rPr lang="es-es" sz="2400" dirty="0">
                <a:cs typeface="Segoe Sans Display"/>
              </a:rPr>
            </a:br>
            <a:r>
              <a:rPr lang="es-es" sz="2400" dirty="0">
                <a:cs typeface="Segoe Sans Display"/>
              </a:rPr>
              <a:t>sobre agentes</a:t>
            </a:r>
            <a:endParaRPr lang="en-US" dirty="0">
              <a:cs typeface="Segoe Sans Display"/>
            </a:endParaRPr>
          </a:p>
          <a:p>
            <a:pPr marL="457200" indent="-457200">
              <a:spcBef>
                <a:spcPts val="600"/>
              </a:spcBef>
              <a:spcAft>
                <a:spcPts val="600"/>
              </a:spcAft>
              <a:buFont typeface="Arial" panose="020B0604020202020204" pitchFamily="34" charset="0"/>
              <a:buChar char="•"/>
            </a:pPr>
            <a:r>
              <a:rPr lang="es-ES" sz="2400" dirty="0">
                <a:cs typeface="Segoe Sans Display"/>
              </a:rPr>
              <a:t>Dónde aprender IA paso a paso</a:t>
            </a:r>
          </a:p>
          <a:p>
            <a:pPr marL="457200" indent="-457200">
              <a:spcBef>
                <a:spcPts val="600"/>
              </a:spcBef>
              <a:spcAft>
                <a:spcPts val="600"/>
              </a:spcAft>
              <a:buFont typeface="Arial" panose="020B0604020202020204" pitchFamily="34" charset="0"/>
              <a:buChar char="•"/>
            </a:pPr>
            <a:r>
              <a:rPr lang="es-es" sz="2400" dirty="0">
                <a:cs typeface="Segoe Sans Display"/>
              </a:rPr>
              <a:t>Llamada a la acción</a:t>
            </a:r>
          </a:p>
          <a:p>
            <a:pPr marL="457200" indent="-457200">
              <a:spcBef>
                <a:spcPts val="600"/>
              </a:spcBef>
              <a:spcAft>
                <a:spcPts val="600"/>
              </a:spcAft>
              <a:buFont typeface="Arial" panose="020B0604020202020204" pitchFamily="34" charset="0"/>
              <a:buChar char="•"/>
            </a:pPr>
            <a:r>
              <a:rPr lang="es-es" sz="2400" dirty="0">
                <a:cs typeface="Segoe Sans Display"/>
              </a:rPr>
              <a:t>Recursos</a:t>
            </a:r>
          </a:p>
          <a:p>
            <a:pPr>
              <a:spcBef>
                <a:spcPts val="600"/>
              </a:spcBef>
              <a:spcAft>
                <a:spcPts val="600"/>
              </a:spcAft>
            </a:pPr>
            <a:endParaRPr lang="en-US" sz="2400" dirty="0">
              <a:cs typeface="Segoe Sans Display"/>
            </a:endParaRPr>
          </a:p>
        </p:txBody>
      </p:sp>
      <p:sp>
        <p:nvSpPr>
          <p:cNvPr id="9" name="Title 8">
            <a:extLst>
              <a:ext uri="{FF2B5EF4-FFF2-40B4-BE49-F238E27FC236}">
                <a16:creationId xmlns:a16="http://schemas.microsoft.com/office/drawing/2014/main" id="{4BA1EBAE-1D52-4D45-80BB-BA0E5E112711}"/>
              </a:ext>
            </a:extLst>
          </p:cNvPr>
          <p:cNvSpPr>
            <a:spLocks noGrp="1"/>
          </p:cNvSpPr>
          <p:nvPr>
            <p:ph type="title"/>
          </p:nvPr>
        </p:nvSpPr>
        <p:spPr>
          <a:xfrm>
            <a:off x="589279" y="605657"/>
            <a:ext cx="2544535" cy="1939850"/>
          </a:xfrm>
        </p:spPr>
        <p:txBody>
          <a:bodyPr/>
          <a:lstStyle/>
          <a:p>
            <a:r>
              <a:rPr lang="es-es" dirty="0"/>
              <a:t>Para qué estamos aquí</a:t>
            </a:r>
          </a:p>
        </p:txBody>
      </p:sp>
      <p:cxnSp>
        <p:nvCxnSpPr>
          <p:cNvPr id="11" name="Straight Connector 10">
            <a:extLst>
              <a:ext uri="{FF2B5EF4-FFF2-40B4-BE49-F238E27FC236}">
                <a16:creationId xmlns:a16="http://schemas.microsoft.com/office/drawing/2014/main" id="{1ED95B53-DDF2-6191-A9CC-CC607C737C1E}"/>
              </a:ext>
              <a:ext uri="{C183D7F6-B498-43B3-948B-1728B52AA6E4}">
                <adec:decorative xmlns:adec="http://schemas.microsoft.com/office/drawing/2017/decorative" val="1"/>
              </a:ext>
            </a:extLst>
          </p:cNvPr>
          <p:cNvCxnSpPr>
            <a:cxnSpLocks/>
          </p:cNvCxnSpPr>
          <p:nvPr/>
        </p:nvCxnSpPr>
        <p:spPr>
          <a:xfrm>
            <a:off x="4889501" y="1543878"/>
            <a:ext cx="0" cy="3749040"/>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338303"/>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735EB-A140-C502-FB5E-014C6849EC42}"/>
              </a:ext>
            </a:extLst>
          </p:cNvPr>
          <p:cNvSpPr>
            <a:spLocks noGrp="1"/>
          </p:cNvSpPr>
          <p:nvPr>
            <p:ph type="title"/>
          </p:nvPr>
        </p:nvSpPr>
        <p:spPr>
          <a:xfrm>
            <a:off x="180561" y="2653647"/>
            <a:ext cx="8552622" cy="1200329"/>
          </a:xfrm>
          <a:prstGeom prst="rect">
            <a:avLst/>
          </a:prstGeom>
        </p:spPr>
        <p:txBody>
          <a:bodyPr/>
          <a:lstStyle/>
          <a:p>
            <a:pPr lvl="0">
              <a:defRPr/>
            </a:pPr>
            <a:r>
              <a:rPr lang="es-es" spc="-50" dirty="0">
                <a:ln w="3175">
                  <a:noFill/>
                </a:ln>
                <a:solidFill>
                  <a:schemeClr val="tx1"/>
                </a:solidFill>
                <a:latin typeface="Segoe Sans Display Semibold"/>
                <a:cs typeface="Segoe Sans Display Semibold"/>
              </a:rPr>
              <a:t>Procedimientos recomendados </a:t>
            </a:r>
            <a:br>
              <a:rPr lang="es-es" spc="-50" dirty="0">
                <a:ln w="3175">
                  <a:noFill/>
                </a:ln>
                <a:solidFill>
                  <a:schemeClr val="tx1"/>
                </a:solidFill>
                <a:latin typeface="Segoe Sans Display Semibold"/>
                <a:cs typeface="Segoe Sans Display Semibold"/>
              </a:rPr>
            </a:br>
            <a:r>
              <a:rPr lang="es-es" spc="-50" dirty="0">
                <a:ln w="3175">
                  <a:noFill/>
                </a:ln>
                <a:solidFill>
                  <a:schemeClr val="tx1"/>
                </a:solidFill>
                <a:latin typeface="Segoe Sans Display Semibold"/>
                <a:cs typeface="Segoe Sans Display Semibold"/>
              </a:rPr>
              <a:t>para la adopción de agentes</a:t>
            </a:r>
            <a:endParaRPr lang="en-US" spc="-50" dirty="0">
              <a:ln w="3175">
                <a:noFill/>
              </a:ln>
              <a:solidFill>
                <a:schemeClr val="tx1"/>
              </a:solidFill>
              <a:latin typeface="Segoe Sans Display Semibold"/>
              <a:cs typeface="Segoe Sans Display" pitchFamily="2" charset="0"/>
            </a:endParaRPr>
          </a:p>
        </p:txBody>
      </p:sp>
    </p:spTree>
    <p:extLst>
      <p:ext uri="{BB962C8B-B14F-4D97-AF65-F5344CB8AC3E}">
        <p14:creationId xmlns:p14="http://schemas.microsoft.com/office/powerpoint/2010/main" val="1934597936"/>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8D3102-87D2-A674-7EFB-B9FC8A977984}"/>
            </a:ext>
          </a:extLst>
        </p:cNvPr>
        <p:cNvGrpSpPr/>
        <p:nvPr/>
      </p:nvGrpSpPr>
      <p:grpSpPr>
        <a:xfrm>
          <a:off x="0" y="0"/>
          <a:ext cx="0" cy="0"/>
          <a:chOff x="0" y="0"/>
          <a:chExt cx="0" cy="0"/>
        </a:xfrm>
      </p:grpSpPr>
      <p:grpSp>
        <p:nvGrpSpPr>
          <p:cNvPr id="74" name="Group 73">
            <a:extLst>
              <a:ext uri="{FF2B5EF4-FFF2-40B4-BE49-F238E27FC236}">
                <a16:creationId xmlns:a16="http://schemas.microsoft.com/office/drawing/2014/main" id="{61CCD406-64A8-3CDA-5BDF-6077559EAE38}"/>
              </a:ext>
              <a:ext uri="{C183D7F6-B498-43B3-948B-1728B52AA6E4}">
                <adec:decorative xmlns:adec="http://schemas.microsoft.com/office/drawing/2017/decorative" val="1"/>
              </a:ext>
            </a:extLst>
          </p:cNvPr>
          <p:cNvGrpSpPr/>
          <p:nvPr/>
        </p:nvGrpSpPr>
        <p:grpSpPr>
          <a:xfrm flipV="1">
            <a:off x="0" y="5556346"/>
            <a:ext cx="12192000" cy="1309115"/>
            <a:chOff x="0" y="0"/>
            <a:chExt cx="12192000" cy="1309115"/>
          </a:xfrm>
        </p:grpSpPr>
        <p:sp>
          <p:nvSpPr>
            <p:cNvPr id="75" name="Rectangle 74">
              <a:extLst>
                <a:ext uri="{FF2B5EF4-FFF2-40B4-BE49-F238E27FC236}">
                  <a16:creationId xmlns:a16="http://schemas.microsoft.com/office/drawing/2014/main" id="{A702DA74-4FCC-6FDC-EB72-1D80EA6823CD}"/>
                </a:ext>
                <a:ext uri="{C183D7F6-B498-43B3-948B-1728B52AA6E4}">
                  <adec:decorative xmlns:adec="http://schemas.microsoft.com/office/drawing/2017/decorative" val="1"/>
                </a:ext>
              </a:extLst>
            </p:cNvPr>
            <p:cNvSpPr/>
            <p:nvPr/>
          </p:nvSpPr>
          <p:spPr>
            <a:xfrm>
              <a:off x="0" y="0"/>
              <a:ext cx="12192000" cy="1245107"/>
            </a:xfrm>
            <a:prstGeom prst="rect">
              <a:avLst/>
            </a:prstGeom>
            <a:gradFill flip="none" rotWithShape="1">
              <a:gsLst>
                <a:gs pos="40000">
                  <a:srgbClr val="0078D4">
                    <a:alpha val="50000"/>
                  </a:srgbClr>
                </a:gs>
                <a:gs pos="100000">
                  <a:srgbClr val="C53FCC">
                    <a:alpha val="50000"/>
                  </a:srgbClr>
                </a:gs>
              </a:gsLst>
              <a:lin ang="282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91F2C"/>
                </a:solidFill>
                <a:effectLst/>
                <a:uLnTx/>
                <a:uFillTx/>
                <a:latin typeface="Segoe Sans Text"/>
                <a:ea typeface="+mn-ea"/>
                <a:cs typeface="+mn-cs"/>
              </a:endParaRPr>
            </a:p>
          </p:txBody>
        </p:sp>
        <p:sp>
          <p:nvSpPr>
            <p:cNvPr id="76" name="Rectangle 75">
              <a:extLst>
                <a:ext uri="{FF2B5EF4-FFF2-40B4-BE49-F238E27FC236}">
                  <a16:creationId xmlns:a16="http://schemas.microsoft.com/office/drawing/2014/main" id="{67D873A7-7518-A865-9DFD-70975FFEB98B}"/>
                </a:ext>
                <a:ext uri="{C183D7F6-B498-43B3-948B-1728B52AA6E4}">
                  <adec:decorative xmlns:adec="http://schemas.microsoft.com/office/drawing/2017/decorative" val="1"/>
                </a:ext>
              </a:extLst>
            </p:cNvPr>
            <p:cNvSpPr/>
            <p:nvPr/>
          </p:nvSpPr>
          <p:spPr>
            <a:xfrm>
              <a:off x="0" y="1245107"/>
              <a:ext cx="12192000" cy="64008"/>
            </a:xfrm>
            <a:prstGeom prst="rect">
              <a:avLst/>
            </a:prstGeom>
            <a:gradFill flip="none" rotWithShape="1">
              <a:gsLst>
                <a:gs pos="0">
                  <a:srgbClr val="0078D4"/>
                </a:gs>
                <a:gs pos="100000">
                  <a:srgbClr val="C53FCC"/>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Sans Text"/>
                <a:ea typeface="+mn-ea"/>
                <a:cs typeface="+mn-cs"/>
              </a:endParaRPr>
            </a:p>
          </p:txBody>
        </p:sp>
      </p:grpSp>
      <p:sp>
        <p:nvSpPr>
          <p:cNvPr id="51" name="TextBox 50">
            <a:extLst>
              <a:ext uri="{FF2B5EF4-FFF2-40B4-BE49-F238E27FC236}">
                <a16:creationId xmlns:a16="http://schemas.microsoft.com/office/drawing/2014/main" id="{6AB087EB-A39C-2755-991C-1762C45F420B}"/>
              </a:ext>
            </a:extLst>
          </p:cNvPr>
          <p:cNvSpPr txBox="1"/>
          <p:nvPr/>
        </p:nvSpPr>
        <p:spPr>
          <a:xfrm>
            <a:off x="262270" y="1237646"/>
            <a:ext cx="11848909" cy="3538515"/>
          </a:xfrm>
          <a:prstGeom prst="roundRect">
            <a:avLst>
              <a:gd name="adj" fmla="val 5592"/>
            </a:avLst>
          </a:prstGeom>
          <a:solidFill>
            <a:schemeClr val="bg1"/>
          </a:solidFill>
          <a:ln w="6350">
            <a:solidFill>
              <a:srgbClr val="EAEAEA"/>
            </a:solidFill>
            <a:headEnd type="none" w="med" len="med"/>
            <a:tailEnd type="none" w="med" len="med"/>
          </a:ln>
          <a:effectLst>
            <a:outerShdw blurRad="25400" algn="ctr" rotWithShape="0">
              <a:prstClr val="black">
                <a:alpha val="9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88900" tIns="38100" rIns="88900" bIns="38100" numCol="1" spcCol="0" rtlCol="0" fromWordArt="0" anchor="t" anchorCtr="0" forceAA="0" compatLnSpc="1">
            <a:prstTxWarp prst="textNoShape">
              <a:avLst/>
            </a:prstTxWarp>
            <a:noAutofit/>
          </a:bodyPr>
          <a:lstStyle>
            <a:defPPr>
              <a:defRPr lang="en-US"/>
            </a:defPPr>
            <a:lvl1pPr algn="ctr">
              <a:defRPr kern="0">
                <a:solidFill>
                  <a:schemeClr val="tx1"/>
                </a:solidFill>
                <a:latin typeface="Segoe UI Semibold"/>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Semibold"/>
              <a:ea typeface="+mn-ea"/>
              <a:cs typeface="Segoe UI" pitchFamily="34" charset="0"/>
            </a:endParaRPr>
          </a:p>
        </p:txBody>
      </p:sp>
      <p:sp>
        <p:nvSpPr>
          <p:cNvPr id="2" name="Title 1">
            <a:extLst>
              <a:ext uri="{FF2B5EF4-FFF2-40B4-BE49-F238E27FC236}">
                <a16:creationId xmlns:a16="http://schemas.microsoft.com/office/drawing/2014/main" id="{2B00730B-CEF0-2B9D-CA06-833F721BEAE0}"/>
              </a:ext>
            </a:extLst>
          </p:cNvPr>
          <p:cNvSpPr>
            <a:spLocks noGrp="1"/>
          </p:cNvSpPr>
          <p:nvPr>
            <p:ph type="title"/>
          </p:nvPr>
        </p:nvSpPr>
        <p:spPr>
          <a:xfrm>
            <a:off x="650629" y="228094"/>
            <a:ext cx="10046100" cy="553998"/>
          </a:xfrm>
        </p:spPr>
        <p:txBody>
          <a:bodyPr/>
          <a:lstStyle/>
          <a:p>
            <a:pPr fontAlgn="t"/>
            <a:r>
              <a:rPr lang="es-es"/>
              <a:t>Barreras clave para la adopción de agentes</a:t>
            </a:r>
          </a:p>
        </p:txBody>
      </p:sp>
      <p:pic>
        <p:nvPicPr>
          <p:cNvPr id="78" name="MS logo white - EMF" descr="Logotipo de Microsoft">
            <a:extLst>
              <a:ext uri="{FF2B5EF4-FFF2-40B4-BE49-F238E27FC236}">
                <a16:creationId xmlns:a16="http://schemas.microsoft.com/office/drawing/2014/main" id="{C3EC741B-EDF6-31BD-3D79-F0F06AE4FB8F}"/>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bwMode="black">
          <a:xfrm>
            <a:off x="10200541" y="6301770"/>
            <a:ext cx="1464188" cy="313584"/>
          </a:xfrm>
          <a:prstGeom prst="rect">
            <a:avLst/>
          </a:prstGeom>
        </p:spPr>
      </p:pic>
      <p:sp>
        <p:nvSpPr>
          <p:cNvPr id="5" name="TextBox 4">
            <a:extLst>
              <a:ext uri="{FF2B5EF4-FFF2-40B4-BE49-F238E27FC236}">
                <a16:creationId xmlns:a16="http://schemas.microsoft.com/office/drawing/2014/main" id="{BD3FE591-8BFA-5C76-A233-BAE2EFAADF0E}"/>
              </a:ext>
            </a:extLst>
          </p:cNvPr>
          <p:cNvSpPr txBox="1"/>
          <p:nvPr/>
        </p:nvSpPr>
        <p:spPr>
          <a:xfrm>
            <a:off x="504056" y="1439537"/>
            <a:ext cx="11425674" cy="3548664"/>
          </a:xfrm>
          <a:prstGeom prst="rect">
            <a:avLst/>
          </a:prstGeom>
          <a:noFill/>
        </p:spPr>
        <p:txBody>
          <a:bodyPr wrap="square" lIns="0" tIns="0" rIns="0" bIns="0" rtlCol="0">
            <a:spAutoFit/>
          </a:bodyPr>
          <a:lstStyle/>
          <a:p>
            <a:pPr marL="342900" indent="-342900">
              <a:buFont typeface="Wingdings" panose="05000000000000000000" pitchFamily="2" charset="2"/>
              <a:buChar char="ü"/>
            </a:pPr>
            <a:r>
              <a:rPr lang="es-es" sz="2000" b="1" dirty="0"/>
              <a:t>Escasa familiaridad con los agentes: </a:t>
            </a:r>
            <a:r>
              <a:rPr lang="es-es" sz="2000" dirty="0"/>
              <a:t>falta de conocimiento sobre cuándo y cómo utilizar </a:t>
            </a:r>
            <a:br>
              <a:rPr lang="es-es" sz="2000" dirty="0"/>
            </a:br>
            <a:r>
              <a:rPr lang="es-es" sz="2000" dirty="0"/>
              <a:t>agentes de IA en el flujo de trabajo diario </a:t>
            </a:r>
          </a:p>
          <a:p>
            <a:endParaRPr lang="en-CA" sz="2000" dirty="0"/>
          </a:p>
          <a:p>
            <a:endParaRPr lang="en-CA" sz="2000" b="1" dirty="0"/>
          </a:p>
          <a:p>
            <a:pPr fontAlgn="t"/>
            <a:r>
              <a:rPr lang="es-es" sz="2000" b="1" dirty="0"/>
              <a:t>     Gestión insuficiente del cambio:</a:t>
            </a:r>
            <a:r>
              <a:rPr lang="es-es" sz="2000" dirty="0"/>
              <a:t> </a:t>
            </a:r>
            <a:r>
              <a:rPr lang="en-US" dirty="0" err="1"/>
              <a:t>el</a:t>
            </a:r>
            <a:r>
              <a:rPr lang="en-US" dirty="0"/>
              <a:t> </a:t>
            </a:r>
            <a:r>
              <a:rPr lang="en-US" dirty="0" err="1"/>
              <a:t>aprendizaje</a:t>
            </a:r>
            <a:r>
              <a:rPr lang="en-US" dirty="0"/>
              <a:t> </a:t>
            </a:r>
            <a:r>
              <a:rPr lang="en-US" dirty="0" err="1"/>
              <a:t>existe</a:t>
            </a:r>
            <a:r>
              <a:rPr lang="en-US" dirty="0"/>
              <a:t>, </a:t>
            </a:r>
            <a:r>
              <a:rPr lang="en-US" dirty="0" err="1"/>
              <a:t>pero</a:t>
            </a:r>
            <a:r>
              <a:rPr lang="en-US" dirty="0"/>
              <a:t> no </a:t>
            </a:r>
            <a:r>
              <a:rPr lang="en-US" dirty="0" err="1"/>
              <a:t>siempre</a:t>
            </a:r>
            <a:r>
              <a:rPr lang="en-US" dirty="0"/>
              <a:t> se traduce </a:t>
            </a:r>
            <a:r>
              <a:rPr lang="en-US" dirty="0" err="1"/>
              <a:t>en</a:t>
            </a:r>
            <a:r>
              <a:rPr lang="en-US" dirty="0"/>
              <a:t> </a:t>
            </a:r>
            <a:r>
              <a:rPr lang="en-US" dirty="0" err="1"/>
              <a:t>uso</a:t>
            </a:r>
            <a:r>
              <a:rPr lang="en-US" dirty="0"/>
              <a:t> </a:t>
            </a:r>
            <a:r>
              <a:rPr lang="en-US" dirty="0" err="1"/>
              <a:t>continuado</a:t>
            </a:r>
            <a:r>
              <a:rPr lang="en-US" dirty="0"/>
              <a:t>,</a:t>
            </a:r>
          </a:p>
          <a:p>
            <a:pPr fontAlgn="t"/>
            <a:r>
              <a:rPr lang="en-US" dirty="0"/>
              <a:t>      </a:t>
            </a:r>
            <a:r>
              <a:rPr lang="en-US" dirty="0" err="1"/>
              <a:t>porque</a:t>
            </a:r>
            <a:r>
              <a:rPr lang="en-US" dirty="0"/>
              <a:t> </a:t>
            </a:r>
            <a:r>
              <a:rPr lang="en-US" dirty="0" err="1"/>
              <a:t>falta</a:t>
            </a:r>
            <a:r>
              <a:rPr lang="en-US" dirty="0"/>
              <a:t> </a:t>
            </a:r>
            <a:r>
              <a:rPr lang="en-US" dirty="0" err="1"/>
              <a:t>integrarlo</a:t>
            </a:r>
            <a:r>
              <a:rPr lang="en-US" dirty="0"/>
              <a:t> </a:t>
            </a:r>
            <a:r>
              <a:rPr lang="en-US" dirty="0" err="1"/>
              <a:t>en</a:t>
            </a:r>
            <a:r>
              <a:rPr lang="en-US" dirty="0"/>
              <a:t> </a:t>
            </a:r>
            <a:r>
              <a:rPr lang="en-US" dirty="0" err="1"/>
              <a:t>los</a:t>
            </a:r>
            <a:r>
              <a:rPr lang="en-US" dirty="0"/>
              <a:t> </a:t>
            </a:r>
            <a:r>
              <a:rPr lang="en-US" dirty="0" err="1"/>
              <a:t>flujos</a:t>
            </a:r>
            <a:r>
              <a:rPr lang="en-US" dirty="0"/>
              <a:t> reales de </a:t>
            </a:r>
            <a:r>
              <a:rPr lang="en-US" dirty="0" err="1"/>
              <a:t>trabajo</a:t>
            </a:r>
            <a:r>
              <a:rPr lang="en-US" dirty="0"/>
              <a:t> y </a:t>
            </a:r>
            <a:r>
              <a:rPr lang="en-US" dirty="0" err="1"/>
              <a:t>acompañar</a:t>
            </a:r>
            <a:r>
              <a:rPr lang="en-US" dirty="0"/>
              <a:t> </a:t>
            </a:r>
            <a:r>
              <a:rPr lang="en-US" dirty="0" err="1"/>
              <a:t>el</a:t>
            </a:r>
            <a:r>
              <a:rPr lang="en-US" dirty="0"/>
              <a:t> </a:t>
            </a:r>
            <a:r>
              <a:rPr lang="en-US" dirty="0" err="1"/>
              <a:t>proceso</a:t>
            </a:r>
            <a:r>
              <a:rPr lang="en-US" dirty="0"/>
              <a:t> </a:t>
            </a:r>
            <a:r>
              <a:rPr lang="en-US" dirty="0" err="1"/>
              <a:t>en</a:t>
            </a:r>
            <a:r>
              <a:rPr lang="en-US" dirty="0"/>
              <a:t> </a:t>
            </a:r>
            <a:r>
              <a:rPr lang="en-US" dirty="0" err="1"/>
              <a:t>el</a:t>
            </a:r>
            <a:r>
              <a:rPr lang="en-US" dirty="0"/>
              <a:t> </a:t>
            </a:r>
            <a:r>
              <a:rPr lang="en-US" dirty="0" err="1"/>
              <a:t>tiempo</a:t>
            </a:r>
            <a:r>
              <a:rPr lang="en-US" dirty="0"/>
              <a:t>.</a:t>
            </a:r>
          </a:p>
          <a:p>
            <a:endParaRPr lang="en-CA" sz="2000" dirty="0"/>
          </a:p>
          <a:p>
            <a:endParaRPr lang="en-CA" sz="2000" b="1" dirty="0"/>
          </a:p>
          <a:p>
            <a:pPr fontAlgn="t"/>
            <a:r>
              <a:rPr lang="en-US" b="1" dirty="0"/>
              <a:t>      </a:t>
            </a:r>
            <a:r>
              <a:rPr lang="en-US" b="1" dirty="0" err="1"/>
              <a:t>Dependencia</a:t>
            </a:r>
            <a:r>
              <a:rPr lang="en-US" b="1" dirty="0"/>
              <a:t> de </a:t>
            </a:r>
            <a:r>
              <a:rPr lang="en-US" b="1" dirty="0" err="1"/>
              <a:t>pocos</a:t>
            </a:r>
            <a:r>
              <a:rPr lang="en-US" b="1" dirty="0"/>
              <a:t> </a:t>
            </a:r>
            <a:r>
              <a:rPr lang="en-US" b="1" dirty="0" err="1"/>
              <a:t>perfiles</a:t>
            </a:r>
            <a:r>
              <a:rPr lang="en-US" b="1" dirty="0"/>
              <a:t> clave:</a:t>
            </a:r>
            <a:r>
              <a:rPr lang="en-US" dirty="0"/>
              <a:t> </a:t>
            </a:r>
            <a:r>
              <a:rPr lang="en-US" dirty="0" err="1"/>
              <a:t>si</a:t>
            </a:r>
            <a:r>
              <a:rPr lang="en-US" dirty="0"/>
              <a:t> </a:t>
            </a:r>
            <a:r>
              <a:rPr lang="en-US" dirty="0" err="1"/>
              <a:t>todo</a:t>
            </a:r>
            <a:r>
              <a:rPr lang="en-US" dirty="0"/>
              <a:t> </a:t>
            </a:r>
            <a:r>
              <a:rPr lang="en-US" dirty="0" err="1"/>
              <a:t>pasa</a:t>
            </a:r>
            <a:r>
              <a:rPr lang="en-US" dirty="0"/>
              <a:t> </a:t>
            </a:r>
            <a:r>
              <a:rPr lang="en-US" dirty="0" err="1"/>
              <a:t>por</a:t>
            </a:r>
            <a:r>
              <a:rPr lang="en-US" dirty="0"/>
              <a:t> </a:t>
            </a:r>
            <a:r>
              <a:rPr lang="en-US" dirty="0" err="1"/>
              <a:t>los</a:t>
            </a:r>
            <a:r>
              <a:rPr lang="en-US" dirty="0"/>
              <a:t> </a:t>
            </a:r>
            <a:r>
              <a:rPr lang="en-US" dirty="0" err="1"/>
              <a:t>mismos</a:t>
            </a:r>
            <a:r>
              <a:rPr lang="en-US" dirty="0"/>
              <a:t> </a:t>
            </a:r>
            <a:r>
              <a:rPr lang="en-US" dirty="0" err="1"/>
              <a:t>expertos</a:t>
            </a:r>
            <a:r>
              <a:rPr lang="en-US" dirty="0"/>
              <a:t>, </a:t>
            </a:r>
            <a:r>
              <a:rPr lang="en-US" dirty="0" err="1"/>
              <a:t>el</a:t>
            </a:r>
            <a:r>
              <a:rPr lang="en-US" dirty="0"/>
              <a:t> resto de la </a:t>
            </a:r>
            <a:r>
              <a:rPr lang="en-US" dirty="0" err="1"/>
              <a:t>organización</a:t>
            </a:r>
            <a:r>
              <a:rPr lang="en-US" dirty="0"/>
              <a:t> no</a:t>
            </a:r>
          </a:p>
          <a:p>
            <a:pPr fontAlgn="t"/>
            <a:r>
              <a:rPr lang="en-US" dirty="0"/>
              <a:t>      </a:t>
            </a:r>
            <a:r>
              <a:rPr lang="en-US" dirty="0" err="1"/>
              <a:t>gana</a:t>
            </a:r>
            <a:r>
              <a:rPr lang="en-US" dirty="0"/>
              <a:t> </a:t>
            </a:r>
            <a:r>
              <a:rPr lang="en-US" dirty="0" err="1"/>
              <a:t>autonomía</a:t>
            </a:r>
            <a:r>
              <a:rPr lang="en-US" dirty="0"/>
              <a:t>, y </a:t>
            </a:r>
            <a:r>
              <a:rPr lang="en-US" dirty="0" err="1"/>
              <a:t>escalar</a:t>
            </a:r>
            <a:r>
              <a:rPr lang="en-US" dirty="0"/>
              <a:t> </a:t>
            </a:r>
            <a:r>
              <a:rPr lang="en-US" dirty="0" err="1"/>
              <a:t>deja</a:t>
            </a:r>
            <a:r>
              <a:rPr lang="en-US" dirty="0"/>
              <a:t> de ser </a:t>
            </a:r>
            <a:r>
              <a:rPr lang="en-US" dirty="0" err="1"/>
              <a:t>una</a:t>
            </a:r>
            <a:r>
              <a:rPr lang="en-US" dirty="0"/>
              <a:t> </a:t>
            </a:r>
            <a:r>
              <a:rPr lang="en-US" dirty="0" err="1"/>
              <a:t>cuestión</a:t>
            </a:r>
            <a:r>
              <a:rPr lang="en-US" dirty="0"/>
              <a:t> de </a:t>
            </a:r>
            <a:r>
              <a:rPr lang="en-US" dirty="0" err="1"/>
              <a:t>intención</a:t>
            </a:r>
            <a:r>
              <a:rPr lang="en-US" dirty="0"/>
              <a:t> para </a:t>
            </a:r>
            <a:r>
              <a:rPr lang="en-US" dirty="0" err="1"/>
              <a:t>convertirse</a:t>
            </a:r>
            <a:r>
              <a:rPr lang="en-US" dirty="0"/>
              <a:t> </a:t>
            </a:r>
            <a:r>
              <a:rPr lang="en-US" dirty="0" err="1"/>
              <a:t>en</a:t>
            </a:r>
            <a:r>
              <a:rPr lang="en-US" dirty="0"/>
              <a:t> </a:t>
            </a:r>
            <a:r>
              <a:rPr lang="en-US" dirty="0" err="1"/>
              <a:t>una</a:t>
            </a:r>
            <a:r>
              <a:rPr lang="en-US" dirty="0"/>
              <a:t> </a:t>
            </a:r>
            <a:r>
              <a:rPr lang="en-US" dirty="0" err="1"/>
              <a:t>cuestión</a:t>
            </a:r>
            <a:r>
              <a:rPr lang="en-US" dirty="0"/>
              <a:t> de</a:t>
            </a:r>
          </a:p>
          <a:p>
            <a:pPr fontAlgn="t"/>
            <a:r>
              <a:rPr lang="en-US" dirty="0"/>
              <a:t>      </a:t>
            </a:r>
            <a:r>
              <a:rPr lang="en-US" dirty="0" err="1"/>
              <a:t>disponibilidad</a:t>
            </a:r>
            <a:r>
              <a:rPr lang="en-US" dirty="0"/>
              <a:t>.</a:t>
            </a:r>
          </a:p>
          <a:p>
            <a:pPr algn="l"/>
            <a:r>
              <a:rPr lang="en-CA" sz="2000" dirty="0"/>
              <a:t>   </a:t>
            </a:r>
          </a:p>
        </p:txBody>
      </p:sp>
      <p:sp>
        <p:nvSpPr>
          <p:cNvPr id="20" name="Oval 19">
            <a:extLst>
              <a:ext uri="{FF2B5EF4-FFF2-40B4-BE49-F238E27FC236}">
                <a16:creationId xmlns:a16="http://schemas.microsoft.com/office/drawing/2014/main" id="{C17427B1-DA8C-5D9D-6C35-9BCD24D2BA4E}"/>
              </a:ext>
            </a:extLst>
          </p:cNvPr>
          <p:cNvSpPr>
            <a:spLocks noChangeAspect="1"/>
          </p:cNvSpPr>
          <p:nvPr/>
        </p:nvSpPr>
        <p:spPr bwMode="auto">
          <a:xfrm>
            <a:off x="342119" y="1412299"/>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s-e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rPr>
              <a:t>1</a:t>
            </a:r>
          </a:p>
        </p:txBody>
      </p:sp>
      <p:sp>
        <p:nvSpPr>
          <p:cNvPr id="22" name="Oval 21">
            <a:extLst>
              <a:ext uri="{FF2B5EF4-FFF2-40B4-BE49-F238E27FC236}">
                <a16:creationId xmlns:a16="http://schemas.microsoft.com/office/drawing/2014/main" id="{B5A5421C-2AC1-BF4D-0681-5C77B299ACB5}"/>
              </a:ext>
            </a:extLst>
          </p:cNvPr>
          <p:cNvSpPr>
            <a:spLocks noChangeAspect="1"/>
          </p:cNvSpPr>
          <p:nvPr/>
        </p:nvSpPr>
        <p:spPr bwMode="auto">
          <a:xfrm>
            <a:off x="342119" y="2616824"/>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s-es" sz="2000" b="1" i="0" u="none" strike="noStrike" kern="1200" cap="none" spc="0" normalizeH="0" baseline="0" noProof="0" dirty="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rPr>
              <a:t>2</a:t>
            </a:r>
          </a:p>
        </p:txBody>
      </p:sp>
      <p:sp>
        <p:nvSpPr>
          <p:cNvPr id="24" name="Oval 23">
            <a:extLst>
              <a:ext uri="{FF2B5EF4-FFF2-40B4-BE49-F238E27FC236}">
                <a16:creationId xmlns:a16="http://schemas.microsoft.com/office/drawing/2014/main" id="{6A2E5E31-6868-F35C-ABE8-8698FE08E6A5}"/>
              </a:ext>
            </a:extLst>
          </p:cNvPr>
          <p:cNvSpPr>
            <a:spLocks noChangeAspect="1"/>
          </p:cNvSpPr>
          <p:nvPr/>
        </p:nvSpPr>
        <p:spPr bwMode="auto">
          <a:xfrm>
            <a:off x="342119" y="3774334"/>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s-es" sz="2000" b="1" i="0" u="none" strike="noStrike" kern="1200" cap="none" spc="0" normalizeH="0" baseline="0" noProof="0" dirty="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rPr>
              <a:t>3</a:t>
            </a:r>
          </a:p>
        </p:txBody>
      </p:sp>
    </p:spTree>
    <p:extLst>
      <p:ext uri="{BB962C8B-B14F-4D97-AF65-F5344CB8AC3E}">
        <p14:creationId xmlns:p14="http://schemas.microsoft.com/office/powerpoint/2010/main" val="3581101547"/>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067D9-302B-61BE-5688-DA435CF0B006}"/>
            </a:ext>
          </a:extLst>
        </p:cNvPr>
        <p:cNvGrpSpPr/>
        <p:nvPr/>
      </p:nvGrpSpPr>
      <p:grpSpPr>
        <a:xfrm>
          <a:off x="0" y="0"/>
          <a:ext cx="0" cy="0"/>
          <a:chOff x="0" y="0"/>
          <a:chExt cx="0" cy="0"/>
        </a:xfrm>
      </p:grpSpPr>
      <p:pic>
        <p:nvPicPr>
          <p:cNvPr id="17" name="Picture 16">
            <a:extLst>
              <a:ext uri="{FF2B5EF4-FFF2-40B4-BE49-F238E27FC236}">
                <a16:creationId xmlns:a16="http://schemas.microsoft.com/office/drawing/2014/main" id="{F0AEEBF9-9402-ACBF-5052-4C86EEC96EFC}"/>
              </a:ext>
            </a:extLst>
          </p:cNvPr>
          <p:cNvPicPr>
            <a:picLocks noChangeAspect="1"/>
          </p:cNvPicPr>
          <p:nvPr/>
        </p:nvPicPr>
        <p:blipFill>
          <a:blip r:embed="rId3"/>
          <a:srcRect l="8701"/>
          <a:stretch>
            <a:fillRect/>
          </a:stretch>
        </p:blipFill>
        <p:spPr>
          <a:xfrm>
            <a:off x="0" y="0"/>
            <a:ext cx="12192000" cy="6858000"/>
          </a:xfrm>
          <a:prstGeom prst="rect">
            <a:avLst/>
          </a:prstGeom>
        </p:spPr>
      </p:pic>
      <p:sp>
        <p:nvSpPr>
          <p:cNvPr id="18" name="Rectangle: Rounded Corners 17">
            <a:extLst>
              <a:ext uri="{FF2B5EF4-FFF2-40B4-BE49-F238E27FC236}">
                <a16:creationId xmlns:a16="http://schemas.microsoft.com/office/drawing/2014/main" id="{E65DC199-4309-AE30-3A12-E7FD74838436}"/>
              </a:ext>
            </a:extLst>
          </p:cNvPr>
          <p:cNvSpPr/>
          <p:nvPr/>
        </p:nvSpPr>
        <p:spPr bwMode="auto">
          <a:xfrm>
            <a:off x="614499" y="2705103"/>
            <a:ext cx="10765711" cy="3671988"/>
          </a:xfrm>
          <a:prstGeom prst="roundRect">
            <a:avLst/>
          </a:prstGeom>
          <a:solidFill>
            <a:schemeClr val="accent3">
              <a:lumMod val="20000"/>
              <a:lumOff val="80000"/>
              <a:alpha val="70000"/>
            </a:schemeClr>
          </a:solidFill>
          <a:ln>
            <a:solidFill>
              <a:schemeClr val="accent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3" name="Title 1">
            <a:extLst>
              <a:ext uri="{FF2B5EF4-FFF2-40B4-BE49-F238E27FC236}">
                <a16:creationId xmlns:a16="http://schemas.microsoft.com/office/drawing/2014/main" id="{9B709978-8FAC-6786-1557-739714AA9A76}"/>
              </a:ext>
            </a:extLst>
          </p:cNvPr>
          <p:cNvSpPr txBox="1">
            <a:spLocks/>
          </p:cNvSpPr>
          <p:nvPr/>
        </p:nvSpPr>
        <p:spPr>
          <a:xfrm>
            <a:off x="361691" y="289672"/>
            <a:ext cx="11018520" cy="837426"/>
          </a:xfrm>
          <a:prstGeom prst="rect">
            <a:avLst/>
          </a:prstGeom>
        </p:spPr>
        <p:txBody>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a:lstStyle>
          <a:p>
            <a:pPr marL="0" marR="0" lvl="0" indent="0" fontAlgn="auto">
              <a:spcAft>
                <a:spcPts val="0"/>
              </a:spcAft>
              <a:buClrTx/>
              <a:buSzTx/>
              <a:tabLst/>
              <a:defRPr/>
            </a:pPr>
            <a:r>
              <a:rPr lang="es-es" spc="0" dirty="0">
                <a:cs typeface="Segoe Sans Text" pitchFamily="2" charset="0"/>
              </a:rPr>
              <a:t>Información general del contenido y activos </a:t>
            </a:r>
            <a:br>
              <a:rPr lang="es-es" spc="0" dirty="0">
                <a:cs typeface="Segoe Sans Text" pitchFamily="2" charset="0"/>
              </a:rPr>
            </a:br>
            <a:r>
              <a:rPr lang="es-es" spc="0" dirty="0">
                <a:cs typeface="Segoe Sans Text" pitchFamily="2" charset="0"/>
              </a:rPr>
              <a:t>de adopción de agentes</a:t>
            </a:r>
          </a:p>
        </p:txBody>
      </p:sp>
      <p:sp>
        <p:nvSpPr>
          <p:cNvPr id="7" name="TextBox 6">
            <a:extLst>
              <a:ext uri="{FF2B5EF4-FFF2-40B4-BE49-F238E27FC236}">
                <a16:creationId xmlns:a16="http://schemas.microsoft.com/office/drawing/2014/main" id="{259A9EC9-76AA-922D-4234-AB74D2BB8D99}"/>
              </a:ext>
            </a:extLst>
          </p:cNvPr>
          <p:cNvSpPr txBox="1"/>
          <p:nvPr/>
        </p:nvSpPr>
        <p:spPr>
          <a:xfrm>
            <a:off x="4443463" y="1702052"/>
            <a:ext cx="3337453" cy="492443"/>
          </a:xfrm>
          <a:prstGeom prst="rect">
            <a:avLst/>
          </a:prstGeom>
          <a:noFill/>
        </p:spPr>
        <p:txBody>
          <a:bodyPr wrap="none" lIns="0" tIns="0" rIns="0" bIns="0" rtlCol="0">
            <a:spAutoFit/>
          </a:bodyPr>
          <a:lstStyle/>
          <a:p>
            <a:pPr algn="ctr"/>
            <a:r>
              <a:rPr lang="es-es" sz="1800" b="1" dirty="0">
                <a:hlinkClick r:id="rId4"/>
              </a:rPr>
              <a:t>Sitio de adopción de Microsoft</a:t>
            </a:r>
            <a:endParaRPr lang="en-US" sz="1800" b="1" dirty="0"/>
          </a:p>
          <a:p>
            <a:pPr algn="ctr"/>
            <a:r>
              <a:rPr lang="es-es" sz="1400" dirty="0"/>
              <a:t>Todos los productos de Microsoft</a:t>
            </a:r>
          </a:p>
        </p:txBody>
      </p:sp>
      <p:sp>
        <p:nvSpPr>
          <p:cNvPr id="8" name="TextBox 7">
            <a:extLst>
              <a:ext uri="{FF2B5EF4-FFF2-40B4-BE49-F238E27FC236}">
                <a16:creationId xmlns:a16="http://schemas.microsoft.com/office/drawing/2014/main" id="{0BBB20C4-6253-878D-F040-36CDFCCCC6C3}"/>
              </a:ext>
            </a:extLst>
          </p:cNvPr>
          <p:cNvSpPr txBox="1"/>
          <p:nvPr/>
        </p:nvSpPr>
        <p:spPr>
          <a:xfrm>
            <a:off x="2603666" y="2820668"/>
            <a:ext cx="3327835" cy="492443"/>
          </a:xfrm>
          <a:prstGeom prst="rect">
            <a:avLst/>
          </a:prstGeom>
          <a:noFill/>
        </p:spPr>
        <p:txBody>
          <a:bodyPr wrap="none" lIns="0" tIns="0" rIns="0" bIns="0" rtlCol="0">
            <a:spAutoFit/>
          </a:bodyPr>
          <a:lstStyle/>
          <a:p>
            <a:pPr algn="ctr"/>
            <a:r>
              <a:rPr lang="es-es" sz="1800" b="1" dirty="0">
                <a:hlinkClick r:id="rId5"/>
              </a:rPr>
              <a:t>Centro de adopción de Copilot</a:t>
            </a:r>
            <a:endParaRPr lang="en-US" sz="1800" b="1" dirty="0"/>
          </a:p>
          <a:p>
            <a:pPr algn="ctr"/>
            <a:r>
              <a:rPr lang="es-es" sz="1400" dirty="0"/>
              <a:t>M365 Copilot y el generador de agentes</a:t>
            </a:r>
          </a:p>
        </p:txBody>
      </p:sp>
      <p:sp>
        <p:nvSpPr>
          <p:cNvPr id="9" name="TextBox 8">
            <a:extLst>
              <a:ext uri="{FF2B5EF4-FFF2-40B4-BE49-F238E27FC236}">
                <a16:creationId xmlns:a16="http://schemas.microsoft.com/office/drawing/2014/main" id="{CF759607-B232-5489-8417-0B6F99E142DE}"/>
              </a:ext>
            </a:extLst>
          </p:cNvPr>
          <p:cNvSpPr txBox="1"/>
          <p:nvPr/>
        </p:nvSpPr>
        <p:spPr>
          <a:xfrm>
            <a:off x="6248128" y="2820874"/>
            <a:ext cx="3375925" cy="492443"/>
          </a:xfrm>
          <a:prstGeom prst="rect">
            <a:avLst/>
          </a:prstGeom>
          <a:noFill/>
        </p:spPr>
        <p:txBody>
          <a:bodyPr wrap="none" lIns="0" tIns="0" rIns="0" bIns="0" rtlCol="0">
            <a:spAutoFit/>
          </a:bodyPr>
          <a:lstStyle/>
          <a:p>
            <a:pPr algn="ctr"/>
            <a:r>
              <a:rPr lang="es-es" sz="1800" b="1" dirty="0">
                <a:hlinkClick r:id="rId6"/>
              </a:rPr>
              <a:t>Centro de adopción de agentes</a:t>
            </a:r>
            <a:endParaRPr lang="en-US" sz="1800" b="1" dirty="0"/>
          </a:p>
          <a:p>
            <a:pPr algn="ctr"/>
            <a:r>
              <a:rPr lang="es-es" sz="1400" dirty="0" err="1"/>
              <a:t>Copilot</a:t>
            </a:r>
            <a:r>
              <a:rPr lang="es-es" sz="1400" dirty="0"/>
              <a:t> Studio y Microsoft </a:t>
            </a:r>
            <a:r>
              <a:rPr lang="es-es" sz="1400" dirty="0" err="1"/>
              <a:t>Foundry</a:t>
            </a:r>
            <a:endParaRPr lang="es-es" sz="1400" dirty="0"/>
          </a:p>
        </p:txBody>
      </p:sp>
      <p:sp>
        <p:nvSpPr>
          <p:cNvPr id="13" name="TextBox 12">
            <a:extLst>
              <a:ext uri="{FF2B5EF4-FFF2-40B4-BE49-F238E27FC236}">
                <a16:creationId xmlns:a16="http://schemas.microsoft.com/office/drawing/2014/main" id="{98D9307A-3B61-B6BA-5473-484FAA8BAFBD}"/>
              </a:ext>
            </a:extLst>
          </p:cNvPr>
          <p:cNvSpPr txBox="1"/>
          <p:nvPr/>
        </p:nvSpPr>
        <p:spPr>
          <a:xfrm>
            <a:off x="3030053" y="4519942"/>
            <a:ext cx="2449388" cy="492443"/>
          </a:xfrm>
          <a:prstGeom prst="rect">
            <a:avLst/>
          </a:prstGeom>
          <a:noFill/>
        </p:spPr>
        <p:txBody>
          <a:bodyPr wrap="none" lIns="0" tIns="0" rIns="0" bIns="0" rtlCol="0">
            <a:spAutoFit/>
          </a:bodyPr>
          <a:lstStyle/>
          <a:p>
            <a:pPr algn="ctr"/>
            <a:r>
              <a:rPr lang="es-es" sz="1800" b="1" dirty="0">
                <a:hlinkClick r:id="rId7"/>
              </a:rPr>
              <a:t>Agentes en M365</a:t>
            </a:r>
            <a:endParaRPr lang="en-US" sz="1800" b="1" dirty="0"/>
          </a:p>
          <a:p>
            <a:pPr algn="ctr"/>
            <a:r>
              <a:rPr lang="es-es" sz="1400" dirty="0"/>
              <a:t>Agentes creados por Microsoft</a:t>
            </a:r>
          </a:p>
        </p:txBody>
      </p:sp>
      <p:sp>
        <p:nvSpPr>
          <p:cNvPr id="14" name="TextBox 13">
            <a:extLst>
              <a:ext uri="{FF2B5EF4-FFF2-40B4-BE49-F238E27FC236}">
                <a16:creationId xmlns:a16="http://schemas.microsoft.com/office/drawing/2014/main" id="{91E97097-5A01-C246-59B9-2564BBEFCEB4}"/>
              </a:ext>
            </a:extLst>
          </p:cNvPr>
          <p:cNvSpPr txBox="1"/>
          <p:nvPr/>
        </p:nvSpPr>
        <p:spPr>
          <a:xfrm>
            <a:off x="2931480" y="3907809"/>
            <a:ext cx="2672206" cy="492443"/>
          </a:xfrm>
          <a:prstGeom prst="rect">
            <a:avLst/>
          </a:prstGeom>
          <a:noFill/>
        </p:spPr>
        <p:txBody>
          <a:bodyPr wrap="none" lIns="0" tIns="0" rIns="0" bIns="0" rtlCol="0">
            <a:spAutoFit/>
          </a:bodyPr>
          <a:lstStyle/>
          <a:p>
            <a:pPr algn="ctr"/>
            <a:r>
              <a:rPr lang="es-es" sz="1800" b="1" dirty="0">
                <a:hlinkClick r:id="rId8"/>
              </a:rPr>
              <a:t>Kit de éxito para agentes</a:t>
            </a:r>
            <a:endParaRPr lang="en-US" sz="1800" b="1" dirty="0"/>
          </a:p>
          <a:p>
            <a:pPr algn="ctr"/>
            <a:r>
              <a:rPr lang="es-es" sz="1400" dirty="0"/>
              <a:t>Planificación para agentes</a:t>
            </a:r>
          </a:p>
        </p:txBody>
      </p:sp>
      <p:sp>
        <p:nvSpPr>
          <p:cNvPr id="15" name="TextBox 14">
            <a:extLst>
              <a:ext uri="{FF2B5EF4-FFF2-40B4-BE49-F238E27FC236}">
                <a16:creationId xmlns:a16="http://schemas.microsoft.com/office/drawing/2014/main" id="{80A3A84D-4ABF-11C1-B57C-4BE85870960C}"/>
              </a:ext>
            </a:extLst>
          </p:cNvPr>
          <p:cNvSpPr txBox="1"/>
          <p:nvPr/>
        </p:nvSpPr>
        <p:spPr>
          <a:xfrm>
            <a:off x="4047234" y="5689772"/>
            <a:ext cx="4055597" cy="492443"/>
          </a:xfrm>
          <a:prstGeom prst="rect">
            <a:avLst/>
          </a:prstGeom>
          <a:noFill/>
        </p:spPr>
        <p:txBody>
          <a:bodyPr wrap="none" lIns="0" tIns="0" rIns="0" bIns="0" rtlCol="0">
            <a:spAutoFit/>
          </a:bodyPr>
          <a:lstStyle/>
          <a:p>
            <a:pPr algn="ctr"/>
            <a:r>
              <a:rPr lang="es-es" sz="1800" b="1" dirty="0">
                <a:hlinkClick r:id="rId9"/>
              </a:rPr>
              <a:t>Biblioteca de escenarios de Microsoft</a:t>
            </a:r>
            <a:endParaRPr lang="en-US" sz="1800" b="1" dirty="0"/>
          </a:p>
          <a:p>
            <a:pPr algn="ctr"/>
            <a:r>
              <a:rPr lang="es-es" sz="1400" dirty="0"/>
              <a:t>Casos de uso para Copilot y agentes</a:t>
            </a:r>
          </a:p>
        </p:txBody>
      </p:sp>
      <p:cxnSp>
        <p:nvCxnSpPr>
          <p:cNvPr id="20" name="Straight Connector 19">
            <a:extLst>
              <a:ext uri="{FF2B5EF4-FFF2-40B4-BE49-F238E27FC236}">
                <a16:creationId xmlns:a16="http://schemas.microsoft.com/office/drawing/2014/main" id="{3768E6D5-6E82-81A8-0EB1-C0ADFB73E764}"/>
              </a:ext>
            </a:extLst>
          </p:cNvPr>
          <p:cNvCxnSpPr>
            <a:cxnSpLocks/>
          </p:cNvCxnSpPr>
          <p:nvPr/>
        </p:nvCxnSpPr>
        <p:spPr>
          <a:xfrm>
            <a:off x="6115842" y="2349451"/>
            <a:ext cx="0" cy="177826"/>
          </a:xfrm>
          <a:prstGeom prst="line">
            <a:avLst/>
          </a:pr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243A33-2601-80FA-52C5-EACF9F1624CD}"/>
              </a:ext>
            </a:extLst>
          </p:cNvPr>
          <p:cNvCxnSpPr>
            <a:cxnSpLocks/>
          </p:cNvCxnSpPr>
          <p:nvPr/>
        </p:nvCxnSpPr>
        <p:spPr>
          <a:xfrm>
            <a:off x="4267583" y="2527277"/>
            <a:ext cx="3668506" cy="0"/>
          </a:xfrm>
          <a:prstGeom prst="line">
            <a:avLst/>
          </a:pr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2944858-BD8D-7147-4F6C-918D52006578}"/>
              </a:ext>
            </a:extLst>
          </p:cNvPr>
          <p:cNvCxnSpPr>
            <a:cxnSpLocks/>
          </p:cNvCxnSpPr>
          <p:nvPr/>
        </p:nvCxnSpPr>
        <p:spPr>
          <a:xfrm>
            <a:off x="4267583" y="2527277"/>
            <a:ext cx="0" cy="293391"/>
          </a:xfrm>
          <a:prstGeom prst="line">
            <a:avLst/>
          </a:pr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CA02FB2-B871-C729-D8D3-9C044C3A3DE6}"/>
              </a:ext>
            </a:extLst>
          </p:cNvPr>
          <p:cNvCxnSpPr>
            <a:cxnSpLocks/>
          </p:cNvCxnSpPr>
          <p:nvPr/>
        </p:nvCxnSpPr>
        <p:spPr>
          <a:xfrm>
            <a:off x="7923253" y="2527277"/>
            <a:ext cx="0" cy="293391"/>
          </a:xfrm>
          <a:prstGeom prst="line">
            <a:avLst/>
          </a:pr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7631E07-2150-8003-21CA-DCEE962B1A59}"/>
              </a:ext>
            </a:extLst>
          </p:cNvPr>
          <p:cNvCxnSpPr>
            <a:cxnSpLocks/>
          </p:cNvCxnSpPr>
          <p:nvPr/>
        </p:nvCxnSpPr>
        <p:spPr>
          <a:xfrm>
            <a:off x="4254747" y="3406483"/>
            <a:ext cx="1261" cy="497876"/>
          </a:xfrm>
          <a:prstGeom prst="line">
            <a:avLst/>
          </a:pr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E28F280-73E6-D02A-E250-BAAB6E039FA3}"/>
              </a:ext>
            </a:extLst>
          </p:cNvPr>
          <p:cNvCxnSpPr>
            <a:cxnSpLocks/>
          </p:cNvCxnSpPr>
          <p:nvPr/>
        </p:nvCxnSpPr>
        <p:spPr>
          <a:xfrm>
            <a:off x="7923253" y="3406483"/>
            <a:ext cx="0" cy="1882382"/>
          </a:xfrm>
          <a:prstGeom prst="line">
            <a:avLst/>
          </a:pr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43" name="Group 42">
            <a:extLst>
              <a:ext uri="{FF2B5EF4-FFF2-40B4-BE49-F238E27FC236}">
                <a16:creationId xmlns:a16="http://schemas.microsoft.com/office/drawing/2014/main" id="{48929703-530A-33BC-4BB9-456BD848DEC5}"/>
              </a:ext>
            </a:extLst>
          </p:cNvPr>
          <p:cNvGrpSpPr/>
          <p:nvPr/>
        </p:nvGrpSpPr>
        <p:grpSpPr>
          <a:xfrm rot="10800000">
            <a:off x="4254786" y="5142169"/>
            <a:ext cx="3668506" cy="471217"/>
            <a:chOff x="2437846" y="4611586"/>
            <a:chExt cx="3668506" cy="471217"/>
          </a:xfrm>
        </p:grpSpPr>
        <p:cxnSp>
          <p:nvCxnSpPr>
            <p:cNvPr id="39" name="Straight Connector 38">
              <a:extLst>
                <a:ext uri="{FF2B5EF4-FFF2-40B4-BE49-F238E27FC236}">
                  <a16:creationId xmlns:a16="http://schemas.microsoft.com/office/drawing/2014/main" id="{235B297D-4066-703F-68AA-6FB0FA118785}"/>
                </a:ext>
              </a:extLst>
            </p:cNvPr>
            <p:cNvCxnSpPr>
              <a:cxnSpLocks/>
            </p:cNvCxnSpPr>
            <p:nvPr/>
          </p:nvCxnSpPr>
          <p:spPr>
            <a:xfrm>
              <a:off x="4286105" y="4611586"/>
              <a:ext cx="0" cy="177826"/>
            </a:xfrm>
            <a:prstGeom prst="line">
              <a:avLst/>
            </a:pr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992050D-35FE-7E82-A034-9A23CE3E82F8}"/>
                </a:ext>
              </a:extLst>
            </p:cNvPr>
            <p:cNvCxnSpPr>
              <a:cxnSpLocks/>
            </p:cNvCxnSpPr>
            <p:nvPr/>
          </p:nvCxnSpPr>
          <p:spPr>
            <a:xfrm>
              <a:off x="2437846" y="4789412"/>
              <a:ext cx="3668506" cy="0"/>
            </a:xfrm>
            <a:prstGeom prst="line">
              <a:avLst/>
            </a:pr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1E4ADB8-14E8-F82D-0066-7C15204A325A}"/>
                </a:ext>
              </a:extLst>
            </p:cNvPr>
            <p:cNvCxnSpPr>
              <a:cxnSpLocks/>
            </p:cNvCxnSpPr>
            <p:nvPr/>
          </p:nvCxnSpPr>
          <p:spPr>
            <a:xfrm>
              <a:off x="2437846" y="4789412"/>
              <a:ext cx="0" cy="293391"/>
            </a:xfrm>
            <a:prstGeom prst="line">
              <a:avLst/>
            </a:pr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2CA361F-8C28-D800-09B3-033B6518717C}"/>
                </a:ext>
              </a:extLst>
            </p:cNvPr>
            <p:cNvCxnSpPr>
              <a:cxnSpLocks/>
            </p:cNvCxnSpPr>
            <p:nvPr/>
          </p:nvCxnSpPr>
          <p:spPr>
            <a:xfrm>
              <a:off x="6093516" y="4789412"/>
              <a:ext cx="0" cy="293391"/>
            </a:xfrm>
            <a:prstGeom prst="line">
              <a:avLst/>
            </a:pr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pic>
        <p:nvPicPr>
          <p:cNvPr id="44" name="!Copilot">
            <a:extLst>
              <a:ext uri="{FF2B5EF4-FFF2-40B4-BE49-F238E27FC236}">
                <a16:creationId xmlns:a16="http://schemas.microsoft.com/office/drawing/2014/main" id="{DD048F5E-6C51-4ED1-2436-40CF350626D1}"/>
              </a:ext>
              <a:ext uri="{C183D7F6-B498-43B3-948B-1728B52AA6E4}">
                <adec:decorative xmlns:adec="http://schemas.microsoft.com/office/drawing/2017/decorative" val="1"/>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50761" y="3664140"/>
            <a:ext cx="1188720" cy="1188720"/>
          </a:xfrm>
          <a:prstGeom prst="rect">
            <a:avLst/>
          </a:prstGeom>
          <a:noFill/>
          <a:ln>
            <a:noFill/>
            <a:headEnd type="none" w="med" len="med"/>
            <a:tailEnd type="none" w="med" len="med"/>
          </a:ln>
          <a:effectLst>
            <a:outerShdw blurRad="50800" dist="38100" dir="2700000" sx="103000" sy="103000" algn="tl" rotWithShape="0">
              <a:prstClr val="black">
                <a:alpha val="40000"/>
              </a:prstClr>
            </a:outerShdw>
          </a:effectLst>
        </p:spPr>
      </p:pic>
      <p:pic>
        <p:nvPicPr>
          <p:cNvPr id="45" name="Picture 4" descr="Azure AI Studio: Precios | Microsoft Azure">
            <a:extLst>
              <a:ext uri="{FF2B5EF4-FFF2-40B4-BE49-F238E27FC236}">
                <a16:creationId xmlns:a16="http://schemas.microsoft.com/office/drawing/2014/main" id="{497FD9A4-CE98-836E-EDF7-316F419D17A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877016" y="4459495"/>
            <a:ext cx="2264223" cy="118872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Microsoft Copilot Studio: Adopción de Microsoft">
            <a:extLst>
              <a:ext uri="{FF2B5EF4-FFF2-40B4-BE49-F238E27FC236}">
                <a16:creationId xmlns:a16="http://schemas.microsoft.com/office/drawing/2014/main" id="{3BD4EDF3-BB19-ED67-307B-8A5587B661F2}"/>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10000" b="90000" l="10000" r="90000">
                        <a14:foregroundMark x1="47800" y1="10000" x2="55000" y2="10600"/>
                      </a14:backgroundRemoval>
                    </a14:imgEffect>
                  </a14:imgLayer>
                </a14:imgProps>
              </a:ext>
            </a:extLst>
          </a:blip>
          <a:stretch>
            <a:fillRect/>
          </a:stretch>
        </p:blipFill>
        <p:spPr>
          <a:xfrm>
            <a:off x="9494626" y="3065015"/>
            <a:ext cx="1188719" cy="1188719"/>
          </a:xfrm>
          <a:prstGeom prst="rect">
            <a:avLst/>
          </a:prstGeom>
        </p:spPr>
      </p:pic>
    </p:spTree>
    <p:extLst>
      <p:ext uri="{BB962C8B-B14F-4D97-AF65-F5344CB8AC3E}">
        <p14:creationId xmlns:p14="http://schemas.microsoft.com/office/powerpoint/2010/main" val="3607374534"/>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98C9A-B2BB-E96B-9833-47DE455E8D0F}"/>
            </a:ext>
          </a:extLst>
        </p:cNvPr>
        <p:cNvGrpSpPr/>
        <p:nvPr/>
      </p:nvGrpSpPr>
      <p:grpSpPr>
        <a:xfrm>
          <a:off x="0" y="0"/>
          <a:ext cx="0" cy="0"/>
          <a:chOff x="0" y="0"/>
          <a:chExt cx="0" cy="0"/>
        </a:xfrm>
      </p:grpSpPr>
      <p:grpSp>
        <p:nvGrpSpPr>
          <p:cNvPr id="74" name="Group 73">
            <a:extLst>
              <a:ext uri="{FF2B5EF4-FFF2-40B4-BE49-F238E27FC236}">
                <a16:creationId xmlns:a16="http://schemas.microsoft.com/office/drawing/2014/main" id="{2B8F636D-5D67-B371-7332-5E7426C3502E}"/>
              </a:ext>
              <a:ext uri="{C183D7F6-B498-43B3-948B-1728B52AA6E4}">
                <adec:decorative xmlns:adec="http://schemas.microsoft.com/office/drawing/2017/decorative" val="1"/>
              </a:ext>
            </a:extLst>
          </p:cNvPr>
          <p:cNvGrpSpPr/>
          <p:nvPr/>
        </p:nvGrpSpPr>
        <p:grpSpPr>
          <a:xfrm flipV="1">
            <a:off x="0" y="5567747"/>
            <a:ext cx="12192000" cy="1309115"/>
            <a:chOff x="0" y="0"/>
            <a:chExt cx="12192000" cy="1309115"/>
          </a:xfrm>
        </p:grpSpPr>
        <p:sp>
          <p:nvSpPr>
            <p:cNvPr id="75" name="Rectangle 74">
              <a:extLst>
                <a:ext uri="{FF2B5EF4-FFF2-40B4-BE49-F238E27FC236}">
                  <a16:creationId xmlns:a16="http://schemas.microsoft.com/office/drawing/2014/main" id="{1402112F-3078-C0A9-B0D5-6BA240661BA0}"/>
                </a:ext>
                <a:ext uri="{C183D7F6-B498-43B3-948B-1728B52AA6E4}">
                  <adec:decorative xmlns:adec="http://schemas.microsoft.com/office/drawing/2017/decorative" val="1"/>
                </a:ext>
              </a:extLst>
            </p:cNvPr>
            <p:cNvSpPr/>
            <p:nvPr/>
          </p:nvSpPr>
          <p:spPr>
            <a:xfrm>
              <a:off x="0" y="0"/>
              <a:ext cx="12192000" cy="1245107"/>
            </a:xfrm>
            <a:prstGeom prst="rect">
              <a:avLst/>
            </a:prstGeom>
            <a:gradFill flip="none" rotWithShape="1">
              <a:gsLst>
                <a:gs pos="40000">
                  <a:srgbClr val="0078D4">
                    <a:alpha val="50000"/>
                  </a:srgbClr>
                </a:gs>
                <a:gs pos="100000">
                  <a:srgbClr val="C53FCC">
                    <a:alpha val="50000"/>
                  </a:srgbClr>
                </a:gs>
              </a:gsLst>
              <a:lin ang="282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91F2C"/>
                </a:solidFill>
                <a:effectLst/>
                <a:uLnTx/>
                <a:uFillTx/>
              </a:endParaRPr>
            </a:p>
          </p:txBody>
        </p:sp>
        <p:sp>
          <p:nvSpPr>
            <p:cNvPr id="76" name="Rectangle 75">
              <a:extLst>
                <a:ext uri="{FF2B5EF4-FFF2-40B4-BE49-F238E27FC236}">
                  <a16:creationId xmlns:a16="http://schemas.microsoft.com/office/drawing/2014/main" id="{314D2CAB-751B-AC98-6BE8-6DD5F6E2B277}"/>
                </a:ext>
                <a:ext uri="{C183D7F6-B498-43B3-948B-1728B52AA6E4}">
                  <adec:decorative xmlns:adec="http://schemas.microsoft.com/office/drawing/2017/decorative" val="1"/>
                </a:ext>
              </a:extLst>
            </p:cNvPr>
            <p:cNvSpPr/>
            <p:nvPr/>
          </p:nvSpPr>
          <p:spPr>
            <a:xfrm>
              <a:off x="0" y="1245107"/>
              <a:ext cx="12192000" cy="64008"/>
            </a:xfrm>
            <a:prstGeom prst="rect">
              <a:avLst/>
            </a:prstGeom>
            <a:gradFill flip="none" rotWithShape="1">
              <a:gsLst>
                <a:gs pos="0">
                  <a:srgbClr val="0078D4"/>
                </a:gs>
                <a:gs pos="100000">
                  <a:srgbClr val="C53FCC"/>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endParaRPr>
            </a:p>
          </p:txBody>
        </p:sp>
      </p:grpSp>
      <p:sp>
        <p:nvSpPr>
          <p:cNvPr id="51" name="TextBox 50">
            <a:extLst>
              <a:ext uri="{FF2B5EF4-FFF2-40B4-BE49-F238E27FC236}">
                <a16:creationId xmlns:a16="http://schemas.microsoft.com/office/drawing/2014/main" id="{29E34C8D-93C8-CC70-6DB5-88F8337F6662}"/>
              </a:ext>
            </a:extLst>
          </p:cNvPr>
          <p:cNvSpPr txBox="1"/>
          <p:nvPr/>
        </p:nvSpPr>
        <p:spPr>
          <a:xfrm>
            <a:off x="350635" y="1213085"/>
            <a:ext cx="11515939" cy="4191240"/>
          </a:xfrm>
          <a:prstGeom prst="roundRect">
            <a:avLst>
              <a:gd name="adj" fmla="val 5592"/>
            </a:avLst>
          </a:prstGeom>
          <a:solidFill>
            <a:schemeClr val="bg1"/>
          </a:solidFill>
          <a:ln w="6350">
            <a:solidFill>
              <a:srgbClr val="EAEAEA"/>
            </a:solidFill>
            <a:headEnd type="none" w="med" len="med"/>
            <a:tailEnd type="none" w="med" len="med"/>
          </a:ln>
          <a:effectLst>
            <a:outerShdw blurRad="25400" algn="ctr" rotWithShape="0">
              <a:prstClr val="black">
                <a:alpha val="9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88900" tIns="38100" rIns="88900" bIns="38100" numCol="1" spcCol="0" rtlCol="0" fromWordArt="0" anchor="t" anchorCtr="0" forceAA="0" compatLnSpc="1">
            <a:prstTxWarp prst="textNoShape">
              <a:avLst/>
            </a:prstTxWarp>
            <a:noAutofit/>
          </a:bodyPr>
          <a:lstStyle>
            <a:defPPr>
              <a:defRPr lang="en-US"/>
            </a:defPPr>
            <a:lvl1pPr algn="ctr">
              <a:defRPr kern="0">
                <a:solidFill>
                  <a:schemeClr val="tx1"/>
                </a:solidFill>
                <a:latin typeface="Segoe UI Semibold"/>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Semibold"/>
              <a:ea typeface="+mn-ea"/>
              <a:cs typeface="Segoe UI" pitchFamily="34" charset="0"/>
            </a:endParaRPr>
          </a:p>
        </p:txBody>
      </p:sp>
      <p:sp>
        <p:nvSpPr>
          <p:cNvPr id="2" name="Title 1">
            <a:extLst>
              <a:ext uri="{FF2B5EF4-FFF2-40B4-BE49-F238E27FC236}">
                <a16:creationId xmlns:a16="http://schemas.microsoft.com/office/drawing/2014/main" id="{C4037C75-1C6D-43AD-BF51-3F3680083B68}"/>
              </a:ext>
            </a:extLst>
          </p:cNvPr>
          <p:cNvSpPr>
            <a:spLocks noGrp="1"/>
          </p:cNvSpPr>
          <p:nvPr>
            <p:ph type="title"/>
          </p:nvPr>
        </p:nvSpPr>
        <p:spPr>
          <a:xfrm>
            <a:off x="1216985" y="336885"/>
            <a:ext cx="10496044" cy="538747"/>
          </a:xfrm>
        </p:spPr>
        <p:txBody>
          <a:bodyPr/>
          <a:lstStyle/>
          <a:p>
            <a:pPr>
              <a:defRPr/>
            </a:pPr>
            <a:r>
              <a:rPr lang="es-es" sz="3200" dirty="0"/>
              <a:t>Seminarios web y eventos de capacitación para agentes </a:t>
            </a:r>
            <a:endParaRPr lang="en-AU" sz="3200" dirty="0"/>
          </a:p>
        </p:txBody>
      </p:sp>
      <p:grpSp>
        <p:nvGrpSpPr>
          <p:cNvPr id="28" name="Group 27">
            <a:extLst>
              <a:ext uri="{FF2B5EF4-FFF2-40B4-BE49-F238E27FC236}">
                <a16:creationId xmlns:a16="http://schemas.microsoft.com/office/drawing/2014/main" id="{BEF65D6B-716B-0005-145C-20B37AEDE153}"/>
              </a:ext>
            </a:extLst>
          </p:cNvPr>
          <p:cNvGrpSpPr/>
          <p:nvPr/>
        </p:nvGrpSpPr>
        <p:grpSpPr>
          <a:xfrm>
            <a:off x="638990" y="1321929"/>
            <a:ext cx="2584761" cy="3858216"/>
            <a:chOff x="2020888" y="1800443"/>
            <a:chExt cx="4658586" cy="3583055"/>
          </a:xfrm>
        </p:grpSpPr>
        <p:sp>
          <p:nvSpPr>
            <p:cNvPr id="29" name="Rectangle: Rounded Corners 28">
              <a:extLst>
                <a:ext uri="{FF2B5EF4-FFF2-40B4-BE49-F238E27FC236}">
                  <a16:creationId xmlns:a16="http://schemas.microsoft.com/office/drawing/2014/main" id="{79842606-80B0-AC44-26A7-24684C14F79D}"/>
                </a:ext>
              </a:extLst>
            </p:cNvPr>
            <p:cNvSpPr/>
            <p:nvPr/>
          </p:nvSpPr>
          <p:spPr bwMode="auto">
            <a:xfrm>
              <a:off x="2020888" y="1800443"/>
              <a:ext cx="4658586" cy="3583055"/>
            </a:xfrm>
            <a:prstGeom prst="roundRect">
              <a:avLst>
                <a:gd name="adj" fmla="val 4879"/>
              </a:avLst>
            </a:prstGeom>
            <a:solidFill>
              <a:srgbClr val="FFFFFF">
                <a:alpha val="85000"/>
              </a:srgbClr>
            </a:solidFill>
            <a:ln w="19050">
              <a:solidFill>
                <a:srgbClr val="7030A0"/>
              </a:solidFill>
              <a:headEnd type="none" w="med" len="med"/>
              <a:tailEnd type="none" w="med" len="med"/>
            </a:ln>
            <a:effectLst>
              <a:outerShdw blurRad="1270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b="0" i="0" u="none" strike="noStrike" kern="1200" cap="none" spc="0" normalizeH="0" baseline="0" noProof="0">
                <a:ln>
                  <a:noFill/>
                </a:ln>
                <a:solidFill>
                  <a:srgbClr val="1A1A1A"/>
                </a:solidFill>
                <a:effectLst/>
                <a:uLnTx/>
                <a:uFillTx/>
                <a:latin typeface="Segoe Sans Display"/>
                <a:ea typeface="+mn-ea"/>
                <a:cs typeface="Segoe UI" pitchFamily="34" charset="0"/>
              </a:endParaRPr>
            </a:p>
          </p:txBody>
        </p:sp>
        <p:sp>
          <p:nvSpPr>
            <p:cNvPr id="30" name="TextBox 29">
              <a:extLst>
                <a:ext uri="{FF2B5EF4-FFF2-40B4-BE49-F238E27FC236}">
                  <a16:creationId xmlns:a16="http://schemas.microsoft.com/office/drawing/2014/main" id="{63DC4A49-4264-0FA3-DF21-C6631F6F8A93}"/>
                </a:ext>
              </a:extLst>
            </p:cNvPr>
            <p:cNvSpPr txBox="1"/>
            <p:nvPr/>
          </p:nvSpPr>
          <p:spPr>
            <a:xfrm>
              <a:off x="3314204" y="1942870"/>
              <a:ext cx="2957821" cy="314827"/>
            </a:xfrm>
            <a:prstGeom prst="rect">
              <a:avLst/>
            </a:prstGeom>
            <a:noFill/>
          </p:spPr>
          <p:txBody>
            <a:bodyPr wrap="square" lIns="91440" tIns="45720" rIns="91440" bIns="45720" anchor="t">
              <a:spAutoFit/>
            </a:bodyPr>
            <a:lstStyle/>
            <a:p>
              <a:pPr lvl="0">
                <a:lnSpc>
                  <a:spcPct val="110000"/>
                </a:lnSpc>
                <a:defRPr/>
              </a:pPr>
              <a:r>
                <a:rPr lang="es-es" sz="1600" dirty="0">
                  <a:solidFill>
                    <a:prstClr val="black"/>
                  </a:solidFill>
                  <a:latin typeface="Segoe Sans Display Semibold"/>
                  <a:cs typeface="Segoe Sans Display Semibold"/>
                </a:rPr>
                <a:t>Empieza </a:t>
              </a:r>
            </a:p>
          </p:txBody>
        </p:sp>
      </p:grpSp>
      <p:sp>
        <p:nvSpPr>
          <p:cNvPr id="70" name="Rectangle: Rounded Corners 69">
            <a:extLst>
              <a:ext uri="{FF2B5EF4-FFF2-40B4-BE49-F238E27FC236}">
                <a16:creationId xmlns:a16="http://schemas.microsoft.com/office/drawing/2014/main" id="{33DD79B6-B2FD-5EF8-0DCC-C9E6818377EC}"/>
              </a:ext>
            </a:extLst>
          </p:cNvPr>
          <p:cNvSpPr/>
          <p:nvPr/>
        </p:nvSpPr>
        <p:spPr bwMode="auto">
          <a:xfrm>
            <a:off x="6150482" y="1353299"/>
            <a:ext cx="2592000" cy="3826846"/>
          </a:xfrm>
          <a:prstGeom prst="roundRect">
            <a:avLst>
              <a:gd name="adj" fmla="val 4879"/>
            </a:avLst>
          </a:prstGeom>
          <a:solidFill>
            <a:srgbClr val="FFFFFF">
              <a:alpha val="85000"/>
            </a:srgbClr>
          </a:solidFill>
          <a:ln w="19050">
            <a:solidFill>
              <a:srgbClr val="7030A0"/>
            </a:solidFill>
            <a:headEnd type="none" w="med" len="med"/>
            <a:tailEnd type="none" w="med" len="med"/>
          </a:ln>
          <a:effectLst>
            <a:outerShdw blurRad="1270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b="0" i="0" u="none" strike="noStrike" kern="1200" cap="none" spc="0" normalizeH="0" baseline="0" noProof="0">
              <a:ln>
                <a:noFill/>
              </a:ln>
              <a:solidFill>
                <a:srgbClr val="1A1A1A"/>
              </a:solidFill>
              <a:effectLst/>
              <a:uLnTx/>
              <a:uFillTx/>
              <a:latin typeface="Segoe Sans Display"/>
              <a:ea typeface="+mn-ea"/>
              <a:cs typeface="Segoe UI" pitchFamily="34" charset="0"/>
            </a:endParaRPr>
          </a:p>
        </p:txBody>
      </p:sp>
      <p:grpSp>
        <p:nvGrpSpPr>
          <p:cNvPr id="7" name="Group 6">
            <a:extLst>
              <a:ext uri="{FF2B5EF4-FFF2-40B4-BE49-F238E27FC236}">
                <a16:creationId xmlns:a16="http://schemas.microsoft.com/office/drawing/2014/main" id="{63B196C6-6CD9-CCB0-D226-86F0EFFF062B}"/>
              </a:ext>
            </a:extLst>
          </p:cNvPr>
          <p:cNvGrpSpPr/>
          <p:nvPr/>
        </p:nvGrpSpPr>
        <p:grpSpPr>
          <a:xfrm>
            <a:off x="3394736" y="1331213"/>
            <a:ext cx="2968632" cy="3848932"/>
            <a:chOff x="2020888" y="1800443"/>
            <a:chExt cx="5335504" cy="3660271"/>
          </a:xfrm>
        </p:grpSpPr>
        <p:sp>
          <p:nvSpPr>
            <p:cNvPr id="8" name="Rectangle: Rounded Corners 7">
              <a:extLst>
                <a:ext uri="{FF2B5EF4-FFF2-40B4-BE49-F238E27FC236}">
                  <a16:creationId xmlns:a16="http://schemas.microsoft.com/office/drawing/2014/main" id="{74857316-8658-2119-58DF-BE7CC40EC9CA}"/>
                </a:ext>
              </a:extLst>
            </p:cNvPr>
            <p:cNvSpPr/>
            <p:nvPr/>
          </p:nvSpPr>
          <p:spPr bwMode="auto">
            <a:xfrm>
              <a:off x="2020888" y="1800443"/>
              <a:ext cx="4658586" cy="3660271"/>
            </a:xfrm>
            <a:prstGeom prst="roundRect">
              <a:avLst>
                <a:gd name="adj" fmla="val 4879"/>
              </a:avLst>
            </a:prstGeom>
            <a:solidFill>
              <a:srgbClr val="FFFFFF">
                <a:alpha val="85000"/>
              </a:srgbClr>
            </a:solidFill>
            <a:ln w="19050">
              <a:solidFill>
                <a:srgbClr val="7030A0"/>
              </a:solidFill>
              <a:headEnd type="none" w="med" len="med"/>
              <a:tailEnd type="none" w="med" len="med"/>
            </a:ln>
            <a:effectLst>
              <a:outerShdw blurRad="1270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b="0" i="0" u="none" strike="noStrike" kern="1200" cap="none" spc="0" normalizeH="0" baseline="0" noProof="0">
                <a:ln>
                  <a:noFill/>
                </a:ln>
                <a:solidFill>
                  <a:srgbClr val="1A1A1A"/>
                </a:solidFill>
                <a:effectLst/>
                <a:uLnTx/>
                <a:uFillTx/>
                <a:latin typeface="Segoe Sans Display"/>
                <a:ea typeface="+mn-ea"/>
                <a:cs typeface="Segoe UI" pitchFamily="34" charset="0"/>
              </a:endParaRPr>
            </a:p>
          </p:txBody>
        </p:sp>
        <p:sp>
          <p:nvSpPr>
            <p:cNvPr id="9" name="TextBox 8">
              <a:extLst>
                <a:ext uri="{FF2B5EF4-FFF2-40B4-BE49-F238E27FC236}">
                  <a16:creationId xmlns:a16="http://schemas.microsoft.com/office/drawing/2014/main" id="{B9423A96-89E0-DC22-154E-DE91A2EFA5B5}"/>
                </a:ext>
              </a:extLst>
            </p:cNvPr>
            <p:cNvSpPr txBox="1"/>
            <p:nvPr/>
          </p:nvSpPr>
          <p:spPr>
            <a:xfrm>
              <a:off x="3061212" y="1916902"/>
              <a:ext cx="4295180" cy="579954"/>
            </a:xfrm>
            <a:prstGeom prst="rect">
              <a:avLst/>
            </a:prstGeom>
            <a:noFill/>
          </p:spPr>
          <p:txBody>
            <a:bodyPr wrap="square" lIns="91440" tIns="45720" rIns="91440" bIns="45720" anchor="t">
              <a:spAutoFit/>
            </a:bodyPr>
            <a:lstStyle/>
            <a:p>
              <a:pPr lvl="0">
                <a:lnSpc>
                  <a:spcPct val="110000"/>
                </a:lnSpc>
                <a:defRPr/>
              </a:pPr>
              <a:r>
                <a:rPr lang="es-es" sz="1600" dirty="0">
                  <a:solidFill>
                    <a:prstClr val="black"/>
                  </a:solidFill>
                  <a:latin typeface="Segoe Sans Display Semibold"/>
                  <a:cs typeface="Segoe Sans Display Semibold"/>
                </a:rPr>
                <a:t>Perfecciona </a:t>
              </a:r>
              <a:br>
                <a:rPr lang="es-es" sz="1600" dirty="0">
                  <a:solidFill>
                    <a:prstClr val="black"/>
                  </a:solidFill>
                  <a:latin typeface="Segoe Sans Display Semibold"/>
                  <a:cs typeface="Segoe Sans Display Semibold"/>
                </a:rPr>
              </a:br>
              <a:r>
                <a:rPr lang="es-es" sz="1600" dirty="0">
                  <a:solidFill>
                    <a:prstClr val="black"/>
                  </a:solidFill>
                  <a:latin typeface="Segoe Sans Display Semibold"/>
                  <a:cs typeface="Segoe Sans Display Semibold"/>
                </a:rPr>
                <a:t>tu experiencia</a:t>
              </a:r>
            </a:p>
          </p:txBody>
        </p:sp>
      </p:grpSp>
      <p:grpSp>
        <p:nvGrpSpPr>
          <p:cNvPr id="14" name="Group 13">
            <a:extLst>
              <a:ext uri="{FF2B5EF4-FFF2-40B4-BE49-F238E27FC236}">
                <a16:creationId xmlns:a16="http://schemas.microsoft.com/office/drawing/2014/main" id="{FD079DE9-5995-03F1-DD1F-FA6BB13189C7}"/>
              </a:ext>
            </a:extLst>
          </p:cNvPr>
          <p:cNvGrpSpPr/>
          <p:nvPr/>
        </p:nvGrpSpPr>
        <p:grpSpPr>
          <a:xfrm>
            <a:off x="8862883" y="1331213"/>
            <a:ext cx="2592000" cy="3826846"/>
            <a:chOff x="1940826" y="1790682"/>
            <a:chExt cx="4658586" cy="3278756"/>
          </a:xfrm>
        </p:grpSpPr>
        <p:sp>
          <p:nvSpPr>
            <p:cNvPr id="15" name="Rectangle: Rounded Corners 14">
              <a:extLst>
                <a:ext uri="{FF2B5EF4-FFF2-40B4-BE49-F238E27FC236}">
                  <a16:creationId xmlns:a16="http://schemas.microsoft.com/office/drawing/2014/main" id="{A00A232A-B175-E1CD-85BB-4042524FD35A}"/>
                </a:ext>
              </a:extLst>
            </p:cNvPr>
            <p:cNvSpPr/>
            <p:nvPr/>
          </p:nvSpPr>
          <p:spPr bwMode="auto">
            <a:xfrm>
              <a:off x="1940826" y="1790682"/>
              <a:ext cx="4658586" cy="3278756"/>
            </a:xfrm>
            <a:prstGeom prst="roundRect">
              <a:avLst>
                <a:gd name="adj" fmla="val 4879"/>
              </a:avLst>
            </a:prstGeom>
            <a:solidFill>
              <a:srgbClr val="FFFFFF">
                <a:alpha val="85000"/>
              </a:srgbClr>
            </a:solidFill>
            <a:ln w="19050">
              <a:solidFill>
                <a:srgbClr val="7030A0"/>
              </a:solidFill>
              <a:headEnd type="none" w="med" len="med"/>
              <a:tailEnd type="none" w="med" len="med"/>
            </a:ln>
            <a:effectLst>
              <a:outerShdw blurRad="1270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b="0" i="0" u="none" strike="noStrike" kern="1200" cap="none" spc="0" normalizeH="0" baseline="0" noProof="0">
                <a:ln>
                  <a:noFill/>
                </a:ln>
                <a:solidFill>
                  <a:srgbClr val="1A1A1A"/>
                </a:solidFill>
                <a:effectLst/>
                <a:uLnTx/>
                <a:uFillTx/>
                <a:latin typeface="Segoe Sans Display"/>
                <a:ea typeface="+mn-ea"/>
                <a:cs typeface="Segoe UI" pitchFamily="34" charset="0"/>
              </a:endParaRPr>
            </a:p>
          </p:txBody>
        </p:sp>
        <p:sp>
          <p:nvSpPr>
            <p:cNvPr id="17" name="TextBox 16">
              <a:extLst>
                <a:ext uri="{FF2B5EF4-FFF2-40B4-BE49-F238E27FC236}">
                  <a16:creationId xmlns:a16="http://schemas.microsoft.com/office/drawing/2014/main" id="{5099FC8A-1E63-0081-77C8-3289FFC21841}"/>
                </a:ext>
              </a:extLst>
            </p:cNvPr>
            <p:cNvSpPr txBox="1"/>
            <p:nvPr/>
          </p:nvSpPr>
          <p:spPr>
            <a:xfrm>
              <a:off x="2766197" y="1886306"/>
              <a:ext cx="3535696" cy="290451"/>
            </a:xfrm>
            <a:prstGeom prst="rect">
              <a:avLst/>
            </a:prstGeom>
            <a:noFill/>
          </p:spPr>
          <p:txBody>
            <a:bodyPr wrap="square" lIns="91440" tIns="45720" rIns="91440" bIns="45720" anchor="t">
              <a:spAutoFit/>
            </a:bodyPr>
            <a:lstStyle/>
            <a:p>
              <a:pPr algn="ctr">
                <a:lnSpc>
                  <a:spcPct val="110000"/>
                </a:lnSpc>
                <a:defRPr/>
              </a:pPr>
              <a:r>
                <a:rPr lang="es-es" sz="1600">
                  <a:solidFill>
                    <a:prstClr val="black"/>
                  </a:solidFill>
                  <a:latin typeface="Segoe Sans Display Semibold"/>
                  <a:cs typeface="Segoe Sans Display Semibold"/>
                </a:rPr>
                <a:t>Mantente al día </a:t>
              </a:r>
            </a:p>
          </p:txBody>
        </p:sp>
      </p:grpSp>
      <p:sp>
        <p:nvSpPr>
          <p:cNvPr id="38" name="Oval 37">
            <a:extLst>
              <a:ext uri="{FF2B5EF4-FFF2-40B4-BE49-F238E27FC236}">
                <a16:creationId xmlns:a16="http://schemas.microsoft.com/office/drawing/2014/main" id="{056F1521-3D1D-C4F4-031A-7393531EF5D3}"/>
              </a:ext>
            </a:extLst>
          </p:cNvPr>
          <p:cNvSpPr>
            <a:spLocks noChangeAspect="1"/>
          </p:cNvSpPr>
          <p:nvPr/>
        </p:nvSpPr>
        <p:spPr bwMode="auto">
          <a:xfrm>
            <a:off x="692576" y="1411375"/>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lang="es-es" sz="2000" b="1">
                <a:gradFill>
                  <a:gsLst>
                    <a:gs pos="0">
                      <a:srgbClr val="FFFFFF"/>
                    </a:gs>
                    <a:gs pos="100000">
                      <a:srgbClr val="FFFFFF"/>
                    </a:gs>
                  </a:gsLst>
                  <a:lin ang="5400000" scaled="0"/>
                </a:gradFill>
                <a:latin typeface="Segoe Sans Display Semibold" pitchFamily="2" charset="0"/>
                <a:cs typeface="Segoe Sans Display Semibold" pitchFamily="2" charset="0"/>
              </a:rPr>
              <a:t>1</a:t>
            </a:r>
            <a:endParaRPr kumimoji="0" lang="en-U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endParaRPr>
          </a:p>
        </p:txBody>
      </p:sp>
      <p:sp>
        <p:nvSpPr>
          <p:cNvPr id="39" name="Oval 38">
            <a:extLst>
              <a:ext uri="{FF2B5EF4-FFF2-40B4-BE49-F238E27FC236}">
                <a16:creationId xmlns:a16="http://schemas.microsoft.com/office/drawing/2014/main" id="{548BEB30-58D2-F4E2-F761-122E3595F463}"/>
              </a:ext>
            </a:extLst>
          </p:cNvPr>
          <p:cNvSpPr>
            <a:spLocks noChangeAspect="1"/>
          </p:cNvSpPr>
          <p:nvPr/>
        </p:nvSpPr>
        <p:spPr bwMode="auto">
          <a:xfrm>
            <a:off x="3494687" y="1411375"/>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s-e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rPr>
              <a:t>2</a:t>
            </a:r>
          </a:p>
        </p:txBody>
      </p:sp>
      <p:sp>
        <p:nvSpPr>
          <p:cNvPr id="40" name="Oval 39">
            <a:extLst>
              <a:ext uri="{FF2B5EF4-FFF2-40B4-BE49-F238E27FC236}">
                <a16:creationId xmlns:a16="http://schemas.microsoft.com/office/drawing/2014/main" id="{571CE962-8FB9-019B-A2E8-6488B69FB13A}"/>
              </a:ext>
            </a:extLst>
          </p:cNvPr>
          <p:cNvSpPr>
            <a:spLocks noChangeAspect="1"/>
          </p:cNvSpPr>
          <p:nvPr/>
        </p:nvSpPr>
        <p:spPr bwMode="auto">
          <a:xfrm>
            <a:off x="6241794" y="1411375"/>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lang="es-es" sz="2000" b="1">
                <a:gradFill>
                  <a:gsLst>
                    <a:gs pos="0">
                      <a:srgbClr val="FFFFFF"/>
                    </a:gs>
                    <a:gs pos="100000">
                      <a:srgbClr val="FFFFFF"/>
                    </a:gs>
                  </a:gsLst>
                  <a:lin ang="5400000" scaled="0"/>
                </a:gradFill>
                <a:latin typeface="Segoe Sans Display Semibold" pitchFamily="2" charset="0"/>
                <a:cs typeface="Segoe Sans Display Semibold" pitchFamily="2" charset="0"/>
              </a:rPr>
              <a:t>3</a:t>
            </a:r>
            <a:endParaRPr kumimoji="0" lang="en-U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endParaRPr>
          </a:p>
        </p:txBody>
      </p:sp>
      <p:sp>
        <p:nvSpPr>
          <p:cNvPr id="42" name="Oval 41">
            <a:extLst>
              <a:ext uri="{FF2B5EF4-FFF2-40B4-BE49-F238E27FC236}">
                <a16:creationId xmlns:a16="http://schemas.microsoft.com/office/drawing/2014/main" id="{D02E4C07-4D95-12D3-EC12-A390A07BE9D8}"/>
              </a:ext>
            </a:extLst>
          </p:cNvPr>
          <p:cNvSpPr>
            <a:spLocks noChangeAspect="1"/>
          </p:cNvSpPr>
          <p:nvPr/>
        </p:nvSpPr>
        <p:spPr bwMode="auto">
          <a:xfrm>
            <a:off x="8988902" y="1411375"/>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s-e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rPr>
              <a:t>4</a:t>
            </a:r>
          </a:p>
        </p:txBody>
      </p:sp>
      <p:sp>
        <p:nvSpPr>
          <p:cNvPr id="45" name="Rectangle: Top Corners Rounded 44">
            <a:extLst>
              <a:ext uri="{FF2B5EF4-FFF2-40B4-BE49-F238E27FC236}">
                <a16:creationId xmlns:a16="http://schemas.microsoft.com/office/drawing/2014/main" id="{D2F4F6AE-F8A2-10EA-550B-B3631FE98EFE}"/>
              </a:ext>
              <a:ext uri="{C183D7F6-B498-43B3-948B-1728B52AA6E4}">
                <adec:decorative xmlns:adec="http://schemas.microsoft.com/office/drawing/2017/decorative" val="1"/>
              </a:ext>
            </a:extLst>
          </p:cNvPr>
          <p:cNvSpPr/>
          <p:nvPr/>
        </p:nvSpPr>
        <p:spPr bwMode="auto">
          <a:xfrm rot="10800000">
            <a:off x="600887" y="0"/>
            <a:ext cx="568328" cy="984478"/>
          </a:xfrm>
          <a:prstGeom prst="round2SameRect">
            <a:avLst>
              <a:gd name="adj1" fmla="val 50000"/>
              <a:gd name="adj2" fmla="val 0"/>
            </a:avLst>
          </a:prstGeom>
          <a:solidFill>
            <a:schemeClr val="bg1">
              <a:lumMod val="95000"/>
              <a:alpha val="74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46" name="Oval 45">
            <a:extLst>
              <a:ext uri="{FF2B5EF4-FFF2-40B4-BE49-F238E27FC236}">
                <a16:creationId xmlns:a16="http://schemas.microsoft.com/office/drawing/2014/main" id="{ADC20B4B-4ED7-FAF2-08B4-E1789E5BDBBB}"/>
              </a:ext>
              <a:ext uri="{C183D7F6-B498-43B3-948B-1728B52AA6E4}">
                <adec:decorative xmlns:adec="http://schemas.microsoft.com/office/drawing/2017/decorative" val="1"/>
              </a:ext>
            </a:extLst>
          </p:cNvPr>
          <p:cNvSpPr/>
          <p:nvPr/>
        </p:nvSpPr>
        <p:spPr bwMode="auto">
          <a:xfrm>
            <a:off x="638990" y="383508"/>
            <a:ext cx="492124" cy="492124"/>
          </a:xfrm>
          <a:prstGeom prst="ellipse">
            <a:avLst/>
          </a:prstGeom>
          <a:solidFill>
            <a:schemeClr val="bg1"/>
          </a:solidFill>
          <a:ln w="38100">
            <a:solidFill>
              <a:schemeClr val="accent1">
                <a:lumMod val="20000"/>
                <a:lumOff val="80000"/>
                <a:alpha val="39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pic>
        <p:nvPicPr>
          <p:cNvPr id="48" name="!Copilot" descr="Icono de Copilot">
            <a:extLst>
              <a:ext uri="{FF2B5EF4-FFF2-40B4-BE49-F238E27FC236}">
                <a16:creationId xmlns:a16="http://schemas.microsoft.com/office/drawing/2014/main" id="{4FCE9AD6-FF78-4917-3E7A-45E2489ECC27}"/>
              </a:ext>
            </a:extLst>
          </p:cNvPr>
          <p:cNvPicPr>
            <a:picLocks noChangeAspect="1"/>
          </p:cNvPicPr>
          <p:nvPr/>
        </p:nvPicPr>
        <p:blipFill>
          <a:blip r:embed="rId3"/>
          <a:stretch>
            <a:fillRect/>
          </a:stretch>
        </p:blipFill>
        <p:spPr>
          <a:xfrm>
            <a:off x="696140" y="440658"/>
            <a:ext cx="377826" cy="377826"/>
          </a:xfrm>
          <a:prstGeom prst="rect">
            <a:avLst/>
          </a:prstGeom>
          <a:noFill/>
          <a:ln>
            <a:noFill/>
            <a:headEnd type="none" w="med" len="med"/>
            <a:tailEnd type="none" w="med" len="med"/>
          </a:ln>
          <a:effectLst>
            <a:outerShdw blurRad="63500" dist="63500" dir="8100000" algn="tr" rotWithShape="0">
              <a:prstClr val="black">
                <a:alpha val="10000"/>
              </a:prstClr>
            </a:outerShdw>
          </a:effectLst>
        </p:spPr>
      </p:pic>
      <p:sp>
        <p:nvSpPr>
          <p:cNvPr id="49" name="TextBox 48">
            <a:extLst>
              <a:ext uri="{FF2B5EF4-FFF2-40B4-BE49-F238E27FC236}">
                <a16:creationId xmlns:a16="http://schemas.microsoft.com/office/drawing/2014/main" id="{95D2867B-5C6F-4BD0-F495-445DB763532F}"/>
              </a:ext>
            </a:extLst>
          </p:cNvPr>
          <p:cNvSpPr txBox="1"/>
          <p:nvPr/>
        </p:nvSpPr>
        <p:spPr>
          <a:xfrm>
            <a:off x="594925" y="5795105"/>
            <a:ext cx="11002150" cy="769441"/>
          </a:xfrm>
          <a:prstGeom prst="rect">
            <a:avLst/>
          </a:prstGeom>
          <a:noFill/>
        </p:spPr>
        <p:txBody>
          <a:bodyPr wrap="square" rtlCol="0">
            <a:spAutoFit/>
          </a:bodyPr>
          <a:lstStyle/>
          <a:p>
            <a:pPr algn="ctr"/>
            <a:r>
              <a:rPr lang="es-es" sz="4400" b="1">
                <a:solidFill>
                  <a:schemeClr val="bg1"/>
                </a:solidFill>
                <a:latin typeface="Segoe Sans Display Semibold" pitchFamily="2" charset="0"/>
                <a:cs typeface="Segoe Sans Display Semibold" pitchFamily="2" charset="0"/>
              </a:rPr>
              <a:t>Inscríbete hoy mismo</a:t>
            </a:r>
            <a:endParaRPr lang="en-US" sz="4400">
              <a:solidFill>
                <a:schemeClr val="bg1"/>
              </a:solidFill>
              <a:latin typeface="Segoe Sans Display Semibold" pitchFamily="2" charset="0"/>
              <a:cs typeface="Segoe Sans Display Semibold" pitchFamily="2" charset="0"/>
            </a:endParaRPr>
          </a:p>
        </p:txBody>
      </p:sp>
      <p:sp>
        <p:nvSpPr>
          <p:cNvPr id="4" name="TextBox 3">
            <a:extLst>
              <a:ext uri="{FF2B5EF4-FFF2-40B4-BE49-F238E27FC236}">
                <a16:creationId xmlns:a16="http://schemas.microsoft.com/office/drawing/2014/main" id="{200D9035-D919-6F8C-6DB0-D8193C26E1BC}"/>
              </a:ext>
            </a:extLst>
          </p:cNvPr>
          <p:cNvSpPr txBox="1"/>
          <p:nvPr/>
        </p:nvSpPr>
        <p:spPr>
          <a:xfrm>
            <a:off x="6527114" y="1453675"/>
            <a:ext cx="1967233" cy="339004"/>
          </a:xfrm>
          <a:prstGeom prst="rect">
            <a:avLst/>
          </a:prstGeom>
          <a:noFill/>
        </p:spPr>
        <p:txBody>
          <a:bodyPr wrap="square" lIns="91440" tIns="45720" rIns="91440" bIns="45720" anchor="t">
            <a:spAutoFit/>
          </a:bodyPr>
          <a:lstStyle/>
          <a:p>
            <a:pPr lvl="0" algn="ctr">
              <a:lnSpc>
                <a:spcPct val="110000"/>
              </a:lnSpc>
              <a:defRPr/>
            </a:pPr>
            <a:r>
              <a:rPr lang="es-es" sz="1600">
                <a:solidFill>
                  <a:prstClr val="black"/>
                </a:solidFill>
                <a:latin typeface="Segoe Sans Display Semibold"/>
                <a:cs typeface="Segoe Sans Display Semibold"/>
              </a:rPr>
              <a:t>Gana insignias</a:t>
            </a:r>
          </a:p>
        </p:txBody>
      </p:sp>
      <p:sp>
        <p:nvSpPr>
          <p:cNvPr id="5" name="TextBox 4">
            <a:extLst>
              <a:ext uri="{FF2B5EF4-FFF2-40B4-BE49-F238E27FC236}">
                <a16:creationId xmlns:a16="http://schemas.microsoft.com/office/drawing/2014/main" id="{F2689005-5791-A4F1-6BB4-FBAE5FBFF206}"/>
              </a:ext>
            </a:extLst>
          </p:cNvPr>
          <p:cNvSpPr txBox="1"/>
          <p:nvPr/>
        </p:nvSpPr>
        <p:spPr>
          <a:xfrm>
            <a:off x="638989" y="4577956"/>
            <a:ext cx="2584761" cy="446276"/>
          </a:xfrm>
          <a:prstGeom prst="rect">
            <a:avLst/>
          </a:prstGeom>
          <a:noFill/>
        </p:spPr>
        <p:txBody>
          <a:bodyPr wrap="square" lIns="91440" tIns="45720" rIns="91440" bIns="45720" anchor="t">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srgbClr val="0078D4"/>
                </a:solidFill>
                <a:effectLst/>
                <a:uLnTx/>
                <a:uFillTx/>
                <a:latin typeface="Segoe Sans Text"/>
                <a:ea typeface="+mn-ea"/>
                <a:cs typeface="+mn-cs"/>
                <a:hlinkClick r:id="rId4"/>
              </a:rPr>
              <a:t>Registro en el Centro de clientes</a:t>
            </a:r>
            <a:endParaRPr kumimoji="0" lang="en-US" sz="1100" b="0" i="0" u="none" strike="noStrike" kern="1200" cap="none" spc="0" normalizeH="0" baseline="0" noProof="0" dirty="0">
              <a:ln>
                <a:noFill/>
              </a:ln>
              <a:solidFill>
                <a:srgbClr val="0078D4"/>
              </a:solidFill>
              <a:effectLst/>
              <a:uLnTx/>
              <a:uFillTx/>
              <a:latin typeface="Segoe Sans Tex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srgbClr val="0078D4"/>
                </a:solidFill>
                <a:effectLst/>
                <a:uLnTx/>
                <a:uFillTx/>
                <a:latin typeface="Segoe Sans Text"/>
                <a:ea typeface="+mn-ea"/>
                <a:cs typeface="+mn-cs"/>
                <a:hlinkClick r:id="rId5"/>
              </a:rPr>
              <a:t>Abre eventos de capacitación</a:t>
            </a:r>
            <a:endParaRPr kumimoji="0" lang="en-US" sz="1100" b="0" i="0" u="none" strike="noStrike" kern="1200" cap="none" spc="0" normalizeH="0" baseline="0" noProof="0" dirty="0">
              <a:ln>
                <a:noFill/>
              </a:ln>
              <a:solidFill>
                <a:srgbClr val="0078D4"/>
              </a:solidFill>
              <a:effectLst/>
              <a:uLnTx/>
              <a:uFillTx/>
              <a:latin typeface="Segoe Sans Text"/>
              <a:ea typeface="+mn-ea"/>
              <a:cs typeface="+mn-cs"/>
            </a:endParaRPr>
          </a:p>
        </p:txBody>
      </p:sp>
      <p:sp>
        <p:nvSpPr>
          <p:cNvPr id="6" name="TextBox 5">
            <a:extLst>
              <a:ext uri="{FF2B5EF4-FFF2-40B4-BE49-F238E27FC236}">
                <a16:creationId xmlns:a16="http://schemas.microsoft.com/office/drawing/2014/main" id="{E9AE6A73-5D08-BA61-6E7C-6261088E27B8}"/>
              </a:ext>
            </a:extLst>
          </p:cNvPr>
          <p:cNvSpPr txBox="1"/>
          <p:nvPr/>
        </p:nvSpPr>
        <p:spPr>
          <a:xfrm>
            <a:off x="3515137" y="4511615"/>
            <a:ext cx="2389804" cy="469359"/>
          </a:xfrm>
          <a:prstGeom prst="rect">
            <a:avLst/>
          </a:prstGeom>
          <a:noFill/>
        </p:spPr>
        <p:txBody>
          <a:bodyPr wrap="square" lIns="91440" tIns="45720" rIns="91440" bIns="45720" anchor="t">
            <a:spAutoFit/>
          </a:bodyPr>
          <a:lstStyle/>
          <a:p>
            <a:pPr marL="171450" marR="0" lvl="1" indent="-171450" algn="l" defTabSz="932742"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srgbClr val="000000"/>
                </a:solidFill>
                <a:effectLst/>
                <a:uLnTx/>
                <a:uFillTx/>
                <a:latin typeface="Segoe UI"/>
                <a:ea typeface="+mn-ea"/>
                <a:cs typeface="Segoe UI"/>
                <a:hlinkClick r:id="rId6"/>
              </a:rPr>
              <a:t>Agente en un día</a:t>
            </a:r>
            <a:endParaRPr kumimoji="0" lang="en-US" sz="1100" b="0" i="0" u="none" strike="noStrike" kern="1200" cap="none" spc="0" normalizeH="0" baseline="0" noProof="0" dirty="0">
              <a:ln>
                <a:noFill/>
              </a:ln>
              <a:solidFill>
                <a:srgbClr val="000000"/>
              </a:solidFill>
              <a:effectLst/>
              <a:uLnTx/>
              <a:uFillTx/>
              <a:latin typeface="Segoe UI"/>
              <a:ea typeface="+mn-ea"/>
              <a:cs typeface="Segoe UI"/>
            </a:endParaRPr>
          </a:p>
          <a:p>
            <a:pPr marL="171450" marR="0" lvl="1" indent="-171450" algn="l" defTabSz="932742" rtl="0" eaLnBrk="1" fontAlgn="auto" latinLnBrk="0" hangingPunct="1">
              <a:lnSpc>
                <a:spcPct val="100000"/>
              </a:lnSpc>
              <a:spcBef>
                <a:spcPts val="0"/>
              </a:spcBef>
              <a:spcAft>
                <a:spcPts val="300"/>
              </a:spcAft>
              <a:buClrTx/>
              <a:buSzTx/>
              <a:buFont typeface="Arial" panose="020B0604020202020204" pitchFamily="34" charset="0"/>
              <a:buChar char="•"/>
              <a:tabLst/>
              <a:defRPr/>
            </a:pPr>
            <a:r>
              <a:rPr lang="es-es" sz="1100" dirty="0">
                <a:solidFill>
                  <a:srgbClr val="000000"/>
                </a:solidFill>
                <a:latin typeface="Segoe UI"/>
                <a:cs typeface="Segoe UI"/>
                <a:hlinkClick r:id="rId7"/>
              </a:rPr>
              <a:t>Maratón de agentes </a:t>
            </a:r>
            <a:endParaRPr lang="en-US" sz="1100" dirty="0">
              <a:solidFill>
                <a:srgbClr val="000000"/>
              </a:solidFill>
              <a:latin typeface="Segoe UI"/>
              <a:cs typeface="Segoe UI"/>
            </a:endParaRPr>
          </a:p>
        </p:txBody>
      </p:sp>
      <p:sp>
        <p:nvSpPr>
          <p:cNvPr id="12" name="TextBox 11">
            <a:extLst>
              <a:ext uri="{FF2B5EF4-FFF2-40B4-BE49-F238E27FC236}">
                <a16:creationId xmlns:a16="http://schemas.microsoft.com/office/drawing/2014/main" id="{D920A528-CC24-224B-09A9-97066B6AC439}"/>
              </a:ext>
            </a:extLst>
          </p:cNvPr>
          <p:cNvSpPr txBox="1"/>
          <p:nvPr/>
        </p:nvSpPr>
        <p:spPr>
          <a:xfrm>
            <a:off x="8963981" y="4559105"/>
            <a:ext cx="2490902" cy="463525"/>
          </a:xfrm>
          <a:prstGeom prst="rect">
            <a:avLst/>
          </a:prstGeom>
          <a:noFill/>
        </p:spPr>
        <p:txBody>
          <a:bodyPr wrap="square" lIns="91440" tIns="45720" rIns="91440" bIns="45720" anchor="t">
            <a:spAutoFit/>
          </a:bodyPr>
          <a:lstStyle/>
          <a:p>
            <a:pPr marL="285750" marR="0" lvl="0" indent="-2857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srgbClr val="000000"/>
                </a:solidFill>
                <a:effectLst/>
                <a:uLnTx/>
                <a:uFillTx/>
                <a:latin typeface="Segoe Sans Text"/>
                <a:ea typeface="+mn-ea"/>
                <a:cs typeface="+mn-cs"/>
                <a:hlinkClick r:id="rId8"/>
              </a:rPr>
              <a:t>Navegador de habilidades de IA</a:t>
            </a:r>
            <a:endParaRPr kumimoji="0" lang="en-US" sz="1100" b="0" i="0" u="none" strike="noStrike" kern="1200" cap="none" spc="0" normalizeH="0" baseline="0" noProof="0" dirty="0">
              <a:ln>
                <a:noFill/>
              </a:ln>
              <a:solidFill>
                <a:srgbClr val="000000"/>
              </a:solidFill>
              <a:effectLst/>
              <a:uLnTx/>
              <a:uFillTx/>
              <a:latin typeface="Segoe Sans Text"/>
              <a:ea typeface="+mn-ea"/>
              <a:cs typeface="+mn-cs"/>
            </a:endParaRPr>
          </a:p>
          <a:p>
            <a:pPr marR="0" lvl="0" algn="l" defTabSz="914400" rtl="0" eaLnBrk="1" fontAlgn="auto" latinLnBrk="0" hangingPunct="1">
              <a:lnSpc>
                <a:spcPct val="110000"/>
              </a:lnSpc>
              <a:spcBef>
                <a:spcPts val="0"/>
              </a:spcBef>
              <a:spcAft>
                <a:spcPts val="0"/>
              </a:spcAft>
              <a:buClrTx/>
              <a:buSzTx/>
              <a:tabLst/>
              <a:defRPr/>
            </a:pPr>
            <a:endParaRPr kumimoji="0" lang="en-US" sz="1200" b="0" i="0" u="none" strike="noStrike" kern="1200" cap="none" spc="0" normalizeH="0" baseline="0" noProof="0" dirty="0">
              <a:ln>
                <a:noFill/>
              </a:ln>
              <a:solidFill>
                <a:srgbClr val="000000"/>
              </a:solidFill>
              <a:effectLst/>
              <a:uLnTx/>
              <a:uFillTx/>
              <a:latin typeface="Segoe Sans Text"/>
              <a:ea typeface="+mn-ea"/>
              <a:cs typeface="+mn-cs"/>
            </a:endParaRPr>
          </a:p>
        </p:txBody>
      </p:sp>
      <p:sp>
        <p:nvSpPr>
          <p:cNvPr id="13" name="TextBox 12">
            <a:extLst>
              <a:ext uri="{FF2B5EF4-FFF2-40B4-BE49-F238E27FC236}">
                <a16:creationId xmlns:a16="http://schemas.microsoft.com/office/drawing/2014/main" id="{61D3C092-D43A-1266-724B-81AECD54F53C}"/>
              </a:ext>
            </a:extLst>
          </p:cNvPr>
          <p:cNvSpPr txBox="1"/>
          <p:nvPr/>
        </p:nvSpPr>
        <p:spPr>
          <a:xfrm>
            <a:off x="6240035" y="4581960"/>
            <a:ext cx="2389804" cy="480516"/>
          </a:xfrm>
          <a:prstGeom prst="rect">
            <a:avLst/>
          </a:prstGeom>
          <a:noFill/>
        </p:spPr>
        <p:txBody>
          <a:bodyPr wrap="square" lIns="91440" tIns="45720" rIns="91440" bIns="45720" anchor="t">
            <a:spAutoFit/>
          </a:bodyPr>
          <a:lstStyle/>
          <a:p>
            <a:pPr marL="285750" marR="0" lvl="0" indent="-2857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r>
              <a:rPr lang="es-es" sz="1100" dirty="0">
                <a:solidFill>
                  <a:srgbClr val="000000"/>
                </a:solidFill>
                <a:latin typeface="Segoe Sans Text"/>
                <a:hlinkClick r:id="rId9"/>
              </a:rPr>
              <a:t>Academia de agentes</a:t>
            </a:r>
            <a:r>
              <a:rPr kumimoji="0" lang="es-es" sz="1100" b="0" i="0" u="none" strike="noStrike" kern="1200" cap="none" spc="0" normalizeH="0" baseline="0" noProof="0" dirty="0">
                <a:ln>
                  <a:noFill/>
                </a:ln>
                <a:solidFill>
                  <a:srgbClr val="000000"/>
                </a:solidFill>
                <a:effectLst/>
                <a:uLnTx/>
                <a:uFillTx/>
                <a:latin typeface="Segoe Sans Text"/>
                <a:hlinkClick r:id="rId9"/>
              </a:rPr>
              <a:t> </a:t>
            </a:r>
            <a:endParaRPr kumimoji="0" lang="en-US" sz="1100" b="0" i="0" u="none" strike="noStrike" kern="1200" cap="none" spc="0" normalizeH="0" baseline="0" noProof="0" dirty="0">
              <a:ln>
                <a:noFill/>
              </a:ln>
              <a:solidFill>
                <a:srgbClr val="000000"/>
              </a:solidFill>
              <a:effectLst/>
              <a:uLnTx/>
              <a:uFillTx/>
              <a:latin typeface="Segoe Sans Text"/>
              <a:ea typeface="+mn-ea"/>
              <a:cs typeface="+mn-cs"/>
            </a:endParaRPr>
          </a:p>
          <a:p>
            <a:pPr marL="285750" marR="0" lvl="0" indent="-2857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srgbClr val="000000"/>
              </a:solidFill>
              <a:effectLst/>
              <a:uLnTx/>
              <a:uFillTx/>
              <a:latin typeface="Segoe Sans Text"/>
              <a:ea typeface="+mn-ea"/>
              <a:cs typeface="+mn-cs"/>
            </a:endParaRPr>
          </a:p>
        </p:txBody>
      </p:sp>
      <p:pic>
        <p:nvPicPr>
          <p:cNvPr id="24" name="Picture 23">
            <a:extLst>
              <a:ext uri="{FF2B5EF4-FFF2-40B4-BE49-F238E27FC236}">
                <a16:creationId xmlns:a16="http://schemas.microsoft.com/office/drawing/2014/main" id="{0D142FB9-5699-E919-F659-71D60E398930}"/>
              </a:ext>
            </a:extLst>
          </p:cNvPr>
          <p:cNvPicPr>
            <a:picLocks noChangeAspect="1"/>
          </p:cNvPicPr>
          <p:nvPr/>
        </p:nvPicPr>
        <p:blipFill>
          <a:blip r:embed="rId10"/>
          <a:stretch>
            <a:fillRect/>
          </a:stretch>
        </p:blipFill>
        <p:spPr>
          <a:xfrm>
            <a:off x="855198" y="2862694"/>
            <a:ext cx="2171192" cy="1373957"/>
          </a:xfrm>
          <a:prstGeom prst="rect">
            <a:avLst/>
          </a:prstGeom>
        </p:spPr>
      </p:pic>
      <p:pic>
        <p:nvPicPr>
          <p:cNvPr id="35" name="Picture 34">
            <a:extLst>
              <a:ext uri="{FF2B5EF4-FFF2-40B4-BE49-F238E27FC236}">
                <a16:creationId xmlns:a16="http://schemas.microsoft.com/office/drawing/2014/main" id="{896E76E4-59F4-B4C1-001B-7BD77E9E11A7}"/>
              </a:ext>
            </a:extLst>
          </p:cNvPr>
          <p:cNvPicPr>
            <a:picLocks noChangeAspect="1"/>
          </p:cNvPicPr>
          <p:nvPr/>
        </p:nvPicPr>
        <p:blipFill>
          <a:blip r:embed="rId11"/>
          <a:stretch>
            <a:fillRect/>
          </a:stretch>
        </p:blipFill>
        <p:spPr>
          <a:xfrm>
            <a:off x="3543476" y="2594345"/>
            <a:ext cx="2278400" cy="1820050"/>
          </a:xfrm>
          <a:prstGeom prst="rect">
            <a:avLst/>
          </a:prstGeom>
        </p:spPr>
      </p:pic>
      <p:pic>
        <p:nvPicPr>
          <p:cNvPr id="37" name="Picture 36">
            <a:extLst>
              <a:ext uri="{FF2B5EF4-FFF2-40B4-BE49-F238E27FC236}">
                <a16:creationId xmlns:a16="http://schemas.microsoft.com/office/drawing/2014/main" id="{B3EEDE82-9EB1-CAD2-C18A-3CAE78353EEF}"/>
              </a:ext>
            </a:extLst>
          </p:cNvPr>
          <p:cNvPicPr>
            <a:picLocks noChangeAspect="1"/>
          </p:cNvPicPr>
          <p:nvPr/>
        </p:nvPicPr>
        <p:blipFill>
          <a:blip r:embed="rId12"/>
          <a:stretch>
            <a:fillRect/>
          </a:stretch>
        </p:blipFill>
        <p:spPr>
          <a:xfrm>
            <a:off x="6541681" y="2585112"/>
            <a:ext cx="1743323" cy="1911310"/>
          </a:xfrm>
          <a:prstGeom prst="rect">
            <a:avLst/>
          </a:prstGeom>
        </p:spPr>
      </p:pic>
      <p:pic>
        <p:nvPicPr>
          <p:cNvPr id="43" name="Picture 42">
            <a:extLst>
              <a:ext uri="{FF2B5EF4-FFF2-40B4-BE49-F238E27FC236}">
                <a16:creationId xmlns:a16="http://schemas.microsoft.com/office/drawing/2014/main" id="{405F36AE-D5EB-2D86-BF7F-609E98C8A4FE}"/>
              </a:ext>
            </a:extLst>
          </p:cNvPr>
          <p:cNvPicPr>
            <a:picLocks noChangeAspect="1"/>
          </p:cNvPicPr>
          <p:nvPr/>
        </p:nvPicPr>
        <p:blipFill>
          <a:blip r:embed="rId13"/>
          <a:stretch>
            <a:fillRect/>
          </a:stretch>
        </p:blipFill>
        <p:spPr>
          <a:xfrm>
            <a:off x="8988902" y="3110174"/>
            <a:ext cx="2347900" cy="940077"/>
          </a:xfrm>
          <a:prstGeom prst="rect">
            <a:avLst/>
          </a:prstGeom>
        </p:spPr>
      </p:pic>
      <p:sp>
        <p:nvSpPr>
          <p:cNvPr id="47" name="TextBox 46">
            <a:extLst>
              <a:ext uri="{FF2B5EF4-FFF2-40B4-BE49-F238E27FC236}">
                <a16:creationId xmlns:a16="http://schemas.microsoft.com/office/drawing/2014/main" id="{2949556D-D2F2-46CA-F3F7-6E94045F613C}"/>
              </a:ext>
            </a:extLst>
          </p:cNvPr>
          <p:cNvSpPr txBox="1"/>
          <p:nvPr/>
        </p:nvSpPr>
        <p:spPr>
          <a:xfrm>
            <a:off x="787312" y="2024003"/>
            <a:ext cx="2436438" cy="430887"/>
          </a:xfrm>
          <a:prstGeom prst="rect">
            <a:avLst/>
          </a:prstGeom>
          <a:noFill/>
        </p:spPr>
        <p:txBody>
          <a:bodyPr wrap="square" lIns="0" tIns="0" rIns="0" bIns="91440" rtlCol="0">
            <a:spAutoFit/>
          </a:bodyPr>
          <a:lstStyle/>
          <a:p>
            <a:pPr algn="l"/>
            <a:r>
              <a:rPr lang="es-ES" sz="1100" spc="-20" dirty="0"/>
              <a:t>Aprende sobre agentes con seminarios web en directo de 1 hora</a:t>
            </a:r>
            <a:endParaRPr lang="es-es" sz="1100" spc="-20" dirty="0"/>
          </a:p>
        </p:txBody>
      </p:sp>
      <p:sp>
        <p:nvSpPr>
          <p:cNvPr id="50" name="TextBox 49">
            <a:extLst>
              <a:ext uri="{FF2B5EF4-FFF2-40B4-BE49-F238E27FC236}">
                <a16:creationId xmlns:a16="http://schemas.microsoft.com/office/drawing/2014/main" id="{07202352-E4C1-6CC2-B373-9342F02E1586}"/>
              </a:ext>
            </a:extLst>
          </p:cNvPr>
          <p:cNvSpPr txBox="1"/>
          <p:nvPr/>
        </p:nvSpPr>
        <p:spPr>
          <a:xfrm>
            <a:off x="3540688" y="2017159"/>
            <a:ext cx="2338701" cy="338554"/>
          </a:xfrm>
          <a:prstGeom prst="rect">
            <a:avLst/>
          </a:prstGeom>
          <a:noFill/>
        </p:spPr>
        <p:txBody>
          <a:bodyPr wrap="square" lIns="0" tIns="0" rIns="0" bIns="0" rtlCol="0">
            <a:spAutoFit/>
          </a:bodyPr>
          <a:lstStyle/>
          <a:p>
            <a:pPr algn="l"/>
            <a:r>
              <a:rPr lang="es-es" sz="1100"/>
              <a:t>Crea e implementa agentes con talleres de un día</a:t>
            </a:r>
          </a:p>
        </p:txBody>
      </p:sp>
      <p:sp>
        <p:nvSpPr>
          <p:cNvPr id="52" name="TextBox 51">
            <a:extLst>
              <a:ext uri="{FF2B5EF4-FFF2-40B4-BE49-F238E27FC236}">
                <a16:creationId xmlns:a16="http://schemas.microsoft.com/office/drawing/2014/main" id="{BE5E6AEB-5809-806C-C0C4-81264BED6D70}"/>
              </a:ext>
            </a:extLst>
          </p:cNvPr>
          <p:cNvSpPr txBox="1"/>
          <p:nvPr/>
        </p:nvSpPr>
        <p:spPr>
          <a:xfrm>
            <a:off x="6363368" y="2010985"/>
            <a:ext cx="2338701" cy="338554"/>
          </a:xfrm>
          <a:prstGeom prst="rect">
            <a:avLst/>
          </a:prstGeom>
          <a:noFill/>
        </p:spPr>
        <p:txBody>
          <a:bodyPr wrap="square" lIns="0" tIns="0" rIns="0" bIns="0" rtlCol="0">
            <a:spAutoFit/>
          </a:bodyPr>
          <a:lstStyle/>
          <a:p>
            <a:pPr algn="l"/>
            <a:r>
              <a:rPr lang="es-es" sz="1100"/>
              <a:t>Sigue el plan de estudios a tu propio ritmo y consigue insignias de experto</a:t>
            </a:r>
          </a:p>
        </p:txBody>
      </p:sp>
      <p:sp>
        <p:nvSpPr>
          <p:cNvPr id="53" name="TextBox 52">
            <a:extLst>
              <a:ext uri="{FF2B5EF4-FFF2-40B4-BE49-F238E27FC236}">
                <a16:creationId xmlns:a16="http://schemas.microsoft.com/office/drawing/2014/main" id="{E85CA680-2E06-FD79-9F4E-8DFE94D10555}"/>
              </a:ext>
            </a:extLst>
          </p:cNvPr>
          <p:cNvSpPr txBox="1"/>
          <p:nvPr/>
        </p:nvSpPr>
        <p:spPr>
          <a:xfrm>
            <a:off x="9043921" y="1992927"/>
            <a:ext cx="2338701" cy="338554"/>
          </a:xfrm>
          <a:prstGeom prst="rect">
            <a:avLst/>
          </a:prstGeom>
          <a:noFill/>
        </p:spPr>
        <p:txBody>
          <a:bodyPr wrap="square" lIns="0" tIns="0" rIns="0" bIns="0" rtlCol="0">
            <a:spAutoFit/>
          </a:bodyPr>
          <a:lstStyle/>
          <a:p>
            <a:pPr algn="l"/>
            <a:r>
              <a:rPr lang="es-es" sz="1100"/>
              <a:t>Aprendizaje continuo con experiencia de aprendizaje agéntico y lista de reproducción seleccionada</a:t>
            </a:r>
          </a:p>
        </p:txBody>
      </p:sp>
    </p:spTree>
    <p:extLst>
      <p:ext uri="{BB962C8B-B14F-4D97-AF65-F5344CB8AC3E}">
        <p14:creationId xmlns:p14="http://schemas.microsoft.com/office/powerpoint/2010/main" val="503859352"/>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1D246-9DCA-EE60-5BCA-75E17FEB9E5F}"/>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8D1BFDE1-07A0-19A5-2BF7-A8B2E89C9D6A}"/>
              </a:ext>
            </a:extLst>
          </p:cNvPr>
          <p:cNvSpPr txBox="1">
            <a:spLocks/>
          </p:cNvSpPr>
          <p:nvPr/>
        </p:nvSpPr>
        <p:spPr>
          <a:xfrm>
            <a:off x="361691" y="289672"/>
            <a:ext cx="11018520" cy="415498"/>
          </a:xfrm>
          <a:prstGeom prst="rect">
            <a:avLst/>
          </a:prstGeom>
        </p:spPr>
        <p:txBody>
          <a:bodyPr>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s-es" spc="0" dirty="0">
                <a:cs typeface="Segoe Sans Text" pitchFamily="2" charset="0"/>
              </a:rPr>
              <a:t>Seminarios web de agentes – Centro de clientes</a:t>
            </a:r>
          </a:p>
        </p:txBody>
      </p:sp>
      <p:sp>
        <p:nvSpPr>
          <p:cNvPr id="51" name="Title 3">
            <a:extLst>
              <a:ext uri="{FF2B5EF4-FFF2-40B4-BE49-F238E27FC236}">
                <a16:creationId xmlns:a16="http://schemas.microsoft.com/office/drawing/2014/main" id="{4F9FA9F9-60A9-04DF-E1C2-1566B62EDC16}"/>
              </a:ext>
            </a:extLst>
          </p:cNvPr>
          <p:cNvSpPr>
            <a:spLocks noGrp="1"/>
          </p:cNvSpPr>
          <p:nvPr/>
        </p:nvSpPr>
        <p:spPr>
          <a:xfrm>
            <a:off x="476222" y="951968"/>
            <a:ext cx="5497858" cy="407517"/>
          </a:xfrm>
          <a:prstGeom prst="rect">
            <a:avLst/>
          </a:prstGeom>
        </p:spPr>
        <p:txBody>
          <a:bodyPr vert="horz" wrap="square" lIns="0" tIns="0" rIns="0" bIns="0" rtlCol="0" anchor="t">
            <a:noAutofit/>
          </a:bodyPr>
          <a:lstStyle>
            <a:lvl1pPr algn="l" defTabSz="932742" rtl="0" eaLnBrk="1" latinLnBrk="0" hangingPunct="1">
              <a:lnSpc>
                <a:spcPct val="100000"/>
              </a:lnSpc>
              <a:spcBef>
                <a:spcPct val="0"/>
              </a:spcBef>
              <a:buNone/>
              <a:defRPr lang="en-US" sz="3600" b="1" i="0" kern="1200" cap="none" spc="-50" baseline="0" dirty="0" smtClean="0">
                <a:ln w="3175">
                  <a:noFill/>
                </a:ln>
                <a:solidFill>
                  <a:srgbClr val="000000"/>
                </a:solidFill>
                <a:effectLst/>
                <a:latin typeface="Segoe Sans Text Semibold"/>
                <a:cs typeface="Segoe Sans Text" pitchFamily="2" charset="0"/>
              </a:defRPr>
            </a:lvl1pPr>
          </a:lstStyle>
          <a:p>
            <a:r>
              <a:rPr lang="es-es" sz="2400" dirty="0">
                <a:hlinkClick r:id="rId3"/>
              </a:rPr>
              <a:t>Regístrate</a:t>
            </a:r>
            <a:r>
              <a:rPr lang="es-es" sz="2400" dirty="0"/>
              <a:t> para asistir a estas sesiones. </a:t>
            </a:r>
            <a:endParaRPr lang="en-IN" i="1" spc="0" dirty="0"/>
          </a:p>
        </p:txBody>
      </p:sp>
      <p:grpSp>
        <p:nvGrpSpPr>
          <p:cNvPr id="53" name="Group 52">
            <a:extLst>
              <a:ext uri="{FF2B5EF4-FFF2-40B4-BE49-F238E27FC236}">
                <a16:creationId xmlns:a16="http://schemas.microsoft.com/office/drawing/2014/main" id="{284A73C9-ADC1-24C1-E08C-6C3FA83FB3D5}"/>
              </a:ext>
            </a:extLst>
          </p:cNvPr>
          <p:cNvGrpSpPr/>
          <p:nvPr/>
        </p:nvGrpSpPr>
        <p:grpSpPr>
          <a:xfrm>
            <a:off x="962519" y="1841032"/>
            <a:ext cx="2002830" cy="4219953"/>
            <a:chOff x="670537" y="1949175"/>
            <a:chExt cx="3342218" cy="4431742"/>
          </a:xfrm>
        </p:grpSpPr>
        <p:sp>
          <p:nvSpPr>
            <p:cNvPr id="93" name="Rectangle: Rounded Corners 92">
              <a:extLst>
                <a:ext uri="{FF2B5EF4-FFF2-40B4-BE49-F238E27FC236}">
                  <a16:creationId xmlns:a16="http://schemas.microsoft.com/office/drawing/2014/main" id="{B2B38CB5-62D9-C46F-7282-24916ADE57F9}"/>
                </a:ext>
                <a:ext uri="{C183D7F6-B498-43B3-948B-1728B52AA6E4}">
                  <adec:decorative xmlns:adec="http://schemas.microsoft.com/office/drawing/2017/decorative" val="1"/>
                </a:ext>
              </a:extLst>
            </p:cNvPr>
            <p:cNvSpPr>
              <a:spLocks/>
            </p:cNvSpPr>
            <p:nvPr/>
          </p:nvSpPr>
          <p:spPr bwMode="auto">
            <a:xfrm>
              <a:off x="670537" y="2456396"/>
              <a:ext cx="3342218" cy="3924521"/>
            </a:xfrm>
            <a:prstGeom prst="roundRect">
              <a:avLst>
                <a:gd name="adj" fmla="val 5068"/>
              </a:avLst>
            </a:prstGeom>
            <a:solidFill>
              <a:srgbClr val="FFFFFF">
                <a:lumMod val="95000"/>
              </a:srgbClr>
            </a:solidFill>
            <a:ln w="9525" cap="flat" cmpd="sng" algn="ctr">
              <a:noFill/>
              <a:prstDash val="solid"/>
              <a:headEnd type="none" w="med" len="med"/>
              <a:tailEnd type="none" w="med" len="med"/>
            </a:ln>
            <a:effectLst>
              <a:outerShdw blurRad="127000" dist="38100" dir="3780000" algn="t" rotWithShape="0">
                <a:srgbClr val="FFFFFF">
                  <a:lumMod val="50000"/>
                  <a:alpha val="12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IN" sz="1200" b="0" i="0" u="none" strike="noStrike" kern="1200" cap="none" spc="0" normalizeH="0" baseline="0" noProof="0">
                <a:ln>
                  <a:noFill/>
                </a:ln>
                <a:solidFill>
                  <a:srgbClr val="000000"/>
                </a:solidFill>
                <a:effectLst/>
                <a:uLnTx/>
                <a:uFillTx/>
                <a:latin typeface="Segoe Sans Display" pitchFamily="2" charset="0"/>
                <a:ea typeface="Segoe Sans Text"/>
                <a:cs typeface="Segoe Sans Display" pitchFamily="2" charset="0"/>
                <a:sym typeface="+mn-lt"/>
              </a:endParaRPr>
            </a:p>
          </p:txBody>
        </p:sp>
        <p:sp>
          <p:nvSpPr>
            <p:cNvPr id="94" name="TextBox 11">
              <a:extLst>
                <a:ext uri="{FF2B5EF4-FFF2-40B4-BE49-F238E27FC236}">
                  <a16:creationId xmlns:a16="http://schemas.microsoft.com/office/drawing/2014/main" id="{36BAC7EB-3D36-98B7-39B8-B603BB305DDE}"/>
                </a:ext>
              </a:extLst>
            </p:cNvPr>
            <p:cNvSpPr txBox="1"/>
            <p:nvPr/>
          </p:nvSpPr>
          <p:spPr>
            <a:xfrm>
              <a:off x="893297" y="1949175"/>
              <a:ext cx="2965450" cy="736790"/>
            </a:xfrm>
            <a:prstGeom prst="roundRect">
              <a:avLst>
                <a:gd name="adj" fmla="val 5000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srgbClr val="FFFFFF"/>
                  </a:solidFill>
                  <a:effectLst/>
                  <a:uLnTx/>
                  <a:uFillTx/>
                  <a:latin typeface="Segoe Sans Display" pitchFamily="2" charset="0"/>
                  <a:cs typeface="Segoe Sans Display" pitchFamily="2" charset="0"/>
                </a:rPr>
                <a:t>Agente en una hora</a:t>
              </a:r>
            </a:p>
          </p:txBody>
        </p:sp>
        <p:sp>
          <p:nvSpPr>
            <p:cNvPr id="95" name="TextBox 25">
              <a:extLst>
                <a:ext uri="{FF2B5EF4-FFF2-40B4-BE49-F238E27FC236}">
                  <a16:creationId xmlns:a16="http://schemas.microsoft.com/office/drawing/2014/main" id="{D7279314-6611-B5E4-9331-F0FD3F44D7EB}"/>
                </a:ext>
              </a:extLst>
            </p:cNvPr>
            <p:cNvSpPr txBox="1">
              <a:spLocks/>
            </p:cNvSpPr>
            <p:nvPr/>
          </p:nvSpPr>
          <p:spPr>
            <a:xfrm flipV="1">
              <a:off x="678802" y="5932119"/>
              <a:ext cx="3319989" cy="427969"/>
            </a:xfrm>
            <a:prstGeom prst="round2SameRect">
              <a:avLst>
                <a:gd name="adj1" fmla="val 24457"/>
                <a:gd name="adj2" fmla="val 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marR="0" lvl="0" indent="0" algn="ctr" defTabSz="914400" rtl="0" eaLnBrk="1" fontAlgn="auto" latinLnBrk="0" hangingPunct="1">
                <a:lnSpc>
                  <a:spcPct val="100000"/>
                </a:lnSpc>
                <a:spcBef>
                  <a:spcPts val="0"/>
                </a:spcBef>
                <a:spcAft>
                  <a:spcPts val="0"/>
                </a:spcAft>
                <a:buClrTx/>
                <a:buSzTx/>
                <a:buFontTx/>
                <a:buNone/>
                <a:tabLst/>
                <a:defRPr kumimoji="0" sz="1800" b="0" i="0" u="none" strike="noStrike" kern="1200" cap="none" spc="0" normalizeH="0" baseline="0">
                  <a:ln>
                    <a:noFill/>
                  </a:ln>
                  <a:solidFill>
                    <a:srgbClr val="FFFFFF"/>
                  </a:solidFill>
                  <a:effectLst/>
                  <a:uLnTx/>
                  <a:uFillTx/>
                  <a:latin typeface="Segoe UI Semibold"/>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Sans Display" pitchFamily="2" charset="0"/>
                <a:cs typeface="Segoe Sans Display" pitchFamily="2" charset="0"/>
              </a:endParaRPr>
            </a:p>
          </p:txBody>
        </p:sp>
        <p:sp>
          <p:nvSpPr>
            <p:cNvPr id="96" name="TextBox 26">
              <a:extLst>
                <a:ext uri="{FF2B5EF4-FFF2-40B4-BE49-F238E27FC236}">
                  <a16:creationId xmlns:a16="http://schemas.microsoft.com/office/drawing/2014/main" id="{39BFE6B2-ED31-6FB8-8AA9-226D1A000D5E}"/>
                </a:ext>
              </a:extLst>
            </p:cNvPr>
            <p:cNvSpPr txBox="1"/>
            <p:nvPr/>
          </p:nvSpPr>
          <p:spPr>
            <a:xfrm>
              <a:off x="1155916" y="5997047"/>
              <a:ext cx="2268242" cy="329282"/>
            </a:xfrm>
            <a:prstGeom prst="rect">
              <a:avLst/>
            </a:prstGeom>
            <a:noFill/>
          </p:spPr>
          <p:txBody>
            <a:bodyPr wrap="square">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srgbClr val="FFFFFF"/>
                  </a:solidFill>
                  <a:effectLst/>
                  <a:uLnTx/>
                  <a:uFillTx/>
                  <a:latin typeface="Segoe UI Semibold"/>
                </a:rPr>
                <a:t>60 minutos</a:t>
              </a:r>
            </a:p>
          </p:txBody>
        </p:sp>
      </p:grpSp>
      <p:sp>
        <p:nvSpPr>
          <p:cNvPr id="54" name="TextBox 53">
            <a:extLst>
              <a:ext uri="{FF2B5EF4-FFF2-40B4-BE49-F238E27FC236}">
                <a16:creationId xmlns:a16="http://schemas.microsoft.com/office/drawing/2014/main" id="{7B199B6B-5418-CD08-0A53-BBE89BDD4698}"/>
              </a:ext>
            </a:extLst>
          </p:cNvPr>
          <p:cNvSpPr txBox="1"/>
          <p:nvPr/>
        </p:nvSpPr>
        <p:spPr>
          <a:xfrm>
            <a:off x="1049332" y="2788818"/>
            <a:ext cx="1941562" cy="2893100"/>
          </a:xfrm>
          <a:prstGeom prst="rect">
            <a:avLst/>
          </a:prstGeom>
          <a:noFill/>
        </p:spPr>
        <p:txBody>
          <a:bodyPr wrap="square" rtlCol="0">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1" i="0" u="sng" strike="noStrike" kern="1200" cap="none" spc="0" normalizeH="0" baseline="0" noProof="0" dirty="0">
                <a:ln>
                  <a:noFill/>
                </a:ln>
                <a:solidFill>
                  <a:prstClr val="black"/>
                </a:solidFill>
                <a:effectLst/>
                <a:uLnTx/>
                <a:uFillTx/>
                <a:latin typeface="Aptos" panose="02110004020202020204"/>
              </a:rPr>
              <a:t>Destinatarios</a:t>
            </a:r>
            <a:r>
              <a:rPr kumimoji="0" lang="es-es" sz="1100" b="1" i="0" u="none" strike="noStrike" kern="1200" cap="none" spc="0" normalizeH="0" baseline="0" noProof="0" dirty="0">
                <a:ln>
                  <a:noFill/>
                </a:ln>
                <a:solidFill>
                  <a:prstClr val="black"/>
                </a:solidFill>
                <a:effectLst/>
                <a:uLnTx/>
                <a:uFillTx/>
                <a:latin typeface="Aptos" panose="02110004020202020204"/>
              </a:rPr>
              <a:t>: </a:t>
            </a:r>
            <a:r>
              <a:rPr kumimoji="0" lang="es-es" sz="1100" b="0" i="0" u="none" strike="noStrike" kern="1200" cap="none" spc="0" normalizeH="0" baseline="0" noProof="0" dirty="0">
                <a:ln>
                  <a:noFill/>
                </a:ln>
                <a:solidFill>
                  <a:prstClr val="black"/>
                </a:solidFill>
                <a:effectLst/>
                <a:uLnTx/>
                <a:uFillTx/>
                <a:latin typeface="Aptos" panose="02110004020202020204"/>
              </a:rPr>
              <a:t>usuarios </a:t>
            </a:r>
            <a:r>
              <a:rPr kumimoji="0" lang="es-es" sz="1100" b="0" i="0" u="none" strike="noStrike" kern="1200" cap="none" spc="0" normalizeH="0" baseline="0" noProof="0" dirty="0" err="1">
                <a:ln>
                  <a:noFill/>
                </a:ln>
                <a:solidFill>
                  <a:prstClr val="black"/>
                </a:solidFill>
                <a:effectLst/>
                <a:uLnTx/>
                <a:uFillTx/>
                <a:latin typeface="Aptos" panose="02110004020202020204"/>
              </a:rPr>
              <a:t>empresariales,expertos</a:t>
            </a:r>
            <a:r>
              <a:rPr kumimoji="0" lang="es-es" sz="1100" b="0" i="0" u="none" strike="noStrike" kern="1200" cap="none" spc="0" normalizeH="0" baseline="0" noProof="0" dirty="0">
                <a:ln>
                  <a:noFill/>
                </a:ln>
                <a:solidFill>
                  <a:prstClr val="black"/>
                </a:solidFill>
                <a:effectLst/>
                <a:uLnTx/>
                <a:uFillTx/>
                <a:latin typeface="Aptos" panose="02110004020202020204"/>
              </a:rPr>
              <a:t>, especialistas en ACM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1" i="0" u="sng" strike="noStrike" kern="1200" cap="none" spc="0" normalizeH="0" baseline="0" noProof="0" dirty="0">
                <a:ln>
                  <a:noFill/>
                </a:ln>
                <a:solidFill>
                  <a:prstClr val="black"/>
                </a:solidFill>
                <a:effectLst/>
                <a:uLnTx/>
                <a:uFillTx/>
                <a:latin typeface="Aptos" panose="02110004020202020204"/>
              </a:rPr>
              <a:t>Frecuencia</a:t>
            </a:r>
            <a:r>
              <a:rPr kumimoji="0" lang="es-es" sz="1100" b="1" i="0" strike="noStrike" kern="1200" cap="none" spc="0" normalizeH="0" baseline="0" noProof="0" dirty="0">
                <a:ln>
                  <a:noFill/>
                </a:ln>
                <a:solidFill>
                  <a:prstClr val="black"/>
                </a:solidFill>
                <a:effectLst/>
                <a:uLnTx/>
                <a:uFillTx/>
                <a:latin typeface="Aptos" panose="02110004020202020204"/>
              </a:rPr>
              <a:t>:</a:t>
            </a:r>
            <a:r>
              <a:rPr kumimoji="0" lang="es-es" sz="1100" b="1" i="0" u="none" strike="noStrike" kern="1200" cap="none" spc="0" normalizeH="0" baseline="0" noProof="0" dirty="0">
                <a:ln>
                  <a:noFill/>
                </a:ln>
                <a:solidFill>
                  <a:prstClr val="black"/>
                </a:solidFill>
                <a:effectLst/>
                <a:uLnTx/>
                <a:uFillTx/>
                <a:latin typeface="Aptos" panose="02110004020202020204"/>
              </a:rPr>
              <a:t> </a:t>
            </a:r>
            <a:r>
              <a:rPr kumimoji="0" lang="es-es" sz="1100" b="0" i="0" u="none" strike="noStrike" kern="1200" cap="none" spc="0" normalizeH="0" baseline="0" noProof="0" dirty="0">
                <a:ln>
                  <a:noFill/>
                </a:ln>
                <a:solidFill>
                  <a:prstClr val="black"/>
                </a:solidFill>
                <a:effectLst/>
                <a:uLnTx/>
                <a:uFillTx/>
                <a:latin typeface="Aptos" panose="02110004020202020204"/>
              </a:rPr>
              <a:t>Mensual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1" i="0" u="sng" strike="noStrike" kern="1200" cap="none" spc="0" normalizeH="0" baseline="0" noProof="0" dirty="0">
                <a:ln>
                  <a:noFill/>
                </a:ln>
                <a:solidFill>
                  <a:prstClr val="black"/>
                </a:solidFill>
                <a:effectLst/>
                <a:uLnTx/>
                <a:uFillTx/>
                <a:latin typeface="Aptos" panose="02110004020202020204"/>
              </a:rPr>
              <a:t>Temas</a:t>
            </a:r>
            <a:r>
              <a:rPr kumimoji="0" lang="es-es" sz="1100" b="1" i="0" strike="noStrike" kern="1200" cap="none" spc="0" normalizeH="0" baseline="0" noProof="0" dirty="0">
                <a:ln>
                  <a:noFill/>
                </a:ln>
                <a:solidFill>
                  <a:prstClr val="black"/>
                </a:solidFill>
                <a:effectLst/>
                <a:uLnTx/>
                <a:uFillTx/>
                <a:latin typeface="Aptos" panose="02110004020202020204"/>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Agentes precreados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10" normalizeH="0" noProof="0" dirty="0">
                <a:ln>
                  <a:noFill/>
                </a:ln>
                <a:solidFill>
                  <a:prstClr val="black"/>
                </a:solidFill>
                <a:effectLst/>
                <a:uLnTx/>
                <a:uFillTx/>
                <a:latin typeface="Aptos" panose="02110004020202020204"/>
              </a:rPr>
              <a:t>Plantillas de agentes en el generador de agentes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Procedimientos recomendados </a:t>
            </a:r>
            <a:br>
              <a:rPr kumimoji="0" lang="es-es" sz="1100" b="0" i="0" u="none" strike="noStrike" kern="1200" cap="none" spc="0" normalizeH="0" baseline="0" noProof="0" dirty="0">
                <a:ln>
                  <a:noFill/>
                </a:ln>
                <a:solidFill>
                  <a:prstClr val="black"/>
                </a:solidFill>
                <a:effectLst/>
                <a:uLnTx/>
                <a:uFillTx/>
                <a:latin typeface="Aptos" panose="02110004020202020204"/>
              </a:rPr>
            </a:br>
            <a:r>
              <a:rPr kumimoji="0" lang="es-es" sz="1100" b="0" i="0" u="none" strike="noStrike" kern="1200" cap="none" spc="0" normalizeH="0" baseline="0" noProof="0" dirty="0">
                <a:ln>
                  <a:noFill/>
                </a:ln>
                <a:solidFill>
                  <a:prstClr val="black"/>
                </a:solidFill>
                <a:effectLst/>
                <a:uLnTx/>
                <a:uFillTx/>
                <a:latin typeface="Aptos" panose="02110004020202020204"/>
              </a:rPr>
              <a:t>de adopción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p:txBody>
      </p:sp>
      <p:grpSp>
        <p:nvGrpSpPr>
          <p:cNvPr id="55" name="Group 54">
            <a:extLst>
              <a:ext uri="{FF2B5EF4-FFF2-40B4-BE49-F238E27FC236}">
                <a16:creationId xmlns:a16="http://schemas.microsoft.com/office/drawing/2014/main" id="{7D06200D-EDF5-F514-5D61-52267751A91A}"/>
              </a:ext>
            </a:extLst>
          </p:cNvPr>
          <p:cNvGrpSpPr/>
          <p:nvPr/>
        </p:nvGrpSpPr>
        <p:grpSpPr>
          <a:xfrm>
            <a:off x="3108527" y="1862161"/>
            <a:ext cx="2002830" cy="4203549"/>
            <a:chOff x="670537" y="2100372"/>
            <a:chExt cx="3342218" cy="4280544"/>
          </a:xfrm>
        </p:grpSpPr>
        <p:sp>
          <p:nvSpPr>
            <p:cNvPr id="89" name="Rectangle: Rounded Corners 88">
              <a:extLst>
                <a:ext uri="{FF2B5EF4-FFF2-40B4-BE49-F238E27FC236}">
                  <a16:creationId xmlns:a16="http://schemas.microsoft.com/office/drawing/2014/main" id="{2651CAAE-6B10-EABC-5869-DCA731E475A9}"/>
                </a:ext>
                <a:ext uri="{C183D7F6-B498-43B3-948B-1728B52AA6E4}">
                  <adec:decorative xmlns:adec="http://schemas.microsoft.com/office/drawing/2017/decorative" val="1"/>
                </a:ext>
              </a:extLst>
            </p:cNvPr>
            <p:cNvSpPr>
              <a:spLocks/>
            </p:cNvSpPr>
            <p:nvPr/>
          </p:nvSpPr>
          <p:spPr bwMode="auto">
            <a:xfrm>
              <a:off x="670537" y="2575494"/>
              <a:ext cx="3342218" cy="3805422"/>
            </a:xfrm>
            <a:prstGeom prst="roundRect">
              <a:avLst>
                <a:gd name="adj" fmla="val 5068"/>
              </a:avLst>
            </a:prstGeom>
            <a:solidFill>
              <a:srgbClr val="FFFFFF">
                <a:lumMod val="95000"/>
              </a:srgbClr>
            </a:solidFill>
            <a:ln w="9525" cap="flat" cmpd="sng" algn="ctr">
              <a:noFill/>
              <a:prstDash val="solid"/>
              <a:headEnd type="none" w="med" len="med"/>
              <a:tailEnd type="none" w="med" len="med"/>
            </a:ln>
            <a:effectLst>
              <a:outerShdw blurRad="127000" dist="38100" dir="3780000" algn="t" rotWithShape="0">
                <a:srgbClr val="FFFFFF">
                  <a:lumMod val="50000"/>
                  <a:alpha val="12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IN" sz="1200" b="0" i="0" u="none" strike="noStrike" kern="1200" cap="none" spc="0" normalizeH="0" baseline="0" noProof="0">
                <a:ln>
                  <a:noFill/>
                </a:ln>
                <a:solidFill>
                  <a:srgbClr val="000000"/>
                </a:solidFill>
                <a:effectLst/>
                <a:uLnTx/>
                <a:uFillTx/>
                <a:latin typeface="Segoe Sans Display" pitchFamily="2" charset="0"/>
                <a:ea typeface="Segoe Sans Text"/>
                <a:cs typeface="Segoe Sans Display" pitchFamily="2" charset="0"/>
                <a:sym typeface="+mn-lt"/>
              </a:endParaRPr>
            </a:p>
          </p:txBody>
        </p:sp>
        <p:sp>
          <p:nvSpPr>
            <p:cNvPr id="90" name="TextBox 56">
              <a:extLst>
                <a:ext uri="{FF2B5EF4-FFF2-40B4-BE49-F238E27FC236}">
                  <a16:creationId xmlns:a16="http://schemas.microsoft.com/office/drawing/2014/main" id="{A6E374A6-ED6D-BD2A-D080-AE5074E4B1F4}"/>
                </a:ext>
              </a:extLst>
            </p:cNvPr>
            <p:cNvSpPr txBox="1"/>
            <p:nvPr/>
          </p:nvSpPr>
          <p:spPr>
            <a:xfrm>
              <a:off x="893297" y="2100372"/>
              <a:ext cx="2965450" cy="703229"/>
            </a:xfrm>
            <a:prstGeom prst="roundRect">
              <a:avLst>
                <a:gd name="adj" fmla="val 5000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srgbClr val="FFFFFF"/>
                  </a:solidFill>
                  <a:effectLst/>
                  <a:uLnTx/>
                  <a:uFillTx/>
                  <a:latin typeface="Segoe Sans Display" pitchFamily="2" charset="0"/>
                  <a:cs typeface="Segoe Sans Display" pitchFamily="2" charset="0"/>
                </a:rPr>
                <a:t>Creación de agentes </a:t>
              </a:r>
              <a:br>
                <a:rPr kumimoji="0" lang="es-es" sz="1100" b="0" i="0" u="none" strike="noStrike" kern="1200" cap="none" spc="0" normalizeH="0" baseline="0" noProof="0" dirty="0">
                  <a:ln>
                    <a:noFill/>
                  </a:ln>
                  <a:solidFill>
                    <a:srgbClr val="FFFFFF"/>
                  </a:solidFill>
                  <a:effectLst/>
                  <a:uLnTx/>
                  <a:uFillTx/>
                  <a:latin typeface="Segoe Sans Display" pitchFamily="2" charset="0"/>
                  <a:cs typeface="Segoe Sans Display" pitchFamily="2" charset="0"/>
                </a:rPr>
              </a:br>
              <a:r>
                <a:rPr kumimoji="0" lang="es-es" sz="1100" b="0" i="0" u="none" strike="noStrike" kern="1200" cap="none" spc="0" normalizeH="0" baseline="0" noProof="0" dirty="0">
                  <a:ln>
                    <a:noFill/>
                  </a:ln>
                  <a:solidFill>
                    <a:srgbClr val="FFFFFF"/>
                  </a:solidFill>
                  <a:effectLst/>
                  <a:uLnTx/>
                  <a:uFillTx/>
                  <a:latin typeface="Segoe Sans Display" pitchFamily="2" charset="0"/>
                  <a:cs typeface="Segoe Sans Display" pitchFamily="2" charset="0"/>
                </a:rPr>
                <a:t>sin límites</a:t>
              </a:r>
            </a:p>
          </p:txBody>
        </p:sp>
        <p:sp>
          <p:nvSpPr>
            <p:cNvPr id="91" name="TextBox 57">
              <a:extLst>
                <a:ext uri="{FF2B5EF4-FFF2-40B4-BE49-F238E27FC236}">
                  <a16:creationId xmlns:a16="http://schemas.microsoft.com/office/drawing/2014/main" id="{CB1ABED9-DF21-A8CB-AB2D-10CAB752C7D9}"/>
                </a:ext>
              </a:extLst>
            </p:cNvPr>
            <p:cNvSpPr txBox="1">
              <a:spLocks/>
            </p:cNvSpPr>
            <p:nvPr/>
          </p:nvSpPr>
          <p:spPr>
            <a:xfrm flipV="1">
              <a:off x="678802" y="5932119"/>
              <a:ext cx="3319989" cy="427969"/>
            </a:xfrm>
            <a:prstGeom prst="round2SameRect">
              <a:avLst>
                <a:gd name="adj1" fmla="val 24457"/>
                <a:gd name="adj2" fmla="val 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marR="0" lvl="0" indent="0" algn="ctr" defTabSz="914400" rtl="0" eaLnBrk="1" fontAlgn="auto" latinLnBrk="0" hangingPunct="1">
                <a:lnSpc>
                  <a:spcPct val="100000"/>
                </a:lnSpc>
                <a:spcBef>
                  <a:spcPts val="0"/>
                </a:spcBef>
                <a:spcAft>
                  <a:spcPts val="0"/>
                </a:spcAft>
                <a:buClrTx/>
                <a:buSzTx/>
                <a:buFontTx/>
                <a:buNone/>
                <a:tabLst/>
                <a:defRPr kumimoji="0" sz="1800" b="0" i="0" u="none" strike="noStrike" kern="1200" cap="none" spc="0" normalizeH="0" baseline="0">
                  <a:ln>
                    <a:noFill/>
                  </a:ln>
                  <a:solidFill>
                    <a:srgbClr val="FFFFFF"/>
                  </a:solidFill>
                  <a:effectLst/>
                  <a:uLnTx/>
                  <a:uFillTx/>
                  <a:latin typeface="Segoe UI Semibold"/>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Sans Display" pitchFamily="2" charset="0"/>
                <a:cs typeface="Segoe Sans Display" pitchFamily="2" charset="0"/>
              </a:endParaRPr>
            </a:p>
          </p:txBody>
        </p:sp>
        <p:sp>
          <p:nvSpPr>
            <p:cNvPr id="92" name="TextBox 58">
              <a:extLst>
                <a:ext uri="{FF2B5EF4-FFF2-40B4-BE49-F238E27FC236}">
                  <a16:creationId xmlns:a16="http://schemas.microsoft.com/office/drawing/2014/main" id="{82FD0B36-F4CC-AE1C-585A-41F39CFC3009}"/>
                </a:ext>
              </a:extLst>
            </p:cNvPr>
            <p:cNvSpPr txBox="1"/>
            <p:nvPr/>
          </p:nvSpPr>
          <p:spPr>
            <a:xfrm>
              <a:off x="1173437" y="6007124"/>
              <a:ext cx="2219434" cy="319289"/>
            </a:xfrm>
            <a:prstGeom prst="rect">
              <a:avLst/>
            </a:prstGeom>
            <a:noFill/>
          </p:spPr>
          <p:txBody>
            <a:bodyPr wrap="square">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srgbClr val="FFFFFF"/>
                  </a:solidFill>
                  <a:effectLst/>
                  <a:uLnTx/>
                  <a:uFillTx/>
                  <a:latin typeface="Segoe UI Semibold"/>
                </a:rPr>
                <a:t>90 minutos</a:t>
              </a:r>
            </a:p>
          </p:txBody>
        </p:sp>
      </p:grpSp>
      <p:sp>
        <p:nvSpPr>
          <p:cNvPr id="56" name="TextBox 59">
            <a:extLst>
              <a:ext uri="{FF2B5EF4-FFF2-40B4-BE49-F238E27FC236}">
                <a16:creationId xmlns:a16="http://schemas.microsoft.com/office/drawing/2014/main" id="{B4987CD1-2117-72BC-A735-ECD31F0B55DA}"/>
              </a:ext>
            </a:extLst>
          </p:cNvPr>
          <p:cNvSpPr txBox="1"/>
          <p:nvPr/>
        </p:nvSpPr>
        <p:spPr>
          <a:xfrm>
            <a:off x="3232586" y="2774508"/>
            <a:ext cx="1966107" cy="2693045"/>
          </a:xfrm>
          <a:prstGeom prst="rect">
            <a:avLst/>
          </a:prstGeom>
          <a:noFill/>
        </p:spPr>
        <p:txBody>
          <a:bodyPr wrap="square" rtlCol="0">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1" i="0" u="sng" strike="noStrike" kern="1200" cap="none" spc="-10" normalizeH="0" noProof="0" dirty="0">
                <a:ln>
                  <a:noFill/>
                </a:ln>
                <a:solidFill>
                  <a:prstClr val="black"/>
                </a:solidFill>
                <a:effectLst/>
                <a:uLnTx/>
                <a:uFillTx/>
                <a:latin typeface="Aptos" panose="02110004020202020204"/>
              </a:rPr>
              <a:t>Destinatarios</a:t>
            </a:r>
            <a:r>
              <a:rPr kumimoji="0" lang="es-es" sz="1100" b="1" i="0" u="none" strike="noStrike" kern="1200" cap="none" spc="-10" normalizeH="0" noProof="0" dirty="0">
                <a:ln>
                  <a:noFill/>
                </a:ln>
                <a:solidFill>
                  <a:prstClr val="black"/>
                </a:solidFill>
                <a:effectLst/>
                <a:uLnTx/>
                <a:uFillTx/>
                <a:latin typeface="Aptos" panose="02110004020202020204"/>
              </a:rPr>
              <a:t>: </a:t>
            </a:r>
            <a:r>
              <a:rPr kumimoji="0" lang="es-es" sz="1100" b="0" i="0" u="none" strike="noStrike" kern="1200" cap="none" spc="-10" normalizeH="0" noProof="0" dirty="0">
                <a:ln>
                  <a:noFill/>
                </a:ln>
                <a:solidFill>
                  <a:prstClr val="black"/>
                </a:solidFill>
                <a:effectLst/>
                <a:uLnTx/>
                <a:uFillTx/>
                <a:latin typeface="Aptos" panose="02110004020202020204"/>
              </a:rPr>
              <a:t>administra-dores de TI, creadores y desarrolladores de agentes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300" b="0" i="0" u="none" strike="noStrike" kern="1200" cap="none" spc="0" normalizeH="0" baseline="0" noProof="0" dirty="0">
                <a:ln>
                  <a:noFill/>
                </a:ln>
                <a:solidFill>
                  <a:prstClr val="black"/>
                </a:solidFill>
                <a:effectLst/>
                <a:uLnTx/>
                <a:uFillTx/>
                <a:latin typeface="Aptos" panose="02110004020202020204"/>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1" i="0" u="sng" strike="noStrike" kern="1200" cap="none" spc="0" normalizeH="0" baseline="0" noProof="0" dirty="0">
                <a:ln>
                  <a:noFill/>
                </a:ln>
                <a:solidFill>
                  <a:prstClr val="black"/>
                </a:solidFill>
                <a:effectLst/>
                <a:uLnTx/>
                <a:uFillTx/>
                <a:latin typeface="Aptos" panose="02110004020202020204"/>
              </a:rPr>
              <a:t>Frecuencia</a:t>
            </a:r>
            <a:r>
              <a:rPr kumimoji="0" lang="es-es" sz="1100" b="1" i="0" strike="noStrike" kern="1200" cap="none" spc="0" normalizeH="0" baseline="0" noProof="0" dirty="0">
                <a:ln>
                  <a:noFill/>
                </a:ln>
                <a:solidFill>
                  <a:prstClr val="black"/>
                </a:solidFill>
                <a:effectLst/>
                <a:uLnTx/>
                <a:uFillTx/>
                <a:latin typeface="Aptos" panose="02110004020202020204"/>
              </a:rPr>
              <a:t>: </a:t>
            </a:r>
            <a:r>
              <a:rPr kumimoji="0" lang="es-es" sz="1100" b="0" i="0" u="none" strike="noStrike" kern="1200" cap="none" spc="0" normalizeH="0" baseline="0" noProof="0" dirty="0">
                <a:ln>
                  <a:noFill/>
                </a:ln>
                <a:solidFill>
                  <a:prstClr val="black"/>
                </a:solidFill>
                <a:effectLst/>
                <a:uLnTx/>
                <a:uFillTx/>
                <a:latin typeface="Aptos" panose="02110004020202020204"/>
              </a:rPr>
              <a:t>Mensual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1" i="0" u="sng" strike="noStrike" kern="1200" cap="none" spc="0" normalizeH="0" baseline="0" noProof="0" dirty="0">
                <a:ln>
                  <a:noFill/>
                </a:ln>
                <a:solidFill>
                  <a:prstClr val="black"/>
                </a:solidFill>
                <a:effectLst/>
                <a:uLnTx/>
                <a:uFillTx/>
                <a:latin typeface="Aptos" panose="02110004020202020204"/>
              </a:rPr>
              <a:t>Temas</a:t>
            </a:r>
            <a:r>
              <a:rPr kumimoji="0" lang="es-es" sz="1100" b="1" i="0" strike="noStrike" kern="1200" cap="none" spc="0" normalizeH="0" baseline="0" noProof="0" dirty="0">
                <a:ln>
                  <a:noFill/>
                </a:ln>
                <a:solidFill>
                  <a:prstClr val="black"/>
                </a:solidFill>
                <a:effectLst/>
                <a:uLnTx/>
                <a:uFillTx/>
                <a:latin typeface="Aptos" panose="02110004020202020204"/>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err="1">
                <a:ln>
                  <a:noFill/>
                </a:ln>
                <a:solidFill>
                  <a:prstClr val="black"/>
                </a:solidFill>
                <a:effectLst/>
                <a:uLnTx/>
                <a:uFillTx/>
                <a:latin typeface="Aptos" panose="02110004020202020204"/>
              </a:rPr>
              <a:t>Copilot</a:t>
            </a:r>
            <a:r>
              <a:rPr kumimoji="0" lang="es-es" sz="1100" b="0" i="0" u="none" strike="noStrike" kern="1200" cap="none" spc="0" normalizeH="0" baseline="0" noProof="0" dirty="0">
                <a:ln>
                  <a:noFill/>
                </a:ln>
                <a:solidFill>
                  <a:prstClr val="black"/>
                </a:solidFill>
                <a:effectLst/>
                <a:uLnTx/>
                <a:uFillTx/>
                <a:latin typeface="Aptos" panose="02110004020202020204"/>
              </a:rPr>
              <a:t> Studio avanzado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BYOA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Agentes de terceros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p:txBody>
      </p:sp>
      <p:grpSp>
        <p:nvGrpSpPr>
          <p:cNvPr id="57" name="Group 56">
            <a:extLst>
              <a:ext uri="{FF2B5EF4-FFF2-40B4-BE49-F238E27FC236}">
                <a16:creationId xmlns:a16="http://schemas.microsoft.com/office/drawing/2014/main" id="{D1C9C931-276D-99C1-02C8-65AEA26D2AE2}"/>
              </a:ext>
            </a:extLst>
          </p:cNvPr>
          <p:cNvGrpSpPr/>
          <p:nvPr/>
        </p:nvGrpSpPr>
        <p:grpSpPr>
          <a:xfrm>
            <a:off x="5254535" y="1849865"/>
            <a:ext cx="2002830" cy="4203550"/>
            <a:chOff x="670537" y="1966400"/>
            <a:chExt cx="3342218" cy="4414517"/>
          </a:xfrm>
        </p:grpSpPr>
        <p:sp>
          <p:nvSpPr>
            <p:cNvPr id="85" name="Rectangle: Rounded Corners 84">
              <a:extLst>
                <a:ext uri="{FF2B5EF4-FFF2-40B4-BE49-F238E27FC236}">
                  <a16:creationId xmlns:a16="http://schemas.microsoft.com/office/drawing/2014/main" id="{42CF1FFE-A1F7-C0E8-D54E-70A4A0681D65}"/>
                </a:ext>
                <a:ext uri="{C183D7F6-B498-43B3-948B-1728B52AA6E4}">
                  <adec:decorative xmlns:adec="http://schemas.microsoft.com/office/drawing/2017/decorative" val="1"/>
                </a:ext>
              </a:extLst>
            </p:cNvPr>
            <p:cNvSpPr>
              <a:spLocks/>
            </p:cNvSpPr>
            <p:nvPr/>
          </p:nvSpPr>
          <p:spPr bwMode="auto">
            <a:xfrm>
              <a:off x="670537" y="2456396"/>
              <a:ext cx="3342218" cy="3924521"/>
            </a:xfrm>
            <a:prstGeom prst="roundRect">
              <a:avLst>
                <a:gd name="adj" fmla="val 5068"/>
              </a:avLst>
            </a:prstGeom>
            <a:solidFill>
              <a:srgbClr val="FFFFFF">
                <a:lumMod val="95000"/>
              </a:srgbClr>
            </a:solidFill>
            <a:ln w="9525" cap="flat" cmpd="sng" algn="ctr">
              <a:noFill/>
              <a:prstDash val="solid"/>
              <a:headEnd type="none" w="med" len="med"/>
              <a:tailEnd type="none" w="med" len="med"/>
            </a:ln>
            <a:effectLst>
              <a:outerShdw blurRad="127000" dist="38100" dir="3780000" algn="t" rotWithShape="0">
                <a:srgbClr val="FFFFFF">
                  <a:lumMod val="50000"/>
                  <a:alpha val="12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IN" sz="1200" b="0" i="0" u="none" strike="noStrike" kern="1200" cap="none" spc="0" normalizeH="0" baseline="0" noProof="0">
                <a:ln>
                  <a:noFill/>
                </a:ln>
                <a:solidFill>
                  <a:srgbClr val="000000"/>
                </a:solidFill>
                <a:effectLst/>
                <a:uLnTx/>
                <a:uFillTx/>
                <a:latin typeface="Segoe Sans Display" pitchFamily="2" charset="0"/>
                <a:ea typeface="Segoe Sans Text"/>
                <a:cs typeface="Segoe Sans Display" pitchFamily="2" charset="0"/>
                <a:sym typeface="+mn-lt"/>
              </a:endParaRPr>
            </a:p>
          </p:txBody>
        </p:sp>
        <p:sp>
          <p:nvSpPr>
            <p:cNvPr id="86" name="TextBox 62">
              <a:extLst>
                <a:ext uri="{FF2B5EF4-FFF2-40B4-BE49-F238E27FC236}">
                  <a16:creationId xmlns:a16="http://schemas.microsoft.com/office/drawing/2014/main" id="{75610A53-6EA0-FB01-64EE-F06D7876E9D1}"/>
                </a:ext>
              </a:extLst>
            </p:cNvPr>
            <p:cNvSpPr txBox="1"/>
            <p:nvPr/>
          </p:nvSpPr>
          <p:spPr>
            <a:xfrm>
              <a:off x="893297" y="1966400"/>
              <a:ext cx="2965450" cy="763303"/>
            </a:xfrm>
            <a:prstGeom prst="roundRect">
              <a:avLst>
                <a:gd name="adj" fmla="val 5000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srgbClr val="FFFFFF"/>
                  </a:solidFill>
                  <a:effectLst/>
                  <a:uLnTx/>
                  <a:uFillTx/>
                  <a:latin typeface="Segoe Sans Display" pitchFamily="2" charset="0"/>
                  <a:cs typeface="Segoe Sans Display" pitchFamily="2" charset="0"/>
                </a:rPr>
                <a:t>Gobernanza de </a:t>
              </a:r>
              <a:br>
                <a:rPr kumimoji="0" lang="es-es" sz="1100" b="0" i="0" u="none" strike="noStrike" kern="1200" cap="none" spc="0" normalizeH="0" baseline="0" noProof="0" dirty="0">
                  <a:ln>
                    <a:noFill/>
                  </a:ln>
                  <a:solidFill>
                    <a:srgbClr val="FFFFFF"/>
                  </a:solidFill>
                  <a:effectLst/>
                  <a:uLnTx/>
                  <a:uFillTx/>
                  <a:latin typeface="Segoe Sans Display" pitchFamily="2" charset="0"/>
                  <a:cs typeface="Segoe Sans Display" pitchFamily="2" charset="0"/>
                </a:rPr>
              </a:br>
              <a:r>
                <a:rPr kumimoji="0" lang="es-es" sz="1100" b="0" i="0" u="none" strike="noStrike" kern="1200" cap="none" spc="0" normalizeH="0" baseline="0" noProof="0" dirty="0">
                  <a:ln>
                    <a:noFill/>
                  </a:ln>
                  <a:solidFill>
                    <a:srgbClr val="FFFFFF"/>
                  </a:solidFill>
                  <a:effectLst/>
                  <a:uLnTx/>
                  <a:uFillTx/>
                  <a:latin typeface="Segoe Sans Display" pitchFamily="2" charset="0"/>
                  <a:cs typeface="Segoe Sans Display" pitchFamily="2" charset="0"/>
                </a:rPr>
                <a:t>los agentes (Incluye </a:t>
              </a:r>
              <a:r>
                <a:rPr kumimoji="0" lang="es-es" sz="1100" b="0" i="0" u="none" strike="noStrike" kern="1200" cap="none" spc="0" normalizeH="0" baseline="0" noProof="0" dirty="0" err="1">
                  <a:ln>
                    <a:noFill/>
                  </a:ln>
                  <a:solidFill>
                    <a:srgbClr val="FFFFFF"/>
                  </a:solidFill>
                  <a:effectLst/>
                  <a:uLnTx/>
                  <a:uFillTx/>
                  <a:latin typeface="Segoe Sans Display" pitchFamily="2" charset="0"/>
                  <a:cs typeface="Segoe Sans Display" pitchFamily="2" charset="0"/>
                </a:rPr>
                <a:t>Agent</a:t>
              </a:r>
              <a:r>
                <a:rPr kumimoji="0" lang="es-es" sz="1100" b="0" i="0" u="none" strike="noStrike" kern="1200" cap="none" spc="0" normalizeH="0" baseline="0" noProof="0" dirty="0">
                  <a:ln>
                    <a:noFill/>
                  </a:ln>
                  <a:solidFill>
                    <a:srgbClr val="FFFFFF"/>
                  </a:solidFill>
                  <a:effectLst/>
                  <a:uLnTx/>
                  <a:uFillTx/>
                  <a:latin typeface="Segoe Sans Display" pitchFamily="2" charset="0"/>
                  <a:cs typeface="Segoe Sans Display" pitchFamily="2" charset="0"/>
                </a:rPr>
                <a:t> 365)</a:t>
              </a:r>
            </a:p>
          </p:txBody>
        </p:sp>
        <p:sp>
          <p:nvSpPr>
            <p:cNvPr id="87" name="TextBox 63">
              <a:extLst>
                <a:ext uri="{FF2B5EF4-FFF2-40B4-BE49-F238E27FC236}">
                  <a16:creationId xmlns:a16="http://schemas.microsoft.com/office/drawing/2014/main" id="{314059AB-DD15-8253-9963-EC6FDB8D7F7D}"/>
                </a:ext>
              </a:extLst>
            </p:cNvPr>
            <p:cNvSpPr txBox="1">
              <a:spLocks/>
            </p:cNvSpPr>
            <p:nvPr/>
          </p:nvSpPr>
          <p:spPr>
            <a:xfrm flipV="1">
              <a:off x="678802" y="5932119"/>
              <a:ext cx="3319989" cy="427969"/>
            </a:xfrm>
            <a:prstGeom prst="round2SameRect">
              <a:avLst>
                <a:gd name="adj1" fmla="val 24457"/>
                <a:gd name="adj2" fmla="val 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marR="0" lvl="0" indent="0" algn="ctr" defTabSz="914400" rtl="0" eaLnBrk="1" fontAlgn="auto" latinLnBrk="0" hangingPunct="1">
                <a:lnSpc>
                  <a:spcPct val="100000"/>
                </a:lnSpc>
                <a:spcBef>
                  <a:spcPts val="0"/>
                </a:spcBef>
                <a:spcAft>
                  <a:spcPts val="0"/>
                </a:spcAft>
                <a:buClrTx/>
                <a:buSzTx/>
                <a:buFontTx/>
                <a:buNone/>
                <a:tabLst/>
                <a:defRPr kumimoji="0" sz="1800" b="0" i="0" u="none" strike="noStrike" kern="1200" cap="none" spc="0" normalizeH="0" baseline="0">
                  <a:ln>
                    <a:noFill/>
                  </a:ln>
                  <a:solidFill>
                    <a:srgbClr val="FFFFFF"/>
                  </a:solidFill>
                  <a:effectLst/>
                  <a:uLnTx/>
                  <a:uFillTx/>
                  <a:latin typeface="Segoe UI Semibold"/>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Sans Display" pitchFamily="2" charset="0"/>
                <a:cs typeface="Segoe Sans Display" pitchFamily="2" charset="0"/>
              </a:endParaRPr>
            </a:p>
          </p:txBody>
        </p:sp>
        <p:sp>
          <p:nvSpPr>
            <p:cNvPr id="88" name="TextBox 64">
              <a:extLst>
                <a:ext uri="{FF2B5EF4-FFF2-40B4-BE49-F238E27FC236}">
                  <a16:creationId xmlns:a16="http://schemas.microsoft.com/office/drawing/2014/main" id="{E5775D4B-55F9-7888-59C3-E8E2CC525EC9}"/>
                </a:ext>
              </a:extLst>
            </p:cNvPr>
            <p:cNvSpPr txBox="1"/>
            <p:nvPr/>
          </p:nvSpPr>
          <p:spPr>
            <a:xfrm>
              <a:off x="1162604" y="6004995"/>
              <a:ext cx="2231636" cy="329282"/>
            </a:xfrm>
            <a:prstGeom prst="rect">
              <a:avLst/>
            </a:prstGeom>
            <a:noFill/>
          </p:spPr>
          <p:txBody>
            <a:bodyPr wrap="square">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srgbClr val="FFFFFF"/>
                  </a:solidFill>
                  <a:effectLst/>
                  <a:uLnTx/>
                  <a:uFillTx/>
                  <a:latin typeface="Segoe UI Semibold"/>
                </a:rPr>
                <a:t>90 minutos</a:t>
              </a:r>
            </a:p>
          </p:txBody>
        </p:sp>
      </p:grpSp>
      <p:sp>
        <p:nvSpPr>
          <p:cNvPr id="58" name="TextBox 65">
            <a:extLst>
              <a:ext uri="{FF2B5EF4-FFF2-40B4-BE49-F238E27FC236}">
                <a16:creationId xmlns:a16="http://schemas.microsoft.com/office/drawing/2014/main" id="{8A946555-8639-B40E-3AB0-FDCA6E932CF3}"/>
              </a:ext>
            </a:extLst>
          </p:cNvPr>
          <p:cNvSpPr txBox="1"/>
          <p:nvPr/>
        </p:nvSpPr>
        <p:spPr>
          <a:xfrm>
            <a:off x="5378595" y="2753788"/>
            <a:ext cx="1870402" cy="2693045"/>
          </a:xfrm>
          <a:prstGeom prst="rect">
            <a:avLst/>
          </a:prstGeom>
          <a:noFill/>
        </p:spPr>
        <p:txBody>
          <a:bodyPr wrap="square" rtlCol="0">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1" i="0" u="sng" strike="noStrike" kern="1200" cap="none" spc="-10" normalizeH="0" noProof="0" dirty="0">
                <a:ln>
                  <a:noFill/>
                </a:ln>
                <a:solidFill>
                  <a:prstClr val="black"/>
                </a:solidFill>
                <a:effectLst/>
                <a:uLnTx/>
                <a:uFillTx/>
                <a:latin typeface="Aptos" panose="02110004020202020204"/>
              </a:rPr>
              <a:t>Destinatarios</a:t>
            </a:r>
            <a:r>
              <a:rPr kumimoji="0" lang="es-es" sz="1100" b="1" i="0" u="none" strike="noStrike" kern="1200" cap="none" spc="-10" normalizeH="0" noProof="0" dirty="0">
                <a:ln>
                  <a:noFill/>
                </a:ln>
                <a:solidFill>
                  <a:prstClr val="black"/>
                </a:solidFill>
                <a:effectLst/>
                <a:uLnTx/>
                <a:uFillTx/>
                <a:latin typeface="Aptos" panose="02110004020202020204"/>
              </a:rPr>
              <a:t>: </a:t>
            </a:r>
            <a:r>
              <a:rPr kumimoji="0" lang="es-es" sz="1100" b="0" i="0" u="none" strike="noStrike" kern="1200" cap="none" spc="-10" normalizeH="0" noProof="0" dirty="0" err="1">
                <a:ln>
                  <a:noFill/>
                </a:ln>
                <a:solidFill>
                  <a:prstClr val="black"/>
                </a:solidFill>
                <a:effectLst/>
                <a:uLnTx/>
                <a:uFillTx/>
                <a:latin typeface="Aptos" panose="02110004020202020204"/>
              </a:rPr>
              <a:t>adminis-tradores</a:t>
            </a:r>
            <a:r>
              <a:rPr kumimoji="0" lang="es-es" sz="1100" b="0" i="0" u="none" strike="noStrike" kern="1200" cap="none" spc="-10" normalizeH="0" noProof="0" dirty="0">
                <a:ln>
                  <a:noFill/>
                </a:ln>
                <a:solidFill>
                  <a:prstClr val="black"/>
                </a:solidFill>
                <a:effectLst/>
                <a:uLnTx/>
                <a:uFillTx/>
                <a:latin typeface="Aptos" panose="02110004020202020204"/>
              </a:rPr>
              <a:t> de TI, arquitectos </a:t>
            </a:r>
            <a:br>
              <a:rPr kumimoji="0" lang="es-es" sz="1100" b="0" i="0" u="none" strike="noStrike" kern="1200" cap="none" spc="-10" normalizeH="0" noProof="0" dirty="0">
                <a:ln>
                  <a:noFill/>
                </a:ln>
                <a:solidFill>
                  <a:prstClr val="black"/>
                </a:solidFill>
                <a:effectLst/>
                <a:uLnTx/>
                <a:uFillTx/>
                <a:latin typeface="Aptos" panose="02110004020202020204"/>
              </a:rPr>
            </a:br>
            <a:r>
              <a:rPr kumimoji="0" lang="es-es" sz="1100" b="0" i="0" u="none" strike="noStrike" kern="1200" cap="none" spc="-10" normalizeH="0" noProof="0" dirty="0">
                <a:ln>
                  <a:noFill/>
                </a:ln>
                <a:solidFill>
                  <a:prstClr val="black"/>
                </a:solidFill>
                <a:effectLst/>
                <a:uLnTx/>
                <a:uFillTx/>
                <a:latin typeface="Aptos" panose="02110004020202020204"/>
              </a:rPr>
              <a:t>de seguridad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300" b="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1" i="0" u="sng"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1" i="0" u="sng" strike="noStrike" kern="1200" cap="none" spc="0" normalizeH="0" baseline="0" noProof="0" dirty="0">
                <a:ln>
                  <a:noFill/>
                </a:ln>
                <a:solidFill>
                  <a:prstClr val="black"/>
                </a:solidFill>
                <a:effectLst/>
                <a:uLnTx/>
                <a:uFillTx/>
                <a:latin typeface="Aptos" panose="02110004020202020204"/>
              </a:rPr>
              <a:t>Frecuencia</a:t>
            </a:r>
            <a:r>
              <a:rPr kumimoji="0" lang="es-es" sz="1100" b="1" i="0" strike="noStrike" kern="1200" cap="none" spc="0" normalizeH="0" baseline="0" noProof="0" dirty="0">
                <a:ln>
                  <a:noFill/>
                </a:ln>
                <a:solidFill>
                  <a:prstClr val="black"/>
                </a:solidFill>
                <a:effectLst/>
                <a:uLnTx/>
                <a:uFillTx/>
                <a:latin typeface="Aptos" panose="02110004020202020204"/>
              </a:rPr>
              <a:t>: </a:t>
            </a:r>
            <a:r>
              <a:rPr kumimoji="0" lang="es-es" sz="1100" b="0" i="0" u="none" strike="noStrike" kern="1200" cap="none" spc="0" normalizeH="0" baseline="0" noProof="0" dirty="0">
                <a:ln>
                  <a:noFill/>
                </a:ln>
                <a:solidFill>
                  <a:prstClr val="black"/>
                </a:solidFill>
                <a:effectLst/>
                <a:uLnTx/>
                <a:uFillTx/>
                <a:latin typeface="Aptos" panose="02110004020202020204"/>
              </a:rPr>
              <a:t>Mensual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200" b="1" i="0" u="sng" strike="noStrike" kern="1200" cap="none" spc="0" normalizeH="0" baseline="0" noProof="0" dirty="0">
                <a:ln>
                  <a:noFill/>
                </a:ln>
                <a:solidFill>
                  <a:prstClr val="black"/>
                </a:solidFill>
                <a:effectLst/>
                <a:uLnTx/>
                <a:uFillTx/>
                <a:latin typeface="Aptos" panose="02110004020202020204"/>
              </a:rPr>
              <a:t>Temas</a:t>
            </a:r>
            <a:r>
              <a:rPr kumimoji="0" lang="es-es" sz="1200" b="1" i="0" strike="noStrike" kern="1200" cap="none" spc="0" normalizeH="0" baseline="0" noProof="0" dirty="0">
                <a:ln>
                  <a:noFill/>
                </a:ln>
                <a:solidFill>
                  <a:prstClr val="black"/>
                </a:solidFill>
                <a:effectLst/>
                <a:uLnTx/>
                <a:uFillTx/>
                <a:latin typeface="Aptos" panose="02110004020202020204"/>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Administración </a:t>
            </a:r>
            <a:br>
              <a:rPr kumimoji="0" lang="es-es" sz="1100" b="0" i="0" u="none" strike="noStrike" kern="1200" cap="none" spc="0" normalizeH="0" baseline="0" noProof="0" dirty="0">
                <a:ln>
                  <a:noFill/>
                </a:ln>
                <a:solidFill>
                  <a:prstClr val="black"/>
                </a:solidFill>
                <a:effectLst/>
                <a:uLnTx/>
                <a:uFillTx/>
                <a:latin typeface="Aptos" panose="02110004020202020204"/>
              </a:rPr>
            </a:br>
            <a:r>
              <a:rPr kumimoji="0" lang="es-es" sz="1100" b="0" i="0" u="none" strike="noStrike" kern="1200" cap="none" spc="0" normalizeH="0" baseline="0" noProof="0" dirty="0">
                <a:ln>
                  <a:noFill/>
                </a:ln>
                <a:solidFill>
                  <a:prstClr val="black"/>
                </a:solidFill>
                <a:effectLst/>
                <a:uLnTx/>
                <a:uFillTx/>
                <a:latin typeface="Aptos" panose="02110004020202020204"/>
              </a:rPr>
              <a:t>de agentes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Gobernanza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err="1">
                <a:ln>
                  <a:noFill/>
                </a:ln>
                <a:solidFill>
                  <a:prstClr val="black"/>
                </a:solidFill>
                <a:effectLst/>
                <a:uLnTx/>
                <a:uFillTx/>
                <a:latin typeface="Aptos" panose="02110004020202020204"/>
              </a:rPr>
              <a:t>Agent</a:t>
            </a:r>
            <a:r>
              <a:rPr kumimoji="0" lang="es-es" sz="1100" b="0" i="0" u="none" strike="noStrike" kern="1200" cap="none" spc="0" normalizeH="0" baseline="0" noProof="0" dirty="0">
                <a:ln>
                  <a:noFill/>
                </a:ln>
                <a:solidFill>
                  <a:prstClr val="black"/>
                </a:solidFill>
                <a:effectLst/>
                <a:uLnTx/>
                <a:uFillTx/>
                <a:latin typeface="Aptos" panose="02110004020202020204"/>
              </a:rPr>
              <a:t> 365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p:txBody>
      </p:sp>
      <p:grpSp>
        <p:nvGrpSpPr>
          <p:cNvPr id="59" name="Group 58">
            <a:extLst>
              <a:ext uri="{FF2B5EF4-FFF2-40B4-BE49-F238E27FC236}">
                <a16:creationId xmlns:a16="http://schemas.microsoft.com/office/drawing/2014/main" id="{9B0505A0-192E-8EDA-406D-95B94F6472B2}"/>
              </a:ext>
            </a:extLst>
          </p:cNvPr>
          <p:cNvGrpSpPr/>
          <p:nvPr/>
        </p:nvGrpSpPr>
        <p:grpSpPr>
          <a:xfrm>
            <a:off x="7400543" y="1799396"/>
            <a:ext cx="2002830" cy="4270854"/>
            <a:chOff x="670537" y="2163760"/>
            <a:chExt cx="3342218" cy="4217157"/>
          </a:xfrm>
        </p:grpSpPr>
        <p:sp>
          <p:nvSpPr>
            <p:cNvPr id="81" name="Rectangle: Rounded Corners 80">
              <a:extLst>
                <a:ext uri="{FF2B5EF4-FFF2-40B4-BE49-F238E27FC236}">
                  <a16:creationId xmlns:a16="http://schemas.microsoft.com/office/drawing/2014/main" id="{D7E3D85B-B73C-D0E4-393A-1871879BE756}"/>
                </a:ext>
                <a:ext uri="{C183D7F6-B498-43B3-948B-1728B52AA6E4}">
                  <adec:decorative xmlns:adec="http://schemas.microsoft.com/office/drawing/2017/decorative" val="1"/>
                </a:ext>
              </a:extLst>
            </p:cNvPr>
            <p:cNvSpPr>
              <a:spLocks/>
            </p:cNvSpPr>
            <p:nvPr/>
          </p:nvSpPr>
          <p:spPr bwMode="auto">
            <a:xfrm>
              <a:off x="670537" y="2690929"/>
              <a:ext cx="3342218" cy="3689988"/>
            </a:xfrm>
            <a:prstGeom prst="roundRect">
              <a:avLst>
                <a:gd name="adj" fmla="val 5068"/>
              </a:avLst>
            </a:prstGeom>
            <a:solidFill>
              <a:srgbClr val="FFFFFF">
                <a:lumMod val="95000"/>
              </a:srgbClr>
            </a:solidFill>
            <a:ln w="9525" cap="flat" cmpd="sng" algn="ctr">
              <a:noFill/>
              <a:prstDash val="solid"/>
              <a:headEnd type="none" w="med" len="med"/>
              <a:tailEnd type="none" w="med" len="med"/>
            </a:ln>
            <a:effectLst>
              <a:outerShdw blurRad="127000" dist="38100" dir="3780000" algn="t" rotWithShape="0">
                <a:srgbClr val="FFFFFF">
                  <a:lumMod val="50000"/>
                  <a:alpha val="12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IN" sz="1200" b="0" i="0" u="none" strike="noStrike" kern="1200" cap="none" spc="0" normalizeH="0" baseline="0" noProof="0">
                <a:ln>
                  <a:noFill/>
                </a:ln>
                <a:solidFill>
                  <a:srgbClr val="000000"/>
                </a:solidFill>
                <a:effectLst/>
                <a:uLnTx/>
                <a:uFillTx/>
                <a:latin typeface="Segoe Sans Display" pitchFamily="2" charset="0"/>
                <a:ea typeface="Segoe Sans Text"/>
                <a:cs typeface="Segoe Sans Display" pitchFamily="2" charset="0"/>
                <a:sym typeface="+mn-lt"/>
              </a:endParaRPr>
            </a:p>
          </p:txBody>
        </p:sp>
        <p:sp>
          <p:nvSpPr>
            <p:cNvPr id="82" name="TextBox 68">
              <a:extLst>
                <a:ext uri="{FF2B5EF4-FFF2-40B4-BE49-F238E27FC236}">
                  <a16:creationId xmlns:a16="http://schemas.microsoft.com/office/drawing/2014/main" id="{27DDF282-B462-C8FA-EA37-739DB1FE76D9}"/>
                </a:ext>
              </a:extLst>
            </p:cNvPr>
            <p:cNvSpPr txBox="1"/>
            <p:nvPr/>
          </p:nvSpPr>
          <p:spPr>
            <a:xfrm>
              <a:off x="893297" y="2163760"/>
              <a:ext cx="2965450" cy="717687"/>
            </a:xfrm>
            <a:prstGeom prst="roundRect">
              <a:avLst>
                <a:gd name="adj" fmla="val 5000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srgbClr val="FFFFFF"/>
                  </a:solidFill>
                  <a:effectLst/>
                  <a:uLnTx/>
                  <a:uFillTx/>
                  <a:latin typeface="Segoe Sans Display" pitchFamily="2" charset="0"/>
                  <a:cs typeface="Segoe Sans Display" pitchFamily="2" charset="0"/>
                </a:rPr>
                <a:t>Agentes en acción</a:t>
              </a:r>
            </a:p>
          </p:txBody>
        </p:sp>
        <p:sp>
          <p:nvSpPr>
            <p:cNvPr id="83" name="TextBox 69">
              <a:extLst>
                <a:ext uri="{FF2B5EF4-FFF2-40B4-BE49-F238E27FC236}">
                  <a16:creationId xmlns:a16="http://schemas.microsoft.com/office/drawing/2014/main" id="{F8DB9776-87B0-DFE9-8C72-B48A90EF78D6}"/>
                </a:ext>
              </a:extLst>
            </p:cNvPr>
            <p:cNvSpPr txBox="1">
              <a:spLocks/>
            </p:cNvSpPr>
            <p:nvPr/>
          </p:nvSpPr>
          <p:spPr>
            <a:xfrm flipV="1">
              <a:off x="678802" y="5932119"/>
              <a:ext cx="3319989" cy="427969"/>
            </a:xfrm>
            <a:prstGeom prst="round2SameRect">
              <a:avLst>
                <a:gd name="adj1" fmla="val 24457"/>
                <a:gd name="adj2" fmla="val 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marR="0" lvl="0" indent="0" algn="ctr" defTabSz="914400" rtl="0" eaLnBrk="1" fontAlgn="auto" latinLnBrk="0" hangingPunct="1">
                <a:lnSpc>
                  <a:spcPct val="100000"/>
                </a:lnSpc>
                <a:spcBef>
                  <a:spcPts val="0"/>
                </a:spcBef>
                <a:spcAft>
                  <a:spcPts val="0"/>
                </a:spcAft>
                <a:buClrTx/>
                <a:buSzTx/>
                <a:buFontTx/>
                <a:buNone/>
                <a:tabLst/>
                <a:defRPr kumimoji="0" sz="1800" b="0" i="0" u="none" strike="noStrike" kern="1200" cap="none" spc="0" normalizeH="0" baseline="0">
                  <a:ln>
                    <a:noFill/>
                  </a:ln>
                  <a:solidFill>
                    <a:srgbClr val="FFFFFF"/>
                  </a:solidFill>
                  <a:effectLst/>
                  <a:uLnTx/>
                  <a:uFillTx/>
                  <a:latin typeface="Segoe UI Semibold"/>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Sans Display" pitchFamily="2" charset="0"/>
                <a:cs typeface="Segoe Sans Display" pitchFamily="2" charset="0"/>
              </a:endParaRPr>
            </a:p>
          </p:txBody>
        </p:sp>
        <p:sp>
          <p:nvSpPr>
            <p:cNvPr id="84" name="TextBox 70">
              <a:extLst>
                <a:ext uri="{FF2B5EF4-FFF2-40B4-BE49-F238E27FC236}">
                  <a16:creationId xmlns:a16="http://schemas.microsoft.com/office/drawing/2014/main" id="{909FBB2E-0420-EF64-4DAE-C0E8BFC679EB}"/>
                </a:ext>
              </a:extLst>
            </p:cNvPr>
            <p:cNvSpPr txBox="1"/>
            <p:nvPr/>
          </p:nvSpPr>
          <p:spPr>
            <a:xfrm>
              <a:off x="1133468" y="6003527"/>
              <a:ext cx="2329246" cy="309604"/>
            </a:xfrm>
            <a:prstGeom prst="rect">
              <a:avLst/>
            </a:prstGeom>
            <a:noFill/>
          </p:spPr>
          <p:txBody>
            <a:bodyPr wrap="square">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srgbClr val="FFFFFF"/>
                  </a:solidFill>
                  <a:effectLst/>
                  <a:uLnTx/>
                  <a:uFillTx/>
                  <a:latin typeface="Segoe UI Semibold"/>
                </a:rPr>
                <a:t>90 minutos</a:t>
              </a:r>
            </a:p>
          </p:txBody>
        </p:sp>
      </p:grpSp>
      <p:sp>
        <p:nvSpPr>
          <p:cNvPr id="60" name="TextBox 71">
            <a:extLst>
              <a:ext uri="{FF2B5EF4-FFF2-40B4-BE49-F238E27FC236}">
                <a16:creationId xmlns:a16="http://schemas.microsoft.com/office/drawing/2014/main" id="{C8487B1C-D503-7A22-F27D-D59134A1E6C6}"/>
              </a:ext>
            </a:extLst>
          </p:cNvPr>
          <p:cNvSpPr txBox="1"/>
          <p:nvPr/>
        </p:nvSpPr>
        <p:spPr>
          <a:xfrm>
            <a:off x="7492833" y="2720336"/>
            <a:ext cx="1870402" cy="2893100"/>
          </a:xfrm>
          <a:prstGeom prst="rect">
            <a:avLst/>
          </a:prstGeom>
          <a:noFill/>
        </p:spPr>
        <p:txBody>
          <a:bodyPr wrap="square" rtlCol="0">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1" i="0" u="sng" strike="noStrike" kern="1200" cap="none" spc="0" normalizeH="0" baseline="0" noProof="0" dirty="0">
                <a:ln>
                  <a:noFill/>
                </a:ln>
                <a:solidFill>
                  <a:prstClr val="black"/>
                </a:solidFill>
                <a:effectLst/>
                <a:uLnTx/>
                <a:uFillTx/>
                <a:latin typeface="Aptos" panose="02110004020202020204"/>
              </a:rPr>
              <a:t>Destinatarios</a:t>
            </a:r>
            <a:r>
              <a:rPr kumimoji="0" lang="es-es" sz="1100" b="1" i="0" u="none" strike="noStrike" kern="1200" cap="none" spc="0" normalizeH="0" baseline="0" noProof="0" dirty="0">
                <a:ln>
                  <a:noFill/>
                </a:ln>
                <a:solidFill>
                  <a:prstClr val="black"/>
                </a:solidFill>
                <a:effectLst/>
                <a:uLnTx/>
                <a:uFillTx/>
                <a:latin typeface="Aptos" panose="02110004020202020204"/>
              </a:rPr>
              <a:t>: </a:t>
            </a:r>
            <a:r>
              <a:rPr kumimoji="0" lang="es-es" sz="1100" b="0" i="0" u="none" strike="noStrike" kern="1200" cap="none" spc="0" normalizeH="0" baseline="0" noProof="0" dirty="0">
                <a:ln>
                  <a:noFill/>
                </a:ln>
                <a:solidFill>
                  <a:prstClr val="black"/>
                </a:solidFill>
                <a:effectLst/>
                <a:uLnTx/>
                <a:uFillTx/>
                <a:latin typeface="Aptos" panose="02110004020202020204"/>
              </a:rPr>
              <a:t>BDM, usuarios empresariales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600" b="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400" b="1" i="0" u="sng"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1" i="0" u="sng" strike="noStrike" kern="1200" cap="none" spc="0" normalizeH="0" baseline="0" noProof="0" dirty="0">
                <a:ln>
                  <a:noFill/>
                </a:ln>
                <a:solidFill>
                  <a:prstClr val="black"/>
                </a:solidFill>
                <a:effectLst/>
                <a:uLnTx/>
                <a:uFillTx/>
                <a:latin typeface="Aptos" panose="02110004020202020204"/>
              </a:rPr>
              <a:t>Frecuencia</a:t>
            </a:r>
            <a:r>
              <a:rPr kumimoji="0" lang="es-es" sz="1100" b="1" i="0" strike="noStrike" kern="1200" cap="none" spc="0" normalizeH="0" baseline="0" noProof="0" dirty="0">
                <a:ln>
                  <a:noFill/>
                </a:ln>
                <a:solidFill>
                  <a:prstClr val="black"/>
                </a:solidFill>
                <a:effectLst/>
                <a:uLnTx/>
                <a:uFillTx/>
                <a:latin typeface="Aptos" panose="02110004020202020204"/>
              </a:rPr>
              <a:t>: </a:t>
            </a:r>
            <a:r>
              <a:rPr kumimoji="0" lang="es-es" sz="1100" b="0" i="0" u="none" strike="noStrike" kern="1200" cap="none" spc="0" normalizeH="0" baseline="0" noProof="0" dirty="0">
                <a:ln>
                  <a:noFill/>
                </a:ln>
                <a:solidFill>
                  <a:prstClr val="black"/>
                </a:solidFill>
                <a:effectLst/>
                <a:uLnTx/>
                <a:uFillTx/>
                <a:latin typeface="Aptos" panose="02110004020202020204"/>
              </a:rPr>
              <a:t>mensual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1" i="0" u="sng" strike="noStrike" kern="1200" cap="none" spc="0" normalizeH="0" baseline="0" noProof="0" dirty="0">
                <a:ln>
                  <a:noFill/>
                </a:ln>
                <a:solidFill>
                  <a:prstClr val="black"/>
                </a:solidFill>
                <a:effectLst/>
                <a:uLnTx/>
                <a:uFillTx/>
                <a:latin typeface="Aptos" panose="02110004020202020204"/>
              </a:rPr>
              <a:t>Temas</a:t>
            </a:r>
            <a:r>
              <a:rPr kumimoji="0" lang="es-es" sz="1100" b="1" i="0" strike="noStrike" kern="1200" cap="none" spc="0" normalizeH="0" baseline="0" noProof="0" dirty="0">
                <a:ln>
                  <a:noFill/>
                </a:ln>
                <a:solidFill>
                  <a:prstClr val="black"/>
                </a:solidFill>
                <a:effectLst/>
                <a:uLnTx/>
                <a:uFillTx/>
                <a:latin typeface="Aptos" panose="02110004020202020204"/>
              </a:rPr>
              <a:t>: </a:t>
            </a:r>
            <a:r>
              <a:rPr kumimoji="0" lang="es-es" sz="1100" b="1" i="0" u="none" strike="noStrike" kern="1200" cap="none" spc="0" normalizeH="0" baseline="0" noProof="0" dirty="0">
                <a:ln>
                  <a:noFill/>
                </a:ln>
                <a:solidFill>
                  <a:prstClr val="black"/>
                </a:solidFill>
                <a:effectLst/>
                <a:uLnTx/>
                <a:uFillTx/>
                <a:latin typeface="Aptos" panose="02110004020202020204"/>
              </a:rPr>
              <a:t>horizontales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Ventas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Recursos humanos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Finanzas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Departamento jurídico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20" normalizeH="0" noProof="0" dirty="0">
                <a:ln>
                  <a:noFill/>
                </a:ln>
                <a:solidFill>
                  <a:prstClr val="black"/>
                </a:solidFill>
                <a:effectLst/>
                <a:uLnTx/>
                <a:uFillTx/>
                <a:latin typeface="Aptos" panose="02110004020202020204"/>
              </a:rPr>
              <a:t>Asistencia al cliente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p:txBody>
      </p:sp>
      <p:grpSp>
        <p:nvGrpSpPr>
          <p:cNvPr id="61" name="Group 60">
            <a:extLst>
              <a:ext uri="{FF2B5EF4-FFF2-40B4-BE49-F238E27FC236}">
                <a16:creationId xmlns:a16="http://schemas.microsoft.com/office/drawing/2014/main" id="{0F38A9E4-C7E0-CF62-38EF-BB233A1B43EA}"/>
              </a:ext>
            </a:extLst>
          </p:cNvPr>
          <p:cNvGrpSpPr/>
          <p:nvPr/>
        </p:nvGrpSpPr>
        <p:grpSpPr>
          <a:xfrm>
            <a:off x="9521006" y="1797719"/>
            <a:ext cx="1968972" cy="4243067"/>
            <a:chOff x="670537" y="1924901"/>
            <a:chExt cx="3342218" cy="4456016"/>
          </a:xfrm>
        </p:grpSpPr>
        <p:sp>
          <p:nvSpPr>
            <p:cNvPr id="77" name="Rectangle: Rounded Corners 76">
              <a:extLst>
                <a:ext uri="{FF2B5EF4-FFF2-40B4-BE49-F238E27FC236}">
                  <a16:creationId xmlns:a16="http://schemas.microsoft.com/office/drawing/2014/main" id="{80F15D08-DB19-2AA8-1E8E-98490013A30D}"/>
                </a:ext>
                <a:ext uri="{C183D7F6-B498-43B3-948B-1728B52AA6E4}">
                  <adec:decorative xmlns:adec="http://schemas.microsoft.com/office/drawing/2017/decorative" val="1"/>
                </a:ext>
              </a:extLst>
            </p:cNvPr>
            <p:cNvSpPr>
              <a:spLocks/>
            </p:cNvSpPr>
            <p:nvPr/>
          </p:nvSpPr>
          <p:spPr bwMode="auto">
            <a:xfrm>
              <a:off x="670537" y="2456396"/>
              <a:ext cx="3342218" cy="3924521"/>
            </a:xfrm>
            <a:prstGeom prst="roundRect">
              <a:avLst>
                <a:gd name="adj" fmla="val 5068"/>
              </a:avLst>
            </a:prstGeom>
            <a:solidFill>
              <a:srgbClr val="FFFFFF">
                <a:lumMod val="95000"/>
              </a:srgbClr>
            </a:solidFill>
            <a:ln w="9525" cap="flat" cmpd="sng" algn="ctr">
              <a:noFill/>
              <a:prstDash val="solid"/>
              <a:headEnd type="none" w="med" len="med"/>
              <a:tailEnd type="none" w="med" len="med"/>
            </a:ln>
            <a:effectLst>
              <a:outerShdw blurRad="127000" dist="38100" dir="3780000" algn="t" rotWithShape="0">
                <a:srgbClr val="FFFFFF">
                  <a:lumMod val="50000"/>
                  <a:alpha val="12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IN" sz="1200" b="0" i="0" u="none" strike="noStrike" kern="1200" cap="none" spc="0" normalizeH="0" baseline="0" noProof="0">
                <a:ln>
                  <a:noFill/>
                </a:ln>
                <a:solidFill>
                  <a:srgbClr val="000000"/>
                </a:solidFill>
                <a:effectLst/>
                <a:uLnTx/>
                <a:uFillTx/>
                <a:latin typeface="Segoe Sans Display" pitchFamily="2" charset="0"/>
                <a:ea typeface="Segoe Sans Text"/>
                <a:cs typeface="Segoe Sans Display" pitchFamily="2" charset="0"/>
                <a:sym typeface="+mn-lt"/>
              </a:endParaRPr>
            </a:p>
          </p:txBody>
        </p:sp>
        <p:sp>
          <p:nvSpPr>
            <p:cNvPr id="78" name="TextBox 9">
              <a:extLst>
                <a:ext uri="{FF2B5EF4-FFF2-40B4-BE49-F238E27FC236}">
                  <a16:creationId xmlns:a16="http://schemas.microsoft.com/office/drawing/2014/main" id="{D457A44A-E398-F2B0-7224-3FA036BA5BA5}"/>
                </a:ext>
              </a:extLst>
            </p:cNvPr>
            <p:cNvSpPr txBox="1"/>
            <p:nvPr/>
          </p:nvSpPr>
          <p:spPr>
            <a:xfrm>
              <a:off x="893296" y="1924901"/>
              <a:ext cx="2965450" cy="763303"/>
            </a:xfrm>
            <a:prstGeom prst="roundRect">
              <a:avLst>
                <a:gd name="adj" fmla="val 5000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srgbClr val="FFFFFF"/>
                  </a:solidFill>
                  <a:effectLst/>
                  <a:uLnTx/>
                  <a:uFillTx/>
                  <a:latin typeface="Segoe Sans Display" pitchFamily="2" charset="0"/>
                  <a:cs typeface="Segoe Sans Display" pitchFamily="2" charset="0"/>
                </a:rPr>
                <a:t>Contenido destacado </a:t>
              </a:r>
              <a:br>
                <a:rPr kumimoji="0" lang="es-es" sz="1100" b="0" i="0" u="none" strike="noStrike" kern="1200" cap="none" spc="0" normalizeH="0" baseline="0" noProof="0" dirty="0">
                  <a:ln>
                    <a:noFill/>
                  </a:ln>
                  <a:solidFill>
                    <a:srgbClr val="FFFFFF"/>
                  </a:solidFill>
                  <a:effectLst/>
                  <a:uLnTx/>
                  <a:uFillTx/>
                  <a:latin typeface="Segoe Sans Display" pitchFamily="2" charset="0"/>
                  <a:cs typeface="Segoe Sans Display" pitchFamily="2" charset="0"/>
                </a:rPr>
              </a:br>
              <a:r>
                <a:rPr kumimoji="0" lang="es-es" sz="1100" b="0" i="0" u="none" strike="noStrike" kern="1200" cap="none" spc="0" normalizeH="0" baseline="0" noProof="0" dirty="0">
                  <a:ln>
                    <a:noFill/>
                  </a:ln>
                  <a:solidFill>
                    <a:srgbClr val="FFFFFF"/>
                  </a:solidFill>
                  <a:effectLst/>
                  <a:uLnTx/>
                  <a:uFillTx/>
                  <a:latin typeface="Segoe Sans Display" pitchFamily="2" charset="0"/>
                  <a:cs typeface="Segoe Sans Display" pitchFamily="2" charset="0"/>
                </a:rPr>
                <a:t>de </a:t>
              </a:r>
              <a:r>
                <a:rPr kumimoji="0" lang="es-es" sz="1100" b="0" i="0" u="none" strike="noStrike" kern="1200" cap="none" spc="0" normalizeH="0" baseline="0" noProof="0" dirty="0" err="1">
                  <a:ln>
                    <a:noFill/>
                  </a:ln>
                  <a:solidFill>
                    <a:srgbClr val="FFFFFF"/>
                  </a:solidFill>
                  <a:effectLst/>
                  <a:uLnTx/>
                  <a:uFillTx/>
                  <a:latin typeface="Segoe Sans Display" pitchFamily="2" charset="0"/>
                  <a:cs typeface="Segoe Sans Display" pitchFamily="2" charset="0"/>
                </a:rPr>
                <a:t>Copilot</a:t>
              </a:r>
              <a:r>
                <a:rPr kumimoji="0" lang="es-es" sz="1100" b="0" i="0" u="none" strike="noStrike" kern="1200" cap="none" spc="0" normalizeH="0" baseline="0" noProof="0" dirty="0">
                  <a:ln>
                    <a:noFill/>
                  </a:ln>
                  <a:solidFill>
                    <a:srgbClr val="FFFFFF"/>
                  </a:solidFill>
                  <a:effectLst/>
                  <a:uLnTx/>
                  <a:uFillTx/>
                  <a:latin typeface="Segoe Sans Display" pitchFamily="2" charset="0"/>
                  <a:cs typeface="Segoe Sans Display" pitchFamily="2" charset="0"/>
                </a:rPr>
                <a:t> y agentes </a:t>
              </a:r>
            </a:p>
          </p:txBody>
        </p:sp>
        <p:sp>
          <p:nvSpPr>
            <p:cNvPr id="79" name="TextBox 10">
              <a:extLst>
                <a:ext uri="{FF2B5EF4-FFF2-40B4-BE49-F238E27FC236}">
                  <a16:creationId xmlns:a16="http://schemas.microsoft.com/office/drawing/2014/main" id="{C3E7D048-94B8-3472-3BA2-DAF648DAC04B}"/>
                </a:ext>
              </a:extLst>
            </p:cNvPr>
            <p:cNvSpPr txBox="1">
              <a:spLocks/>
            </p:cNvSpPr>
            <p:nvPr/>
          </p:nvSpPr>
          <p:spPr>
            <a:xfrm flipV="1">
              <a:off x="678802" y="5932119"/>
              <a:ext cx="3319989" cy="427969"/>
            </a:xfrm>
            <a:prstGeom prst="round2SameRect">
              <a:avLst>
                <a:gd name="adj1" fmla="val 24457"/>
                <a:gd name="adj2" fmla="val 0"/>
              </a:avLst>
            </a:prstGeom>
            <a:gradFill>
              <a:gsLst>
                <a:gs pos="0">
                  <a:srgbClr val="8661C5"/>
                </a:gs>
                <a:gs pos="100000">
                  <a:srgbClr val="0078D4"/>
                </a:gs>
              </a:gsLst>
              <a:lin ang="2700000" scaled="1"/>
            </a:gradFill>
          </p:spPr>
          <p:txBody>
            <a:bodyPr wrap="square" lIns="0" tIns="0" rIns="0" bIns="0" rtlCol="0" anchor="ctr">
              <a:noAutofit/>
            </a:bodyPr>
            <a:lstStyle>
              <a:defPPr>
                <a:defRPr lang="en-US"/>
              </a:defPPr>
              <a:lvl1pPr marL="0" marR="0" lvl="0" indent="0" algn="ctr" defTabSz="914400" rtl="0" eaLnBrk="1" fontAlgn="auto" latinLnBrk="0" hangingPunct="1">
                <a:lnSpc>
                  <a:spcPct val="100000"/>
                </a:lnSpc>
                <a:spcBef>
                  <a:spcPts val="0"/>
                </a:spcBef>
                <a:spcAft>
                  <a:spcPts val="0"/>
                </a:spcAft>
                <a:buClrTx/>
                <a:buSzTx/>
                <a:buFontTx/>
                <a:buNone/>
                <a:tabLst/>
                <a:defRPr kumimoji="0" sz="1800" b="0" i="0" u="none" strike="noStrike" kern="1200" cap="none" spc="0" normalizeH="0" baseline="0">
                  <a:ln>
                    <a:noFill/>
                  </a:ln>
                  <a:solidFill>
                    <a:srgbClr val="FFFFFF"/>
                  </a:solidFill>
                  <a:effectLst/>
                  <a:uLnTx/>
                  <a:uFillTx/>
                  <a:latin typeface="Segoe UI Semibold"/>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Sans Display" pitchFamily="2" charset="0"/>
                <a:cs typeface="Segoe Sans Display" pitchFamily="2" charset="0"/>
              </a:endParaRPr>
            </a:p>
          </p:txBody>
        </p:sp>
        <p:sp>
          <p:nvSpPr>
            <p:cNvPr id="80" name="TextBox 12">
              <a:extLst>
                <a:ext uri="{FF2B5EF4-FFF2-40B4-BE49-F238E27FC236}">
                  <a16:creationId xmlns:a16="http://schemas.microsoft.com/office/drawing/2014/main" id="{90CB9144-7218-DAF9-E968-EDBBAB9C2877}"/>
                </a:ext>
              </a:extLst>
            </p:cNvPr>
            <p:cNvSpPr txBox="1"/>
            <p:nvPr/>
          </p:nvSpPr>
          <p:spPr>
            <a:xfrm>
              <a:off x="976784" y="5994727"/>
              <a:ext cx="2329246" cy="329282"/>
            </a:xfrm>
            <a:prstGeom prst="rect">
              <a:avLst/>
            </a:prstGeom>
            <a:noFill/>
          </p:spPr>
          <p:txBody>
            <a:bodyPr wrap="square">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srgbClr val="FFFFFF"/>
                  </a:solidFill>
                  <a:effectLst/>
                  <a:uLnTx/>
                  <a:uFillTx/>
                  <a:latin typeface="Segoe UI Semibold"/>
                </a:rPr>
                <a:t>60 minutos</a:t>
              </a:r>
            </a:p>
          </p:txBody>
        </p:sp>
      </p:grpSp>
      <p:sp>
        <p:nvSpPr>
          <p:cNvPr id="62" name="TextBox 13">
            <a:extLst>
              <a:ext uri="{FF2B5EF4-FFF2-40B4-BE49-F238E27FC236}">
                <a16:creationId xmlns:a16="http://schemas.microsoft.com/office/drawing/2014/main" id="{5516E87E-6F1D-956B-B724-DF7087C2C60A}"/>
              </a:ext>
            </a:extLst>
          </p:cNvPr>
          <p:cNvSpPr txBox="1"/>
          <p:nvPr/>
        </p:nvSpPr>
        <p:spPr>
          <a:xfrm>
            <a:off x="9741502" y="2696476"/>
            <a:ext cx="1870402" cy="2882605"/>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rgbClr val="000000"/>
                </a:solidFill>
                <a:latin typeface="Segoe Sans Text"/>
              </a:defRPr>
            </a:lvl1pPr>
            <a:lvl2pPr marL="457200" algn="l" defTabSz="914400" rtl="0" eaLnBrk="1" latinLnBrk="0" hangingPunct="1">
              <a:defRPr sz="1800" kern="1200">
                <a:solidFill>
                  <a:srgbClr val="000000"/>
                </a:solidFill>
                <a:latin typeface="Segoe Sans Text"/>
              </a:defRPr>
            </a:lvl2pPr>
            <a:lvl3pPr marL="914400" algn="l" defTabSz="914400" rtl="0" eaLnBrk="1" latinLnBrk="0" hangingPunct="1">
              <a:defRPr sz="1800" kern="1200">
                <a:solidFill>
                  <a:srgbClr val="000000"/>
                </a:solidFill>
                <a:latin typeface="Segoe Sans Text"/>
              </a:defRPr>
            </a:lvl3pPr>
            <a:lvl4pPr marL="1371600" algn="l" defTabSz="914400" rtl="0" eaLnBrk="1" latinLnBrk="0" hangingPunct="1">
              <a:defRPr sz="1800" kern="1200">
                <a:solidFill>
                  <a:srgbClr val="000000"/>
                </a:solidFill>
                <a:latin typeface="Segoe Sans Text"/>
              </a:defRPr>
            </a:lvl4pPr>
            <a:lvl5pPr marL="1828800" algn="l" defTabSz="914400" rtl="0" eaLnBrk="1" latinLnBrk="0" hangingPunct="1">
              <a:defRPr sz="1800" kern="1200">
                <a:solidFill>
                  <a:srgbClr val="000000"/>
                </a:solidFill>
                <a:latin typeface="Segoe Sans Text"/>
              </a:defRPr>
            </a:lvl5pPr>
            <a:lvl6pPr marL="2286000" algn="l" defTabSz="914400" rtl="0" eaLnBrk="1" latinLnBrk="0" hangingPunct="1">
              <a:defRPr sz="1800" kern="1200">
                <a:solidFill>
                  <a:srgbClr val="000000"/>
                </a:solidFill>
                <a:latin typeface="Segoe Sans Text"/>
              </a:defRPr>
            </a:lvl6pPr>
            <a:lvl7pPr marL="2743200" algn="l" defTabSz="914400" rtl="0" eaLnBrk="1" latinLnBrk="0" hangingPunct="1">
              <a:defRPr sz="1800" kern="1200">
                <a:solidFill>
                  <a:srgbClr val="000000"/>
                </a:solidFill>
                <a:latin typeface="Segoe Sans Text"/>
              </a:defRPr>
            </a:lvl7pPr>
            <a:lvl8pPr marL="3200400" algn="l" defTabSz="914400" rtl="0" eaLnBrk="1" latinLnBrk="0" hangingPunct="1">
              <a:defRPr sz="1800" kern="1200">
                <a:solidFill>
                  <a:srgbClr val="000000"/>
                </a:solidFill>
                <a:latin typeface="Segoe Sans Text"/>
              </a:defRPr>
            </a:lvl8pPr>
            <a:lvl9pPr marL="3657600" algn="l" defTabSz="914400" rtl="0" eaLnBrk="1" latinLnBrk="0" hangingPunct="1">
              <a:defRPr sz="1800" kern="1200">
                <a:solidFill>
                  <a:srgbClr val="000000"/>
                </a:solidFill>
                <a:latin typeface="Segoe Sans Text"/>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1" i="0" u="sng" strike="noStrike" kern="1200" cap="none" spc="0" normalizeH="0" baseline="0" noProof="0" dirty="0">
                <a:ln>
                  <a:noFill/>
                </a:ln>
                <a:solidFill>
                  <a:prstClr val="black"/>
                </a:solidFill>
                <a:effectLst/>
                <a:uLnTx/>
                <a:uFillTx/>
                <a:latin typeface="Aptos" panose="02110004020202020204"/>
              </a:rPr>
              <a:t>Destinatarios</a:t>
            </a:r>
            <a:r>
              <a:rPr kumimoji="0" lang="es-es" sz="1100" b="1" i="0" u="none" strike="noStrike" kern="1200" cap="none" spc="0" normalizeH="0" baseline="0" noProof="0" dirty="0">
                <a:ln>
                  <a:noFill/>
                </a:ln>
                <a:solidFill>
                  <a:prstClr val="black"/>
                </a:solidFill>
                <a:effectLst/>
                <a:uLnTx/>
                <a:uFillTx/>
                <a:latin typeface="Aptos" panose="02110004020202020204"/>
              </a:rPr>
              <a:t>: </a:t>
            </a:r>
            <a:r>
              <a:rPr kumimoji="0" lang="es-es" sz="1100" b="0" i="0" u="none" strike="noStrike" kern="1200" cap="none" spc="0" normalizeH="0" baseline="0" noProof="0" dirty="0">
                <a:ln>
                  <a:noFill/>
                </a:ln>
                <a:solidFill>
                  <a:prstClr val="black"/>
                </a:solidFill>
                <a:effectLst/>
                <a:uLnTx/>
                <a:uFillTx/>
                <a:latin typeface="Aptos" panose="02110004020202020204"/>
              </a:rPr>
              <a:t>líderes, BDMS, usuarios empresariales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000" b="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000" b="1" i="0" u="sng"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1" i="0" u="sng" strike="noStrike" kern="1200" cap="none" spc="0" normalizeH="0" baseline="0" noProof="0" dirty="0">
                <a:ln>
                  <a:noFill/>
                </a:ln>
                <a:solidFill>
                  <a:prstClr val="black"/>
                </a:solidFill>
                <a:effectLst/>
                <a:uLnTx/>
                <a:uFillTx/>
                <a:latin typeface="Aptos" panose="02110004020202020204"/>
              </a:rPr>
              <a:t>Frecuencia</a:t>
            </a:r>
            <a:r>
              <a:rPr kumimoji="0" lang="es-es" sz="1100" b="1" i="0" strike="noStrike" kern="1200" cap="none" spc="0" normalizeH="0" baseline="0" noProof="0" dirty="0">
                <a:ln>
                  <a:noFill/>
                </a:ln>
                <a:solidFill>
                  <a:prstClr val="black"/>
                </a:solidFill>
                <a:effectLst/>
                <a:uLnTx/>
                <a:uFillTx/>
                <a:latin typeface="Aptos" panose="02110004020202020204"/>
              </a:rPr>
              <a:t>: </a:t>
            </a:r>
            <a:r>
              <a:rPr kumimoji="0" lang="es-es" sz="1100" b="0" i="0" u="none" strike="noStrike" kern="1200" cap="none" spc="0" normalizeH="0" baseline="0" noProof="0" dirty="0">
                <a:ln>
                  <a:noFill/>
                </a:ln>
                <a:solidFill>
                  <a:prstClr val="black"/>
                </a:solidFill>
                <a:effectLst/>
                <a:uLnTx/>
                <a:uFillTx/>
                <a:latin typeface="Aptos" panose="02110004020202020204"/>
              </a:rPr>
              <a:t>quincenal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200" b="1" i="0" u="sng" strike="noStrike" kern="1200" cap="none" spc="-20" normalizeH="0" noProof="0" dirty="0">
                <a:ln>
                  <a:noFill/>
                </a:ln>
                <a:solidFill>
                  <a:prstClr val="black"/>
                </a:solidFill>
                <a:effectLst/>
                <a:uLnTx/>
                <a:uFillTx/>
                <a:latin typeface="Aptos" panose="02110004020202020204"/>
              </a:rPr>
              <a:t>Temas</a:t>
            </a:r>
            <a:r>
              <a:rPr kumimoji="0" lang="es-es" sz="1200" b="1" i="0" strike="noStrike" kern="1200" cap="none" spc="-20" normalizeH="0" noProof="0" dirty="0">
                <a:ln>
                  <a:noFill/>
                </a:ln>
                <a:solidFill>
                  <a:prstClr val="black"/>
                </a:solidFill>
                <a:effectLst/>
                <a:uLnTx/>
                <a:uFillTx/>
                <a:latin typeface="Aptos" panose="02110004020202020204"/>
              </a:rPr>
              <a:t>: </a:t>
            </a:r>
            <a:r>
              <a:rPr kumimoji="0" lang="es-es" sz="1200" b="1" i="0" u="none" strike="noStrike" kern="1200" cap="none" spc="-20" normalizeH="0" noProof="0" dirty="0">
                <a:ln>
                  <a:noFill/>
                </a:ln>
                <a:solidFill>
                  <a:prstClr val="black"/>
                </a:solidFill>
                <a:effectLst/>
                <a:uLnTx/>
                <a:uFillTx/>
                <a:latin typeface="Aptos" panose="02110004020202020204"/>
                <a:hlinkClick r:id="rId4"/>
              </a:rPr>
              <a:t>basado en roles</a:t>
            </a:r>
            <a:endParaRPr kumimoji="0" lang="en-CA" sz="1200" b="1" i="0" u="sng" strike="noStrike" kern="1200" cap="none" spc="-20" normalizeH="0" noProof="0" dirty="0">
              <a:ln>
                <a:noFill/>
              </a:ln>
              <a:solidFill>
                <a:prstClr val="black"/>
              </a:solidFill>
              <a:effectLst/>
              <a:uLnTx/>
              <a:uFillTx/>
              <a:latin typeface="Aptos" panose="02110004020202020204"/>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Ejecutivos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Recursos humanos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Finanzas/analistas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Ventas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prstClr val="black"/>
                </a:solidFill>
                <a:effectLst/>
                <a:uLnTx/>
                <a:uFillTx/>
                <a:latin typeface="Aptos" panose="02110004020202020204"/>
              </a:rPr>
              <a:t>Departamento jurídico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srgbClr val="8661C5"/>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srgbClr val="8661C5"/>
                </a:solidFill>
                <a:effectLst/>
                <a:uLnTx/>
                <a:uFillTx/>
                <a:latin typeface="Aptos" panose="02110004020202020204"/>
              </a:rPr>
              <a:t>BONUS: VÍDEOS DE EJECUTIVOS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srgbClr val="8661C5"/>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300" b="0" i="0" u="none" strike="noStrike" kern="1200" cap="none" spc="0" normalizeH="0" baseline="0" noProof="0" dirty="0">
              <a:ln>
                <a:noFill/>
              </a:ln>
              <a:solidFill>
                <a:prstClr val="black"/>
              </a:solidFill>
              <a:effectLst/>
              <a:uLnTx/>
              <a:uFillTx/>
              <a:latin typeface="Aptos" panose="02110004020202020204"/>
            </a:endParaRPr>
          </a:p>
        </p:txBody>
      </p:sp>
    </p:spTree>
    <p:extLst>
      <p:ext uri="{BB962C8B-B14F-4D97-AF65-F5344CB8AC3E}">
        <p14:creationId xmlns:p14="http://schemas.microsoft.com/office/powerpoint/2010/main" val="2621879721"/>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315941-3BCE-9224-7783-D61618524053}"/>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B1124C30-FBEC-0A77-D949-FB97D47D176A}"/>
              </a:ext>
            </a:extLst>
          </p:cNvPr>
          <p:cNvSpPr txBox="1">
            <a:spLocks/>
          </p:cNvSpPr>
          <p:nvPr/>
        </p:nvSpPr>
        <p:spPr>
          <a:xfrm>
            <a:off x="125282" y="326311"/>
            <a:ext cx="12168317" cy="415498"/>
          </a:xfrm>
          <a:prstGeom prst="rect">
            <a:avLst/>
          </a:prstGeom>
        </p:spPr>
        <p:txBody>
          <a:bodyPr lIns="91440" tIns="45720" rIns="91440" bIns="45720" anchor="t">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a:lstStyle>
          <a:p>
            <a:pPr>
              <a:defRPr/>
            </a:pPr>
            <a:r>
              <a:rPr lang="es-es" spc="0">
                <a:cs typeface="Segoe Sans Text" pitchFamily="2" charset="0"/>
              </a:rPr>
              <a:t>Eventos de capacitación a escala sobre agentes de WWL</a:t>
            </a:r>
          </a:p>
        </p:txBody>
      </p:sp>
      <p:sp>
        <p:nvSpPr>
          <p:cNvPr id="14" name="TextBox 13">
            <a:extLst>
              <a:ext uri="{FF2B5EF4-FFF2-40B4-BE49-F238E27FC236}">
                <a16:creationId xmlns:a16="http://schemas.microsoft.com/office/drawing/2014/main" id="{2D8A057F-B3C1-84CB-DFFC-7D552055539C}"/>
              </a:ext>
            </a:extLst>
          </p:cNvPr>
          <p:cNvSpPr txBox="1"/>
          <p:nvPr/>
        </p:nvSpPr>
        <p:spPr>
          <a:xfrm>
            <a:off x="209687" y="1496534"/>
            <a:ext cx="11608761" cy="4452165"/>
          </a:xfrm>
          <a:prstGeom prst="roundRect">
            <a:avLst>
              <a:gd name="adj" fmla="val 5592"/>
            </a:avLst>
          </a:prstGeom>
          <a:solidFill>
            <a:srgbClr val="FFFFFF"/>
          </a:solidFill>
          <a:ln w="6350" cap="flat" cmpd="sng" algn="ctr">
            <a:solidFill>
              <a:srgbClr val="EAEAEA"/>
            </a:solidFill>
            <a:prstDash val="solid"/>
            <a:headEnd type="none" w="med" len="med"/>
            <a:tailEnd type="none" w="med" len="med"/>
          </a:ln>
          <a:effectLst>
            <a:outerShdw blurRad="25400" algn="ctr" rotWithShape="0">
              <a:prstClr val="black">
                <a:alpha val="9000"/>
              </a:prstClr>
            </a:outerShdw>
          </a:effectLst>
        </p:spPr>
        <p:txBody>
          <a:bodyPr rot="0" spcFirstLastPara="0" vertOverflow="overflow" horzOverflow="overflow" vert="horz" wrap="square" lIns="88900" tIns="38100" rIns="88900" bIns="38100" numCol="1" spcCol="0" rtlCol="0" fromWordArt="0" anchor="t" anchorCtr="0" forceAA="0" compatLnSpc="1">
            <a:prstTxWarp prst="textNoShape">
              <a:avLst/>
            </a:prstTxWarp>
            <a:noAutofit/>
          </a:bodyPr>
          <a:lstStyle>
            <a:defPPr>
              <a:defRPr lang="en-US"/>
            </a:defPPr>
            <a:lvl1pPr algn="ctr">
              <a:defRPr kern="0">
                <a:solidFill>
                  <a:schemeClr val="tx1"/>
                </a:solidFill>
                <a:latin typeface="Segoe UI Semibold"/>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en-US" sz="1800" dirty="0"/>
          </a:p>
          <a:p>
            <a:pPr algn="l"/>
            <a:r>
              <a:rPr lang="es-es" sz="1800" dirty="0"/>
              <a:t>  </a:t>
            </a:r>
            <a:r>
              <a:rPr lang="es-es" sz="1800" dirty="0">
                <a:hlinkClick r:id="rId3"/>
              </a:rPr>
              <a:t>Formación de Microsoft 365 Copilot: Comienza con Microsoft 365 Copilot y el agente</a:t>
            </a:r>
            <a:endParaRPr lang="en-CA" sz="1800" dirty="0"/>
          </a:p>
        </p:txBody>
      </p:sp>
      <p:sp>
        <p:nvSpPr>
          <p:cNvPr id="15" name="Rectangle: Rounded Corners 14">
            <a:extLst>
              <a:ext uri="{FF2B5EF4-FFF2-40B4-BE49-F238E27FC236}">
                <a16:creationId xmlns:a16="http://schemas.microsoft.com/office/drawing/2014/main" id="{A77BD581-75D3-DB60-D291-452544E969E5}"/>
              </a:ext>
            </a:extLst>
          </p:cNvPr>
          <p:cNvSpPr/>
          <p:nvPr/>
        </p:nvSpPr>
        <p:spPr bwMode="auto">
          <a:xfrm>
            <a:off x="510578" y="1345821"/>
            <a:ext cx="4899622" cy="330579"/>
          </a:xfrm>
          <a:prstGeom prst="roundRect">
            <a:avLst>
              <a:gd name="adj" fmla="val 50000"/>
            </a:avLst>
          </a:prstGeom>
          <a:gradFill flip="none" rotWithShape="1">
            <a:gsLst>
              <a:gs pos="4000">
                <a:srgbClr val="0078D4"/>
              </a:gs>
              <a:gs pos="100000">
                <a:srgbClr val="C03BC4"/>
              </a:gs>
            </a:gsLst>
            <a:lin ang="2700000" scaled="1"/>
            <a:tileRect/>
          </a:gradFill>
          <a:ln w="1587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r>
              <a:rPr kumimoji="0" lang="es-es" sz="1600" b="0" i="0" u="none" strike="noStrike" kern="0" cap="none" spc="0" normalizeH="0" baseline="0" noProof="0" dirty="0">
                <a:ln>
                  <a:noFill/>
                </a:ln>
                <a:solidFill>
                  <a:srgbClr val="FFFFFF"/>
                </a:solidFill>
                <a:effectLst/>
                <a:uLnTx/>
                <a:uFillTx/>
                <a:latin typeface="Segoe UI Semibold"/>
                <a:ea typeface="+mn-ea"/>
                <a:cs typeface="Segoe Sans Text Semibold" pitchFamily="2" charset="0"/>
              </a:rPr>
              <a:t>Eventos de desarrollo de habilidades de agentes</a:t>
            </a:r>
          </a:p>
        </p:txBody>
      </p:sp>
      <p:pic>
        <p:nvPicPr>
          <p:cNvPr id="12" name="Picture 11">
            <a:extLst>
              <a:ext uri="{FF2B5EF4-FFF2-40B4-BE49-F238E27FC236}">
                <a16:creationId xmlns:a16="http://schemas.microsoft.com/office/drawing/2014/main" id="{A49D1EE1-25C6-EC8E-DED0-8DF55B75C6E1}"/>
              </a:ext>
            </a:extLst>
          </p:cNvPr>
          <p:cNvPicPr>
            <a:picLocks noChangeAspect="1"/>
          </p:cNvPicPr>
          <p:nvPr/>
        </p:nvPicPr>
        <p:blipFill>
          <a:blip r:embed="rId4"/>
          <a:stretch>
            <a:fillRect/>
          </a:stretch>
        </p:blipFill>
        <p:spPr>
          <a:xfrm>
            <a:off x="844611" y="2612960"/>
            <a:ext cx="5173889" cy="3152839"/>
          </a:xfrm>
          <a:prstGeom prst="rect">
            <a:avLst/>
          </a:prstGeom>
        </p:spPr>
      </p:pic>
      <p:sp>
        <p:nvSpPr>
          <p:cNvPr id="4" name="TextBox 3">
            <a:extLst>
              <a:ext uri="{FF2B5EF4-FFF2-40B4-BE49-F238E27FC236}">
                <a16:creationId xmlns:a16="http://schemas.microsoft.com/office/drawing/2014/main" id="{C3F75661-5C4C-85DD-196B-C1946E3DBA76}"/>
              </a:ext>
            </a:extLst>
          </p:cNvPr>
          <p:cNvSpPr txBox="1"/>
          <p:nvPr/>
        </p:nvSpPr>
        <p:spPr>
          <a:xfrm>
            <a:off x="6653425" y="4767396"/>
            <a:ext cx="3200400" cy="523220"/>
          </a:xfrm>
          <a:prstGeom prst="rect">
            <a:avLst/>
          </a:prstGeom>
          <a:noFill/>
          <a:ln>
            <a:solidFill>
              <a:schemeClr val="accent1"/>
            </a:solidFill>
          </a:ln>
        </p:spPr>
        <p:txBody>
          <a:bodyPr wrap="square">
            <a:noAutofit/>
          </a:bodyPr>
          <a:lstStyle/>
          <a:p>
            <a:pPr algn="ctr"/>
            <a:r>
              <a:rPr lang="es-es" sz="2400" dirty="0">
                <a:hlinkClick r:id="rId5"/>
              </a:rPr>
              <a:t>Inscríbete hoy mismo</a:t>
            </a:r>
            <a:r>
              <a:rPr lang="es-es" sz="2400" dirty="0"/>
              <a:t>.</a:t>
            </a:r>
          </a:p>
        </p:txBody>
      </p:sp>
      <p:sp>
        <p:nvSpPr>
          <p:cNvPr id="5" name="TextBox 4">
            <a:extLst>
              <a:ext uri="{FF2B5EF4-FFF2-40B4-BE49-F238E27FC236}">
                <a16:creationId xmlns:a16="http://schemas.microsoft.com/office/drawing/2014/main" id="{986A523B-1C00-BDDF-E50A-B154B9DD9A29}"/>
              </a:ext>
            </a:extLst>
          </p:cNvPr>
          <p:cNvSpPr txBox="1"/>
          <p:nvPr/>
        </p:nvSpPr>
        <p:spPr>
          <a:xfrm>
            <a:off x="6591548" y="2612960"/>
            <a:ext cx="4747012" cy="2154436"/>
          </a:xfrm>
          <a:prstGeom prst="rect">
            <a:avLst/>
          </a:prstGeom>
          <a:noFill/>
        </p:spPr>
        <p:txBody>
          <a:bodyPr wrap="square" lIns="0" tIns="0" rIns="0" bIns="0" rtlCol="0" anchor="t">
            <a:noAutofit/>
          </a:bodyPr>
          <a:lstStyle/>
          <a:p>
            <a:pPr marL="342900" indent="-342900" algn="l">
              <a:buFont typeface="Wingdings" panose="05000000000000000000" pitchFamily="2" charset="2"/>
              <a:buChar char="ü"/>
            </a:pPr>
            <a:r>
              <a:rPr lang="es-es" sz="1900" dirty="0"/>
              <a:t>Curso virtual de 1 hora</a:t>
            </a:r>
          </a:p>
          <a:p>
            <a:pPr marL="342900" indent="-342900" algn="l">
              <a:buFont typeface="Wingdings" panose="05000000000000000000" pitchFamily="2" charset="2"/>
              <a:buChar char="ü"/>
            </a:pPr>
            <a:r>
              <a:rPr lang="es-es" sz="1900" dirty="0"/>
              <a:t>Instructor en formato simu-live</a:t>
            </a:r>
            <a:endParaRPr lang="en-CA" sz="1900" dirty="0">
              <a:cs typeface="Segoe Sans Display"/>
            </a:endParaRPr>
          </a:p>
          <a:p>
            <a:pPr marL="342900" indent="-342900" algn="l">
              <a:buFont typeface="Wingdings" panose="05000000000000000000" pitchFamily="2" charset="2"/>
              <a:buChar char="ü"/>
            </a:pPr>
            <a:r>
              <a:rPr lang="es-es" sz="1900" dirty="0"/>
              <a:t>Asistencia de expertos en la materia </a:t>
            </a:r>
            <a:br>
              <a:rPr lang="es-es" sz="1900" dirty="0"/>
            </a:br>
            <a:r>
              <a:rPr lang="es-es" sz="1900" dirty="0"/>
              <a:t>para la moderación del chat</a:t>
            </a:r>
          </a:p>
          <a:p>
            <a:pPr marL="342900" indent="-342900" algn="l">
              <a:buFont typeface="Wingdings" panose="05000000000000000000" pitchFamily="2" charset="2"/>
              <a:buChar char="ü"/>
            </a:pPr>
            <a:r>
              <a:rPr lang="es-es" sz="1900" dirty="0"/>
              <a:t>Disponible en múltiples idiomas </a:t>
            </a:r>
            <a:br>
              <a:rPr lang="es-es" sz="1900" dirty="0"/>
            </a:br>
            <a:r>
              <a:rPr lang="es-es" sz="1900" dirty="0"/>
              <a:t>y husos horarios</a:t>
            </a:r>
          </a:p>
          <a:p>
            <a:pPr marL="342900" indent="-342900">
              <a:buFont typeface="Wingdings" panose="05000000000000000000" pitchFamily="2" charset="2"/>
              <a:buChar char="ü"/>
            </a:pPr>
            <a:r>
              <a:rPr lang="es-es" sz="1900" dirty="0"/>
              <a:t>Hasta 10 000 alumnos por sesión</a:t>
            </a:r>
          </a:p>
          <a:p>
            <a:pPr marL="342900" indent="-342900" algn="l">
              <a:buFont typeface="Wingdings" panose="05000000000000000000" pitchFamily="2" charset="2"/>
              <a:buChar char="ü"/>
            </a:pPr>
            <a:endParaRPr lang="en-CA" sz="2000" dirty="0"/>
          </a:p>
        </p:txBody>
      </p:sp>
    </p:spTree>
    <p:extLst>
      <p:ext uri="{BB962C8B-B14F-4D97-AF65-F5344CB8AC3E}">
        <p14:creationId xmlns:p14="http://schemas.microsoft.com/office/powerpoint/2010/main" val="2818391134"/>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34880-FF32-30A8-5A28-49B1236A541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FA4A1D7-C6A7-CC9B-E55C-06AF7D4A38D3}"/>
              </a:ext>
            </a:extLst>
          </p:cNvPr>
          <p:cNvSpPr txBox="1"/>
          <p:nvPr/>
        </p:nvSpPr>
        <p:spPr>
          <a:xfrm>
            <a:off x="7573708" y="4757898"/>
            <a:ext cx="4224865" cy="1815882"/>
          </a:xfrm>
          <a:prstGeom prst="rect">
            <a:avLst/>
          </a:prstGeom>
          <a:solidFill>
            <a:schemeClr val="accent4">
              <a:lumMod val="20000"/>
              <a:lumOff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400" b="1" i="1" u="none" strike="noStrike" kern="1200" cap="none" spc="0" normalizeH="0" baseline="0" noProof="0" dirty="0">
                <a:ln>
                  <a:noFill/>
                </a:ln>
                <a:solidFill>
                  <a:srgbClr val="0070C0"/>
                </a:solidFill>
                <a:effectLst/>
                <a:uLnTx/>
                <a:uFillTx/>
                <a:ea typeface="+mn-ea"/>
                <a:cs typeface="Segoe UI" panose="020B0502040204020203" pitchFamily="34" charset="0"/>
              </a:rPr>
              <a:t>Resultado:</a:t>
            </a:r>
            <a:r>
              <a:rPr kumimoji="0" lang="es-es" sz="1400" b="0" i="1" u="none" strike="noStrike" kern="1200" cap="none" spc="0" normalizeH="0" baseline="0" noProof="0" dirty="0">
                <a:ln>
                  <a:noFill/>
                </a:ln>
                <a:solidFill>
                  <a:prstClr val="black"/>
                </a:solidFill>
                <a:effectLst/>
                <a:uLnTx/>
                <a:uFillTx/>
                <a:ea typeface="+mn-ea"/>
                <a:cs typeface="Segoe UI" panose="020B0502040204020203" pitchFamily="34" charset="0"/>
              </a:rPr>
              <a: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400" b="0" i="0" u="none" strike="noStrike" kern="1200" cap="none" spc="0" normalizeH="0" baseline="0" noProof="0" dirty="0">
                <a:ln>
                  <a:noFill/>
                </a:ln>
                <a:solidFill>
                  <a:prstClr val="black"/>
                </a:solidFill>
                <a:effectLst/>
                <a:uLnTx/>
                <a:uFillTx/>
                <a:ea typeface="+mn-ea"/>
                <a:cs typeface="+mn-cs"/>
              </a:rPr>
              <a:t>Los participantes exploran</a:t>
            </a:r>
            <a:r>
              <a:rPr kumimoji="0" lang="es-es" sz="1400" b="0" i="1" u="none" strike="noStrike" kern="1200" cap="none" spc="0" normalizeH="0" baseline="0" noProof="0" dirty="0">
                <a:ln>
                  <a:noFill/>
                </a:ln>
                <a:solidFill>
                  <a:prstClr val="black"/>
                </a:solidFill>
                <a:effectLst/>
                <a:uLnTx/>
                <a:uFillTx/>
                <a:ea typeface="+mn-ea"/>
                <a:cs typeface="Segoe UI" panose="020B0502040204020203" pitchFamily="34" charset="0"/>
              </a:rPr>
              <a:t> </a:t>
            </a:r>
            <a:r>
              <a:rPr kumimoji="0" lang="es-es" sz="1400" b="0" i="0" u="none" strike="noStrike" kern="1200" cap="none" spc="0" normalizeH="0" baseline="0" noProof="0" dirty="0">
                <a:ln>
                  <a:noFill/>
                </a:ln>
                <a:solidFill>
                  <a:prstClr val="black"/>
                </a:solidFill>
                <a:effectLst/>
                <a:uLnTx/>
                <a:uFillTx/>
                <a:ea typeface="+mn-ea"/>
                <a:cs typeface="+mn-cs"/>
              </a:rPr>
              <a:t>nuevas capacidades de la plataforma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400" b="0" i="0" u="none" strike="noStrike" kern="1200" cap="none" spc="0" normalizeH="0" baseline="0" noProof="0" dirty="0">
                <a:ln>
                  <a:noFill/>
                </a:ln>
                <a:solidFill>
                  <a:prstClr val="black"/>
                </a:solidFill>
                <a:effectLst/>
                <a:uLnTx/>
                <a:uFillTx/>
                <a:ea typeface="+mn-ea"/>
                <a:cs typeface="+mn-cs"/>
              </a:rPr>
              <a:t>Aprende gobernanza, marcos de adopción</a:t>
            </a:r>
            <a:r>
              <a:rPr lang="es-es" sz="1400" dirty="0">
                <a:solidFill>
                  <a:prstClr val="black"/>
                </a:solidFill>
              </a:rPr>
              <a:t> </a:t>
            </a:r>
            <a:br>
              <a:rPr lang="es-es" sz="1400" dirty="0">
                <a:solidFill>
                  <a:prstClr val="black"/>
                </a:solidFill>
              </a:rPr>
            </a:br>
            <a:r>
              <a:rPr lang="es-es" sz="1400" dirty="0">
                <a:solidFill>
                  <a:prstClr val="black"/>
                </a:solidFill>
              </a:rPr>
              <a:t>y </a:t>
            </a:r>
            <a:r>
              <a:rPr kumimoji="0" lang="es-es" sz="1400" b="0" i="0" u="none" strike="noStrike" kern="1200" cap="none" spc="0" normalizeH="0" baseline="0" noProof="0" dirty="0">
                <a:ln>
                  <a:noFill/>
                </a:ln>
                <a:solidFill>
                  <a:prstClr val="black"/>
                </a:solidFill>
                <a:effectLst/>
                <a:uLnTx/>
                <a:uFillTx/>
                <a:ea typeface="+mn-ea"/>
                <a:cs typeface="+mn-cs"/>
              </a:rPr>
              <a:t>estrategias de integración</a:t>
            </a:r>
            <a:endParaRPr lang="en-US" sz="1400" dirty="0">
              <a:solidFill>
                <a:prstClr val="black"/>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400" b="0" i="0" u="none" strike="noStrike" kern="1200" cap="none" spc="0" normalizeH="0" baseline="0" noProof="0" dirty="0">
                <a:ln>
                  <a:noFill/>
                </a:ln>
                <a:solidFill>
                  <a:prstClr val="black"/>
                </a:solidFill>
                <a:effectLst/>
                <a:uLnTx/>
                <a:uFillTx/>
                <a:ea typeface="+mn-ea"/>
                <a:cs typeface="+mn-cs"/>
              </a:rPr>
              <a:t>Obtén información práctica con los procedimientos recomendados para crear agentes de IA eficientes.</a:t>
            </a:r>
          </a:p>
        </p:txBody>
      </p:sp>
      <p:sp>
        <p:nvSpPr>
          <p:cNvPr id="9" name="TextBox 8">
            <a:extLst>
              <a:ext uri="{FF2B5EF4-FFF2-40B4-BE49-F238E27FC236}">
                <a16:creationId xmlns:a16="http://schemas.microsoft.com/office/drawing/2014/main" id="{317A5D62-29AE-7609-8401-01714FFA65E4}"/>
              </a:ext>
            </a:extLst>
          </p:cNvPr>
          <p:cNvSpPr txBox="1"/>
          <p:nvPr/>
        </p:nvSpPr>
        <p:spPr>
          <a:xfrm>
            <a:off x="381000" y="983537"/>
            <a:ext cx="6591160" cy="796565"/>
          </a:xfrm>
          <a:prstGeom prst="rect">
            <a:avLst/>
          </a:prstGeom>
          <a:noFill/>
        </p:spPr>
        <p:txBody>
          <a:bodyPr wrap="square" rtlCol="0">
            <a:spAutoFit/>
          </a:bodyPr>
          <a:lstStyle/>
          <a:p>
            <a:pPr lvl="0" defTabSz="914400" eaLnBrk="0" fontAlgn="base" hangingPunct="0">
              <a:lnSpc>
                <a:spcPct val="150000"/>
              </a:lnSpc>
              <a:spcBef>
                <a:spcPct val="0"/>
              </a:spcBef>
              <a:spcAft>
                <a:spcPct val="0"/>
              </a:spcAft>
            </a:pPr>
            <a:r>
              <a:rPr lang="es-es" altLang="es-es" sz="2000" b="1" dirty="0">
                <a:solidFill>
                  <a:srgbClr val="00B0F0"/>
                </a:solidFill>
                <a:cs typeface="Segoe UI" panose="020B0502040204020203" pitchFamily="34" charset="0"/>
              </a:rPr>
              <a:t>Sesiones virtuales interactivas </a:t>
            </a:r>
            <a:r>
              <a:rPr lang="es-es" altLang="es-es" sz="2000" b="1" dirty="0">
                <a:solidFill>
                  <a:schemeClr val="tx1">
                    <a:lumMod val="95000"/>
                  </a:schemeClr>
                </a:solidFill>
                <a:cs typeface="Segoe UI" panose="020B0502040204020203" pitchFamily="34" charset="0"/>
              </a:rPr>
              <a:t>(60–90 minutos)</a:t>
            </a:r>
          </a:p>
          <a:p>
            <a:pPr lvl="0" defTabSz="914400" eaLnBrk="0" fontAlgn="base" hangingPunct="0">
              <a:lnSpc>
                <a:spcPct val="150000"/>
              </a:lnSpc>
              <a:spcBef>
                <a:spcPct val="0"/>
              </a:spcBef>
              <a:spcAft>
                <a:spcPct val="0"/>
              </a:spcAft>
            </a:pPr>
            <a:r>
              <a:rPr lang="es-es" altLang="es-es" sz="1200" b="1" dirty="0">
                <a:solidFill>
                  <a:schemeClr val="tx1">
                    <a:lumMod val="95000"/>
                  </a:schemeClr>
                </a:solidFill>
                <a:cs typeface="Segoe UI" panose="020B0502040204020203" pitchFamily="34" charset="0"/>
              </a:rPr>
              <a:t>Diseñado para ayudar a las organizaciones a adoptar Microsoft </a:t>
            </a:r>
            <a:r>
              <a:rPr lang="es-es" altLang="es-es" sz="1200" b="1" dirty="0" err="1">
                <a:solidFill>
                  <a:schemeClr val="tx1">
                    <a:lumMod val="95000"/>
                  </a:schemeClr>
                </a:solidFill>
                <a:cs typeface="Segoe UI" panose="020B0502040204020203" pitchFamily="34" charset="0"/>
              </a:rPr>
              <a:t>Copilot</a:t>
            </a:r>
            <a:r>
              <a:rPr lang="es-es" altLang="es-es" sz="1200" b="1" dirty="0">
                <a:solidFill>
                  <a:schemeClr val="tx1">
                    <a:lumMod val="95000"/>
                  </a:schemeClr>
                </a:solidFill>
                <a:cs typeface="Segoe UI" panose="020B0502040204020203" pitchFamily="34" charset="0"/>
              </a:rPr>
              <a:t> Studio y agentes.</a:t>
            </a:r>
            <a:endParaRPr lang="en-US" altLang="en-US" sz="2000" b="1" dirty="0">
              <a:solidFill>
                <a:schemeClr val="tx1">
                  <a:lumMod val="95000"/>
                </a:schemeClr>
              </a:solidFill>
              <a:cs typeface="Segoe UI" panose="020B0502040204020203" pitchFamily="34" charset="0"/>
            </a:endParaRPr>
          </a:p>
        </p:txBody>
      </p:sp>
      <p:sp>
        <p:nvSpPr>
          <p:cNvPr id="18" name="Rounded Rectangle 13">
            <a:hlinkClick r:id="rId3"/>
            <a:extLst>
              <a:ext uri="{FF2B5EF4-FFF2-40B4-BE49-F238E27FC236}">
                <a16:creationId xmlns:a16="http://schemas.microsoft.com/office/drawing/2014/main" id="{35727DC4-CB1D-59F3-4819-40CB6AF75220}"/>
              </a:ext>
            </a:extLst>
          </p:cNvPr>
          <p:cNvSpPr/>
          <p:nvPr/>
        </p:nvSpPr>
        <p:spPr>
          <a:xfrm>
            <a:off x="9996985" y="916810"/>
            <a:ext cx="1898206" cy="500441"/>
          </a:xfrm>
          <a:prstGeom prst="roundRect">
            <a:avLst/>
          </a:prstGeom>
          <a:solidFill>
            <a:srgbClr val="012D6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ea typeface="+mn-ea"/>
              <a:cs typeface="+mn-cs"/>
            </a:endParaRPr>
          </a:p>
        </p:txBody>
      </p:sp>
      <p:sp>
        <p:nvSpPr>
          <p:cNvPr id="19" name="TextBox 22">
            <a:extLst>
              <a:ext uri="{FF2B5EF4-FFF2-40B4-BE49-F238E27FC236}">
                <a16:creationId xmlns:a16="http://schemas.microsoft.com/office/drawing/2014/main" id="{FFE20B16-3690-5BDC-4D47-627767ED8EF9}"/>
              </a:ext>
            </a:extLst>
          </p:cNvPr>
          <p:cNvSpPr txBox="1"/>
          <p:nvPr/>
        </p:nvSpPr>
        <p:spPr>
          <a:xfrm>
            <a:off x="10087461" y="1027358"/>
            <a:ext cx="1627784" cy="307777"/>
          </a:xfrm>
          <a:prstGeom prst="rect">
            <a:avLst/>
          </a:prstGeom>
          <a:noFill/>
        </p:spPr>
        <p:txBody>
          <a:bodyPr wrap="square" lIns="0" tIns="0" rIns="0" bIns="0" rtlCol="0"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s-es" sz="1000" b="1" i="0" u="none" strike="noStrike" kern="1200" cap="none" spc="0" normalizeH="0" baseline="0" noProof="0" dirty="0">
                <a:ln>
                  <a:noFill/>
                </a:ln>
                <a:solidFill>
                  <a:prstClr val="white"/>
                </a:solidFill>
                <a:effectLst/>
                <a:uLnTx/>
                <a:uFillTx/>
                <a:ea typeface="+mn-ea"/>
                <a:cs typeface="Segoe UI" panose="020B0502040204020203" pitchFamily="34" charset="0"/>
              </a:rPr>
              <a:t>REGÍSTRATE Y APRENDE MÁS</a:t>
            </a:r>
          </a:p>
        </p:txBody>
      </p:sp>
      <p:sp>
        <p:nvSpPr>
          <p:cNvPr id="21" name="TextBox 20">
            <a:hlinkClick r:id="rId4"/>
            <a:extLst>
              <a:ext uri="{FF2B5EF4-FFF2-40B4-BE49-F238E27FC236}">
                <a16:creationId xmlns:a16="http://schemas.microsoft.com/office/drawing/2014/main" id="{3BFE209E-8EB4-3E84-88A3-C98E5B66D061}"/>
              </a:ext>
            </a:extLst>
          </p:cNvPr>
          <p:cNvSpPr txBox="1"/>
          <p:nvPr/>
        </p:nvSpPr>
        <p:spPr>
          <a:xfrm>
            <a:off x="9159154" y="1442312"/>
            <a:ext cx="357386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1400" b="0" i="1" u="none" strike="noStrike" kern="1200" cap="none" spc="0" normalizeH="0" baseline="0" noProof="0">
                <a:ln>
                  <a:noFill/>
                </a:ln>
                <a:solidFill>
                  <a:prstClr val="black"/>
                </a:solidFill>
                <a:effectLst/>
                <a:uLnTx/>
                <a:uFillTx/>
                <a:ea typeface="+mn-ea"/>
                <a:cs typeface="+mn-cs"/>
                <a:hlinkClick r:id="rId5"/>
              </a:rPr>
              <a:t>aka.ms/CAT/AIWebinars</a:t>
            </a:r>
            <a:endParaRPr kumimoji="0" lang="en-US" sz="1400" b="0" i="1" u="none" strike="noStrike" kern="1200" cap="none" spc="0" normalizeH="0" baseline="0" noProof="0">
              <a:ln>
                <a:noFill/>
              </a:ln>
              <a:solidFill>
                <a:prstClr val="black"/>
              </a:solidFill>
              <a:effectLst/>
              <a:uLnTx/>
              <a:uFillTx/>
              <a:ea typeface="+mn-ea"/>
              <a:cs typeface="+mn-cs"/>
            </a:endParaRPr>
          </a:p>
        </p:txBody>
      </p:sp>
      <p:sp>
        <p:nvSpPr>
          <p:cNvPr id="23" name="TextBox 22">
            <a:extLst>
              <a:ext uri="{FF2B5EF4-FFF2-40B4-BE49-F238E27FC236}">
                <a16:creationId xmlns:a16="http://schemas.microsoft.com/office/drawing/2014/main" id="{318EB18E-2C84-EF4D-1028-508F5CD2085B}"/>
              </a:ext>
            </a:extLst>
          </p:cNvPr>
          <p:cNvSpPr txBox="1"/>
          <p:nvPr/>
        </p:nvSpPr>
        <p:spPr>
          <a:xfrm>
            <a:off x="666795" y="6423302"/>
            <a:ext cx="5334107" cy="2616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1" u="none" strike="noStrike" kern="1200" cap="none" spc="0" normalizeH="0" baseline="0" noProof="0">
                <a:ln>
                  <a:noFill/>
                </a:ln>
                <a:solidFill>
                  <a:prstClr val="black"/>
                </a:solidFill>
                <a:effectLst/>
                <a:uLnTx/>
                <a:uFillTx/>
                <a:ea typeface="+mn-ea"/>
                <a:cs typeface="+mn-cs"/>
              </a:rPr>
              <a:t> </a:t>
            </a:r>
            <a:r>
              <a:rPr kumimoji="0" lang="es-es" sz="1100" b="1" i="1" u="none" strike="noStrike" kern="1200" cap="none" spc="0" normalizeH="0" baseline="0" noProof="0">
                <a:ln>
                  <a:noFill/>
                </a:ln>
                <a:solidFill>
                  <a:srgbClr val="00B0F0"/>
                </a:solidFill>
                <a:effectLst/>
                <a:uLnTx/>
                <a:uFillTx/>
                <a:latin typeface="+mj-lt"/>
                <a:ea typeface="+mn-ea"/>
                <a:cs typeface="+mn-cs"/>
              </a:rPr>
              <a:t>aka.ms/aiwebinars/playlist</a:t>
            </a:r>
          </a:p>
        </p:txBody>
      </p:sp>
      <p:grpSp>
        <p:nvGrpSpPr>
          <p:cNvPr id="14" name="Group 13">
            <a:extLst>
              <a:ext uri="{FF2B5EF4-FFF2-40B4-BE49-F238E27FC236}">
                <a16:creationId xmlns:a16="http://schemas.microsoft.com/office/drawing/2014/main" id="{336B48E8-9404-ED46-7C43-75000AE516CB}"/>
              </a:ext>
            </a:extLst>
          </p:cNvPr>
          <p:cNvGrpSpPr/>
          <p:nvPr/>
        </p:nvGrpSpPr>
        <p:grpSpPr>
          <a:xfrm>
            <a:off x="7573708" y="589950"/>
            <a:ext cx="1898207" cy="1814847"/>
            <a:chOff x="4295544" y="-2024590"/>
            <a:chExt cx="2850431" cy="2919872"/>
          </a:xfrm>
        </p:grpSpPr>
        <p:sp>
          <p:nvSpPr>
            <p:cNvPr id="11" name="Rectangle: Rounded Corners 10">
              <a:extLst>
                <a:ext uri="{FF2B5EF4-FFF2-40B4-BE49-F238E27FC236}">
                  <a16:creationId xmlns:a16="http://schemas.microsoft.com/office/drawing/2014/main" id="{C5544FC7-8D55-F299-BAE3-A44D8DB9A70B}"/>
                </a:ext>
              </a:extLst>
            </p:cNvPr>
            <p:cNvSpPr/>
            <p:nvPr/>
          </p:nvSpPr>
          <p:spPr>
            <a:xfrm>
              <a:off x="4295544" y="-2024590"/>
              <a:ext cx="2850431" cy="2919872"/>
            </a:xfrm>
            <a:prstGeom prst="roundRect">
              <a:avLst>
                <a:gd name="adj" fmla="val 6088"/>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ea typeface="+mn-ea"/>
                <a:cs typeface="+mn-cs"/>
              </a:endParaRPr>
            </a:p>
          </p:txBody>
        </p:sp>
        <p:pic>
          <p:nvPicPr>
            <p:cNvPr id="13" name="Picture 12">
              <a:extLst>
                <a:ext uri="{FF2B5EF4-FFF2-40B4-BE49-F238E27FC236}">
                  <a16:creationId xmlns:a16="http://schemas.microsoft.com/office/drawing/2014/main" id="{38F0BA43-A466-8992-B032-AFDF5B529F1D}"/>
                </a:ext>
              </a:extLst>
            </p:cNvPr>
            <p:cNvPicPr>
              <a:picLocks noChangeAspect="1"/>
            </p:cNvPicPr>
            <p:nvPr/>
          </p:nvPicPr>
          <p:blipFill>
            <a:blip r:embed="rId6">
              <a:extLst>
                <a:ext uri="{28A0092B-C50C-407E-A947-70E740481C1C}">
                  <a14:useLocalDpi xmlns:a14="http://schemas.microsoft.com/office/drawing/2010/main" val="0"/>
                </a:ext>
              </a:extLst>
            </a:blip>
            <a:srcRect l="997" r="997"/>
            <a:stretch/>
          </p:blipFill>
          <p:spPr>
            <a:xfrm>
              <a:off x="4490924" y="-1823228"/>
              <a:ext cx="2459669" cy="2509736"/>
            </a:xfrm>
            <a:prstGeom prst="roundRect">
              <a:avLst>
                <a:gd name="adj" fmla="val 0"/>
              </a:avLst>
            </a:prstGeom>
          </p:spPr>
        </p:pic>
      </p:grpSp>
      <p:pic>
        <p:nvPicPr>
          <p:cNvPr id="4" name="Picture 3" descr="Un logotipo azul y blanco&#10;&#10;El contenido generado por IA puede ser incorrecto.">
            <a:extLst>
              <a:ext uri="{FF2B5EF4-FFF2-40B4-BE49-F238E27FC236}">
                <a16:creationId xmlns:a16="http://schemas.microsoft.com/office/drawing/2014/main" id="{A0B35316-8ADE-D3EF-20E2-EE92CE2648C8}"/>
              </a:ext>
            </a:extLst>
          </p:cNvPr>
          <p:cNvPicPr>
            <a:picLocks noChangeAspect="1"/>
          </p:cNvPicPr>
          <p:nvPr/>
        </p:nvPicPr>
        <p:blipFill>
          <a:blip r:embed="rId7" cstate="print">
            <a:extLst>
              <a:ext uri="{28A0092B-C50C-407E-A947-70E740481C1C}">
                <a14:useLocalDpi xmlns:a14="http://schemas.microsoft.com/office/drawing/2010/main" val="0"/>
              </a:ext>
            </a:extLst>
          </a:blip>
          <a:srcRect t="20984" b="12824"/>
          <a:stretch>
            <a:fillRect/>
          </a:stretch>
        </p:blipFill>
        <p:spPr>
          <a:xfrm>
            <a:off x="476755" y="184168"/>
            <a:ext cx="2952638" cy="732642"/>
          </a:xfrm>
          <a:prstGeom prst="roundRect">
            <a:avLst>
              <a:gd name="adj" fmla="val 10705"/>
            </a:avLst>
          </a:prstGeom>
        </p:spPr>
      </p:pic>
      <p:grpSp>
        <p:nvGrpSpPr>
          <p:cNvPr id="8" name="Group 7">
            <a:extLst>
              <a:ext uri="{FF2B5EF4-FFF2-40B4-BE49-F238E27FC236}">
                <a16:creationId xmlns:a16="http://schemas.microsoft.com/office/drawing/2014/main" id="{99B78BE9-4438-7678-1E3C-251A5F732C95}"/>
              </a:ext>
            </a:extLst>
          </p:cNvPr>
          <p:cNvGrpSpPr/>
          <p:nvPr/>
        </p:nvGrpSpPr>
        <p:grpSpPr>
          <a:xfrm>
            <a:off x="393427" y="1918641"/>
            <a:ext cx="6816187" cy="3913018"/>
            <a:chOff x="324872" y="2620602"/>
            <a:chExt cx="6508925" cy="3600953"/>
          </a:xfrm>
        </p:grpSpPr>
        <p:grpSp>
          <p:nvGrpSpPr>
            <p:cNvPr id="16" name="Group 15">
              <a:extLst>
                <a:ext uri="{FF2B5EF4-FFF2-40B4-BE49-F238E27FC236}">
                  <a16:creationId xmlns:a16="http://schemas.microsoft.com/office/drawing/2014/main" id="{5ADD43FD-337F-FCD6-906C-1847FD7B2369}"/>
                </a:ext>
              </a:extLst>
            </p:cNvPr>
            <p:cNvGrpSpPr/>
            <p:nvPr/>
          </p:nvGrpSpPr>
          <p:grpSpPr>
            <a:xfrm>
              <a:off x="324872" y="2620602"/>
              <a:ext cx="6508925" cy="3600953"/>
              <a:chOff x="3783275" y="1539812"/>
              <a:chExt cx="6508925" cy="3600953"/>
            </a:xfrm>
          </p:grpSpPr>
          <p:pic>
            <p:nvPicPr>
              <p:cNvPr id="20" name="Picture 19">
                <a:extLst>
                  <a:ext uri="{FF2B5EF4-FFF2-40B4-BE49-F238E27FC236}">
                    <a16:creationId xmlns:a16="http://schemas.microsoft.com/office/drawing/2014/main" id="{5D7A49FC-FD77-04B9-F2A9-38784A6F302B}"/>
                  </a:ext>
                </a:extLst>
              </p:cNvPr>
              <p:cNvPicPr>
                <a:picLocks noChangeAspect="1"/>
              </p:cNvPicPr>
              <p:nvPr/>
            </p:nvPicPr>
            <p:blipFill>
              <a:blip r:embed="rId8"/>
              <a:stretch>
                <a:fillRect/>
              </a:stretch>
            </p:blipFill>
            <p:spPr>
              <a:xfrm>
                <a:off x="7072301" y="1539812"/>
                <a:ext cx="3219899" cy="3600953"/>
              </a:xfrm>
              <a:prstGeom prst="rect">
                <a:avLst/>
              </a:prstGeom>
            </p:spPr>
          </p:pic>
          <p:pic>
            <p:nvPicPr>
              <p:cNvPr id="22" name="Picture 21">
                <a:extLst>
                  <a:ext uri="{FF2B5EF4-FFF2-40B4-BE49-F238E27FC236}">
                    <a16:creationId xmlns:a16="http://schemas.microsoft.com/office/drawing/2014/main" id="{D3F07F81-6DF8-5600-75BA-1A380ACBC163}"/>
                  </a:ext>
                </a:extLst>
              </p:cNvPr>
              <p:cNvPicPr>
                <a:picLocks noChangeAspect="1"/>
              </p:cNvPicPr>
              <p:nvPr/>
            </p:nvPicPr>
            <p:blipFill>
              <a:blip r:embed="rId9"/>
              <a:stretch>
                <a:fillRect/>
              </a:stretch>
            </p:blipFill>
            <p:spPr>
              <a:xfrm>
                <a:off x="3783275" y="1539812"/>
                <a:ext cx="3306898" cy="3600952"/>
              </a:xfrm>
              <a:prstGeom prst="rect">
                <a:avLst/>
              </a:prstGeom>
            </p:spPr>
          </p:pic>
        </p:grpSp>
        <p:pic>
          <p:nvPicPr>
            <p:cNvPr id="17" name="Graphic 16">
              <a:extLst>
                <a:ext uri="{FF2B5EF4-FFF2-40B4-BE49-F238E27FC236}">
                  <a16:creationId xmlns:a16="http://schemas.microsoft.com/office/drawing/2014/main" id="{9CD965CE-7526-B9E0-22BB-BE3E321A35D9}"/>
                </a:ext>
              </a:extLst>
            </p:cNvPr>
            <p:cNvPicPr>
              <a:picLocks noChangeAspect="1"/>
            </p:cNvPicPr>
            <p:nvPr/>
          </p:nvPicPr>
          <p:blipFill>
            <a:blip>
              <a:extLst>
                <a:ext uri="{96DAC541-7B7A-43D3-8B79-37D633B846F1}">
                  <asvg:svgBlip xmlns:asvg="http://schemas.microsoft.com/office/drawing/2016/SVG/main" r:embed="rId10"/>
                </a:ext>
              </a:extLst>
            </a:blip>
            <a:srcRect b="19269"/>
            <a:stretch>
              <a:fillRect/>
            </a:stretch>
          </p:blipFill>
          <p:spPr>
            <a:xfrm>
              <a:off x="5498638" y="4914085"/>
              <a:ext cx="597362" cy="482260"/>
            </a:xfrm>
            <a:prstGeom prst="rect">
              <a:avLst/>
            </a:prstGeom>
          </p:spPr>
        </p:pic>
      </p:grpSp>
      <p:sp>
        <p:nvSpPr>
          <p:cNvPr id="28" name="TextBox 27">
            <a:extLst>
              <a:ext uri="{FF2B5EF4-FFF2-40B4-BE49-F238E27FC236}">
                <a16:creationId xmlns:a16="http://schemas.microsoft.com/office/drawing/2014/main" id="{FE6B5256-A4AC-ADD1-2C05-BCB00818CCF9}"/>
              </a:ext>
            </a:extLst>
          </p:cNvPr>
          <p:cNvSpPr txBox="1"/>
          <p:nvPr/>
        </p:nvSpPr>
        <p:spPr>
          <a:xfrm>
            <a:off x="7069559" y="2609195"/>
            <a:ext cx="4825632" cy="1917641"/>
          </a:xfrm>
          <a:prstGeom prst="rect">
            <a:avLst/>
          </a:prstGeom>
          <a:noFill/>
        </p:spPr>
        <p:txBody>
          <a:bodyPr wrap="square">
            <a:spAutoFit/>
          </a:bodyPr>
          <a:lstStyle/>
          <a:p>
            <a:pPr marL="628650" lvl="1" indent="-171450" eaLnBrk="0" fontAlgn="base" hangingPunct="0">
              <a:lnSpc>
                <a:spcPts val="1600"/>
              </a:lnSpc>
              <a:spcBef>
                <a:spcPct val="0"/>
              </a:spcBef>
              <a:spcAft>
                <a:spcPct val="0"/>
              </a:spcAft>
              <a:buFont typeface="Arial" panose="020B0604020202020204" pitchFamily="34" charset="0"/>
              <a:buChar char="•"/>
            </a:pPr>
            <a:r>
              <a:rPr lang="es-es" altLang="es-es" sz="1100" dirty="0">
                <a:cs typeface="Segoe UI"/>
              </a:rPr>
              <a:t>Accesible para todos, no se comparte contenido sujeto </a:t>
            </a:r>
            <a:br>
              <a:rPr lang="es-es" altLang="es-es" sz="1100" dirty="0">
                <a:cs typeface="Segoe UI"/>
              </a:rPr>
            </a:br>
            <a:r>
              <a:rPr lang="es-es" altLang="es-es" sz="1100" dirty="0">
                <a:cs typeface="Segoe UI"/>
              </a:rPr>
              <a:t>a acuerdos de confidencialidad</a:t>
            </a:r>
          </a:p>
          <a:p>
            <a:pPr marL="628650" lvl="1" indent="-171450" eaLnBrk="0" fontAlgn="base" hangingPunct="0">
              <a:lnSpc>
                <a:spcPts val="1600"/>
              </a:lnSpc>
              <a:spcBef>
                <a:spcPct val="0"/>
              </a:spcBef>
              <a:spcAft>
                <a:spcPct val="0"/>
              </a:spcAft>
              <a:buFont typeface="Arial" panose="020B0604020202020204" pitchFamily="34" charset="0"/>
              <a:buChar char="•"/>
            </a:pPr>
            <a:r>
              <a:rPr lang="es-es" altLang="es-es" sz="1100" dirty="0">
                <a:cs typeface="Segoe UI"/>
              </a:rPr>
              <a:t>Sesiones programadas en los husos horarios de América, </a:t>
            </a:r>
            <a:br>
              <a:rPr lang="es-es" altLang="es-es" sz="1100" dirty="0">
                <a:cs typeface="Segoe UI"/>
              </a:rPr>
            </a:br>
            <a:r>
              <a:rPr lang="es-es" altLang="es-es" sz="1100" dirty="0">
                <a:cs typeface="Segoe UI"/>
              </a:rPr>
              <a:t>Europa y Asia</a:t>
            </a:r>
          </a:p>
          <a:p>
            <a:pPr marL="628650" lvl="1" indent="-171450" eaLnBrk="0" fontAlgn="base" hangingPunct="0">
              <a:lnSpc>
                <a:spcPts val="1600"/>
              </a:lnSpc>
              <a:spcBef>
                <a:spcPct val="0"/>
              </a:spcBef>
              <a:spcAft>
                <a:spcPct val="0"/>
              </a:spcAft>
              <a:buFont typeface="Arial" panose="020B0604020202020204" pitchFamily="34" charset="0"/>
              <a:buChar char="•"/>
            </a:pPr>
            <a:r>
              <a:rPr lang="es-es" altLang="es-es" sz="1100" dirty="0">
                <a:cs typeface="Segoe UI"/>
              </a:rPr>
              <a:t>Normalmente, se llevan a cabo los miércoles a las </a:t>
            </a:r>
            <a:br>
              <a:rPr lang="es-es" altLang="es-es" sz="1100" dirty="0">
                <a:cs typeface="Segoe UI"/>
              </a:rPr>
            </a:br>
            <a:r>
              <a:rPr lang="es-es" altLang="es-es" sz="1100" dirty="0">
                <a:cs typeface="Segoe UI"/>
              </a:rPr>
              <a:t>9:00 a. m. Hora del Pacífico (no recurrente)</a:t>
            </a:r>
          </a:p>
          <a:p>
            <a:pPr marL="628650" lvl="1" indent="-171450" eaLnBrk="0" fontAlgn="base" hangingPunct="0">
              <a:lnSpc>
                <a:spcPts val="1600"/>
              </a:lnSpc>
              <a:spcBef>
                <a:spcPct val="0"/>
              </a:spcBef>
              <a:spcAft>
                <a:spcPct val="0"/>
              </a:spcAft>
              <a:buFont typeface="Arial" panose="020B0604020202020204" pitchFamily="34" charset="0"/>
              <a:buChar char="•"/>
            </a:pPr>
            <a:r>
              <a:rPr lang="es-es" altLang="es-es" sz="1100" dirty="0">
                <a:cs typeface="Segoe UI"/>
              </a:rPr>
              <a:t>Es necesario registrarse para asegurar un lugar y asistir.</a:t>
            </a:r>
          </a:p>
          <a:p>
            <a:pPr marL="628650" lvl="1" indent="-171450" eaLnBrk="0" fontAlgn="base" hangingPunct="0">
              <a:lnSpc>
                <a:spcPts val="1600"/>
              </a:lnSpc>
              <a:spcBef>
                <a:spcPct val="0"/>
              </a:spcBef>
              <a:spcAft>
                <a:spcPct val="0"/>
              </a:spcAft>
              <a:buFont typeface="Arial" panose="020B0604020202020204" pitchFamily="34" charset="0"/>
              <a:buChar char="•"/>
            </a:pPr>
            <a:r>
              <a:rPr lang="es-es" altLang="es-es" sz="1100" dirty="0">
                <a:cs typeface="Segoe UI"/>
              </a:rPr>
              <a:t>Sesiones grabadas disponibles en YouTube para su visualización </a:t>
            </a:r>
            <a:br>
              <a:rPr lang="es-es" altLang="es-es" sz="1100" dirty="0">
                <a:cs typeface="Segoe UI"/>
              </a:rPr>
            </a:br>
            <a:r>
              <a:rPr lang="es-es" altLang="es-es" sz="1100" dirty="0">
                <a:cs typeface="Segoe UI"/>
              </a:rPr>
              <a:t>a petición</a:t>
            </a:r>
          </a:p>
        </p:txBody>
      </p:sp>
      <p:pic>
        <p:nvPicPr>
          <p:cNvPr id="2" name="Picture 1" descr="Un botón de reproducción rojo y blanco&#10;&#10;El contenido generado por IA puede ser incorrecto.">
            <a:extLst>
              <a:ext uri="{FF2B5EF4-FFF2-40B4-BE49-F238E27FC236}">
                <a16:creationId xmlns:a16="http://schemas.microsoft.com/office/drawing/2014/main" id="{76D72AA7-96CF-730F-59C0-035A3ED59F71}"/>
              </a:ext>
            </a:extLst>
          </p:cNvPr>
          <p:cNvPicPr>
            <a:picLocks noChangeAspect="1"/>
          </p:cNvPicPr>
          <p:nvPr/>
        </p:nvPicPr>
        <p:blipFill>
          <a:blip r:embed="rId11"/>
          <a:stretch>
            <a:fillRect/>
          </a:stretch>
        </p:blipFill>
        <p:spPr>
          <a:xfrm>
            <a:off x="0" y="6141356"/>
            <a:ext cx="955525" cy="716644"/>
          </a:xfrm>
          <a:prstGeom prst="rect">
            <a:avLst/>
          </a:prstGeom>
        </p:spPr>
      </p:pic>
      <p:pic>
        <p:nvPicPr>
          <p:cNvPr id="10" name="Picture 9">
            <a:extLst>
              <a:ext uri="{FF2B5EF4-FFF2-40B4-BE49-F238E27FC236}">
                <a16:creationId xmlns:a16="http://schemas.microsoft.com/office/drawing/2014/main" id="{A2E4BF61-E869-DA4C-2986-A565B6DA466C}"/>
              </a:ext>
            </a:extLst>
          </p:cNvPr>
          <p:cNvPicPr>
            <a:picLocks noChangeAspect="1"/>
          </p:cNvPicPr>
          <p:nvPr/>
        </p:nvPicPr>
        <p:blipFill>
          <a:blip r:embed="rId12"/>
          <a:srcRect/>
          <a:stretch/>
        </p:blipFill>
        <p:spPr>
          <a:xfrm>
            <a:off x="390525" y="1914640"/>
            <a:ext cx="6816503" cy="3915333"/>
          </a:xfrm>
          <a:prstGeom prst="rect">
            <a:avLst/>
          </a:prstGeom>
        </p:spPr>
      </p:pic>
    </p:spTree>
    <p:extLst>
      <p:ext uri="{BB962C8B-B14F-4D97-AF65-F5344CB8AC3E}">
        <p14:creationId xmlns:p14="http://schemas.microsoft.com/office/powerpoint/2010/main" val="3874148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34">
            <a:extLst>
              <a:ext uri="{FF2B5EF4-FFF2-40B4-BE49-F238E27FC236}">
                <a16:creationId xmlns:a16="http://schemas.microsoft.com/office/drawing/2014/main" id="{8A624F16-AF82-5AA8-0D05-CE7AC94AA30D}"/>
              </a:ext>
              <a:ext uri="{C183D7F6-B498-43B3-948B-1728B52AA6E4}">
                <adec:decorative xmlns:adec="http://schemas.microsoft.com/office/drawing/2017/decorative" val="1"/>
              </a:ext>
            </a:extLst>
          </p:cNvPr>
          <p:cNvSpPr/>
          <p:nvPr/>
        </p:nvSpPr>
        <p:spPr bwMode="auto">
          <a:xfrm>
            <a:off x="862157" y="1750158"/>
            <a:ext cx="5377294" cy="2423928"/>
          </a:xfrm>
          <a:prstGeom prst="roundRect">
            <a:avLst>
              <a:gd name="adj" fmla="val 5042"/>
            </a:avLst>
          </a:prstGeom>
          <a:solidFill>
            <a:srgbClr val="FFFF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t"/>
          <a:lstStyle/>
          <a:p>
            <a:pPr defTabSz="761942"/>
            <a:endParaRPr lang="en-US" sz="980" err="1">
              <a:solidFill>
                <a:srgbClr val="000000"/>
              </a:solidFill>
              <a:latin typeface="Segoe Sans Display Semibold" pitchFamily="2" charset="0"/>
              <a:cs typeface="Segoe Sans Display Semibold" pitchFamily="2" charset="0"/>
            </a:endParaRPr>
          </a:p>
        </p:txBody>
      </p:sp>
      <p:sp>
        <p:nvSpPr>
          <p:cNvPr id="2" name="Title 1">
            <a:extLst>
              <a:ext uri="{FF2B5EF4-FFF2-40B4-BE49-F238E27FC236}">
                <a16:creationId xmlns:a16="http://schemas.microsoft.com/office/drawing/2014/main" id="{63CD0B4F-CA32-4221-8765-83F46FC3D568}"/>
              </a:ext>
            </a:extLst>
          </p:cNvPr>
          <p:cNvSpPr>
            <a:spLocks noGrp="1"/>
          </p:cNvSpPr>
          <p:nvPr>
            <p:ph type="title"/>
          </p:nvPr>
        </p:nvSpPr>
        <p:spPr/>
        <p:txBody>
          <a:bodyPr/>
          <a:lstStyle/>
          <a:p>
            <a:pPr>
              <a:defRPr/>
            </a:pPr>
            <a:r>
              <a:rPr lang="es-es" spc="0">
                <a:cs typeface="Segoe Sans Text" pitchFamily="2" charset="0"/>
              </a:rPr>
              <a:t>Maratón de creación de agentes</a:t>
            </a:r>
          </a:p>
        </p:txBody>
      </p:sp>
      <p:sp>
        <p:nvSpPr>
          <p:cNvPr id="5" name="TextBox 4">
            <a:extLst>
              <a:ext uri="{FF2B5EF4-FFF2-40B4-BE49-F238E27FC236}">
                <a16:creationId xmlns:a16="http://schemas.microsoft.com/office/drawing/2014/main" id="{A31D2AEC-15FF-6BBB-5D2F-E6B09124E683}"/>
              </a:ext>
            </a:extLst>
          </p:cNvPr>
          <p:cNvSpPr txBox="1"/>
          <p:nvPr/>
        </p:nvSpPr>
        <p:spPr>
          <a:xfrm>
            <a:off x="493013" y="1124810"/>
            <a:ext cx="11332585" cy="323165"/>
          </a:xfrm>
          <a:prstGeom prst="rect">
            <a:avLst/>
          </a:prstGeom>
          <a:noFill/>
        </p:spPr>
        <p:txBody>
          <a:bodyPr wrap="square">
            <a:spAutoFit/>
          </a:bodyPr>
          <a:lstStyle/>
          <a:p>
            <a:r>
              <a:rPr lang="es-ES" sz="1471" dirty="0">
                <a:solidFill>
                  <a:schemeClr val="accent1"/>
                </a:solidFill>
                <a:latin typeface="Segoe UI Semibold" panose="020B0702040204020203" pitchFamily="34" charset="0"/>
                <a:cs typeface="Segoe UI Semibold" panose="020B0702040204020203" pitchFamily="34" charset="0"/>
              </a:rPr>
              <a:t>Enfocado en diseñar y validar rápidamente agentes aplicados a problemas reales del negocio con </a:t>
            </a:r>
            <a:r>
              <a:rPr lang="es-ES" sz="1471" dirty="0" err="1">
                <a:solidFill>
                  <a:schemeClr val="accent1"/>
                </a:solidFill>
                <a:latin typeface="Segoe UI Semibold" panose="020B0702040204020203" pitchFamily="34" charset="0"/>
                <a:cs typeface="Segoe UI Semibold" panose="020B0702040204020203" pitchFamily="34" charset="0"/>
              </a:rPr>
              <a:t>Copilot</a:t>
            </a:r>
            <a:r>
              <a:rPr lang="es-ES" sz="1471" dirty="0">
                <a:solidFill>
                  <a:schemeClr val="accent1"/>
                </a:solidFill>
                <a:latin typeface="Segoe UI Semibold" panose="020B0702040204020203" pitchFamily="34" charset="0"/>
                <a:cs typeface="Segoe UI Semibold" panose="020B0702040204020203" pitchFamily="34" charset="0"/>
              </a:rPr>
              <a:t> y </a:t>
            </a:r>
            <a:r>
              <a:rPr lang="es-ES" sz="1471" dirty="0" err="1">
                <a:solidFill>
                  <a:schemeClr val="accent1"/>
                </a:solidFill>
                <a:latin typeface="Segoe UI Semibold" panose="020B0702040204020203" pitchFamily="34" charset="0"/>
                <a:cs typeface="Segoe UI Semibold" panose="020B0702040204020203" pitchFamily="34" charset="0"/>
              </a:rPr>
              <a:t>Copilot</a:t>
            </a:r>
            <a:r>
              <a:rPr lang="es-ES" sz="1471" dirty="0">
                <a:solidFill>
                  <a:schemeClr val="accent1"/>
                </a:solidFill>
                <a:latin typeface="Segoe UI Semibold" panose="020B0702040204020203" pitchFamily="34" charset="0"/>
                <a:cs typeface="Segoe UI Semibold" panose="020B0702040204020203" pitchFamily="34" charset="0"/>
              </a:rPr>
              <a:t> Studio.</a:t>
            </a:r>
            <a:endParaRPr lang="en-US" sz="1471" dirty="0"/>
          </a:p>
        </p:txBody>
      </p:sp>
      <p:graphicFrame>
        <p:nvGraphicFramePr>
          <p:cNvPr id="6" name="Table 5">
            <a:extLst>
              <a:ext uri="{FF2B5EF4-FFF2-40B4-BE49-F238E27FC236}">
                <a16:creationId xmlns:a16="http://schemas.microsoft.com/office/drawing/2014/main" id="{1C2B52A5-BE78-C618-888A-22D8EB1BF28B}"/>
              </a:ext>
            </a:extLst>
          </p:cNvPr>
          <p:cNvGraphicFramePr>
            <a:graphicFrameLocks noGrp="1"/>
          </p:cNvGraphicFramePr>
          <p:nvPr>
            <p:extLst>
              <p:ext uri="{D42A27DB-BD31-4B8C-83A1-F6EECF244321}">
                <p14:modId xmlns:p14="http://schemas.microsoft.com/office/powerpoint/2010/main" val="1533543232"/>
              </p:ext>
            </p:extLst>
          </p:nvPr>
        </p:nvGraphicFramePr>
        <p:xfrm>
          <a:off x="1525131" y="1974422"/>
          <a:ext cx="4226189" cy="1843426"/>
        </p:xfrm>
        <a:graphic>
          <a:graphicData uri="http://schemas.openxmlformats.org/drawingml/2006/table">
            <a:tbl>
              <a:tblPr firstRow="1" bandRow="1">
                <a:tableStyleId>{2D5ABB26-0587-4C30-8999-92F81FD0307C}</a:tableStyleId>
              </a:tblPr>
              <a:tblGrid>
                <a:gridCol w="4226189">
                  <a:extLst>
                    <a:ext uri="{9D8B030D-6E8A-4147-A177-3AD203B41FA5}">
                      <a16:colId xmlns:a16="http://schemas.microsoft.com/office/drawing/2014/main" val="926572718"/>
                    </a:ext>
                  </a:extLst>
                </a:gridCol>
              </a:tblGrid>
              <a:tr h="608044">
                <a:tc>
                  <a:txBody>
                    <a:bodyPr/>
                    <a:lstStyle/>
                    <a:p>
                      <a:pPr>
                        <a:lnSpc>
                          <a:spcPct val="120000"/>
                        </a:lnSpc>
                      </a:pPr>
                      <a:r>
                        <a:rPr lang="es-es" sz="1200" i="1">
                          <a:solidFill>
                            <a:schemeClr val="tx2"/>
                          </a:solidFill>
                          <a:latin typeface="+mj-lt"/>
                        </a:rPr>
                        <a:t>APRENDE:</a:t>
                      </a:r>
                      <a:r>
                        <a:rPr lang="es-es" sz="1200">
                          <a:solidFill>
                            <a:schemeClr val="tx2"/>
                          </a:solidFill>
                          <a:latin typeface="+mj-lt"/>
                        </a:rPr>
                        <a:t> descripción de los aspectos básicos y las capacidades de la plataforma</a:t>
                      </a:r>
                    </a:p>
                  </a:txBody>
                  <a:tcPr marL="76200" marR="76200" marT="38100" marB="38100" anchor="ctr">
                    <a:lnB w="635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1114496198"/>
                  </a:ext>
                </a:extLst>
              </a:tr>
              <a:tr h="617691">
                <a:tc>
                  <a:txBody>
                    <a:bodyPr/>
                    <a:lstStyle/>
                    <a:p>
                      <a:pPr marL="0" marR="0" lvl="0" indent="0" algn="l" defTabSz="1119290" rtl="0" eaLnBrk="1" fontAlgn="auto" latinLnBrk="0" hangingPunct="1">
                        <a:lnSpc>
                          <a:spcPct val="120000"/>
                        </a:lnSpc>
                        <a:spcBef>
                          <a:spcPts val="0"/>
                        </a:spcBef>
                        <a:spcAft>
                          <a:spcPts val="0"/>
                        </a:spcAft>
                        <a:buClrTx/>
                        <a:buSzTx/>
                        <a:buFontTx/>
                        <a:buNone/>
                        <a:tabLst/>
                        <a:defRPr/>
                      </a:pPr>
                      <a:r>
                        <a:rPr lang="es-es" sz="1200" b="1" i="1">
                          <a:solidFill>
                            <a:schemeClr val="tx2"/>
                          </a:solidFill>
                          <a:latin typeface="+mj-lt"/>
                          <a:cs typeface="Segoe UI"/>
                        </a:rPr>
                        <a:t>CREA:</a:t>
                      </a:r>
                      <a:r>
                        <a:rPr lang="es-es" sz="1200">
                          <a:solidFill>
                            <a:schemeClr val="tx2"/>
                          </a:solidFill>
                          <a:latin typeface="+mj-lt"/>
                          <a:cs typeface="Segoe UI"/>
                        </a:rPr>
                        <a:t> crea prototipos de soluciones para </a:t>
                      </a:r>
                      <a:r>
                        <a:rPr kumimoji="0" lang="es-es" sz="1200" b="0" i="0" u="none" strike="noStrike" kern="1200" cap="none" spc="0" normalizeH="0" baseline="0" noProof="0">
                          <a:ln>
                            <a:noFill/>
                          </a:ln>
                          <a:solidFill>
                            <a:schemeClr val="tx2"/>
                          </a:solidFill>
                          <a:effectLst/>
                          <a:uLnTx/>
                          <a:uFillTx/>
                          <a:latin typeface="+mj-lt"/>
                          <a:ea typeface="+mn-ea"/>
                          <a:cs typeface="Segoe UI"/>
                        </a:rPr>
                        <a:t>tu caso de uso empresarial real</a:t>
                      </a:r>
                    </a:p>
                  </a:txBody>
                  <a:tcPr marL="76200" marR="76200" marT="38100" marB="38100" anchor="ct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68088374"/>
                  </a:ext>
                </a:extLst>
              </a:tr>
              <a:tr h="617691">
                <a:tc>
                  <a:txBody>
                    <a:bodyPr/>
                    <a:lstStyle/>
                    <a:p>
                      <a:pPr marL="0" marR="0" lvl="0" indent="0" algn="l" defTabSz="1119290" rtl="0" eaLnBrk="1" fontAlgn="auto" latinLnBrk="0" hangingPunct="1">
                        <a:lnSpc>
                          <a:spcPct val="120000"/>
                        </a:lnSpc>
                        <a:spcBef>
                          <a:spcPts val="0"/>
                        </a:spcBef>
                        <a:spcAft>
                          <a:spcPts val="0"/>
                        </a:spcAft>
                        <a:buClrTx/>
                        <a:buSzTx/>
                        <a:buFontTx/>
                        <a:buNone/>
                        <a:tabLst/>
                        <a:defRPr/>
                      </a:pPr>
                      <a:r>
                        <a:rPr lang="es-ES" sz="1200" b="1" i="1" dirty="0">
                          <a:solidFill>
                            <a:schemeClr val="tx2"/>
                          </a:solidFill>
                          <a:latin typeface="+mj-lt"/>
                          <a:cs typeface="Segoe UI"/>
                        </a:rPr>
                        <a:t>COMPARTE tu agente y lo que te está resolviendo</a:t>
                      </a:r>
                      <a:endParaRPr kumimoji="0" lang="en-US" sz="1200" b="0" i="0" u="none" strike="noStrike" kern="1200" cap="none" spc="0" normalizeH="0" baseline="0" noProof="0" dirty="0">
                        <a:ln>
                          <a:noFill/>
                        </a:ln>
                        <a:solidFill>
                          <a:schemeClr val="tx2"/>
                        </a:solidFill>
                        <a:effectLst/>
                        <a:uLnTx/>
                        <a:uFillTx/>
                        <a:latin typeface="+mj-lt"/>
                        <a:ea typeface="+mn-ea"/>
                        <a:cs typeface="Segoe UI" panose="020B0502040204020203" pitchFamily="34" charset="0"/>
                      </a:endParaRPr>
                    </a:p>
                  </a:txBody>
                  <a:tcPr marL="76200" marR="76200" marT="38100" marB="38100" anchor="ct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3655122428"/>
                  </a:ext>
                </a:extLst>
              </a:tr>
            </a:tbl>
          </a:graphicData>
        </a:graphic>
      </p:graphicFrame>
      <p:sp>
        <p:nvSpPr>
          <p:cNvPr id="8" name="!!humancircle">
            <a:extLst>
              <a:ext uri="{FF2B5EF4-FFF2-40B4-BE49-F238E27FC236}">
                <a16:creationId xmlns:a16="http://schemas.microsoft.com/office/drawing/2014/main" id="{1739215D-C757-06DA-43AD-ABD69E8346BA}"/>
              </a:ext>
            </a:extLst>
          </p:cNvPr>
          <p:cNvSpPr>
            <a:spLocks noChangeAspect="1"/>
          </p:cNvSpPr>
          <p:nvPr/>
        </p:nvSpPr>
        <p:spPr bwMode="auto">
          <a:xfrm>
            <a:off x="1050090" y="2059548"/>
            <a:ext cx="435176" cy="433961"/>
          </a:xfrm>
          <a:prstGeom prst="ellipse">
            <a:avLst/>
          </a:prstGeom>
          <a:solidFill>
            <a:sysClr val="window" lastClr="FFFFFF">
              <a:alpha val="50000"/>
            </a:sysClr>
          </a:solidFill>
          <a:ln w="19050">
            <a:gradFill flip="none" rotWithShape="1">
              <a:gsLst>
                <a:gs pos="0">
                  <a:srgbClr val="F5F5F5"/>
                </a:gs>
                <a:gs pos="100000">
                  <a:schemeClr val="bg2">
                    <a:lumMod val="75000"/>
                  </a:schemeClr>
                </a:gs>
                <a:gs pos="45000">
                  <a:srgbClr val="E2E2E0"/>
                </a:gs>
              </a:gsLst>
              <a:lin ang="2700000" scaled="1"/>
              <a:tileRect/>
            </a:gradFill>
            <a:headEnd type="none" w="med" len="med"/>
            <a:tailEnd type="none" w="med" len="med"/>
          </a:ln>
          <a:effectLst>
            <a:outerShdw blurRad="152400" dist="50800" dir="5400000" algn="ctr" rotWithShape="0">
              <a:srgbClr val="000000">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217714" tIns="174172" rIns="217714" bIns="174172"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110066" fontAlgn="base">
              <a:spcBef>
                <a:spcPct val="0"/>
              </a:spcBef>
              <a:spcAft>
                <a:spcPct val="0"/>
              </a:spcAft>
              <a:defRPr/>
            </a:pPr>
            <a:endParaRPr lang="en-CA" sz="2381">
              <a:noFill/>
              <a:latin typeface="Segoe UI Variable Display Semib" pitchFamily="2" charset="0"/>
              <a:cs typeface="Segoe UI" pitchFamily="34" charset="0"/>
            </a:endParaRPr>
          </a:p>
        </p:txBody>
      </p:sp>
      <p:sp>
        <p:nvSpPr>
          <p:cNvPr id="10" name="Picture 20">
            <a:extLst>
              <a:ext uri="{FF2B5EF4-FFF2-40B4-BE49-F238E27FC236}">
                <a16:creationId xmlns:a16="http://schemas.microsoft.com/office/drawing/2014/main" id="{EF23520F-0AA5-BBDB-9145-36A9C419D0E8}"/>
              </a:ext>
            </a:extLst>
          </p:cNvPr>
          <p:cNvSpPr/>
          <p:nvPr/>
        </p:nvSpPr>
        <p:spPr>
          <a:xfrm>
            <a:off x="1124990" y="2146643"/>
            <a:ext cx="295484" cy="261370"/>
          </a:xfrm>
          <a:custGeom>
            <a:avLst/>
            <a:gdLst>
              <a:gd name="connsiteX0" fmla="*/ 208216 w 813816"/>
              <a:gd name="connsiteY0" fmla="*/ 40514 h 813816"/>
              <a:gd name="connsiteX1" fmla="*/ 330360 w 813816"/>
              <a:gd name="connsiteY1" fmla="*/ -425 h 813816"/>
              <a:gd name="connsiteX2" fmla="*/ 394191 w 813816"/>
              <a:gd name="connsiteY2" fmla="*/ 22978 h 813816"/>
              <a:gd name="connsiteX3" fmla="*/ 405868 w 813816"/>
              <a:gd name="connsiteY3" fmla="*/ 35376 h 813816"/>
              <a:gd name="connsiteX4" fmla="*/ 417545 w 813816"/>
              <a:gd name="connsiteY4" fmla="*/ 22978 h 813816"/>
              <a:gd name="connsiteX5" fmla="*/ 481376 w 813816"/>
              <a:gd name="connsiteY5" fmla="*/ -425 h 813816"/>
              <a:gd name="connsiteX6" fmla="*/ 603520 w 813816"/>
              <a:gd name="connsiteY6" fmla="*/ 40514 h 813816"/>
              <a:gd name="connsiteX7" fmla="*/ 658646 w 813816"/>
              <a:gd name="connsiteY7" fmla="*/ 123480 h 813816"/>
              <a:gd name="connsiteX8" fmla="*/ 703229 w 813816"/>
              <a:gd name="connsiteY8" fmla="*/ 146564 h 813816"/>
              <a:gd name="connsiteX9" fmla="*/ 745477 w 813816"/>
              <a:gd name="connsiteY9" fmla="*/ 218767 h 813816"/>
              <a:gd name="connsiteX10" fmla="*/ 757507 w 813816"/>
              <a:gd name="connsiteY10" fmla="*/ 307565 h 813816"/>
              <a:gd name="connsiteX11" fmla="*/ 750289 w 813816"/>
              <a:gd name="connsiteY11" fmla="*/ 353436 h 813816"/>
              <a:gd name="connsiteX12" fmla="*/ 752979 w 813816"/>
              <a:gd name="connsiteY12" fmla="*/ 354639 h 813816"/>
              <a:gd name="connsiteX13" fmla="*/ 789352 w 813816"/>
              <a:gd name="connsiteY13" fmla="*/ 387638 h 813816"/>
              <a:gd name="connsiteX14" fmla="*/ 812776 w 813816"/>
              <a:gd name="connsiteY14" fmla="*/ 506851 h 813816"/>
              <a:gd name="connsiteX15" fmla="*/ 761399 w 813816"/>
              <a:gd name="connsiteY15" fmla="*/ 630389 h 813816"/>
              <a:gd name="connsiteX16" fmla="*/ 709669 w 813816"/>
              <a:gd name="connsiteY16" fmla="*/ 658462 h 813816"/>
              <a:gd name="connsiteX17" fmla="*/ 668199 w 813816"/>
              <a:gd name="connsiteY17" fmla="*/ 745469 h 813816"/>
              <a:gd name="connsiteX18" fmla="*/ 531479 w 813816"/>
              <a:gd name="connsiteY18" fmla="*/ 813391 h 813816"/>
              <a:gd name="connsiteX19" fmla="*/ 418536 w 813816"/>
              <a:gd name="connsiteY19" fmla="*/ 760019 h 813816"/>
              <a:gd name="connsiteX20" fmla="*/ 405868 w 813816"/>
              <a:gd name="connsiteY20" fmla="*/ 745533 h 813816"/>
              <a:gd name="connsiteX21" fmla="*/ 393201 w 813816"/>
              <a:gd name="connsiteY21" fmla="*/ 760019 h 813816"/>
              <a:gd name="connsiteX22" fmla="*/ 280257 w 813816"/>
              <a:gd name="connsiteY22" fmla="*/ 813391 h 813816"/>
              <a:gd name="connsiteX23" fmla="*/ 143537 w 813816"/>
              <a:gd name="connsiteY23" fmla="*/ 745469 h 813816"/>
              <a:gd name="connsiteX24" fmla="*/ 102067 w 813816"/>
              <a:gd name="connsiteY24" fmla="*/ 658462 h 813816"/>
              <a:gd name="connsiteX25" fmla="*/ 50337 w 813816"/>
              <a:gd name="connsiteY25" fmla="*/ 630389 h 813816"/>
              <a:gd name="connsiteX26" fmla="*/ -1040 w 813816"/>
              <a:gd name="connsiteY26" fmla="*/ 506851 h 813816"/>
              <a:gd name="connsiteX27" fmla="*/ 22384 w 813816"/>
              <a:gd name="connsiteY27" fmla="*/ 387638 h 813816"/>
              <a:gd name="connsiteX28" fmla="*/ 58757 w 813816"/>
              <a:gd name="connsiteY28" fmla="*/ 354639 h 813816"/>
              <a:gd name="connsiteX29" fmla="*/ 61447 w 813816"/>
              <a:gd name="connsiteY29" fmla="*/ 353436 h 813816"/>
              <a:gd name="connsiteX30" fmla="*/ 54229 w 813816"/>
              <a:gd name="connsiteY30" fmla="*/ 307565 h 813816"/>
              <a:gd name="connsiteX31" fmla="*/ 66259 w 813816"/>
              <a:gd name="connsiteY31" fmla="*/ 218767 h 813816"/>
              <a:gd name="connsiteX32" fmla="*/ 108507 w 813816"/>
              <a:gd name="connsiteY32" fmla="*/ 146564 h 813816"/>
              <a:gd name="connsiteX33" fmla="*/ 153090 w 813816"/>
              <a:gd name="connsiteY33" fmla="*/ 123480 h 813816"/>
              <a:gd name="connsiteX34" fmla="*/ 208216 w 813816"/>
              <a:gd name="connsiteY34" fmla="*/ 40514 h 813816"/>
              <a:gd name="connsiteX35" fmla="*/ 245723 w 813816"/>
              <a:gd name="connsiteY35" fmla="*/ 88706 h 813816"/>
              <a:gd name="connsiteX36" fmla="*/ 210482 w 813816"/>
              <a:gd name="connsiteY36" fmla="*/ 155566 h 813816"/>
              <a:gd name="connsiteX37" fmla="*/ 197814 w 813816"/>
              <a:gd name="connsiteY37" fmla="*/ 180341 h 813816"/>
              <a:gd name="connsiteX38" fmla="*/ 170286 w 813816"/>
              <a:gd name="connsiteY38" fmla="*/ 184531 h 813816"/>
              <a:gd name="connsiteX39" fmla="*/ 150330 w 813816"/>
              <a:gd name="connsiteY39" fmla="*/ 191091 h 813816"/>
              <a:gd name="connsiteX40" fmla="*/ 124429 w 813816"/>
              <a:gd name="connsiteY40" fmla="*/ 237436 h 813816"/>
              <a:gd name="connsiteX41" fmla="*/ 115230 w 813816"/>
              <a:gd name="connsiteY41" fmla="*/ 304827 h 813816"/>
              <a:gd name="connsiteX42" fmla="*/ 130162 w 813816"/>
              <a:gd name="connsiteY42" fmla="*/ 358984 h 813816"/>
              <a:gd name="connsiteX43" fmla="*/ 133487 w 813816"/>
              <a:gd name="connsiteY43" fmla="*/ 365729 h 813816"/>
              <a:gd name="connsiteX44" fmla="*/ 177575 w 813816"/>
              <a:gd name="connsiteY44" fmla="*/ 365729 h 813816"/>
              <a:gd name="connsiteX45" fmla="*/ 293349 w 813816"/>
              <a:gd name="connsiteY45" fmla="*/ 473301 h 813816"/>
              <a:gd name="connsiteX46" fmla="*/ 344513 w 813816"/>
              <a:gd name="connsiteY46" fmla="*/ 548929 h 813816"/>
              <a:gd name="connsiteX47" fmla="*/ 263061 w 813816"/>
              <a:gd name="connsiteY47" fmla="*/ 630353 h 813816"/>
              <a:gd name="connsiteX48" fmla="*/ 181679 w 813816"/>
              <a:gd name="connsiteY48" fmla="*/ 548929 h 813816"/>
              <a:gd name="connsiteX49" fmla="*/ 231924 w 813816"/>
              <a:gd name="connsiteY49" fmla="*/ 473676 h 813816"/>
              <a:gd name="connsiteX50" fmla="*/ 177575 w 813816"/>
              <a:gd name="connsiteY50" fmla="*/ 426800 h 813816"/>
              <a:gd name="connsiteX51" fmla="*/ 71708 w 813816"/>
              <a:gd name="connsiteY51" fmla="*/ 426800 h 813816"/>
              <a:gd name="connsiteX52" fmla="*/ 70717 w 813816"/>
              <a:gd name="connsiteY52" fmla="*/ 426786 h 813816"/>
              <a:gd name="connsiteX53" fmla="*/ 60032 w 813816"/>
              <a:gd name="connsiteY53" fmla="*/ 506851 h 813816"/>
              <a:gd name="connsiteX54" fmla="*/ 90107 w 813816"/>
              <a:gd name="connsiteY54" fmla="*/ 584044 h 813816"/>
              <a:gd name="connsiteX55" fmla="*/ 129807 w 813816"/>
              <a:gd name="connsiteY55" fmla="*/ 601771 h 813816"/>
              <a:gd name="connsiteX56" fmla="*/ 160308 w 813816"/>
              <a:gd name="connsiteY56" fmla="*/ 632306 h 813816"/>
              <a:gd name="connsiteX57" fmla="*/ 191233 w 813816"/>
              <a:gd name="connsiteY57" fmla="*/ 707340 h 813816"/>
              <a:gd name="connsiteX58" fmla="*/ 280257 w 813816"/>
              <a:gd name="connsiteY58" fmla="*/ 752326 h 813816"/>
              <a:gd name="connsiteX59" fmla="*/ 349042 w 813816"/>
              <a:gd name="connsiteY59" fmla="*/ 717877 h 813816"/>
              <a:gd name="connsiteX60" fmla="*/ 370131 w 813816"/>
              <a:gd name="connsiteY60" fmla="*/ 689981 h 813816"/>
              <a:gd name="connsiteX61" fmla="*/ 374872 w 813816"/>
              <a:gd name="connsiteY61" fmla="*/ 680505 h 813816"/>
              <a:gd name="connsiteX62" fmla="*/ 375085 w 813816"/>
              <a:gd name="connsiteY62" fmla="*/ 679946 h 813816"/>
              <a:gd name="connsiteX63" fmla="*/ 375085 w 813816"/>
              <a:gd name="connsiteY63" fmla="*/ 579989 h 813816"/>
              <a:gd name="connsiteX64" fmla="*/ 375085 w 813816"/>
              <a:gd name="connsiteY64" fmla="*/ 579465 h 813816"/>
              <a:gd name="connsiteX65" fmla="*/ 375085 w 813816"/>
              <a:gd name="connsiteY65" fmla="*/ 578941 h 813816"/>
              <a:gd name="connsiteX66" fmla="*/ 375085 w 813816"/>
              <a:gd name="connsiteY66" fmla="*/ 294488 h 813816"/>
              <a:gd name="connsiteX67" fmla="*/ 338569 w 813816"/>
              <a:gd name="connsiteY67" fmla="*/ 294488 h 813816"/>
              <a:gd name="connsiteX68" fmla="*/ 263061 w 813816"/>
              <a:gd name="connsiteY68" fmla="*/ 345376 h 813816"/>
              <a:gd name="connsiteX69" fmla="*/ 181679 w 813816"/>
              <a:gd name="connsiteY69" fmla="*/ 263959 h 813816"/>
              <a:gd name="connsiteX70" fmla="*/ 263061 w 813816"/>
              <a:gd name="connsiteY70" fmla="*/ 182535 h 813816"/>
              <a:gd name="connsiteX71" fmla="*/ 338569 w 813816"/>
              <a:gd name="connsiteY71" fmla="*/ 233423 h 813816"/>
              <a:gd name="connsiteX72" fmla="*/ 375085 w 813816"/>
              <a:gd name="connsiteY72" fmla="*/ 233423 h 813816"/>
              <a:gd name="connsiteX73" fmla="*/ 375085 w 813816"/>
              <a:gd name="connsiteY73" fmla="*/ 130571 h 813816"/>
              <a:gd name="connsiteX74" fmla="*/ 375085 w 813816"/>
              <a:gd name="connsiteY74" fmla="*/ 130111 h 813816"/>
              <a:gd name="connsiteX75" fmla="*/ 374943 w 813816"/>
              <a:gd name="connsiteY75" fmla="*/ 127790 h 813816"/>
              <a:gd name="connsiteX76" fmla="*/ 374094 w 813816"/>
              <a:gd name="connsiteY76" fmla="*/ 118576 h 813816"/>
              <a:gd name="connsiteX77" fmla="*/ 367583 w 813816"/>
              <a:gd name="connsiteY77" fmla="*/ 90998 h 813816"/>
              <a:gd name="connsiteX78" fmla="*/ 353571 w 813816"/>
              <a:gd name="connsiteY78" fmla="*/ 68601 h 813816"/>
              <a:gd name="connsiteX79" fmla="*/ 330360 w 813816"/>
              <a:gd name="connsiteY79" fmla="*/ 60647 h 813816"/>
              <a:gd name="connsiteX80" fmla="*/ 245723 w 813816"/>
              <a:gd name="connsiteY80" fmla="*/ 88706 h 813816"/>
              <a:gd name="connsiteX81" fmla="*/ 436651 w 813816"/>
              <a:gd name="connsiteY81" fmla="*/ 609994 h 813816"/>
              <a:gd name="connsiteX82" fmla="*/ 436651 w 813816"/>
              <a:gd name="connsiteY82" fmla="*/ 679946 h 813816"/>
              <a:gd name="connsiteX83" fmla="*/ 436864 w 813816"/>
              <a:gd name="connsiteY83" fmla="*/ 680505 h 813816"/>
              <a:gd name="connsiteX84" fmla="*/ 441605 w 813816"/>
              <a:gd name="connsiteY84" fmla="*/ 689981 h 813816"/>
              <a:gd name="connsiteX85" fmla="*/ 462694 w 813816"/>
              <a:gd name="connsiteY85" fmla="*/ 717877 h 813816"/>
              <a:gd name="connsiteX86" fmla="*/ 531479 w 813816"/>
              <a:gd name="connsiteY86" fmla="*/ 752326 h 813816"/>
              <a:gd name="connsiteX87" fmla="*/ 620503 w 813816"/>
              <a:gd name="connsiteY87" fmla="*/ 707340 h 813816"/>
              <a:gd name="connsiteX88" fmla="*/ 651428 w 813816"/>
              <a:gd name="connsiteY88" fmla="*/ 632306 h 813816"/>
              <a:gd name="connsiteX89" fmla="*/ 681929 w 813816"/>
              <a:gd name="connsiteY89" fmla="*/ 601771 h 813816"/>
              <a:gd name="connsiteX90" fmla="*/ 721629 w 813816"/>
              <a:gd name="connsiteY90" fmla="*/ 584044 h 813816"/>
              <a:gd name="connsiteX91" fmla="*/ 751704 w 813816"/>
              <a:gd name="connsiteY91" fmla="*/ 506851 h 813816"/>
              <a:gd name="connsiteX92" fmla="*/ 737480 w 813816"/>
              <a:gd name="connsiteY92" fmla="*/ 419851 h 813816"/>
              <a:gd name="connsiteX93" fmla="*/ 726865 w 813816"/>
              <a:gd name="connsiteY93" fmla="*/ 409873 h 813816"/>
              <a:gd name="connsiteX94" fmla="*/ 707051 w 813816"/>
              <a:gd name="connsiteY94" fmla="*/ 406440 h 813816"/>
              <a:gd name="connsiteX95" fmla="*/ 680089 w 813816"/>
              <a:gd name="connsiteY95" fmla="*/ 390320 h 813816"/>
              <a:gd name="connsiteX96" fmla="*/ 681574 w 813816"/>
              <a:gd name="connsiteY96" fmla="*/ 358984 h 813816"/>
              <a:gd name="connsiteX97" fmla="*/ 696506 w 813816"/>
              <a:gd name="connsiteY97" fmla="*/ 304827 h 813816"/>
              <a:gd name="connsiteX98" fmla="*/ 687378 w 813816"/>
              <a:gd name="connsiteY98" fmla="*/ 237436 h 813816"/>
              <a:gd name="connsiteX99" fmla="*/ 661406 w 813816"/>
              <a:gd name="connsiteY99" fmla="*/ 191091 h 813816"/>
              <a:gd name="connsiteX100" fmla="*/ 641450 w 813816"/>
              <a:gd name="connsiteY100" fmla="*/ 184531 h 813816"/>
              <a:gd name="connsiteX101" fmla="*/ 613922 w 813816"/>
              <a:gd name="connsiteY101" fmla="*/ 180341 h 813816"/>
              <a:gd name="connsiteX102" fmla="*/ 601255 w 813816"/>
              <a:gd name="connsiteY102" fmla="*/ 155566 h 813816"/>
              <a:gd name="connsiteX103" fmla="*/ 566013 w 813816"/>
              <a:gd name="connsiteY103" fmla="*/ 88706 h 813816"/>
              <a:gd name="connsiteX104" fmla="*/ 481376 w 813816"/>
              <a:gd name="connsiteY104" fmla="*/ 60647 h 813816"/>
              <a:gd name="connsiteX105" fmla="*/ 458165 w 813816"/>
              <a:gd name="connsiteY105" fmla="*/ 68601 h 813816"/>
              <a:gd name="connsiteX106" fmla="*/ 444153 w 813816"/>
              <a:gd name="connsiteY106" fmla="*/ 90998 h 813816"/>
              <a:gd name="connsiteX107" fmla="*/ 437642 w 813816"/>
              <a:gd name="connsiteY107" fmla="*/ 118576 h 813816"/>
              <a:gd name="connsiteX108" fmla="*/ 436793 w 813816"/>
              <a:gd name="connsiteY108" fmla="*/ 127790 h 813816"/>
              <a:gd name="connsiteX109" fmla="*/ 436651 w 813816"/>
              <a:gd name="connsiteY109" fmla="*/ 130111 h 813816"/>
              <a:gd name="connsiteX110" fmla="*/ 436651 w 813816"/>
              <a:gd name="connsiteY110" fmla="*/ 130571 h 813816"/>
              <a:gd name="connsiteX111" fmla="*/ 436651 w 813816"/>
              <a:gd name="connsiteY111" fmla="*/ 548929 h 813816"/>
              <a:gd name="connsiteX112" fmla="*/ 462623 w 813816"/>
              <a:gd name="connsiteY112" fmla="*/ 548929 h 813816"/>
              <a:gd name="connsiteX113" fmla="*/ 517609 w 813816"/>
              <a:gd name="connsiteY113" fmla="*/ 493972 h 813816"/>
              <a:gd name="connsiteX114" fmla="*/ 517609 w 813816"/>
              <a:gd name="connsiteY114" fmla="*/ 420877 h 813816"/>
              <a:gd name="connsiteX115" fmla="*/ 466656 w 813816"/>
              <a:gd name="connsiteY115" fmla="*/ 345376 h 813816"/>
              <a:gd name="connsiteX116" fmla="*/ 548109 w 813816"/>
              <a:gd name="connsiteY116" fmla="*/ 263959 h 813816"/>
              <a:gd name="connsiteX117" fmla="*/ 629561 w 813816"/>
              <a:gd name="connsiteY117" fmla="*/ 345376 h 813816"/>
              <a:gd name="connsiteX118" fmla="*/ 578680 w 813816"/>
              <a:gd name="connsiteY118" fmla="*/ 420877 h 813816"/>
              <a:gd name="connsiteX119" fmla="*/ 578680 w 813816"/>
              <a:gd name="connsiteY119" fmla="*/ 493972 h 813816"/>
              <a:gd name="connsiteX120" fmla="*/ 462623 w 813816"/>
              <a:gd name="connsiteY120" fmla="*/ 609994 h 813816"/>
              <a:gd name="connsiteX121" fmla="*/ 436651 w 813816"/>
              <a:gd name="connsiteY121" fmla="*/ 609994 h 813816"/>
              <a:gd name="connsiteX122" fmla="*/ 263061 w 813816"/>
              <a:gd name="connsiteY122" fmla="*/ 243600 h 813816"/>
              <a:gd name="connsiteX123" fmla="*/ 242751 w 813816"/>
              <a:gd name="connsiteY123" fmla="*/ 263959 h 813816"/>
              <a:gd name="connsiteX124" fmla="*/ 263061 w 813816"/>
              <a:gd name="connsiteY124" fmla="*/ 284311 h 813816"/>
              <a:gd name="connsiteX125" fmla="*/ 283441 w 813816"/>
              <a:gd name="connsiteY125" fmla="*/ 263959 h 813816"/>
              <a:gd name="connsiteX126" fmla="*/ 263061 w 813816"/>
              <a:gd name="connsiteY126" fmla="*/ 243600 h 813816"/>
              <a:gd name="connsiteX127" fmla="*/ 242751 w 813816"/>
              <a:gd name="connsiteY127" fmla="*/ 548929 h 813816"/>
              <a:gd name="connsiteX128" fmla="*/ 263061 w 813816"/>
              <a:gd name="connsiteY128" fmla="*/ 569282 h 813816"/>
              <a:gd name="connsiteX129" fmla="*/ 283441 w 813816"/>
              <a:gd name="connsiteY129" fmla="*/ 548929 h 813816"/>
              <a:gd name="connsiteX130" fmla="*/ 263061 w 813816"/>
              <a:gd name="connsiteY130" fmla="*/ 528577 h 813816"/>
              <a:gd name="connsiteX131" fmla="*/ 242751 w 813816"/>
              <a:gd name="connsiteY131" fmla="*/ 548929 h 813816"/>
              <a:gd name="connsiteX132" fmla="*/ 527728 w 813816"/>
              <a:gd name="connsiteY132" fmla="*/ 345376 h 813816"/>
              <a:gd name="connsiteX133" fmla="*/ 548109 w 813816"/>
              <a:gd name="connsiteY133" fmla="*/ 365729 h 813816"/>
              <a:gd name="connsiteX134" fmla="*/ 568490 w 813816"/>
              <a:gd name="connsiteY134" fmla="*/ 345376 h 813816"/>
              <a:gd name="connsiteX135" fmla="*/ 548109 w 813816"/>
              <a:gd name="connsiteY135" fmla="*/ 325024 h 813816"/>
              <a:gd name="connsiteX136" fmla="*/ 527728 w 813816"/>
              <a:gd name="connsiteY136" fmla="*/ 345376 h 81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Lst>
            <a:rect l="l" t="t" r="r" b="b"/>
            <a:pathLst>
              <a:path w="813816" h="813816">
                <a:moveTo>
                  <a:pt x="208216" y="40514"/>
                </a:moveTo>
                <a:cubicBezTo>
                  <a:pt x="242043" y="14160"/>
                  <a:pt x="286343" y="-425"/>
                  <a:pt x="330360" y="-425"/>
                </a:cubicBezTo>
                <a:cubicBezTo>
                  <a:pt x="356686" y="-425"/>
                  <a:pt x="378056" y="8619"/>
                  <a:pt x="394191" y="22978"/>
                </a:cubicBezTo>
                <a:cubicBezTo>
                  <a:pt x="398508" y="26863"/>
                  <a:pt x="402401" y="31038"/>
                  <a:pt x="405868" y="35376"/>
                </a:cubicBezTo>
                <a:cubicBezTo>
                  <a:pt x="409336" y="31038"/>
                  <a:pt x="413228" y="26863"/>
                  <a:pt x="417545" y="22978"/>
                </a:cubicBezTo>
                <a:cubicBezTo>
                  <a:pt x="433680" y="8619"/>
                  <a:pt x="455050" y="-425"/>
                  <a:pt x="481376" y="-425"/>
                </a:cubicBezTo>
                <a:cubicBezTo>
                  <a:pt x="525393" y="-425"/>
                  <a:pt x="569693" y="14160"/>
                  <a:pt x="603520" y="40514"/>
                </a:cubicBezTo>
                <a:cubicBezTo>
                  <a:pt x="629915" y="61022"/>
                  <a:pt x="650508" y="89286"/>
                  <a:pt x="658646" y="123480"/>
                </a:cubicBezTo>
                <a:cubicBezTo>
                  <a:pt x="675772" y="126304"/>
                  <a:pt x="690916" y="135022"/>
                  <a:pt x="703229" y="146564"/>
                </a:cubicBezTo>
                <a:cubicBezTo>
                  <a:pt x="722832" y="164928"/>
                  <a:pt x="736702" y="191459"/>
                  <a:pt x="745477" y="218767"/>
                </a:cubicBezTo>
                <a:cubicBezTo>
                  <a:pt x="754394" y="246487"/>
                  <a:pt x="758852" y="277652"/>
                  <a:pt x="757507" y="307565"/>
                </a:cubicBezTo>
                <a:cubicBezTo>
                  <a:pt x="756799" y="322879"/>
                  <a:pt x="754606" y="338490"/>
                  <a:pt x="750289" y="353436"/>
                </a:cubicBezTo>
                <a:cubicBezTo>
                  <a:pt x="751209" y="353819"/>
                  <a:pt x="752059" y="354222"/>
                  <a:pt x="752979" y="354639"/>
                </a:cubicBezTo>
                <a:cubicBezTo>
                  <a:pt x="768052" y="361751"/>
                  <a:pt x="780224" y="372876"/>
                  <a:pt x="789352" y="387638"/>
                </a:cubicBezTo>
                <a:cubicBezTo>
                  <a:pt x="806690" y="415513"/>
                  <a:pt x="812776" y="455680"/>
                  <a:pt x="812776" y="506851"/>
                </a:cubicBezTo>
                <a:cubicBezTo>
                  <a:pt x="812776" y="565658"/>
                  <a:pt x="790272" y="605592"/>
                  <a:pt x="761399" y="630389"/>
                </a:cubicBezTo>
                <a:cubicBezTo>
                  <a:pt x="744628" y="644775"/>
                  <a:pt x="726087" y="653699"/>
                  <a:pt x="709669" y="658462"/>
                </a:cubicBezTo>
                <a:cubicBezTo>
                  <a:pt x="704008" y="686662"/>
                  <a:pt x="689784" y="718436"/>
                  <a:pt x="668199" y="745469"/>
                </a:cubicBezTo>
                <a:cubicBezTo>
                  <a:pt x="638761" y="782282"/>
                  <a:pt x="593045" y="813391"/>
                  <a:pt x="531479" y="813391"/>
                </a:cubicBezTo>
                <a:cubicBezTo>
                  <a:pt x="482225" y="813391"/>
                  <a:pt x="443445" y="786146"/>
                  <a:pt x="418536" y="760019"/>
                </a:cubicBezTo>
                <a:cubicBezTo>
                  <a:pt x="413936" y="755242"/>
                  <a:pt x="409761" y="750373"/>
                  <a:pt x="405868" y="745533"/>
                </a:cubicBezTo>
                <a:cubicBezTo>
                  <a:pt x="401976" y="750373"/>
                  <a:pt x="397801" y="755242"/>
                  <a:pt x="393201" y="760019"/>
                </a:cubicBezTo>
                <a:cubicBezTo>
                  <a:pt x="368291" y="786146"/>
                  <a:pt x="329511" y="813391"/>
                  <a:pt x="280257" y="813391"/>
                </a:cubicBezTo>
                <a:cubicBezTo>
                  <a:pt x="218691" y="813391"/>
                  <a:pt x="172975" y="782282"/>
                  <a:pt x="143537" y="745469"/>
                </a:cubicBezTo>
                <a:cubicBezTo>
                  <a:pt x="121952" y="718436"/>
                  <a:pt x="107728" y="686662"/>
                  <a:pt x="102067" y="658462"/>
                </a:cubicBezTo>
                <a:cubicBezTo>
                  <a:pt x="85649" y="653699"/>
                  <a:pt x="67108" y="644775"/>
                  <a:pt x="50337" y="630389"/>
                </a:cubicBezTo>
                <a:cubicBezTo>
                  <a:pt x="21464" y="605592"/>
                  <a:pt x="-1040" y="565658"/>
                  <a:pt x="-1040" y="506851"/>
                </a:cubicBezTo>
                <a:cubicBezTo>
                  <a:pt x="-1040" y="455680"/>
                  <a:pt x="5046" y="415513"/>
                  <a:pt x="22384" y="387638"/>
                </a:cubicBezTo>
                <a:cubicBezTo>
                  <a:pt x="31512" y="372876"/>
                  <a:pt x="43684" y="361751"/>
                  <a:pt x="58757" y="354639"/>
                </a:cubicBezTo>
                <a:cubicBezTo>
                  <a:pt x="59677" y="354222"/>
                  <a:pt x="60527" y="353819"/>
                  <a:pt x="61447" y="353436"/>
                </a:cubicBezTo>
                <a:cubicBezTo>
                  <a:pt x="57130" y="338490"/>
                  <a:pt x="54937" y="322879"/>
                  <a:pt x="54229" y="307565"/>
                </a:cubicBezTo>
                <a:cubicBezTo>
                  <a:pt x="52884" y="277652"/>
                  <a:pt x="57342" y="246487"/>
                  <a:pt x="66259" y="218767"/>
                </a:cubicBezTo>
                <a:cubicBezTo>
                  <a:pt x="75034" y="191459"/>
                  <a:pt x="88904" y="164928"/>
                  <a:pt x="108507" y="146564"/>
                </a:cubicBezTo>
                <a:cubicBezTo>
                  <a:pt x="120820" y="135022"/>
                  <a:pt x="136035" y="126304"/>
                  <a:pt x="153090" y="123480"/>
                </a:cubicBezTo>
                <a:cubicBezTo>
                  <a:pt x="161228" y="89286"/>
                  <a:pt x="181821" y="61022"/>
                  <a:pt x="208216" y="40514"/>
                </a:cubicBezTo>
                <a:close/>
                <a:moveTo>
                  <a:pt x="245723" y="88706"/>
                </a:moveTo>
                <a:cubicBezTo>
                  <a:pt x="223502" y="106001"/>
                  <a:pt x="210482" y="129035"/>
                  <a:pt x="210482" y="155566"/>
                </a:cubicBezTo>
                <a:cubicBezTo>
                  <a:pt x="210482" y="165381"/>
                  <a:pt x="205740" y="174602"/>
                  <a:pt x="197814" y="180341"/>
                </a:cubicBezTo>
                <a:cubicBezTo>
                  <a:pt x="189817" y="186073"/>
                  <a:pt x="179557" y="187637"/>
                  <a:pt x="170286" y="184531"/>
                </a:cubicBezTo>
                <a:cubicBezTo>
                  <a:pt x="164696" y="182662"/>
                  <a:pt x="158822" y="183115"/>
                  <a:pt x="150330" y="191091"/>
                </a:cubicBezTo>
                <a:cubicBezTo>
                  <a:pt x="140918" y="199922"/>
                  <a:pt x="131293" y="215930"/>
                  <a:pt x="124429" y="237436"/>
                </a:cubicBezTo>
                <a:cubicBezTo>
                  <a:pt x="117636" y="258524"/>
                  <a:pt x="114239" y="282450"/>
                  <a:pt x="115230" y="304827"/>
                </a:cubicBezTo>
                <a:cubicBezTo>
                  <a:pt x="116291" y="327486"/>
                  <a:pt x="121669" y="346254"/>
                  <a:pt x="130162" y="358984"/>
                </a:cubicBezTo>
                <a:cubicBezTo>
                  <a:pt x="131577" y="361114"/>
                  <a:pt x="132709" y="363386"/>
                  <a:pt x="133487" y="365729"/>
                </a:cubicBezTo>
                <a:lnTo>
                  <a:pt x="177575" y="365729"/>
                </a:lnTo>
                <a:cubicBezTo>
                  <a:pt x="238788" y="365729"/>
                  <a:pt x="288961" y="413171"/>
                  <a:pt x="293349" y="473301"/>
                </a:cubicBezTo>
                <a:cubicBezTo>
                  <a:pt x="323354" y="485303"/>
                  <a:pt x="344513" y="514643"/>
                  <a:pt x="344513" y="548929"/>
                </a:cubicBezTo>
                <a:cubicBezTo>
                  <a:pt x="344513" y="593901"/>
                  <a:pt x="308069" y="630353"/>
                  <a:pt x="263061" y="630353"/>
                </a:cubicBezTo>
                <a:cubicBezTo>
                  <a:pt x="218124" y="630353"/>
                  <a:pt x="181679" y="593901"/>
                  <a:pt x="181679" y="548929"/>
                </a:cubicBezTo>
                <a:cubicBezTo>
                  <a:pt x="181679" y="514990"/>
                  <a:pt x="202414" y="485897"/>
                  <a:pt x="231924" y="473676"/>
                </a:cubicBezTo>
                <a:cubicBezTo>
                  <a:pt x="228031" y="447153"/>
                  <a:pt x="205174" y="426800"/>
                  <a:pt x="177575" y="426800"/>
                </a:cubicBezTo>
                <a:lnTo>
                  <a:pt x="71708" y="426800"/>
                </a:lnTo>
                <a:cubicBezTo>
                  <a:pt x="71354" y="426800"/>
                  <a:pt x="71001" y="426793"/>
                  <a:pt x="70717" y="426786"/>
                </a:cubicBezTo>
                <a:cubicBezTo>
                  <a:pt x="64632" y="440953"/>
                  <a:pt x="60032" y="465432"/>
                  <a:pt x="60032" y="506851"/>
                </a:cubicBezTo>
                <a:cubicBezTo>
                  <a:pt x="60032" y="548413"/>
                  <a:pt x="75176" y="571207"/>
                  <a:pt x="90107" y="584044"/>
                </a:cubicBezTo>
                <a:cubicBezTo>
                  <a:pt x="106525" y="598126"/>
                  <a:pt x="124571" y="601771"/>
                  <a:pt x="129807" y="601771"/>
                </a:cubicBezTo>
                <a:cubicBezTo>
                  <a:pt x="146650" y="601771"/>
                  <a:pt x="160308" y="615443"/>
                  <a:pt x="160308" y="632306"/>
                </a:cubicBezTo>
                <a:cubicBezTo>
                  <a:pt x="160308" y="649368"/>
                  <a:pt x="169791" y="680456"/>
                  <a:pt x="191233" y="707340"/>
                </a:cubicBezTo>
                <a:cubicBezTo>
                  <a:pt x="211967" y="733255"/>
                  <a:pt x="241477" y="752326"/>
                  <a:pt x="280257" y="752326"/>
                </a:cubicBezTo>
                <a:cubicBezTo>
                  <a:pt x="306158" y="752326"/>
                  <a:pt x="330077" y="737756"/>
                  <a:pt x="349042" y="717877"/>
                </a:cubicBezTo>
                <a:cubicBezTo>
                  <a:pt x="358242" y="708197"/>
                  <a:pt x="365461" y="698140"/>
                  <a:pt x="370131" y="689981"/>
                </a:cubicBezTo>
                <a:cubicBezTo>
                  <a:pt x="372466" y="685898"/>
                  <a:pt x="374023" y="682650"/>
                  <a:pt x="374872" y="680505"/>
                </a:cubicBezTo>
                <a:lnTo>
                  <a:pt x="375085" y="679946"/>
                </a:lnTo>
                <a:lnTo>
                  <a:pt x="375085" y="579989"/>
                </a:lnTo>
                <a:cubicBezTo>
                  <a:pt x="375085" y="579812"/>
                  <a:pt x="375085" y="579635"/>
                  <a:pt x="375085" y="579465"/>
                </a:cubicBezTo>
                <a:cubicBezTo>
                  <a:pt x="375085" y="579288"/>
                  <a:pt x="375085" y="579118"/>
                  <a:pt x="375085" y="578941"/>
                </a:cubicBezTo>
                <a:lnTo>
                  <a:pt x="375085" y="294488"/>
                </a:lnTo>
                <a:lnTo>
                  <a:pt x="338569" y="294488"/>
                </a:lnTo>
                <a:cubicBezTo>
                  <a:pt x="326539" y="324330"/>
                  <a:pt x="297241" y="345376"/>
                  <a:pt x="263061" y="345376"/>
                </a:cubicBezTo>
                <a:cubicBezTo>
                  <a:pt x="218124" y="345376"/>
                  <a:pt x="181679" y="308924"/>
                  <a:pt x="181679" y="263959"/>
                </a:cubicBezTo>
                <a:cubicBezTo>
                  <a:pt x="181679" y="218987"/>
                  <a:pt x="218124" y="182535"/>
                  <a:pt x="263061" y="182535"/>
                </a:cubicBezTo>
                <a:cubicBezTo>
                  <a:pt x="297241" y="182535"/>
                  <a:pt x="326539" y="203581"/>
                  <a:pt x="338569" y="233423"/>
                </a:cubicBezTo>
                <a:lnTo>
                  <a:pt x="375085" y="233423"/>
                </a:lnTo>
                <a:lnTo>
                  <a:pt x="375085" y="130571"/>
                </a:lnTo>
                <a:lnTo>
                  <a:pt x="375085" y="130111"/>
                </a:lnTo>
                <a:cubicBezTo>
                  <a:pt x="375014" y="129644"/>
                  <a:pt x="375014" y="128859"/>
                  <a:pt x="374943" y="127790"/>
                </a:cubicBezTo>
                <a:cubicBezTo>
                  <a:pt x="374872" y="125660"/>
                  <a:pt x="374589" y="122461"/>
                  <a:pt x="374094" y="118576"/>
                </a:cubicBezTo>
                <a:cubicBezTo>
                  <a:pt x="373103" y="110643"/>
                  <a:pt x="371192" y="100609"/>
                  <a:pt x="367583" y="90998"/>
                </a:cubicBezTo>
                <a:cubicBezTo>
                  <a:pt x="363974" y="81275"/>
                  <a:pt x="359233" y="73618"/>
                  <a:pt x="353571" y="68601"/>
                </a:cubicBezTo>
                <a:cubicBezTo>
                  <a:pt x="348547" y="64142"/>
                  <a:pt x="341683" y="60647"/>
                  <a:pt x="330360" y="60647"/>
                </a:cubicBezTo>
                <a:cubicBezTo>
                  <a:pt x="299223" y="60647"/>
                  <a:pt x="268298" y="71148"/>
                  <a:pt x="245723" y="88706"/>
                </a:cubicBezTo>
                <a:close/>
                <a:moveTo>
                  <a:pt x="436651" y="609994"/>
                </a:moveTo>
                <a:lnTo>
                  <a:pt x="436651" y="679946"/>
                </a:lnTo>
                <a:lnTo>
                  <a:pt x="436864" y="680505"/>
                </a:lnTo>
                <a:cubicBezTo>
                  <a:pt x="437713" y="682650"/>
                  <a:pt x="439270" y="685898"/>
                  <a:pt x="441605" y="689981"/>
                </a:cubicBezTo>
                <a:cubicBezTo>
                  <a:pt x="446275" y="698140"/>
                  <a:pt x="453494" y="708197"/>
                  <a:pt x="462694" y="717877"/>
                </a:cubicBezTo>
                <a:cubicBezTo>
                  <a:pt x="481659" y="737756"/>
                  <a:pt x="505578" y="752326"/>
                  <a:pt x="531479" y="752326"/>
                </a:cubicBezTo>
                <a:cubicBezTo>
                  <a:pt x="570259" y="752326"/>
                  <a:pt x="599769" y="733255"/>
                  <a:pt x="620503" y="707340"/>
                </a:cubicBezTo>
                <a:cubicBezTo>
                  <a:pt x="641945" y="680456"/>
                  <a:pt x="651428" y="649368"/>
                  <a:pt x="651428" y="632306"/>
                </a:cubicBezTo>
                <a:cubicBezTo>
                  <a:pt x="651428" y="615443"/>
                  <a:pt x="665086" y="601771"/>
                  <a:pt x="681929" y="601771"/>
                </a:cubicBezTo>
                <a:cubicBezTo>
                  <a:pt x="687165" y="601771"/>
                  <a:pt x="705211" y="598126"/>
                  <a:pt x="721629" y="584044"/>
                </a:cubicBezTo>
                <a:cubicBezTo>
                  <a:pt x="736560" y="571207"/>
                  <a:pt x="751704" y="548413"/>
                  <a:pt x="751704" y="506851"/>
                </a:cubicBezTo>
                <a:cubicBezTo>
                  <a:pt x="751704" y="457654"/>
                  <a:pt x="745264" y="432355"/>
                  <a:pt x="737480" y="419851"/>
                </a:cubicBezTo>
                <a:cubicBezTo>
                  <a:pt x="734154" y="414423"/>
                  <a:pt x="730616" y="411628"/>
                  <a:pt x="726865" y="409873"/>
                </a:cubicBezTo>
                <a:cubicBezTo>
                  <a:pt x="722761" y="407920"/>
                  <a:pt x="716604" y="406440"/>
                  <a:pt x="707051" y="406440"/>
                </a:cubicBezTo>
                <a:cubicBezTo>
                  <a:pt x="695728" y="406440"/>
                  <a:pt x="685396" y="400241"/>
                  <a:pt x="680089" y="390320"/>
                </a:cubicBezTo>
                <a:cubicBezTo>
                  <a:pt x="674781" y="380398"/>
                  <a:pt x="675347" y="368354"/>
                  <a:pt x="681574" y="358984"/>
                </a:cubicBezTo>
                <a:cubicBezTo>
                  <a:pt x="690067" y="346254"/>
                  <a:pt x="695445" y="327486"/>
                  <a:pt x="696506" y="304827"/>
                </a:cubicBezTo>
                <a:cubicBezTo>
                  <a:pt x="697497" y="282450"/>
                  <a:pt x="694100" y="258524"/>
                  <a:pt x="687378" y="237436"/>
                </a:cubicBezTo>
                <a:cubicBezTo>
                  <a:pt x="680443" y="215930"/>
                  <a:pt x="670889" y="199922"/>
                  <a:pt x="661406" y="191091"/>
                </a:cubicBezTo>
                <a:cubicBezTo>
                  <a:pt x="652915" y="183115"/>
                  <a:pt x="647040" y="182662"/>
                  <a:pt x="641450" y="184531"/>
                </a:cubicBezTo>
                <a:cubicBezTo>
                  <a:pt x="632180" y="187637"/>
                  <a:pt x="621919" y="186073"/>
                  <a:pt x="613922" y="180341"/>
                </a:cubicBezTo>
                <a:cubicBezTo>
                  <a:pt x="605996" y="174602"/>
                  <a:pt x="601255" y="165381"/>
                  <a:pt x="601255" y="155566"/>
                </a:cubicBezTo>
                <a:cubicBezTo>
                  <a:pt x="601255" y="129035"/>
                  <a:pt x="588234" y="106001"/>
                  <a:pt x="566013" y="88706"/>
                </a:cubicBezTo>
                <a:cubicBezTo>
                  <a:pt x="543438" y="71148"/>
                  <a:pt x="512584" y="60647"/>
                  <a:pt x="481376" y="60647"/>
                </a:cubicBezTo>
                <a:cubicBezTo>
                  <a:pt x="470053" y="60647"/>
                  <a:pt x="463189" y="64142"/>
                  <a:pt x="458165" y="68601"/>
                </a:cubicBezTo>
                <a:cubicBezTo>
                  <a:pt x="452503" y="73618"/>
                  <a:pt x="447762" y="81275"/>
                  <a:pt x="444153" y="90998"/>
                </a:cubicBezTo>
                <a:cubicBezTo>
                  <a:pt x="440544" y="100609"/>
                  <a:pt x="438633" y="110643"/>
                  <a:pt x="437642" y="118576"/>
                </a:cubicBezTo>
                <a:cubicBezTo>
                  <a:pt x="437147" y="122461"/>
                  <a:pt x="436864" y="125660"/>
                  <a:pt x="436793" y="127790"/>
                </a:cubicBezTo>
                <a:cubicBezTo>
                  <a:pt x="436722" y="128859"/>
                  <a:pt x="436722" y="129644"/>
                  <a:pt x="436651" y="130111"/>
                </a:cubicBezTo>
                <a:lnTo>
                  <a:pt x="436651" y="130571"/>
                </a:lnTo>
                <a:lnTo>
                  <a:pt x="436651" y="548929"/>
                </a:lnTo>
                <a:lnTo>
                  <a:pt x="462623" y="548929"/>
                </a:lnTo>
                <a:cubicBezTo>
                  <a:pt x="492982" y="548929"/>
                  <a:pt x="517609" y="524324"/>
                  <a:pt x="517609" y="493972"/>
                </a:cubicBezTo>
                <a:lnTo>
                  <a:pt x="517609" y="420877"/>
                </a:lnTo>
                <a:cubicBezTo>
                  <a:pt x="487745" y="408804"/>
                  <a:pt x="466656" y="379542"/>
                  <a:pt x="466656" y="345376"/>
                </a:cubicBezTo>
                <a:cubicBezTo>
                  <a:pt x="466656" y="300411"/>
                  <a:pt x="503172" y="263959"/>
                  <a:pt x="548109" y="263959"/>
                </a:cubicBezTo>
                <a:cubicBezTo>
                  <a:pt x="593116" y="263959"/>
                  <a:pt x="629561" y="300411"/>
                  <a:pt x="629561" y="345376"/>
                </a:cubicBezTo>
                <a:cubicBezTo>
                  <a:pt x="629561" y="379542"/>
                  <a:pt x="608473" y="408804"/>
                  <a:pt x="578680" y="420877"/>
                </a:cubicBezTo>
                <a:lnTo>
                  <a:pt x="578680" y="493972"/>
                </a:lnTo>
                <a:cubicBezTo>
                  <a:pt x="578680" y="558051"/>
                  <a:pt x="526666" y="609994"/>
                  <a:pt x="462623" y="609994"/>
                </a:cubicBezTo>
                <a:lnTo>
                  <a:pt x="436651" y="609994"/>
                </a:lnTo>
                <a:close/>
                <a:moveTo>
                  <a:pt x="263061" y="243600"/>
                </a:moveTo>
                <a:cubicBezTo>
                  <a:pt x="251880" y="243600"/>
                  <a:pt x="242751" y="252714"/>
                  <a:pt x="242751" y="263959"/>
                </a:cubicBezTo>
                <a:cubicBezTo>
                  <a:pt x="242751" y="275197"/>
                  <a:pt x="251880" y="284311"/>
                  <a:pt x="263061" y="284311"/>
                </a:cubicBezTo>
                <a:cubicBezTo>
                  <a:pt x="274313" y="284311"/>
                  <a:pt x="283441" y="275197"/>
                  <a:pt x="283441" y="263959"/>
                </a:cubicBezTo>
                <a:cubicBezTo>
                  <a:pt x="283441" y="252714"/>
                  <a:pt x="274313" y="243600"/>
                  <a:pt x="263061" y="243600"/>
                </a:cubicBezTo>
                <a:close/>
                <a:moveTo>
                  <a:pt x="242751" y="548929"/>
                </a:moveTo>
                <a:cubicBezTo>
                  <a:pt x="242751" y="560174"/>
                  <a:pt x="251880" y="569282"/>
                  <a:pt x="263061" y="569282"/>
                </a:cubicBezTo>
                <a:cubicBezTo>
                  <a:pt x="274313" y="569282"/>
                  <a:pt x="283441" y="560174"/>
                  <a:pt x="283441" y="548929"/>
                </a:cubicBezTo>
                <a:cubicBezTo>
                  <a:pt x="283441" y="537691"/>
                  <a:pt x="274313" y="528577"/>
                  <a:pt x="263061" y="528577"/>
                </a:cubicBezTo>
                <a:cubicBezTo>
                  <a:pt x="251880" y="528577"/>
                  <a:pt x="242751" y="537691"/>
                  <a:pt x="242751" y="548929"/>
                </a:cubicBezTo>
                <a:close/>
                <a:moveTo>
                  <a:pt x="527728" y="345376"/>
                </a:moveTo>
                <a:cubicBezTo>
                  <a:pt x="527728" y="356621"/>
                  <a:pt x="536857" y="365729"/>
                  <a:pt x="548109" y="365729"/>
                </a:cubicBezTo>
                <a:cubicBezTo>
                  <a:pt x="559360" y="365729"/>
                  <a:pt x="568490" y="356621"/>
                  <a:pt x="568490" y="345376"/>
                </a:cubicBezTo>
                <a:cubicBezTo>
                  <a:pt x="568490" y="334138"/>
                  <a:pt x="559360" y="325024"/>
                  <a:pt x="548109" y="325024"/>
                </a:cubicBezTo>
                <a:cubicBezTo>
                  <a:pt x="536857" y="325024"/>
                  <a:pt x="527728" y="334138"/>
                  <a:pt x="527728" y="345376"/>
                </a:cubicBezTo>
                <a:close/>
              </a:path>
            </a:pathLst>
          </a:custGeom>
          <a:gradFill>
            <a:gsLst>
              <a:gs pos="0">
                <a:srgbClr val="0078D4"/>
              </a:gs>
              <a:gs pos="94000">
                <a:srgbClr val="C73ECC"/>
              </a:gs>
            </a:gsLst>
            <a:lin ang="2700000" scaled="1"/>
          </a:gradFill>
          <a:ln w="70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761942">
              <a:defRPr/>
            </a:pPr>
            <a:endParaRPr lang="en-US" sz="1471">
              <a:solidFill>
                <a:srgbClr val="000000"/>
              </a:solidFill>
              <a:latin typeface="Segoe UI"/>
            </a:endParaRPr>
          </a:p>
        </p:txBody>
      </p:sp>
      <p:sp>
        <p:nvSpPr>
          <p:cNvPr id="11" name="!!humancircle">
            <a:extLst>
              <a:ext uri="{FF2B5EF4-FFF2-40B4-BE49-F238E27FC236}">
                <a16:creationId xmlns:a16="http://schemas.microsoft.com/office/drawing/2014/main" id="{12BAD46D-C4D1-9101-90A8-54824205A301}"/>
              </a:ext>
            </a:extLst>
          </p:cNvPr>
          <p:cNvSpPr>
            <a:spLocks noChangeAspect="1"/>
          </p:cNvSpPr>
          <p:nvPr/>
        </p:nvSpPr>
        <p:spPr bwMode="auto">
          <a:xfrm>
            <a:off x="1050090" y="2682249"/>
            <a:ext cx="435176" cy="433961"/>
          </a:xfrm>
          <a:prstGeom prst="ellipse">
            <a:avLst/>
          </a:prstGeom>
          <a:solidFill>
            <a:sysClr val="window" lastClr="FFFFFF">
              <a:alpha val="50000"/>
            </a:sysClr>
          </a:solidFill>
          <a:ln w="19050">
            <a:gradFill flip="none" rotWithShape="1">
              <a:gsLst>
                <a:gs pos="0">
                  <a:srgbClr val="F5F5F5"/>
                </a:gs>
                <a:gs pos="100000">
                  <a:schemeClr val="bg2">
                    <a:lumMod val="75000"/>
                  </a:schemeClr>
                </a:gs>
                <a:gs pos="45000">
                  <a:srgbClr val="E2E2E0"/>
                </a:gs>
              </a:gsLst>
              <a:lin ang="2700000" scaled="1"/>
              <a:tileRect/>
            </a:gradFill>
            <a:headEnd type="none" w="med" len="med"/>
            <a:tailEnd type="none" w="med" len="med"/>
          </a:ln>
          <a:effectLst>
            <a:outerShdw blurRad="152400" dist="50800" dir="5400000" algn="ctr" rotWithShape="0">
              <a:srgbClr val="000000">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217714" tIns="174172" rIns="217714" bIns="174172"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110066" fontAlgn="base">
              <a:spcBef>
                <a:spcPct val="0"/>
              </a:spcBef>
              <a:spcAft>
                <a:spcPct val="0"/>
              </a:spcAft>
              <a:defRPr/>
            </a:pPr>
            <a:endParaRPr lang="en-CA" sz="2381">
              <a:noFill/>
              <a:latin typeface="Segoe UI Variable Display Semib" pitchFamily="2" charset="0"/>
              <a:cs typeface="Segoe UI" pitchFamily="34" charset="0"/>
            </a:endParaRPr>
          </a:p>
        </p:txBody>
      </p:sp>
      <p:sp>
        <p:nvSpPr>
          <p:cNvPr id="12" name="Graphic 40">
            <a:extLst>
              <a:ext uri="{FF2B5EF4-FFF2-40B4-BE49-F238E27FC236}">
                <a16:creationId xmlns:a16="http://schemas.microsoft.com/office/drawing/2014/main" id="{11BF5E22-775C-BB60-8229-C23C320D452E}"/>
              </a:ext>
            </a:extLst>
          </p:cNvPr>
          <p:cNvSpPr>
            <a:spLocks noChangeAspect="1"/>
          </p:cNvSpPr>
          <p:nvPr/>
        </p:nvSpPr>
        <p:spPr>
          <a:xfrm>
            <a:off x="1124989" y="2773925"/>
            <a:ext cx="252936" cy="250611"/>
          </a:xfrm>
          <a:custGeom>
            <a:avLst/>
            <a:gdLst>
              <a:gd name="connsiteX0" fmla="*/ 174749 w 250845"/>
              <a:gd name="connsiteY0" fmla="*/ 0 h 248540"/>
              <a:gd name="connsiteX1" fmla="*/ 108466 w 250845"/>
              <a:gd name="connsiteY1" fmla="*/ 66283 h 248540"/>
              <a:gd name="connsiteX2" fmla="*/ 110299 w 250845"/>
              <a:gd name="connsiteY2" fmla="*/ 81818 h 248540"/>
              <a:gd name="connsiteX3" fmla="*/ 10135 w 250845"/>
              <a:gd name="connsiteY3" fmla="*/ 181981 h 248540"/>
              <a:gd name="connsiteX4" fmla="*/ 10135 w 250845"/>
              <a:gd name="connsiteY4" fmla="*/ 230918 h 248540"/>
              <a:gd name="connsiteX5" fmla="*/ 59072 w 250845"/>
              <a:gd name="connsiteY5" fmla="*/ 230918 h 248540"/>
              <a:gd name="connsiteX6" fmla="*/ 108650 w 250845"/>
              <a:gd name="connsiteY6" fmla="*/ 181340 h 248540"/>
              <a:gd name="connsiteX7" fmla="*/ 186798 w 250845"/>
              <a:gd name="connsiteY7" fmla="*/ 108464 h 248540"/>
              <a:gd name="connsiteX8" fmla="*/ 219196 w 250845"/>
              <a:gd name="connsiteY8" fmla="*/ 115456 h 248540"/>
              <a:gd name="connsiteX9" fmla="*/ 241032 w 250845"/>
              <a:gd name="connsiteY9" fmla="*/ 66283 h 248540"/>
              <a:gd name="connsiteX10" fmla="*/ 237625 w 250845"/>
              <a:gd name="connsiteY10" fmla="*/ 45255 h 248540"/>
              <a:gd name="connsiteX11" fmla="*/ 231126 w 250845"/>
              <a:gd name="connsiteY11" fmla="*/ 39323 h 248540"/>
              <a:gd name="connsiteX12" fmla="*/ 222661 w 250845"/>
              <a:gd name="connsiteY12" fmla="*/ 41730 h 248540"/>
              <a:gd name="connsiteX13" fmla="*/ 193206 w 250845"/>
              <a:gd name="connsiteY13" fmla="*/ 71188 h 248540"/>
              <a:gd name="connsiteX14" fmla="*/ 180424 w 250845"/>
              <a:gd name="connsiteY14" fmla="*/ 71188 h 248540"/>
              <a:gd name="connsiteX15" fmla="*/ 169847 w 250845"/>
              <a:gd name="connsiteY15" fmla="*/ 60611 h 248540"/>
              <a:gd name="connsiteX16" fmla="*/ 169845 w 250845"/>
              <a:gd name="connsiteY16" fmla="*/ 47828 h 248540"/>
              <a:gd name="connsiteX17" fmla="*/ 199302 w 250845"/>
              <a:gd name="connsiteY17" fmla="*/ 18370 h 248540"/>
              <a:gd name="connsiteX18" fmla="*/ 201707 w 250845"/>
              <a:gd name="connsiteY18" fmla="*/ 9906 h 248540"/>
              <a:gd name="connsiteX19" fmla="*/ 195775 w 250845"/>
              <a:gd name="connsiteY19" fmla="*/ 3407 h 248540"/>
              <a:gd name="connsiteX20" fmla="*/ 174749 w 250845"/>
              <a:gd name="connsiteY20" fmla="*/ 0 h 248540"/>
              <a:gd name="connsiteX21" fmla="*/ 147959 w 250845"/>
              <a:gd name="connsiteY21" fmla="*/ 144324 h 248540"/>
              <a:gd name="connsiteX22" fmla="*/ 130590 w 250845"/>
              <a:gd name="connsiteY22" fmla="*/ 174407 h 248540"/>
              <a:gd name="connsiteX23" fmla="*/ 123550 w 250845"/>
              <a:gd name="connsiteY23" fmla="*/ 176150 h 248540"/>
              <a:gd name="connsiteX24" fmla="*/ 122728 w 250845"/>
              <a:gd name="connsiteY24" fmla="*/ 186799 h 248540"/>
              <a:gd name="connsiteX25" fmla="*/ 123627 w 250845"/>
              <a:gd name="connsiteY25" fmla="*/ 197928 h 248540"/>
              <a:gd name="connsiteX26" fmla="*/ 130127 w 250845"/>
              <a:gd name="connsiteY26" fmla="*/ 199493 h 248540"/>
              <a:gd name="connsiteX27" fmla="*/ 147602 w 250845"/>
              <a:gd name="connsiteY27" fmla="*/ 229749 h 248540"/>
              <a:gd name="connsiteX28" fmla="*/ 145357 w 250845"/>
              <a:gd name="connsiteY28" fmla="*/ 237356 h 248540"/>
              <a:gd name="connsiteX29" fmla="*/ 163244 w 250845"/>
              <a:gd name="connsiteY29" fmla="*/ 248462 h 248540"/>
              <a:gd name="connsiteX30" fmla="*/ 169189 w 250845"/>
              <a:gd name="connsiteY30" fmla="*/ 242211 h 248540"/>
              <a:gd name="connsiteX31" fmla="*/ 204127 w 250845"/>
              <a:gd name="connsiteY31" fmla="*/ 242217 h 248540"/>
              <a:gd name="connsiteX32" fmla="*/ 210137 w 250845"/>
              <a:gd name="connsiteY32" fmla="*/ 248540 h 248540"/>
              <a:gd name="connsiteX33" fmla="*/ 228007 w 250845"/>
              <a:gd name="connsiteY33" fmla="*/ 237539 h 248540"/>
              <a:gd name="connsiteX34" fmla="*/ 225621 w 250845"/>
              <a:gd name="connsiteY34" fmla="*/ 229273 h 248540"/>
              <a:gd name="connsiteX35" fmla="*/ 242990 w 250845"/>
              <a:gd name="connsiteY35" fmla="*/ 199190 h 248540"/>
              <a:gd name="connsiteX36" fmla="*/ 250024 w 250845"/>
              <a:gd name="connsiteY36" fmla="*/ 197449 h 248540"/>
              <a:gd name="connsiteX37" fmla="*/ 250846 w 250845"/>
              <a:gd name="connsiteY37" fmla="*/ 186799 h 248540"/>
              <a:gd name="connsiteX38" fmla="*/ 249947 w 250845"/>
              <a:gd name="connsiteY38" fmla="*/ 175668 h 248540"/>
              <a:gd name="connsiteX39" fmla="*/ 243451 w 250845"/>
              <a:gd name="connsiteY39" fmla="*/ 174103 h 248540"/>
              <a:gd name="connsiteX40" fmla="*/ 225978 w 250845"/>
              <a:gd name="connsiteY40" fmla="*/ 143849 h 248540"/>
              <a:gd name="connsiteX41" fmla="*/ 228220 w 250845"/>
              <a:gd name="connsiteY41" fmla="*/ 136246 h 248540"/>
              <a:gd name="connsiteX42" fmla="*/ 210334 w 250845"/>
              <a:gd name="connsiteY42" fmla="*/ 125137 h 248540"/>
              <a:gd name="connsiteX43" fmla="*/ 204391 w 250845"/>
              <a:gd name="connsiteY43" fmla="*/ 131387 h 248540"/>
              <a:gd name="connsiteX44" fmla="*/ 169453 w 250845"/>
              <a:gd name="connsiteY44" fmla="*/ 131381 h 248540"/>
              <a:gd name="connsiteX45" fmla="*/ 163441 w 250845"/>
              <a:gd name="connsiteY45" fmla="*/ 125055 h 248540"/>
              <a:gd name="connsiteX46" fmla="*/ 145571 w 250845"/>
              <a:gd name="connsiteY46" fmla="*/ 136054 h 248540"/>
              <a:gd name="connsiteX47" fmla="*/ 147959 w 250845"/>
              <a:gd name="connsiteY47" fmla="*/ 144324 h 248540"/>
              <a:gd name="connsiteX48" fmla="*/ 186787 w 250845"/>
              <a:gd name="connsiteY48" fmla="*/ 204877 h 248540"/>
              <a:gd name="connsiteX49" fmla="*/ 169316 w 250845"/>
              <a:gd name="connsiteY49" fmla="*/ 186799 h 248540"/>
              <a:gd name="connsiteX50" fmla="*/ 186787 w 250845"/>
              <a:gd name="connsiteY50" fmla="*/ 168722 h 248540"/>
              <a:gd name="connsiteX51" fmla="*/ 204257 w 250845"/>
              <a:gd name="connsiteY51" fmla="*/ 186799 h 248540"/>
              <a:gd name="connsiteX52" fmla="*/ 186787 w 250845"/>
              <a:gd name="connsiteY52" fmla="*/ 204877 h 248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250845" h="248540">
                <a:moveTo>
                  <a:pt x="174749" y="0"/>
                </a:moveTo>
                <a:cubicBezTo>
                  <a:pt x="138143" y="0"/>
                  <a:pt x="108466" y="29676"/>
                  <a:pt x="108466" y="66283"/>
                </a:cubicBezTo>
                <a:cubicBezTo>
                  <a:pt x="108466" y="71625"/>
                  <a:pt x="109100" y="76828"/>
                  <a:pt x="110299" y="81818"/>
                </a:cubicBezTo>
                <a:lnTo>
                  <a:pt x="10135" y="181981"/>
                </a:lnTo>
                <a:cubicBezTo>
                  <a:pt x="-3378" y="195495"/>
                  <a:pt x="-3378" y="217404"/>
                  <a:pt x="10135" y="230918"/>
                </a:cubicBezTo>
                <a:cubicBezTo>
                  <a:pt x="23649" y="244432"/>
                  <a:pt x="45559" y="244432"/>
                  <a:pt x="59072" y="230918"/>
                </a:cubicBezTo>
                <a:lnTo>
                  <a:pt x="108650" y="181340"/>
                </a:lnTo>
                <a:cubicBezTo>
                  <a:pt x="111453" y="140623"/>
                  <a:pt x="145370" y="108464"/>
                  <a:pt x="186798" y="108464"/>
                </a:cubicBezTo>
                <a:cubicBezTo>
                  <a:pt x="198353" y="108464"/>
                  <a:pt x="209323" y="110965"/>
                  <a:pt x="219196" y="115456"/>
                </a:cubicBezTo>
                <a:cubicBezTo>
                  <a:pt x="232607" y="103327"/>
                  <a:pt x="241032" y="85789"/>
                  <a:pt x="241032" y="66283"/>
                </a:cubicBezTo>
                <a:cubicBezTo>
                  <a:pt x="241032" y="58948"/>
                  <a:pt x="239838" y="51874"/>
                  <a:pt x="237625" y="45255"/>
                </a:cubicBezTo>
                <a:cubicBezTo>
                  <a:pt x="236632" y="42286"/>
                  <a:pt x="234174" y="40041"/>
                  <a:pt x="231126" y="39323"/>
                </a:cubicBezTo>
                <a:cubicBezTo>
                  <a:pt x="228078" y="38605"/>
                  <a:pt x="224875" y="39516"/>
                  <a:pt x="222661" y="41730"/>
                </a:cubicBezTo>
                <a:lnTo>
                  <a:pt x="193206" y="71188"/>
                </a:lnTo>
                <a:cubicBezTo>
                  <a:pt x="189677" y="74718"/>
                  <a:pt x="183954" y="74718"/>
                  <a:pt x="180424" y="71188"/>
                </a:cubicBezTo>
                <a:lnTo>
                  <a:pt x="169847" y="60611"/>
                </a:lnTo>
                <a:cubicBezTo>
                  <a:pt x="166317" y="57081"/>
                  <a:pt x="166317" y="51358"/>
                  <a:pt x="169845" y="47828"/>
                </a:cubicBezTo>
                <a:lnTo>
                  <a:pt x="199302" y="18370"/>
                </a:lnTo>
                <a:cubicBezTo>
                  <a:pt x="201516" y="16156"/>
                  <a:pt x="202425" y="12954"/>
                  <a:pt x="201707" y="9906"/>
                </a:cubicBezTo>
                <a:cubicBezTo>
                  <a:pt x="200989" y="6858"/>
                  <a:pt x="198745" y="4399"/>
                  <a:pt x="195775" y="3407"/>
                </a:cubicBezTo>
                <a:cubicBezTo>
                  <a:pt x="189157" y="1195"/>
                  <a:pt x="182084" y="0"/>
                  <a:pt x="174749" y="0"/>
                </a:cubicBezTo>
                <a:close/>
                <a:moveTo>
                  <a:pt x="147959" y="144324"/>
                </a:moveTo>
                <a:cubicBezTo>
                  <a:pt x="151752" y="157464"/>
                  <a:pt x="143866" y="171123"/>
                  <a:pt x="130590" y="174407"/>
                </a:cubicBezTo>
                <a:lnTo>
                  <a:pt x="123550" y="176150"/>
                </a:lnTo>
                <a:cubicBezTo>
                  <a:pt x="123008" y="179617"/>
                  <a:pt x="122728" y="183173"/>
                  <a:pt x="122728" y="186799"/>
                </a:cubicBezTo>
                <a:cubicBezTo>
                  <a:pt x="122728" y="190591"/>
                  <a:pt x="123035" y="194309"/>
                  <a:pt x="123627" y="197928"/>
                </a:cubicBezTo>
                <a:lnTo>
                  <a:pt x="130127" y="199493"/>
                </a:lnTo>
                <a:cubicBezTo>
                  <a:pt x="143536" y="202722"/>
                  <a:pt x="151505" y="216521"/>
                  <a:pt x="147602" y="229749"/>
                </a:cubicBezTo>
                <a:lnTo>
                  <a:pt x="145357" y="237356"/>
                </a:lnTo>
                <a:cubicBezTo>
                  <a:pt x="150650" y="242004"/>
                  <a:pt x="156680" y="245777"/>
                  <a:pt x="163244" y="248462"/>
                </a:cubicBezTo>
                <a:lnTo>
                  <a:pt x="169189" y="242211"/>
                </a:lnTo>
                <a:cubicBezTo>
                  <a:pt x="178691" y="232217"/>
                  <a:pt x="194627" y="232219"/>
                  <a:pt x="204127" y="242217"/>
                </a:cubicBezTo>
                <a:lnTo>
                  <a:pt x="210137" y="248540"/>
                </a:lnTo>
                <a:cubicBezTo>
                  <a:pt x="216687" y="245887"/>
                  <a:pt x="222713" y="242148"/>
                  <a:pt x="228007" y="237539"/>
                </a:cubicBezTo>
                <a:lnTo>
                  <a:pt x="225621" y="229273"/>
                </a:lnTo>
                <a:cubicBezTo>
                  <a:pt x="221827" y="216134"/>
                  <a:pt x="229714" y="202474"/>
                  <a:pt x="242990" y="199190"/>
                </a:cubicBezTo>
                <a:lnTo>
                  <a:pt x="250024" y="197449"/>
                </a:lnTo>
                <a:cubicBezTo>
                  <a:pt x="250565" y="193982"/>
                  <a:pt x="250846" y="190425"/>
                  <a:pt x="250846" y="186799"/>
                </a:cubicBezTo>
                <a:cubicBezTo>
                  <a:pt x="250846" y="183006"/>
                  <a:pt x="250539" y="179287"/>
                  <a:pt x="249947" y="175668"/>
                </a:cubicBezTo>
                <a:lnTo>
                  <a:pt x="243451" y="174103"/>
                </a:lnTo>
                <a:cubicBezTo>
                  <a:pt x="230044" y="170875"/>
                  <a:pt x="222074" y="157076"/>
                  <a:pt x="225978" y="143849"/>
                </a:cubicBezTo>
                <a:lnTo>
                  <a:pt x="228220" y="136246"/>
                </a:lnTo>
                <a:cubicBezTo>
                  <a:pt x="222929" y="131598"/>
                  <a:pt x="216897" y="127823"/>
                  <a:pt x="210334" y="125137"/>
                </a:cubicBezTo>
                <a:lnTo>
                  <a:pt x="204391" y="131387"/>
                </a:lnTo>
                <a:cubicBezTo>
                  <a:pt x="194888" y="141380"/>
                  <a:pt x="178953" y="141377"/>
                  <a:pt x="169453" y="131381"/>
                </a:cubicBezTo>
                <a:lnTo>
                  <a:pt x="163441" y="125055"/>
                </a:lnTo>
                <a:cubicBezTo>
                  <a:pt x="156891" y="127709"/>
                  <a:pt x="150866" y="131447"/>
                  <a:pt x="145571" y="136054"/>
                </a:cubicBezTo>
                <a:lnTo>
                  <a:pt x="147959" y="144324"/>
                </a:lnTo>
                <a:close/>
                <a:moveTo>
                  <a:pt x="186787" y="204877"/>
                </a:moveTo>
                <a:cubicBezTo>
                  <a:pt x="177138" y="204877"/>
                  <a:pt x="169316" y="196783"/>
                  <a:pt x="169316" y="186799"/>
                </a:cubicBezTo>
                <a:cubicBezTo>
                  <a:pt x="169316" y="176815"/>
                  <a:pt x="177138" y="168722"/>
                  <a:pt x="186787" y="168722"/>
                </a:cubicBezTo>
                <a:cubicBezTo>
                  <a:pt x="196436" y="168722"/>
                  <a:pt x="204257" y="176815"/>
                  <a:pt x="204257" y="186799"/>
                </a:cubicBezTo>
                <a:cubicBezTo>
                  <a:pt x="204257" y="196783"/>
                  <a:pt x="196436" y="204877"/>
                  <a:pt x="186787" y="204877"/>
                </a:cubicBezTo>
                <a:close/>
              </a:path>
            </a:pathLst>
          </a:custGeom>
          <a:gradFill flip="none" rotWithShape="1">
            <a:gsLst>
              <a:gs pos="93000">
                <a:srgbClr val="CA6CCD"/>
              </a:gs>
              <a:gs pos="19000">
                <a:srgbClr val="238CD9"/>
              </a:gs>
            </a:gsLst>
            <a:lin ang="192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76200" tIns="76200" rIns="76200" bIns="7620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777029" fontAlgn="base">
              <a:spcBef>
                <a:spcPct val="0"/>
              </a:spcBef>
              <a:spcAft>
                <a:spcPct val="0"/>
              </a:spcAft>
              <a:defRPr/>
            </a:pPr>
            <a:endParaRPr lang="en-US" sz="917">
              <a:solidFill>
                <a:srgbClr val="FFFFFF"/>
              </a:solidFill>
              <a:latin typeface="Segoe UI Semibold"/>
              <a:cs typeface="Segoe UI" pitchFamily="34" charset="0"/>
            </a:endParaRPr>
          </a:p>
        </p:txBody>
      </p:sp>
      <p:sp>
        <p:nvSpPr>
          <p:cNvPr id="13" name="!!humancircle">
            <a:extLst>
              <a:ext uri="{FF2B5EF4-FFF2-40B4-BE49-F238E27FC236}">
                <a16:creationId xmlns:a16="http://schemas.microsoft.com/office/drawing/2014/main" id="{FDA73C9A-644F-FDB5-35A5-FF219AA0112F}"/>
              </a:ext>
            </a:extLst>
          </p:cNvPr>
          <p:cNvSpPr>
            <a:spLocks noChangeAspect="1"/>
          </p:cNvSpPr>
          <p:nvPr/>
        </p:nvSpPr>
        <p:spPr bwMode="auto">
          <a:xfrm>
            <a:off x="1033869" y="3289896"/>
            <a:ext cx="435176" cy="433961"/>
          </a:xfrm>
          <a:prstGeom prst="ellipse">
            <a:avLst/>
          </a:prstGeom>
          <a:solidFill>
            <a:sysClr val="window" lastClr="FFFFFF">
              <a:alpha val="50000"/>
            </a:sysClr>
          </a:solidFill>
          <a:ln w="19050">
            <a:gradFill flip="none" rotWithShape="1">
              <a:gsLst>
                <a:gs pos="0">
                  <a:srgbClr val="F5F5F5"/>
                </a:gs>
                <a:gs pos="100000">
                  <a:schemeClr val="bg2">
                    <a:lumMod val="75000"/>
                  </a:schemeClr>
                </a:gs>
                <a:gs pos="45000">
                  <a:srgbClr val="E2E2E0"/>
                </a:gs>
              </a:gsLst>
              <a:lin ang="2700000" scaled="1"/>
              <a:tileRect/>
            </a:gradFill>
            <a:headEnd type="none" w="med" len="med"/>
            <a:tailEnd type="none" w="med" len="med"/>
          </a:ln>
          <a:effectLst>
            <a:outerShdw blurRad="152400" dist="50800" dir="5400000" algn="ctr" rotWithShape="0">
              <a:srgbClr val="000000">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217714" tIns="174172" rIns="217714" bIns="174172"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110066" fontAlgn="base">
              <a:spcBef>
                <a:spcPct val="0"/>
              </a:spcBef>
              <a:spcAft>
                <a:spcPct val="0"/>
              </a:spcAft>
              <a:defRPr/>
            </a:pPr>
            <a:endParaRPr lang="en-CA" sz="2381">
              <a:noFill/>
              <a:latin typeface="Segoe UI Variable Display Semib" pitchFamily="2" charset="0"/>
              <a:cs typeface="Segoe UI" pitchFamily="34" charset="0"/>
            </a:endParaRPr>
          </a:p>
        </p:txBody>
      </p:sp>
      <p:sp>
        <p:nvSpPr>
          <p:cNvPr id="15" name="Rounded Rectangle 34">
            <a:extLst>
              <a:ext uri="{FF2B5EF4-FFF2-40B4-BE49-F238E27FC236}">
                <a16:creationId xmlns:a16="http://schemas.microsoft.com/office/drawing/2014/main" id="{2CFA7C2B-BFCD-0050-3F8A-3D4D9CBD5CCC}"/>
              </a:ext>
              <a:ext uri="{C183D7F6-B498-43B3-948B-1728B52AA6E4}">
                <adec:decorative xmlns:adec="http://schemas.microsoft.com/office/drawing/2017/decorative" val="1"/>
              </a:ext>
            </a:extLst>
          </p:cNvPr>
          <p:cNvSpPr/>
          <p:nvPr/>
        </p:nvSpPr>
        <p:spPr bwMode="auto">
          <a:xfrm>
            <a:off x="7191060" y="1711657"/>
            <a:ext cx="3480955" cy="3434685"/>
          </a:xfrm>
          <a:prstGeom prst="roundRect">
            <a:avLst>
              <a:gd name="adj" fmla="val 5042"/>
            </a:avLst>
          </a:prstGeom>
          <a:solidFill>
            <a:srgbClr val="FFFF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t"/>
          <a:lstStyle/>
          <a:p>
            <a:pPr defTabSz="761942"/>
            <a:endParaRPr lang="en-US" sz="980" err="1">
              <a:solidFill>
                <a:srgbClr val="000000"/>
              </a:solidFill>
              <a:latin typeface="Segoe Sans Display Semibold" pitchFamily="2" charset="0"/>
              <a:cs typeface="Segoe Sans Display Semibold" pitchFamily="2" charset="0"/>
            </a:endParaRPr>
          </a:p>
        </p:txBody>
      </p:sp>
      <p:pic>
        <p:nvPicPr>
          <p:cNvPr id="16" name="Picture 15" descr="¡Escanéame!">
            <a:extLst>
              <a:ext uri="{FF2B5EF4-FFF2-40B4-BE49-F238E27FC236}">
                <a16:creationId xmlns:a16="http://schemas.microsoft.com/office/drawing/2014/main" id="{C2C1A963-39FE-B282-0095-A04A04A1FF0A}"/>
              </a:ext>
            </a:extLst>
          </p:cNvPr>
          <p:cNvPicPr>
            <a:picLocks noChangeAspect="1"/>
          </p:cNvPicPr>
          <p:nvPr/>
        </p:nvPicPr>
        <p:blipFill>
          <a:blip r:embed="rId3"/>
          <a:stretch>
            <a:fillRect/>
          </a:stretch>
        </p:blipFill>
        <p:spPr>
          <a:xfrm>
            <a:off x="7794480" y="2441595"/>
            <a:ext cx="2274116" cy="2274116"/>
          </a:xfrm>
          <a:prstGeom prst="rect">
            <a:avLst/>
          </a:prstGeom>
          <a:ln w="76200">
            <a:solidFill>
              <a:schemeClr val="bg1"/>
            </a:solidFill>
          </a:ln>
        </p:spPr>
      </p:pic>
      <p:sp>
        <p:nvSpPr>
          <p:cNvPr id="17" name="TextBox 16">
            <a:extLst>
              <a:ext uri="{FF2B5EF4-FFF2-40B4-BE49-F238E27FC236}">
                <a16:creationId xmlns:a16="http://schemas.microsoft.com/office/drawing/2014/main" id="{EB0C335F-9B62-DFB5-7056-1C69B15634BC}"/>
              </a:ext>
            </a:extLst>
          </p:cNvPr>
          <p:cNvSpPr txBox="1"/>
          <p:nvPr/>
        </p:nvSpPr>
        <p:spPr>
          <a:xfrm>
            <a:off x="7831529" y="1711657"/>
            <a:ext cx="1888877" cy="318677"/>
          </a:xfrm>
          <a:prstGeom prst="rect">
            <a:avLst/>
          </a:prstGeom>
          <a:noFill/>
        </p:spPr>
        <p:txBody>
          <a:bodyPr wrap="square">
            <a:spAutoFit/>
          </a:bodyPr>
          <a:lstStyle/>
          <a:p>
            <a:pPr marL="380985" lvl="1" algn="ctr" defTabSz="761970">
              <a:defRPr/>
            </a:pPr>
            <a:r>
              <a:rPr lang="es-es" sz="1471" b="1">
                <a:solidFill>
                  <a:schemeClr val="tx2"/>
                </a:solidFill>
                <a:latin typeface="Segoe Sans Display Semibold" pitchFamily="2" charset="0"/>
                <a:cs typeface="Segoe Sans Display Semibold" pitchFamily="2" charset="0"/>
              </a:rPr>
              <a:t>Regístrate aquí</a:t>
            </a:r>
          </a:p>
        </p:txBody>
      </p:sp>
      <p:sp>
        <p:nvSpPr>
          <p:cNvPr id="18" name="TextBox 17">
            <a:extLst>
              <a:ext uri="{FF2B5EF4-FFF2-40B4-BE49-F238E27FC236}">
                <a16:creationId xmlns:a16="http://schemas.microsoft.com/office/drawing/2014/main" id="{8279C106-7015-B57E-1267-D24D5911E875}"/>
              </a:ext>
            </a:extLst>
          </p:cNvPr>
          <p:cNvSpPr txBox="1"/>
          <p:nvPr/>
        </p:nvSpPr>
        <p:spPr>
          <a:xfrm>
            <a:off x="6981711" y="2037766"/>
            <a:ext cx="3588514" cy="303288"/>
          </a:xfrm>
          <a:prstGeom prst="rect">
            <a:avLst/>
          </a:prstGeom>
          <a:noFill/>
        </p:spPr>
        <p:txBody>
          <a:bodyPr wrap="square" lIns="76200" tIns="38100" rIns="76200" bIns="38100" anchor="t">
            <a:spAutoFit/>
          </a:bodyPr>
          <a:lstStyle/>
          <a:p>
            <a:pPr marL="380985" lvl="1" algn="ctr" defTabSz="761970">
              <a:defRPr/>
            </a:pPr>
            <a:r>
              <a:rPr lang="es-es" sz="1471">
                <a:solidFill>
                  <a:schemeClr val="accent1"/>
                </a:solidFill>
                <a:latin typeface="Segoe UI Semibold" panose="020B0702040204020203" pitchFamily="34" charset="0"/>
                <a:cs typeface="Segoe UI Semibold" panose="020B0702040204020203" pitchFamily="34" charset="0"/>
                <a:hlinkClick r:id="rId4">
                  <a:extLst>
                    <a:ext uri="{A12FA001-AC4F-418D-AE19-62706E023703}">
                      <ahyp:hlinkClr xmlns:ahyp="http://schemas.microsoft.com/office/drawing/2018/hyperlinkcolor" val="tx"/>
                    </a:ext>
                  </a:extLst>
                </a:hlinkClick>
              </a:rPr>
              <a:t>https://aka.ms/AgentBuildAThons/</a:t>
            </a:r>
            <a:r>
              <a:rPr lang="es-es" sz="1471" b="1">
                <a:solidFill>
                  <a:schemeClr val="accent1"/>
                </a:solidFill>
                <a:latin typeface="Segoe UI Semibold" panose="020B0702040204020203" pitchFamily="34" charset="0"/>
                <a:cs typeface="Segoe UI Semibold" panose="020B0702040204020203" pitchFamily="34" charset="0"/>
              </a:rPr>
              <a:t> </a:t>
            </a:r>
          </a:p>
        </p:txBody>
      </p:sp>
      <p:graphicFrame>
        <p:nvGraphicFramePr>
          <p:cNvPr id="19" name="Table 18">
            <a:extLst>
              <a:ext uri="{FF2B5EF4-FFF2-40B4-BE49-F238E27FC236}">
                <a16:creationId xmlns:a16="http://schemas.microsoft.com/office/drawing/2014/main" id="{B62FAA19-1D0E-06B5-07F1-00611D71D7BC}"/>
              </a:ext>
            </a:extLst>
          </p:cNvPr>
          <p:cNvGraphicFramePr>
            <a:graphicFrameLocks noGrp="1"/>
          </p:cNvGraphicFramePr>
          <p:nvPr>
            <p:extLst>
              <p:ext uri="{D42A27DB-BD31-4B8C-83A1-F6EECF244321}">
                <p14:modId xmlns:p14="http://schemas.microsoft.com/office/powerpoint/2010/main" val="1117068789"/>
              </p:ext>
            </p:extLst>
          </p:nvPr>
        </p:nvGraphicFramePr>
        <p:xfrm>
          <a:off x="668026" y="5146342"/>
          <a:ext cx="6047230" cy="1153160"/>
        </p:xfrm>
        <a:graphic>
          <a:graphicData uri="http://schemas.openxmlformats.org/drawingml/2006/table">
            <a:tbl>
              <a:tblPr firstRow="1" bandRow="1">
                <a:tableStyleId>{5940675A-B579-460E-94D1-54222C63F5DA}</a:tableStyleId>
              </a:tblPr>
              <a:tblGrid>
                <a:gridCol w="1333113">
                  <a:extLst>
                    <a:ext uri="{9D8B030D-6E8A-4147-A177-3AD203B41FA5}">
                      <a16:colId xmlns:a16="http://schemas.microsoft.com/office/drawing/2014/main" val="3655643591"/>
                    </a:ext>
                  </a:extLst>
                </a:gridCol>
                <a:gridCol w="4714117">
                  <a:extLst>
                    <a:ext uri="{9D8B030D-6E8A-4147-A177-3AD203B41FA5}">
                      <a16:colId xmlns:a16="http://schemas.microsoft.com/office/drawing/2014/main" val="1526010320"/>
                    </a:ext>
                  </a:extLst>
                </a:gridCol>
              </a:tblGrid>
              <a:tr h="482600">
                <a:tc>
                  <a:txBody>
                    <a:bodyPr/>
                    <a:lstStyle/>
                    <a:p>
                      <a:endParaRPr lang="en-US" sz="1700" dirty="0"/>
                    </a:p>
                  </a:txBody>
                  <a:tcPr marL="76200" marR="76200" marT="38100" marB="38100">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marR="0" lvl="0" indent="0" algn="l" defTabSz="1119290" rtl="0" eaLnBrk="1" fontAlgn="auto" latinLnBrk="0" hangingPunct="1">
                        <a:lnSpc>
                          <a:spcPct val="100000"/>
                        </a:lnSpc>
                        <a:spcBef>
                          <a:spcPts val="0"/>
                        </a:spcBef>
                        <a:spcAft>
                          <a:spcPts val="0"/>
                        </a:spcAft>
                        <a:buClrTx/>
                        <a:buSzTx/>
                        <a:buFontTx/>
                        <a:buNone/>
                        <a:tabLst/>
                        <a:defRPr/>
                      </a:pPr>
                      <a:r>
                        <a:rPr lang="es-es" sz="1300" kern="1200" dirty="0">
                          <a:solidFill>
                            <a:schemeClr val="tx2"/>
                          </a:solidFill>
                          <a:latin typeface="Segoe UI Semibold" panose="020B0702040204020203" pitchFamily="34" charset="0"/>
                          <a:ea typeface="+mn-ea"/>
                          <a:cs typeface="Segoe UI Semibold" panose="020B0702040204020203" pitchFamily="34" charset="0"/>
                        </a:rPr>
                        <a:t>Presencial: 1 día, en ubicaciones seleccionadas en Estados Unidos y Canadá</a:t>
                      </a:r>
                    </a:p>
                    <a:p>
                      <a:pPr algn="l"/>
                      <a:endParaRPr lang="en-US" sz="1300" dirty="0">
                        <a:solidFill>
                          <a:schemeClr val="tx2"/>
                        </a:solidFill>
                        <a:latin typeface="Segoe UI Semibold" panose="020B0702040204020203" pitchFamily="34" charset="0"/>
                        <a:cs typeface="Segoe UI Semibold" panose="020B0702040204020203" pitchFamily="34" charset="0"/>
                      </a:endParaRPr>
                    </a:p>
                  </a:txBody>
                  <a:tcPr marL="76200" marR="76200" marT="38100" marB="38100"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989278567"/>
                  </a:ext>
                </a:extLst>
              </a:tr>
              <a:tr h="482600">
                <a:tc>
                  <a:txBody>
                    <a:bodyPr/>
                    <a:lstStyle/>
                    <a:p>
                      <a:endParaRPr lang="en-US" sz="1700"/>
                    </a:p>
                  </a:txBody>
                  <a:tcPr marL="76200" marR="76200" marT="38100" marB="38100">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300" dirty="0">
                          <a:solidFill>
                            <a:schemeClr val="tx2"/>
                          </a:solidFill>
                          <a:latin typeface="Segoe UI Semibold" panose="020B0702040204020203" pitchFamily="34" charset="0"/>
                          <a:cs typeface="Segoe UI Semibold" panose="020B0702040204020203" pitchFamily="34" charset="0"/>
                        </a:rPr>
                        <a:t>Virtual (mensual): de 3 semanas, global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300" kern="1200" dirty="0">
                        <a:solidFill>
                          <a:schemeClr val="tx2"/>
                        </a:solidFill>
                        <a:latin typeface="Segoe UI Semibold" panose="020B0702040204020203" pitchFamily="34" charset="0"/>
                        <a:ea typeface="+mn-ea"/>
                        <a:cs typeface="Segoe UI Semibold" panose="020B0702040204020203" pitchFamily="34" charset="0"/>
                      </a:endParaRPr>
                    </a:p>
                  </a:txBody>
                  <a:tcPr marL="76200" marR="76200" marT="38100" marB="38100"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100372010"/>
                  </a:ext>
                </a:extLst>
              </a:tr>
            </a:tbl>
          </a:graphicData>
        </a:graphic>
      </p:graphicFrame>
      <p:sp>
        <p:nvSpPr>
          <p:cNvPr id="20" name="Graphic 34" descr="Icono de persona frente a una pantalla mostrando una caja">
            <a:extLst>
              <a:ext uri="{FF2B5EF4-FFF2-40B4-BE49-F238E27FC236}">
                <a16:creationId xmlns:a16="http://schemas.microsoft.com/office/drawing/2014/main" id="{9C284DC8-90E6-1E91-0C5A-730834BA3FB4}"/>
              </a:ext>
            </a:extLst>
          </p:cNvPr>
          <p:cNvSpPr>
            <a:spLocks/>
          </p:cNvSpPr>
          <p:nvPr/>
        </p:nvSpPr>
        <p:spPr>
          <a:xfrm>
            <a:off x="1728098" y="5186890"/>
            <a:ext cx="239095" cy="231344"/>
          </a:xfrm>
          <a:custGeom>
            <a:avLst/>
            <a:gdLst>
              <a:gd name="connsiteX0" fmla="*/ 30956 w 200025"/>
              <a:gd name="connsiteY0" fmla="*/ 0 h 180975"/>
              <a:gd name="connsiteX1" fmla="*/ 0 w 200025"/>
              <a:gd name="connsiteY1" fmla="*/ 30956 h 180975"/>
              <a:gd name="connsiteX2" fmla="*/ 0 w 200025"/>
              <a:gd name="connsiteY2" fmla="*/ 121444 h 180975"/>
              <a:gd name="connsiteX3" fmla="*/ 30956 w 200025"/>
              <a:gd name="connsiteY3" fmla="*/ 152400 h 180975"/>
              <a:gd name="connsiteX4" fmla="*/ 96374 w 200025"/>
              <a:gd name="connsiteY4" fmla="*/ 152400 h 180975"/>
              <a:gd name="connsiteX5" fmla="*/ 95250 w 200025"/>
              <a:gd name="connsiteY5" fmla="*/ 142875 h 180975"/>
              <a:gd name="connsiteX6" fmla="*/ 95250 w 200025"/>
              <a:gd name="connsiteY6" fmla="*/ 138113 h 180975"/>
              <a:gd name="connsiteX7" fmla="*/ 119063 w 200025"/>
              <a:gd name="connsiteY7" fmla="*/ 114300 h 180975"/>
              <a:gd name="connsiteX8" fmla="*/ 128111 w 200025"/>
              <a:gd name="connsiteY8" fmla="*/ 114300 h 180975"/>
              <a:gd name="connsiteX9" fmla="*/ 126199 w 200025"/>
              <a:gd name="connsiteY9" fmla="*/ 63822 h 180975"/>
              <a:gd name="connsiteX10" fmla="*/ 176676 w 200025"/>
              <a:gd name="connsiteY10" fmla="*/ 61910 h 180975"/>
              <a:gd name="connsiteX11" fmla="*/ 188033 w 200025"/>
              <a:gd name="connsiteY11" fmla="*/ 85725 h 180975"/>
              <a:gd name="connsiteX12" fmla="*/ 190500 w 200025"/>
              <a:gd name="connsiteY12" fmla="*/ 85725 h 180975"/>
              <a:gd name="connsiteX13" fmla="*/ 190500 w 200025"/>
              <a:gd name="connsiteY13" fmla="*/ 30956 h 180975"/>
              <a:gd name="connsiteX14" fmla="*/ 159544 w 200025"/>
              <a:gd name="connsiteY14" fmla="*/ 0 h 180975"/>
              <a:gd name="connsiteX15" fmla="*/ 30956 w 200025"/>
              <a:gd name="connsiteY15" fmla="*/ 0 h 180975"/>
              <a:gd name="connsiteX16" fmla="*/ 38100 w 200025"/>
              <a:gd name="connsiteY16" fmla="*/ 28575 h 180975"/>
              <a:gd name="connsiteX17" fmla="*/ 85725 w 200025"/>
              <a:gd name="connsiteY17" fmla="*/ 28575 h 180975"/>
              <a:gd name="connsiteX18" fmla="*/ 95250 w 200025"/>
              <a:gd name="connsiteY18" fmla="*/ 38100 h 180975"/>
              <a:gd name="connsiteX19" fmla="*/ 95250 w 200025"/>
              <a:gd name="connsiteY19" fmla="*/ 76200 h 180975"/>
              <a:gd name="connsiteX20" fmla="*/ 85725 w 200025"/>
              <a:gd name="connsiteY20" fmla="*/ 85725 h 180975"/>
              <a:gd name="connsiteX21" fmla="*/ 38100 w 200025"/>
              <a:gd name="connsiteY21" fmla="*/ 85725 h 180975"/>
              <a:gd name="connsiteX22" fmla="*/ 28575 w 200025"/>
              <a:gd name="connsiteY22" fmla="*/ 76200 h 180975"/>
              <a:gd name="connsiteX23" fmla="*/ 28575 w 200025"/>
              <a:gd name="connsiteY23" fmla="*/ 38100 h 180975"/>
              <a:gd name="connsiteX24" fmla="*/ 38100 w 200025"/>
              <a:gd name="connsiteY24" fmla="*/ 28575 h 180975"/>
              <a:gd name="connsiteX25" fmla="*/ 185738 w 200025"/>
              <a:gd name="connsiteY25" fmla="*/ 123825 h 180975"/>
              <a:gd name="connsiteX26" fmla="*/ 200025 w 200025"/>
              <a:gd name="connsiteY26" fmla="*/ 138113 h 180975"/>
              <a:gd name="connsiteX27" fmla="*/ 200025 w 200025"/>
              <a:gd name="connsiteY27" fmla="*/ 142875 h 180975"/>
              <a:gd name="connsiteX28" fmla="*/ 152400 w 200025"/>
              <a:gd name="connsiteY28" fmla="*/ 180975 h 180975"/>
              <a:gd name="connsiteX29" fmla="*/ 104775 w 200025"/>
              <a:gd name="connsiteY29" fmla="*/ 142875 h 180975"/>
              <a:gd name="connsiteX30" fmla="*/ 104775 w 200025"/>
              <a:gd name="connsiteY30" fmla="*/ 138113 h 180975"/>
              <a:gd name="connsiteX31" fmla="*/ 119063 w 200025"/>
              <a:gd name="connsiteY31" fmla="*/ 123825 h 180975"/>
              <a:gd name="connsiteX32" fmla="*/ 185738 w 200025"/>
              <a:gd name="connsiteY32" fmla="*/ 123825 h 180975"/>
              <a:gd name="connsiteX33" fmla="*/ 152400 w 200025"/>
              <a:gd name="connsiteY33" fmla="*/ 61913 h 180975"/>
              <a:gd name="connsiteX34" fmla="*/ 178594 w 200025"/>
              <a:gd name="connsiteY34" fmla="*/ 88106 h 180975"/>
              <a:gd name="connsiteX35" fmla="*/ 152400 w 200025"/>
              <a:gd name="connsiteY35" fmla="*/ 114300 h 180975"/>
              <a:gd name="connsiteX36" fmla="*/ 126206 w 200025"/>
              <a:gd name="connsiteY36" fmla="*/ 88106 h 180975"/>
              <a:gd name="connsiteX37" fmla="*/ 152400 w 200025"/>
              <a:gd name="connsiteY37" fmla="*/ 61913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00025" h="180975">
                <a:moveTo>
                  <a:pt x="30956" y="0"/>
                </a:moveTo>
                <a:cubicBezTo>
                  <a:pt x="13860" y="0"/>
                  <a:pt x="0" y="13860"/>
                  <a:pt x="0" y="30956"/>
                </a:cubicBezTo>
                <a:lnTo>
                  <a:pt x="0" y="121444"/>
                </a:lnTo>
                <a:cubicBezTo>
                  <a:pt x="0" y="138540"/>
                  <a:pt x="13860" y="152400"/>
                  <a:pt x="30956" y="152400"/>
                </a:cubicBezTo>
                <a:lnTo>
                  <a:pt x="96374" y="152400"/>
                </a:lnTo>
                <a:cubicBezTo>
                  <a:pt x="95628" y="149280"/>
                  <a:pt x="95251" y="146083"/>
                  <a:pt x="95250" y="142875"/>
                </a:cubicBezTo>
                <a:lnTo>
                  <a:pt x="95250" y="138113"/>
                </a:lnTo>
                <a:cubicBezTo>
                  <a:pt x="95250" y="124961"/>
                  <a:pt x="105911" y="114300"/>
                  <a:pt x="119063" y="114300"/>
                </a:cubicBezTo>
                <a:lnTo>
                  <a:pt x="128111" y="114300"/>
                </a:lnTo>
                <a:cubicBezTo>
                  <a:pt x="113644" y="100889"/>
                  <a:pt x="112787" y="78290"/>
                  <a:pt x="126199" y="63822"/>
                </a:cubicBezTo>
                <a:cubicBezTo>
                  <a:pt x="139609" y="49355"/>
                  <a:pt x="162209" y="48499"/>
                  <a:pt x="176676" y="61910"/>
                </a:cubicBezTo>
                <a:cubicBezTo>
                  <a:pt x="183363" y="68108"/>
                  <a:pt x="187425" y="76628"/>
                  <a:pt x="188033" y="85725"/>
                </a:cubicBezTo>
                <a:lnTo>
                  <a:pt x="190500" y="85725"/>
                </a:lnTo>
                <a:lnTo>
                  <a:pt x="190500" y="30956"/>
                </a:lnTo>
                <a:cubicBezTo>
                  <a:pt x="190500" y="13860"/>
                  <a:pt x="176640" y="0"/>
                  <a:pt x="159544" y="0"/>
                </a:cubicBezTo>
                <a:lnTo>
                  <a:pt x="30956" y="0"/>
                </a:lnTo>
                <a:close/>
                <a:moveTo>
                  <a:pt x="38100" y="28575"/>
                </a:moveTo>
                <a:lnTo>
                  <a:pt x="85725" y="28575"/>
                </a:lnTo>
                <a:cubicBezTo>
                  <a:pt x="90986" y="28575"/>
                  <a:pt x="95250" y="32840"/>
                  <a:pt x="95250" y="38100"/>
                </a:cubicBezTo>
                <a:lnTo>
                  <a:pt x="95250" y="76200"/>
                </a:lnTo>
                <a:cubicBezTo>
                  <a:pt x="95250" y="81461"/>
                  <a:pt x="90986" y="85725"/>
                  <a:pt x="85725" y="85725"/>
                </a:cubicBezTo>
                <a:lnTo>
                  <a:pt x="38100" y="85725"/>
                </a:lnTo>
                <a:cubicBezTo>
                  <a:pt x="32840" y="85725"/>
                  <a:pt x="28575" y="81461"/>
                  <a:pt x="28575" y="76200"/>
                </a:cubicBezTo>
                <a:lnTo>
                  <a:pt x="28575" y="38100"/>
                </a:lnTo>
                <a:cubicBezTo>
                  <a:pt x="28575" y="32840"/>
                  <a:pt x="32840" y="28575"/>
                  <a:pt x="38100" y="28575"/>
                </a:cubicBezTo>
                <a:close/>
                <a:moveTo>
                  <a:pt x="185738" y="123825"/>
                </a:moveTo>
                <a:cubicBezTo>
                  <a:pt x="193628" y="123825"/>
                  <a:pt x="200025" y="130222"/>
                  <a:pt x="200025" y="138113"/>
                </a:cubicBezTo>
                <a:lnTo>
                  <a:pt x="200025" y="142875"/>
                </a:lnTo>
                <a:cubicBezTo>
                  <a:pt x="200025" y="161649"/>
                  <a:pt x="182309" y="180975"/>
                  <a:pt x="152400" y="180975"/>
                </a:cubicBezTo>
                <a:cubicBezTo>
                  <a:pt x="122492" y="180975"/>
                  <a:pt x="104775" y="161649"/>
                  <a:pt x="104775" y="142875"/>
                </a:cubicBezTo>
                <a:lnTo>
                  <a:pt x="104775" y="138113"/>
                </a:lnTo>
                <a:cubicBezTo>
                  <a:pt x="104775" y="130222"/>
                  <a:pt x="111172" y="123825"/>
                  <a:pt x="119063" y="123825"/>
                </a:cubicBezTo>
                <a:lnTo>
                  <a:pt x="185738" y="123825"/>
                </a:lnTo>
                <a:close/>
                <a:moveTo>
                  <a:pt x="152400" y="61913"/>
                </a:moveTo>
                <a:cubicBezTo>
                  <a:pt x="166867" y="61913"/>
                  <a:pt x="178594" y="73640"/>
                  <a:pt x="178594" y="88106"/>
                </a:cubicBezTo>
                <a:cubicBezTo>
                  <a:pt x="178594" y="102573"/>
                  <a:pt x="166867" y="114300"/>
                  <a:pt x="152400" y="114300"/>
                </a:cubicBezTo>
                <a:cubicBezTo>
                  <a:pt x="137933" y="114300"/>
                  <a:pt x="126206" y="102573"/>
                  <a:pt x="126206" y="88106"/>
                </a:cubicBezTo>
                <a:cubicBezTo>
                  <a:pt x="126206" y="73640"/>
                  <a:pt x="137933" y="61913"/>
                  <a:pt x="152400" y="61913"/>
                </a:cubicBezTo>
                <a:close/>
              </a:path>
            </a:pathLst>
          </a:custGeom>
          <a:gradFill flip="none" rotWithShape="1">
            <a:gsLst>
              <a:gs pos="0">
                <a:srgbClr val="0078D4"/>
              </a:gs>
              <a:gs pos="53000">
                <a:srgbClr val="8661C5"/>
              </a:gs>
              <a:gs pos="100000">
                <a:srgbClr val="C03BC4"/>
              </a:gs>
            </a:gsLst>
            <a:path path="circle">
              <a:fillToRect r="100000" b="100000"/>
            </a:path>
            <a:tileRect l="-100000" t="-100000"/>
          </a:gradFill>
          <a:ln w="9525" cap="flat" cmpd="sng" algn="ctr">
            <a:noFill/>
            <a:prstDash val="solid"/>
            <a:headEnd type="none" w="med" len="med"/>
            <a:tailEnd type="none" w="med" len="med"/>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761970">
              <a:defRPr/>
            </a:pPr>
            <a:endParaRPr lang="en-US" sz="1500" kern="0">
              <a:solidFill>
                <a:srgbClr val="F4F3F5"/>
              </a:solidFill>
              <a:latin typeface="Segoe UI"/>
            </a:endParaRPr>
          </a:p>
        </p:txBody>
      </p:sp>
      <p:sp>
        <p:nvSpPr>
          <p:cNvPr id="21" name="Graphic 45" descr="Icono de una ventana de aplicación con un gráfico de columnas">
            <a:extLst>
              <a:ext uri="{FF2B5EF4-FFF2-40B4-BE49-F238E27FC236}">
                <a16:creationId xmlns:a16="http://schemas.microsoft.com/office/drawing/2014/main" id="{14033048-AF99-949F-6A5F-DCA49E9EB0FB}"/>
              </a:ext>
            </a:extLst>
          </p:cNvPr>
          <p:cNvSpPr>
            <a:spLocks/>
          </p:cNvSpPr>
          <p:nvPr/>
        </p:nvSpPr>
        <p:spPr>
          <a:xfrm>
            <a:off x="1136214" y="3391634"/>
            <a:ext cx="230483" cy="230483"/>
          </a:xfrm>
          <a:custGeom>
            <a:avLst/>
            <a:gdLst>
              <a:gd name="connsiteX0" fmla="*/ 171450 w 190500"/>
              <a:gd name="connsiteY0" fmla="*/ 52388 h 190500"/>
              <a:gd name="connsiteX1" fmla="*/ 171450 w 190500"/>
              <a:gd name="connsiteY1" fmla="*/ 95726 h 190500"/>
              <a:gd name="connsiteX2" fmla="*/ 161925 w 190500"/>
              <a:gd name="connsiteY2" fmla="*/ 100011 h 190500"/>
              <a:gd name="connsiteX3" fmla="*/ 138113 w 190500"/>
              <a:gd name="connsiteY3" fmla="*/ 76200 h 190500"/>
              <a:gd name="connsiteX4" fmla="*/ 114300 w 190500"/>
              <a:gd name="connsiteY4" fmla="*/ 100013 h 190500"/>
              <a:gd name="connsiteX5" fmla="*/ 114300 w 190500"/>
              <a:gd name="connsiteY5" fmla="*/ 119061 h 190500"/>
              <a:gd name="connsiteX6" fmla="*/ 100013 w 190500"/>
              <a:gd name="connsiteY6" fmla="*/ 114300 h 190500"/>
              <a:gd name="connsiteX7" fmla="*/ 76200 w 190500"/>
              <a:gd name="connsiteY7" fmla="*/ 138113 h 190500"/>
              <a:gd name="connsiteX8" fmla="*/ 76200 w 190500"/>
              <a:gd name="connsiteY8" fmla="*/ 171450 h 190500"/>
              <a:gd name="connsiteX9" fmla="*/ 30956 w 190500"/>
              <a:gd name="connsiteY9" fmla="*/ 171450 h 190500"/>
              <a:gd name="connsiteX10" fmla="*/ 0 w 190500"/>
              <a:gd name="connsiteY10" fmla="*/ 140494 h 190500"/>
              <a:gd name="connsiteX11" fmla="*/ 0 w 190500"/>
              <a:gd name="connsiteY11" fmla="*/ 52388 h 190500"/>
              <a:gd name="connsiteX12" fmla="*/ 171450 w 190500"/>
              <a:gd name="connsiteY12" fmla="*/ 52388 h 190500"/>
              <a:gd name="connsiteX13" fmla="*/ 140494 w 190500"/>
              <a:gd name="connsiteY13" fmla="*/ 0 h 190500"/>
              <a:gd name="connsiteX14" fmla="*/ 171450 w 190500"/>
              <a:gd name="connsiteY14" fmla="*/ 30956 h 190500"/>
              <a:gd name="connsiteX15" fmla="*/ 171450 w 190500"/>
              <a:gd name="connsiteY15" fmla="*/ 38100 h 190500"/>
              <a:gd name="connsiteX16" fmla="*/ 0 w 190500"/>
              <a:gd name="connsiteY16" fmla="*/ 38100 h 190500"/>
              <a:gd name="connsiteX17" fmla="*/ 0 w 190500"/>
              <a:gd name="connsiteY17" fmla="*/ 30956 h 190500"/>
              <a:gd name="connsiteX18" fmla="*/ 30956 w 190500"/>
              <a:gd name="connsiteY18" fmla="*/ 0 h 190500"/>
              <a:gd name="connsiteX19" fmla="*/ 140494 w 190500"/>
              <a:gd name="connsiteY19" fmla="*/ 0 h 190500"/>
              <a:gd name="connsiteX20" fmla="*/ 138113 w 190500"/>
              <a:gd name="connsiteY20" fmla="*/ 85725 h 190500"/>
              <a:gd name="connsiteX21" fmla="*/ 123825 w 190500"/>
              <a:gd name="connsiteY21" fmla="*/ 100013 h 190500"/>
              <a:gd name="connsiteX22" fmla="*/ 123825 w 190500"/>
              <a:gd name="connsiteY22" fmla="*/ 176213 h 190500"/>
              <a:gd name="connsiteX23" fmla="*/ 138113 w 190500"/>
              <a:gd name="connsiteY23" fmla="*/ 190500 h 190500"/>
              <a:gd name="connsiteX24" fmla="*/ 152400 w 190500"/>
              <a:gd name="connsiteY24" fmla="*/ 176213 h 190500"/>
              <a:gd name="connsiteX25" fmla="*/ 152400 w 190500"/>
              <a:gd name="connsiteY25" fmla="*/ 100013 h 190500"/>
              <a:gd name="connsiteX26" fmla="*/ 138113 w 190500"/>
              <a:gd name="connsiteY26" fmla="*/ 85725 h 190500"/>
              <a:gd name="connsiteX27" fmla="*/ 100013 w 190500"/>
              <a:gd name="connsiteY27" fmla="*/ 123825 h 190500"/>
              <a:gd name="connsiteX28" fmla="*/ 85725 w 190500"/>
              <a:gd name="connsiteY28" fmla="*/ 138113 h 190500"/>
              <a:gd name="connsiteX29" fmla="*/ 85725 w 190500"/>
              <a:gd name="connsiteY29" fmla="*/ 176213 h 190500"/>
              <a:gd name="connsiteX30" fmla="*/ 100013 w 190500"/>
              <a:gd name="connsiteY30" fmla="*/ 190500 h 190500"/>
              <a:gd name="connsiteX31" fmla="*/ 114300 w 190500"/>
              <a:gd name="connsiteY31" fmla="*/ 176213 h 190500"/>
              <a:gd name="connsiteX32" fmla="*/ 114300 w 190500"/>
              <a:gd name="connsiteY32" fmla="*/ 138113 h 190500"/>
              <a:gd name="connsiteX33" fmla="*/ 100013 w 190500"/>
              <a:gd name="connsiteY33" fmla="*/ 123825 h 190500"/>
              <a:gd name="connsiteX34" fmla="*/ 161925 w 190500"/>
              <a:gd name="connsiteY34" fmla="*/ 119063 h 190500"/>
              <a:gd name="connsiteX35" fmla="*/ 176213 w 190500"/>
              <a:gd name="connsiteY35" fmla="*/ 104775 h 190500"/>
              <a:gd name="connsiteX36" fmla="*/ 190500 w 190500"/>
              <a:gd name="connsiteY36" fmla="*/ 119063 h 190500"/>
              <a:gd name="connsiteX37" fmla="*/ 190500 w 190500"/>
              <a:gd name="connsiteY37" fmla="*/ 176213 h 190500"/>
              <a:gd name="connsiteX38" fmla="*/ 176213 w 190500"/>
              <a:gd name="connsiteY38" fmla="*/ 190500 h 190500"/>
              <a:gd name="connsiteX39" fmla="*/ 161925 w 190500"/>
              <a:gd name="connsiteY39" fmla="*/ 176213 h 190500"/>
              <a:gd name="connsiteX40" fmla="*/ 161925 w 190500"/>
              <a:gd name="connsiteY40" fmla="*/ 119063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90500" h="190500">
                <a:moveTo>
                  <a:pt x="171450" y="52388"/>
                </a:moveTo>
                <a:lnTo>
                  <a:pt x="171450" y="95726"/>
                </a:lnTo>
                <a:cubicBezTo>
                  <a:pt x="167931" y="96441"/>
                  <a:pt x="164694" y="97931"/>
                  <a:pt x="161925" y="100011"/>
                </a:cubicBezTo>
                <a:cubicBezTo>
                  <a:pt x="161924" y="86860"/>
                  <a:pt x="151264" y="76200"/>
                  <a:pt x="138113" y="76200"/>
                </a:cubicBezTo>
                <a:cubicBezTo>
                  <a:pt x="124961" y="76200"/>
                  <a:pt x="114300" y="86861"/>
                  <a:pt x="114300" y="100013"/>
                </a:cubicBezTo>
                <a:lnTo>
                  <a:pt x="114300" y="119061"/>
                </a:lnTo>
                <a:cubicBezTo>
                  <a:pt x="110320" y="116072"/>
                  <a:pt x="105373" y="114300"/>
                  <a:pt x="100013" y="114300"/>
                </a:cubicBezTo>
                <a:cubicBezTo>
                  <a:pt x="86861" y="114300"/>
                  <a:pt x="76200" y="124961"/>
                  <a:pt x="76200" y="138113"/>
                </a:cubicBezTo>
                <a:lnTo>
                  <a:pt x="76200" y="171450"/>
                </a:lnTo>
                <a:lnTo>
                  <a:pt x="30956" y="171450"/>
                </a:lnTo>
                <a:cubicBezTo>
                  <a:pt x="13860" y="171450"/>
                  <a:pt x="0" y="157590"/>
                  <a:pt x="0" y="140494"/>
                </a:cubicBezTo>
                <a:lnTo>
                  <a:pt x="0" y="52388"/>
                </a:lnTo>
                <a:lnTo>
                  <a:pt x="171450" y="52388"/>
                </a:lnTo>
                <a:close/>
                <a:moveTo>
                  <a:pt x="140494" y="0"/>
                </a:moveTo>
                <a:cubicBezTo>
                  <a:pt x="157590" y="0"/>
                  <a:pt x="171450" y="13860"/>
                  <a:pt x="171450" y="30956"/>
                </a:cubicBezTo>
                <a:lnTo>
                  <a:pt x="171450" y="38100"/>
                </a:lnTo>
                <a:lnTo>
                  <a:pt x="0" y="38100"/>
                </a:lnTo>
                <a:lnTo>
                  <a:pt x="0" y="30956"/>
                </a:lnTo>
                <a:cubicBezTo>
                  <a:pt x="0" y="13860"/>
                  <a:pt x="13860" y="0"/>
                  <a:pt x="30956" y="0"/>
                </a:cubicBezTo>
                <a:lnTo>
                  <a:pt x="140494" y="0"/>
                </a:lnTo>
                <a:close/>
                <a:moveTo>
                  <a:pt x="138113" y="85725"/>
                </a:moveTo>
                <a:cubicBezTo>
                  <a:pt x="130222" y="85725"/>
                  <a:pt x="123825" y="92122"/>
                  <a:pt x="123825" y="100013"/>
                </a:cubicBezTo>
                <a:lnTo>
                  <a:pt x="123825" y="176213"/>
                </a:lnTo>
                <a:cubicBezTo>
                  <a:pt x="123825" y="184103"/>
                  <a:pt x="130222" y="190500"/>
                  <a:pt x="138113" y="190500"/>
                </a:cubicBezTo>
                <a:cubicBezTo>
                  <a:pt x="146003" y="190500"/>
                  <a:pt x="152400" y="184103"/>
                  <a:pt x="152400" y="176213"/>
                </a:cubicBezTo>
                <a:lnTo>
                  <a:pt x="152400" y="100013"/>
                </a:lnTo>
                <a:cubicBezTo>
                  <a:pt x="152400" y="92122"/>
                  <a:pt x="146003" y="85725"/>
                  <a:pt x="138113" y="85725"/>
                </a:cubicBezTo>
                <a:close/>
                <a:moveTo>
                  <a:pt x="100013" y="123825"/>
                </a:moveTo>
                <a:cubicBezTo>
                  <a:pt x="92122" y="123825"/>
                  <a:pt x="85725" y="130222"/>
                  <a:pt x="85725" y="138113"/>
                </a:cubicBezTo>
                <a:lnTo>
                  <a:pt x="85725" y="176213"/>
                </a:lnTo>
                <a:cubicBezTo>
                  <a:pt x="85725" y="184103"/>
                  <a:pt x="92122" y="190500"/>
                  <a:pt x="100013" y="190500"/>
                </a:cubicBezTo>
                <a:cubicBezTo>
                  <a:pt x="107903" y="190500"/>
                  <a:pt x="114300" y="184103"/>
                  <a:pt x="114300" y="176213"/>
                </a:cubicBezTo>
                <a:lnTo>
                  <a:pt x="114300" y="138113"/>
                </a:lnTo>
                <a:cubicBezTo>
                  <a:pt x="114300" y="130222"/>
                  <a:pt x="107903" y="123825"/>
                  <a:pt x="100013" y="123825"/>
                </a:cubicBezTo>
                <a:close/>
                <a:moveTo>
                  <a:pt x="161925" y="119063"/>
                </a:moveTo>
                <a:cubicBezTo>
                  <a:pt x="161925" y="111172"/>
                  <a:pt x="168322" y="104775"/>
                  <a:pt x="176213" y="104775"/>
                </a:cubicBezTo>
                <a:cubicBezTo>
                  <a:pt x="184103" y="104775"/>
                  <a:pt x="190500" y="111172"/>
                  <a:pt x="190500" y="119063"/>
                </a:cubicBezTo>
                <a:lnTo>
                  <a:pt x="190500" y="176213"/>
                </a:lnTo>
                <a:cubicBezTo>
                  <a:pt x="190500" y="184103"/>
                  <a:pt x="184103" y="190500"/>
                  <a:pt x="176213" y="190500"/>
                </a:cubicBezTo>
                <a:cubicBezTo>
                  <a:pt x="168322" y="190500"/>
                  <a:pt x="161925" y="184103"/>
                  <a:pt x="161925" y="176213"/>
                </a:cubicBezTo>
                <a:lnTo>
                  <a:pt x="161925" y="119063"/>
                </a:lnTo>
                <a:close/>
              </a:path>
            </a:pathLst>
          </a:custGeom>
          <a:gradFill flip="none" rotWithShape="1">
            <a:gsLst>
              <a:gs pos="100000">
                <a:srgbClr val="C73ECC"/>
              </a:gs>
              <a:gs pos="3000">
                <a:schemeClr val="accent1"/>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dk1">
              <a:hueOff val="0"/>
              <a:satOff val="0"/>
              <a:lumOff val="0"/>
              <a:alphaOff val="0"/>
            </a:schemeClr>
          </a:fontRef>
        </p:style>
        <p:txBody>
          <a:bodyPr anchor="ctr"/>
          <a:lstStyle>
            <a:defPPr>
              <a:defRPr lang="en-US"/>
            </a:defPPr>
            <a:lvl1pPr marL="0" algn="l" defTabSz="914400" rtl="0" eaLnBrk="1" latinLnBrk="0" hangingPunct="1">
              <a:defRPr sz="1800" kern="1200">
                <a:solidFill>
                  <a:schemeClr val="dk1">
                    <a:hueOff val="0"/>
                    <a:satOff val="0"/>
                    <a:lumOff val="0"/>
                    <a:alphaOff val="0"/>
                  </a:schemeClr>
                </a:solidFill>
                <a:latin typeface="+mn-lt"/>
                <a:ea typeface="+mn-ea"/>
                <a:cs typeface="+mn-cs"/>
              </a:defRPr>
            </a:lvl1pPr>
            <a:lvl2pPr marL="457200" algn="l" defTabSz="914400" rtl="0" eaLnBrk="1" latinLnBrk="0" hangingPunct="1">
              <a:defRPr sz="1800" kern="1200">
                <a:solidFill>
                  <a:schemeClr val="dk1">
                    <a:hueOff val="0"/>
                    <a:satOff val="0"/>
                    <a:lumOff val="0"/>
                    <a:alphaOff val="0"/>
                  </a:schemeClr>
                </a:solidFill>
                <a:latin typeface="+mn-lt"/>
                <a:ea typeface="+mn-ea"/>
                <a:cs typeface="+mn-cs"/>
              </a:defRPr>
            </a:lvl2pPr>
            <a:lvl3pPr marL="914400" algn="l" defTabSz="914400" rtl="0" eaLnBrk="1" latinLnBrk="0" hangingPunct="1">
              <a:defRPr sz="1800" kern="1200">
                <a:solidFill>
                  <a:schemeClr val="dk1">
                    <a:hueOff val="0"/>
                    <a:satOff val="0"/>
                    <a:lumOff val="0"/>
                    <a:alphaOff val="0"/>
                  </a:schemeClr>
                </a:solidFill>
                <a:latin typeface="+mn-lt"/>
                <a:ea typeface="+mn-ea"/>
                <a:cs typeface="+mn-cs"/>
              </a:defRPr>
            </a:lvl3pPr>
            <a:lvl4pPr marL="1371600" algn="l" defTabSz="914400" rtl="0" eaLnBrk="1" latinLnBrk="0" hangingPunct="1">
              <a:defRPr sz="1800" kern="1200">
                <a:solidFill>
                  <a:schemeClr val="dk1">
                    <a:hueOff val="0"/>
                    <a:satOff val="0"/>
                    <a:lumOff val="0"/>
                    <a:alphaOff val="0"/>
                  </a:schemeClr>
                </a:solidFill>
                <a:latin typeface="+mn-lt"/>
                <a:ea typeface="+mn-ea"/>
                <a:cs typeface="+mn-cs"/>
              </a:defRPr>
            </a:lvl4pPr>
            <a:lvl5pPr marL="1828800" algn="l" defTabSz="914400" rtl="0" eaLnBrk="1" latinLnBrk="0" hangingPunct="1">
              <a:defRPr sz="1800" kern="1200">
                <a:solidFill>
                  <a:schemeClr val="dk1">
                    <a:hueOff val="0"/>
                    <a:satOff val="0"/>
                    <a:lumOff val="0"/>
                    <a:alphaOff val="0"/>
                  </a:schemeClr>
                </a:solidFill>
                <a:latin typeface="+mn-lt"/>
                <a:ea typeface="+mn-ea"/>
                <a:cs typeface="+mn-cs"/>
              </a:defRPr>
            </a:lvl5pPr>
            <a:lvl6pPr marL="2286000" algn="l" defTabSz="914400" rtl="0" eaLnBrk="1" latinLnBrk="0" hangingPunct="1">
              <a:defRPr sz="1800" kern="1200">
                <a:solidFill>
                  <a:schemeClr val="dk1">
                    <a:hueOff val="0"/>
                    <a:satOff val="0"/>
                    <a:lumOff val="0"/>
                    <a:alphaOff val="0"/>
                  </a:schemeClr>
                </a:solidFill>
                <a:latin typeface="+mn-lt"/>
                <a:ea typeface="+mn-ea"/>
                <a:cs typeface="+mn-cs"/>
              </a:defRPr>
            </a:lvl6pPr>
            <a:lvl7pPr marL="2743200" algn="l" defTabSz="914400" rtl="0" eaLnBrk="1" latinLnBrk="0" hangingPunct="1">
              <a:defRPr sz="1800" kern="1200">
                <a:solidFill>
                  <a:schemeClr val="dk1">
                    <a:hueOff val="0"/>
                    <a:satOff val="0"/>
                    <a:lumOff val="0"/>
                    <a:alphaOff val="0"/>
                  </a:schemeClr>
                </a:solidFill>
                <a:latin typeface="+mn-lt"/>
                <a:ea typeface="+mn-ea"/>
                <a:cs typeface="+mn-cs"/>
              </a:defRPr>
            </a:lvl7pPr>
            <a:lvl8pPr marL="3200400" algn="l" defTabSz="914400" rtl="0" eaLnBrk="1" latinLnBrk="0" hangingPunct="1">
              <a:defRPr sz="1800" kern="1200">
                <a:solidFill>
                  <a:schemeClr val="dk1">
                    <a:hueOff val="0"/>
                    <a:satOff val="0"/>
                    <a:lumOff val="0"/>
                    <a:alphaOff val="0"/>
                  </a:schemeClr>
                </a:solidFill>
                <a:latin typeface="+mn-lt"/>
                <a:ea typeface="+mn-ea"/>
                <a:cs typeface="+mn-cs"/>
              </a:defRPr>
            </a:lvl8pPr>
            <a:lvl9pPr marL="3657600" algn="l" defTabSz="914400" rtl="0" eaLnBrk="1" latinLnBrk="0" hangingPunct="1">
              <a:defRPr sz="1800" kern="1200">
                <a:solidFill>
                  <a:schemeClr val="dk1">
                    <a:hueOff val="0"/>
                    <a:satOff val="0"/>
                    <a:lumOff val="0"/>
                    <a:alphaOff val="0"/>
                  </a:schemeClr>
                </a:solidFill>
                <a:latin typeface="+mn-lt"/>
                <a:ea typeface="+mn-ea"/>
                <a:cs typeface="+mn-cs"/>
              </a:defRPr>
            </a:lvl9pPr>
          </a:lstStyle>
          <a:p>
            <a:pPr algn="ctr" defTabSz="761970">
              <a:defRPr/>
            </a:pPr>
            <a:endParaRPr lang="en-GB" sz="1667" b="1">
              <a:solidFill>
                <a:srgbClr val="FFFFFF"/>
              </a:solidFill>
              <a:latin typeface="Segoe Sans Display Semibold"/>
            </a:endParaRPr>
          </a:p>
        </p:txBody>
      </p:sp>
      <p:sp>
        <p:nvSpPr>
          <p:cNvPr id="22" name="Freeform: Shape 21" descr="Icono de apretón de manos">
            <a:extLst>
              <a:ext uri="{FF2B5EF4-FFF2-40B4-BE49-F238E27FC236}">
                <a16:creationId xmlns:a16="http://schemas.microsoft.com/office/drawing/2014/main" id="{81252D1D-4945-3C1D-85ED-65E2B55DF875}"/>
              </a:ext>
            </a:extLst>
          </p:cNvPr>
          <p:cNvSpPr/>
          <p:nvPr/>
        </p:nvSpPr>
        <p:spPr>
          <a:xfrm>
            <a:off x="1728098" y="5840151"/>
            <a:ext cx="239095" cy="231344"/>
          </a:xfrm>
          <a:custGeom>
            <a:avLst/>
            <a:gdLst>
              <a:gd name="connsiteX0" fmla="*/ 104944 w 262032"/>
              <a:gd name="connsiteY0" fmla="*/ 192399 h 249517"/>
              <a:gd name="connsiteX1" fmla="*/ 122568 w 262032"/>
              <a:gd name="connsiteY1" fmla="*/ 192399 h 249517"/>
              <a:gd name="connsiteX2" fmla="*/ 122644 w 262032"/>
              <a:gd name="connsiteY2" fmla="*/ 209837 h 249517"/>
              <a:gd name="connsiteX3" fmla="*/ 122568 w 262032"/>
              <a:gd name="connsiteY3" fmla="*/ 209913 h 249517"/>
              <a:gd name="connsiteX4" fmla="*/ 109104 w 262032"/>
              <a:gd name="connsiteY4" fmla="*/ 223294 h 249517"/>
              <a:gd name="connsiteX5" fmla="*/ 91480 w 262032"/>
              <a:gd name="connsiteY5" fmla="*/ 223294 h 249517"/>
              <a:gd name="connsiteX6" fmla="*/ 89103 w 262032"/>
              <a:gd name="connsiteY6" fmla="*/ 209084 h 249517"/>
              <a:gd name="connsiteX7" fmla="*/ 89117 w 262032"/>
              <a:gd name="connsiteY7" fmla="*/ 209056 h 249517"/>
              <a:gd name="connsiteX8" fmla="*/ 91480 w 262032"/>
              <a:gd name="connsiteY8" fmla="*/ 205780 h 249517"/>
              <a:gd name="connsiteX9" fmla="*/ 93208 w 262032"/>
              <a:gd name="connsiteY9" fmla="*/ 163579 h 249517"/>
              <a:gd name="connsiteX10" fmla="*/ 95233 w 262032"/>
              <a:gd name="connsiteY10" fmla="*/ 165231 h 249517"/>
              <a:gd name="connsiteX11" fmla="*/ 95143 w 262032"/>
              <a:gd name="connsiteY11" fmla="*/ 182668 h 249517"/>
              <a:gd name="connsiteX12" fmla="*/ 81680 w 262032"/>
              <a:gd name="connsiteY12" fmla="*/ 196035 h 249517"/>
              <a:gd name="connsiteX13" fmla="*/ 64056 w 262032"/>
              <a:gd name="connsiteY13" fmla="*/ 196035 h 249517"/>
              <a:gd name="connsiteX14" fmla="*/ 63876 w 262032"/>
              <a:gd name="connsiteY14" fmla="*/ 178701 h 249517"/>
              <a:gd name="connsiteX15" fmla="*/ 64056 w 262032"/>
              <a:gd name="connsiteY15" fmla="*/ 178521 h 249517"/>
              <a:gd name="connsiteX16" fmla="*/ 77519 w 262032"/>
              <a:gd name="connsiteY16" fmla="*/ 165155 h 249517"/>
              <a:gd name="connsiteX17" fmla="*/ 77699 w 262032"/>
              <a:gd name="connsiteY17" fmla="*/ 164961 h 249517"/>
              <a:gd name="connsiteX18" fmla="*/ 93208 w 262032"/>
              <a:gd name="connsiteY18" fmla="*/ 163579 h 249517"/>
              <a:gd name="connsiteX19" fmla="*/ 50095 w 262032"/>
              <a:gd name="connsiteY19" fmla="*/ 137896 h 249517"/>
              <a:gd name="connsiteX20" fmla="*/ 67719 w 262032"/>
              <a:gd name="connsiteY20" fmla="*/ 137896 h 249517"/>
              <a:gd name="connsiteX21" fmla="*/ 67885 w 262032"/>
              <a:gd name="connsiteY21" fmla="*/ 155230 h 249517"/>
              <a:gd name="connsiteX22" fmla="*/ 67705 w 262032"/>
              <a:gd name="connsiteY22" fmla="*/ 155409 h 249517"/>
              <a:gd name="connsiteX23" fmla="*/ 54241 w 262032"/>
              <a:gd name="connsiteY23" fmla="*/ 168790 h 249517"/>
              <a:gd name="connsiteX24" fmla="*/ 54062 w 262032"/>
              <a:gd name="connsiteY24" fmla="*/ 168956 h 249517"/>
              <a:gd name="connsiteX25" fmla="*/ 36631 w 262032"/>
              <a:gd name="connsiteY25" fmla="*/ 168790 h 249517"/>
              <a:gd name="connsiteX26" fmla="*/ 36555 w 262032"/>
              <a:gd name="connsiteY26" fmla="*/ 151352 h 249517"/>
              <a:gd name="connsiteX27" fmla="*/ 36631 w 262032"/>
              <a:gd name="connsiteY27" fmla="*/ 151276 h 249517"/>
              <a:gd name="connsiteX28" fmla="*/ 17127 w 262032"/>
              <a:gd name="connsiteY28" fmla="*/ 116139 h 249517"/>
              <a:gd name="connsiteX29" fmla="*/ 34737 w 262032"/>
              <a:gd name="connsiteY29" fmla="*/ 116139 h 249517"/>
              <a:gd name="connsiteX30" fmla="*/ 34814 w 262032"/>
              <a:gd name="connsiteY30" fmla="*/ 133576 h 249517"/>
              <a:gd name="connsiteX31" fmla="*/ 34737 w 262032"/>
              <a:gd name="connsiteY31" fmla="*/ 133652 h 249517"/>
              <a:gd name="connsiteX32" fmla="*/ 21288 w 262032"/>
              <a:gd name="connsiteY32" fmla="*/ 147033 h 249517"/>
              <a:gd name="connsiteX33" fmla="*/ 3650 w 262032"/>
              <a:gd name="connsiteY33" fmla="*/ 147033 h 249517"/>
              <a:gd name="connsiteX34" fmla="*/ 3573 w 262032"/>
              <a:gd name="connsiteY34" fmla="*/ 129595 h 249517"/>
              <a:gd name="connsiteX35" fmla="*/ 3650 w 262032"/>
              <a:gd name="connsiteY35" fmla="*/ 129519 h 249517"/>
              <a:gd name="connsiteX36" fmla="*/ 103243 w 262032"/>
              <a:gd name="connsiteY36" fmla="*/ 1049 h 249517"/>
              <a:gd name="connsiteX37" fmla="*/ 69004 w 262032"/>
              <a:gd name="connsiteY37" fmla="*/ 27009 h 249517"/>
              <a:gd name="connsiteX38" fmla="*/ 62424 w 262032"/>
              <a:gd name="connsiteY38" fmla="*/ 74488 h 249517"/>
              <a:gd name="connsiteX39" fmla="*/ 62562 w 262032"/>
              <a:gd name="connsiteY39" fmla="*/ 74670 h 249517"/>
              <a:gd name="connsiteX40" fmla="*/ 110307 w 262032"/>
              <a:gd name="connsiteY40" fmla="*/ 81125 h 249517"/>
              <a:gd name="connsiteX41" fmla="*/ 133584 w 262032"/>
              <a:gd name="connsiteY41" fmla="*/ 63501 h 249517"/>
              <a:gd name="connsiteX42" fmla="*/ 191433 w 262032"/>
              <a:gd name="connsiteY42" fmla="*/ 63501 h 249517"/>
              <a:gd name="connsiteX43" fmla="*/ 239910 w 262032"/>
              <a:gd name="connsiteY43" fmla="*/ 111328 h 249517"/>
              <a:gd name="connsiteX44" fmla="*/ 240408 w 262032"/>
              <a:gd name="connsiteY44" fmla="*/ 111881 h 249517"/>
              <a:gd name="connsiteX45" fmla="*/ 256304 w 262032"/>
              <a:gd name="connsiteY45" fmla="*/ 127777 h 249517"/>
              <a:gd name="connsiteX46" fmla="*/ 256109 w 262032"/>
              <a:gd name="connsiteY46" fmla="*/ 155907 h 249517"/>
              <a:gd name="connsiteX47" fmla="*/ 229543 w 262032"/>
              <a:gd name="connsiteY47" fmla="*/ 157137 h 249517"/>
              <a:gd name="connsiteX48" fmla="*/ 228216 w 262032"/>
              <a:gd name="connsiteY48" fmla="*/ 155810 h 249517"/>
              <a:gd name="connsiteX49" fmla="*/ 227386 w 262032"/>
              <a:gd name="connsiteY49" fmla="*/ 155091 h 249517"/>
              <a:gd name="connsiteX50" fmla="*/ 212278 w 262032"/>
              <a:gd name="connsiteY50" fmla="*/ 139997 h 249517"/>
              <a:gd name="connsiteX51" fmla="*/ 202505 w 262032"/>
              <a:gd name="connsiteY51" fmla="*/ 139827 h 249517"/>
              <a:gd name="connsiteX52" fmla="*/ 202335 w 262032"/>
              <a:gd name="connsiteY52" fmla="*/ 149599 h 249517"/>
              <a:gd name="connsiteX53" fmla="*/ 202505 w 262032"/>
              <a:gd name="connsiteY53" fmla="*/ 149769 h 249517"/>
              <a:gd name="connsiteX54" fmla="*/ 218402 w 262032"/>
              <a:gd name="connsiteY54" fmla="*/ 165666 h 249517"/>
              <a:gd name="connsiteX55" fmla="*/ 220171 w 262032"/>
              <a:gd name="connsiteY55" fmla="*/ 167311 h 249517"/>
              <a:gd name="connsiteX56" fmla="*/ 220779 w 262032"/>
              <a:gd name="connsiteY56" fmla="*/ 167919 h 249517"/>
              <a:gd name="connsiteX57" fmla="*/ 219871 w 262032"/>
              <a:gd name="connsiteY57" fmla="*/ 187838 h 249517"/>
              <a:gd name="connsiteX58" fmla="*/ 200860 w 262032"/>
              <a:gd name="connsiteY58" fmla="*/ 187838 h 249517"/>
              <a:gd name="connsiteX59" fmla="*/ 198510 w 262032"/>
              <a:gd name="connsiteY59" fmla="*/ 185502 h 249517"/>
              <a:gd name="connsiteX60" fmla="*/ 188736 w 262032"/>
              <a:gd name="connsiteY60" fmla="*/ 185514 h 249517"/>
              <a:gd name="connsiteX61" fmla="*/ 186720 w 262032"/>
              <a:gd name="connsiteY61" fmla="*/ 190519 h 249517"/>
              <a:gd name="connsiteX62" fmla="*/ 188751 w 262032"/>
              <a:gd name="connsiteY62" fmla="*/ 195565 h 249517"/>
              <a:gd name="connsiteX63" fmla="*/ 191834 w 262032"/>
              <a:gd name="connsiteY63" fmla="*/ 198647 h 249517"/>
              <a:gd name="connsiteX64" fmla="*/ 192388 w 262032"/>
              <a:gd name="connsiteY64" fmla="*/ 217073 h 249517"/>
              <a:gd name="connsiteX65" fmla="*/ 173962 w 262032"/>
              <a:gd name="connsiteY65" fmla="*/ 217627 h 249517"/>
              <a:gd name="connsiteX66" fmla="*/ 173408 w 262032"/>
              <a:gd name="connsiteY66" fmla="*/ 217073 h 249517"/>
              <a:gd name="connsiteX67" fmla="*/ 173380 w 262032"/>
              <a:gd name="connsiteY67" fmla="*/ 217073 h 249517"/>
              <a:gd name="connsiteX68" fmla="*/ 173228 w 262032"/>
              <a:gd name="connsiteY68" fmla="*/ 216893 h 249517"/>
              <a:gd name="connsiteX69" fmla="*/ 170326 w 262032"/>
              <a:gd name="connsiteY69" fmla="*/ 213991 h 249517"/>
              <a:gd name="connsiteX70" fmla="*/ 160553 w 262032"/>
              <a:gd name="connsiteY70" fmla="*/ 213821 h 249517"/>
              <a:gd name="connsiteX71" fmla="*/ 160383 w 262032"/>
              <a:gd name="connsiteY71" fmla="*/ 223593 h 249517"/>
              <a:gd name="connsiteX72" fmla="*/ 160553 w 262032"/>
              <a:gd name="connsiteY72" fmla="*/ 223763 h 249517"/>
              <a:gd name="connsiteX73" fmla="*/ 163566 w 262032"/>
              <a:gd name="connsiteY73" fmla="*/ 226791 h 249517"/>
              <a:gd name="connsiteX74" fmla="*/ 163684 w 262032"/>
              <a:gd name="connsiteY74" fmla="*/ 245569 h 249517"/>
              <a:gd name="connsiteX75" fmla="*/ 144905 w 262032"/>
              <a:gd name="connsiteY75" fmla="*/ 245686 h 249517"/>
              <a:gd name="connsiteX76" fmla="*/ 125125 w 262032"/>
              <a:gd name="connsiteY76" fmla="*/ 226887 h 249517"/>
              <a:gd name="connsiteX77" fmla="*/ 132368 w 262032"/>
              <a:gd name="connsiteY77" fmla="*/ 219672 h 249517"/>
              <a:gd name="connsiteX78" fmla="*/ 132528 w 262032"/>
              <a:gd name="connsiteY78" fmla="*/ 182842 h 249517"/>
              <a:gd name="connsiteX79" fmla="*/ 132368 w 262032"/>
              <a:gd name="connsiteY79" fmla="*/ 182682 h 249517"/>
              <a:gd name="connsiteX80" fmla="*/ 112629 w 262032"/>
              <a:gd name="connsiteY80" fmla="*/ 175038 h 249517"/>
              <a:gd name="connsiteX81" fmla="*/ 104943 w 262032"/>
              <a:gd name="connsiteY81" fmla="*/ 155409 h 249517"/>
              <a:gd name="connsiteX82" fmla="*/ 85204 w 262032"/>
              <a:gd name="connsiteY82" fmla="*/ 147779 h 249517"/>
              <a:gd name="connsiteX83" fmla="*/ 77519 w 262032"/>
              <a:gd name="connsiteY83" fmla="*/ 128164 h 249517"/>
              <a:gd name="connsiteX84" fmla="*/ 52029 w 262032"/>
              <a:gd name="connsiteY84" fmla="*/ 121391 h 249517"/>
              <a:gd name="connsiteX85" fmla="*/ 44551 w 262032"/>
              <a:gd name="connsiteY85" fmla="*/ 106407 h 249517"/>
              <a:gd name="connsiteX86" fmla="*/ 9801 w 262032"/>
              <a:gd name="connsiteY86" fmla="*/ 104223 h 249517"/>
              <a:gd name="connsiteX87" fmla="*/ 32581 w 262032"/>
              <a:gd name="connsiteY87" fmla="*/ 25239 h 249517"/>
              <a:gd name="connsiteX88" fmla="*/ 32581 w 262032"/>
              <a:gd name="connsiteY88" fmla="*/ 25225 h 249517"/>
              <a:gd name="connsiteX89" fmla="*/ 103243 w 262032"/>
              <a:gd name="connsiteY89" fmla="*/ 1049 h 249517"/>
              <a:gd name="connsiteX90" fmla="*/ 174058 w 262032"/>
              <a:gd name="connsiteY90" fmla="*/ 96 h 249517"/>
              <a:gd name="connsiteX91" fmla="*/ 181592 w 262032"/>
              <a:gd name="connsiteY91" fmla="*/ 96 h 249517"/>
              <a:gd name="connsiteX92" fmla="*/ 182117 w 262032"/>
              <a:gd name="connsiteY92" fmla="*/ 96 h 249517"/>
              <a:gd name="connsiteX93" fmla="*/ 204869 w 262032"/>
              <a:gd name="connsiteY93" fmla="*/ 5196 h 249517"/>
              <a:gd name="connsiteX94" fmla="*/ 237215 w 262032"/>
              <a:gd name="connsiteY94" fmla="*/ 30382 h 249517"/>
              <a:gd name="connsiteX95" fmla="*/ 248328 w 262032"/>
              <a:gd name="connsiteY95" fmla="*/ 90483 h 249517"/>
              <a:gd name="connsiteX96" fmla="*/ 202976 w 262032"/>
              <a:gd name="connsiteY96" fmla="*/ 45739 h 249517"/>
              <a:gd name="connsiteX97" fmla="*/ 195691 w 262032"/>
              <a:gd name="connsiteY97" fmla="*/ 42753 h 249517"/>
              <a:gd name="connsiteX98" fmla="*/ 130101 w 262032"/>
              <a:gd name="connsiteY98" fmla="*/ 42753 h 249517"/>
              <a:gd name="connsiteX99" fmla="*/ 123840 w 262032"/>
              <a:gd name="connsiteY99" fmla="*/ 44854 h 249517"/>
              <a:gd name="connsiteX100" fmla="*/ 97797 w 262032"/>
              <a:gd name="connsiteY100" fmla="*/ 64593 h 249517"/>
              <a:gd name="connsiteX101" fmla="*/ 79043 w 262032"/>
              <a:gd name="connsiteY101" fmla="*/ 62072 h 249517"/>
              <a:gd name="connsiteX102" fmla="*/ 79026 w 262032"/>
              <a:gd name="connsiteY102" fmla="*/ 62050 h 249517"/>
              <a:gd name="connsiteX103" fmla="*/ 81437 w 262032"/>
              <a:gd name="connsiteY103" fmla="*/ 43596 h 249517"/>
              <a:gd name="connsiteX104" fmla="*/ 81528 w 262032"/>
              <a:gd name="connsiteY104" fmla="*/ 43527 h 249517"/>
              <a:gd name="connsiteX105" fmla="*/ 136128 w 262032"/>
              <a:gd name="connsiteY105" fmla="*/ 2155 h 249517"/>
              <a:gd name="connsiteX106" fmla="*/ 138160 w 262032"/>
              <a:gd name="connsiteY106" fmla="*/ 109 h 249517"/>
              <a:gd name="connsiteX107" fmla="*/ 173574 w 262032"/>
              <a:gd name="connsiteY107" fmla="*/ 109 h 249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262032" h="249517">
                <a:moveTo>
                  <a:pt x="104944" y="192399"/>
                </a:moveTo>
                <a:cubicBezTo>
                  <a:pt x="109825" y="187566"/>
                  <a:pt x="117687" y="187566"/>
                  <a:pt x="122568" y="192399"/>
                </a:cubicBezTo>
                <a:cubicBezTo>
                  <a:pt x="127405" y="197193"/>
                  <a:pt x="127439" y="205000"/>
                  <a:pt x="122644" y="209837"/>
                </a:cubicBezTo>
                <a:cubicBezTo>
                  <a:pt x="122619" y="209862"/>
                  <a:pt x="122594" y="209888"/>
                  <a:pt x="122568" y="209913"/>
                </a:cubicBezTo>
                <a:lnTo>
                  <a:pt x="109104" y="223294"/>
                </a:lnTo>
                <a:cubicBezTo>
                  <a:pt x="104236" y="228156"/>
                  <a:pt x="96348" y="228156"/>
                  <a:pt x="91480" y="223294"/>
                </a:cubicBezTo>
                <a:cubicBezTo>
                  <a:pt x="87715" y="219561"/>
                  <a:pt x="86758" y="213839"/>
                  <a:pt x="89103" y="209084"/>
                </a:cubicBezTo>
                <a:lnTo>
                  <a:pt x="89117" y="209056"/>
                </a:lnTo>
                <a:cubicBezTo>
                  <a:pt x="89719" y="207842"/>
                  <a:pt x="90518" y="206735"/>
                  <a:pt x="91480" y="205780"/>
                </a:cubicBezTo>
                <a:close/>
                <a:moveTo>
                  <a:pt x="93208" y="163579"/>
                </a:moveTo>
                <a:cubicBezTo>
                  <a:pt x="93940" y="164056"/>
                  <a:pt x="94619" y="164610"/>
                  <a:pt x="95233" y="165231"/>
                </a:cubicBezTo>
                <a:cubicBezTo>
                  <a:pt x="100024" y="170071"/>
                  <a:pt x="99983" y="177879"/>
                  <a:pt x="95143" y="182668"/>
                </a:cubicBezTo>
                <a:lnTo>
                  <a:pt x="81680" y="196035"/>
                </a:lnTo>
                <a:cubicBezTo>
                  <a:pt x="76800" y="200873"/>
                  <a:pt x="68921" y="200873"/>
                  <a:pt x="64056" y="196035"/>
                </a:cubicBezTo>
                <a:cubicBezTo>
                  <a:pt x="59259" y="191281"/>
                  <a:pt x="59179" y="183553"/>
                  <a:pt x="63876" y="178701"/>
                </a:cubicBezTo>
                <a:lnTo>
                  <a:pt x="64056" y="178521"/>
                </a:lnTo>
                <a:lnTo>
                  <a:pt x="77519" y="165155"/>
                </a:lnTo>
                <a:lnTo>
                  <a:pt x="77699" y="164961"/>
                </a:lnTo>
                <a:cubicBezTo>
                  <a:pt x="81919" y="160952"/>
                  <a:pt x="88345" y="160379"/>
                  <a:pt x="93208" y="163579"/>
                </a:cubicBezTo>
                <a:close/>
                <a:moveTo>
                  <a:pt x="50095" y="137896"/>
                </a:moveTo>
                <a:cubicBezTo>
                  <a:pt x="54975" y="133062"/>
                  <a:pt x="62838" y="133062"/>
                  <a:pt x="67719" y="137896"/>
                </a:cubicBezTo>
                <a:cubicBezTo>
                  <a:pt x="72512" y="142654"/>
                  <a:pt x="72586" y="150381"/>
                  <a:pt x="67885" y="155230"/>
                </a:cubicBezTo>
                <a:lnTo>
                  <a:pt x="67705" y="155409"/>
                </a:lnTo>
                <a:lnTo>
                  <a:pt x="54241" y="168790"/>
                </a:lnTo>
                <a:lnTo>
                  <a:pt x="54062" y="168956"/>
                </a:lnTo>
                <a:cubicBezTo>
                  <a:pt x="49160" y="173617"/>
                  <a:pt x="41443" y="173544"/>
                  <a:pt x="36631" y="168790"/>
                </a:cubicBezTo>
                <a:cubicBezTo>
                  <a:pt x="31795" y="163996"/>
                  <a:pt x="31761" y="156189"/>
                  <a:pt x="36555" y="151352"/>
                </a:cubicBezTo>
                <a:cubicBezTo>
                  <a:pt x="36580" y="151328"/>
                  <a:pt x="36605" y="151301"/>
                  <a:pt x="36631" y="151276"/>
                </a:cubicBezTo>
                <a:close/>
                <a:moveTo>
                  <a:pt x="17127" y="116139"/>
                </a:moveTo>
                <a:lnTo>
                  <a:pt x="34737" y="116139"/>
                </a:lnTo>
                <a:cubicBezTo>
                  <a:pt x="39574" y="120932"/>
                  <a:pt x="39608" y="128740"/>
                  <a:pt x="34814" y="133576"/>
                </a:cubicBezTo>
                <a:cubicBezTo>
                  <a:pt x="34788" y="133601"/>
                  <a:pt x="34763" y="133627"/>
                  <a:pt x="34737" y="133652"/>
                </a:cubicBezTo>
                <a:lnTo>
                  <a:pt x="21288" y="147033"/>
                </a:lnTo>
                <a:cubicBezTo>
                  <a:pt x="16405" y="151875"/>
                  <a:pt x="8532" y="151875"/>
                  <a:pt x="3650" y="147033"/>
                </a:cubicBezTo>
                <a:cubicBezTo>
                  <a:pt x="-1187" y="142239"/>
                  <a:pt x="-1221" y="134432"/>
                  <a:pt x="3573" y="129595"/>
                </a:cubicBezTo>
                <a:cubicBezTo>
                  <a:pt x="3599" y="129570"/>
                  <a:pt x="3624" y="129544"/>
                  <a:pt x="3650" y="129519"/>
                </a:cubicBezTo>
                <a:close/>
                <a:moveTo>
                  <a:pt x="103243" y="1049"/>
                </a:moveTo>
                <a:lnTo>
                  <a:pt x="69004" y="27009"/>
                </a:lnTo>
                <a:cubicBezTo>
                  <a:pt x="54076" y="38302"/>
                  <a:pt x="51130" y="59560"/>
                  <a:pt x="62424" y="74488"/>
                </a:cubicBezTo>
                <a:cubicBezTo>
                  <a:pt x="62470" y="74548"/>
                  <a:pt x="62516" y="74609"/>
                  <a:pt x="62562" y="74670"/>
                </a:cubicBezTo>
                <a:cubicBezTo>
                  <a:pt x="73999" y="89577"/>
                  <a:pt x="95322" y="92460"/>
                  <a:pt x="110307" y="81125"/>
                </a:cubicBezTo>
                <a:lnTo>
                  <a:pt x="133584" y="63501"/>
                </a:lnTo>
                <a:lnTo>
                  <a:pt x="191433" y="63501"/>
                </a:lnTo>
                <a:lnTo>
                  <a:pt x="239910" y="111328"/>
                </a:lnTo>
                <a:cubicBezTo>
                  <a:pt x="240066" y="111520"/>
                  <a:pt x="240232" y="111705"/>
                  <a:pt x="240408" y="111881"/>
                </a:cubicBezTo>
                <a:lnTo>
                  <a:pt x="256304" y="127777"/>
                </a:lnTo>
                <a:cubicBezTo>
                  <a:pt x="264018" y="135598"/>
                  <a:pt x="263931" y="148192"/>
                  <a:pt x="256109" y="155907"/>
                </a:cubicBezTo>
                <a:cubicBezTo>
                  <a:pt x="248870" y="163046"/>
                  <a:pt x="237411" y="163577"/>
                  <a:pt x="229543" y="157137"/>
                </a:cubicBezTo>
                <a:lnTo>
                  <a:pt x="228216" y="155810"/>
                </a:lnTo>
                <a:cubicBezTo>
                  <a:pt x="227959" y="155549"/>
                  <a:pt x="227681" y="155308"/>
                  <a:pt x="227386" y="155091"/>
                </a:cubicBezTo>
                <a:lnTo>
                  <a:pt x="212278" y="139997"/>
                </a:lnTo>
                <a:cubicBezTo>
                  <a:pt x="209627" y="137251"/>
                  <a:pt x="205250" y="137175"/>
                  <a:pt x="202505" y="139827"/>
                </a:cubicBezTo>
                <a:cubicBezTo>
                  <a:pt x="199760" y="142479"/>
                  <a:pt x="199684" y="146854"/>
                  <a:pt x="202335" y="149599"/>
                </a:cubicBezTo>
                <a:cubicBezTo>
                  <a:pt x="202391" y="149658"/>
                  <a:pt x="202447" y="149714"/>
                  <a:pt x="202505" y="149769"/>
                </a:cubicBezTo>
                <a:lnTo>
                  <a:pt x="218402" y="165666"/>
                </a:lnTo>
                <a:cubicBezTo>
                  <a:pt x="218982" y="166233"/>
                  <a:pt x="219563" y="166785"/>
                  <a:pt x="220171" y="167311"/>
                </a:cubicBezTo>
                <a:lnTo>
                  <a:pt x="220779" y="167919"/>
                </a:lnTo>
                <a:cubicBezTo>
                  <a:pt x="226029" y="173671"/>
                  <a:pt x="225621" y="182588"/>
                  <a:pt x="219871" y="187838"/>
                </a:cubicBezTo>
                <a:cubicBezTo>
                  <a:pt x="214487" y="192752"/>
                  <a:pt x="206244" y="192752"/>
                  <a:pt x="200860" y="187838"/>
                </a:cubicBezTo>
                <a:lnTo>
                  <a:pt x="198510" y="185502"/>
                </a:lnTo>
                <a:cubicBezTo>
                  <a:pt x="195808" y="182806"/>
                  <a:pt x="191432" y="182812"/>
                  <a:pt x="188736" y="185514"/>
                </a:cubicBezTo>
                <a:cubicBezTo>
                  <a:pt x="187413" y="186841"/>
                  <a:pt x="186686" y="188646"/>
                  <a:pt x="186720" y="190519"/>
                </a:cubicBezTo>
                <a:cubicBezTo>
                  <a:pt x="186677" y="192409"/>
                  <a:pt x="187412" y="194232"/>
                  <a:pt x="188751" y="195565"/>
                </a:cubicBezTo>
                <a:lnTo>
                  <a:pt x="191834" y="198647"/>
                </a:lnTo>
                <a:cubicBezTo>
                  <a:pt x="197076" y="203582"/>
                  <a:pt x="197323" y="211831"/>
                  <a:pt x="192388" y="217073"/>
                </a:cubicBezTo>
                <a:cubicBezTo>
                  <a:pt x="187454" y="222315"/>
                  <a:pt x="179204" y="222562"/>
                  <a:pt x="173962" y="217627"/>
                </a:cubicBezTo>
                <a:cubicBezTo>
                  <a:pt x="173772" y="217448"/>
                  <a:pt x="173588" y="217264"/>
                  <a:pt x="173408" y="217073"/>
                </a:cubicBezTo>
                <a:lnTo>
                  <a:pt x="173380" y="217073"/>
                </a:lnTo>
                <a:lnTo>
                  <a:pt x="173228" y="216893"/>
                </a:lnTo>
                <a:lnTo>
                  <a:pt x="170326" y="213991"/>
                </a:lnTo>
                <a:cubicBezTo>
                  <a:pt x="167674" y="211245"/>
                  <a:pt x="163298" y="211169"/>
                  <a:pt x="160553" y="213821"/>
                </a:cubicBezTo>
                <a:cubicBezTo>
                  <a:pt x="157808" y="216472"/>
                  <a:pt x="157732" y="220848"/>
                  <a:pt x="160383" y="223593"/>
                </a:cubicBezTo>
                <a:cubicBezTo>
                  <a:pt x="160438" y="223651"/>
                  <a:pt x="160495" y="223708"/>
                  <a:pt x="160553" y="223763"/>
                </a:cubicBezTo>
                <a:lnTo>
                  <a:pt x="163566" y="226791"/>
                </a:lnTo>
                <a:cubicBezTo>
                  <a:pt x="168784" y="231944"/>
                  <a:pt x="168837" y="240351"/>
                  <a:pt x="163684" y="245569"/>
                </a:cubicBezTo>
                <a:cubicBezTo>
                  <a:pt x="158531" y="250787"/>
                  <a:pt x="150123" y="250840"/>
                  <a:pt x="144905" y="245686"/>
                </a:cubicBezTo>
                <a:lnTo>
                  <a:pt x="125125" y="226887"/>
                </a:lnTo>
                <a:lnTo>
                  <a:pt x="132368" y="219672"/>
                </a:lnTo>
                <a:cubicBezTo>
                  <a:pt x="142583" y="209547"/>
                  <a:pt x="142655" y="193057"/>
                  <a:pt x="132528" y="182842"/>
                </a:cubicBezTo>
                <a:cubicBezTo>
                  <a:pt x="132476" y="182788"/>
                  <a:pt x="132422" y="182736"/>
                  <a:pt x="132368" y="182682"/>
                </a:cubicBezTo>
                <a:cubicBezTo>
                  <a:pt x="127146" y="177486"/>
                  <a:pt x="119988" y="174714"/>
                  <a:pt x="112629" y="175038"/>
                </a:cubicBezTo>
                <a:cubicBezTo>
                  <a:pt x="112955" y="167703"/>
                  <a:pt x="110163" y="160572"/>
                  <a:pt x="104943" y="155409"/>
                </a:cubicBezTo>
                <a:cubicBezTo>
                  <a:pt x="99720" y="150219"/>
                  <a:pt x="92561" y="147451"/>
                  <a:pt x="85204" y="147779"/>
                </a:cubicBezTo>
                <a:cubicBezTo>
                  <a:pt x="85525" y="140449"/>
                  <a:pt x="82733" y="133326"/>
                  <a:pt x="77519" y="128164"/>
                </a:cubicBezTo>
                <a:cubicBezTo>
                  <a:pt x="70836" y="121525"/>
                  <a:pt x="61126" y="118946"/>
                  <a:pt x="52029" y="121391"/>
                </a:cubicBezTo>
                <a:cubicBezTo>
                  <a:pt x="51258" y="115709"/>
                  <a:pt x="48629" y="110439"/>
                  <a:pt x="44551" y="106407"/>
                </a:cubicBezTo>
                <a:cubicBezTo>
                  <a:pt x="35146" y="97085"/>
                  <a:pt x="20298" y="96152"/>
                  <a:pt x="9801" y="104223"/>
                </a:cubicBezTo>
                <a:cubicBezTo>
                  <a:pt x="3166" y="75726"/>
                  <a:pt x="11789" y="45827"/>
                  <a:pt x="32581" y="25239"/>
                </a:cubicBezTo>
                <a:lnTo>
                  <a:pt x="32581" y="25225"/>
                </a:lnTo>
                <a:cubicBezTo>
                  <a:pt x="51177" y="6750"/>
                  <a:pt x="77227" y="-2163"/>
                  <a:pt x="103243" y="1049"/>
                </a:cubicBezTo>
                <a:close/>
                <a:moveTo>
                  <a:pt x="174058" y="96"/>
                </a:moveTo>
                <a:cubicBezTo>
                  <a:pt x="176568" y="-32"/>
                  <a:pt x="179083" y="-32"/>
                  <a:pt x="181592" y="96"/>
                </a:cubicBezTo>
                <a:lnTo>
                  <a:pt x="182117" y="96"/>
                </a:lnTo>
                <a:cubicBezTo>
                  <a:pt x="189986" y="78"/>
                  <a:pt x="197760" y="1821"/>
                  <a:pt x="204869" y="5196"/>
                </a:cubicBezTo>
                <a:cubicBezTo>
                  <a:pt x="217859" y="10290"/>
                  <a:pt x="229092" y="19037"/>
                  <a:pt x="237215" y="30382"/>
                </a:cubicBezTo>
                <a:cubicBezTo>
                  <a:pt x="249662" y="47770"/>
                  <a:pt x="253735" y="69793"/>
                  <a:pt x="248328" y="90483"/>
                </a:cubicBezTo>
                <a:lnTo>
                  <a:pt x="202976" y="45739"/>
                </a:lnTo>
                <a:cubicBezTo>
                  <a:pt x="201035" y="43824"/>
                  <a:pt x="198417" y="42752"/>
                  <a:pt x="195691" y="42753"/>
                </a:cubicBezTo>
                <a:lnTo>
                  <a:pt x="130101" y="42753"/>
                </a:lnTo>
                <a:cubicBezTo>
                  <a:pt x="127843" y="42764"/>
                  <a:pt x="125648" y="43501"/>
                  <a:pt x="123840" y="44854"/>
                </a:cubicBezTo>
                <a:lnTo>
                  <a:pt x="97797" y="64593"/>
                </a:lnTo>
                <a:cubicBezTo>
                  <a:pt x="91922" y="69076"/>
                  <a:pt x="83526" y="67947"/>
                  <a:pt x="79043" y="62072"/>
                </a:cubicBezTo>
                <a:cubicBezTo>
                  <a:pt x="79037" y="62065"/>
                  <a:pt x="79031" y="62057"/>
                  <a:pt x="79026" y="62050"/>
                </a:cubicBezTo>
                <a:cubicBezTo>
                  <a:pt x="74596" y="56288"/>
                  <a:pt x="75675" y="48026"/>
                  <a:pt x="81437" y="43596"/>
                </a:cubicBezTo>
                <a:cubicBezTo>
                  <a:pt x="81467" y="43573"/>
                  <a:pt x="81497" y="43550"/>
                  <a:pt x="81528" y="43527"/>
                </a:cubicBezTo>
                <a:lnTo>
                  <a:pt x="136128" y="2155"/>
                </a:lnTo>
                <a:cubicBezTo>
                  <a:pt x="136898" y="1572"/>
                  <a:pt x="137582" y="883"/>
                  <a:pt x="138160" y="109"/>
                </a:cubicBezTo>
                <a:lnTo>
                  <a:pt x="173574" y="109"/>
                </a:lnTo>
                <a:close/>
              </a:path>
            </a:pathLst>
          </a:custGeom>
          <a:gradFill flip="none" rotWithShape="1">
            <a:gsLst>
              <a:gs pos="100000">
                <a:srgbClr val="C73ECC"/>
              </a:gs>
              <a:gs pos="3000">
                <a:schemeClr val="accent1"/>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dk1">
              <a:hueOff val="0"/>
              <a:satOff val="0"/>
              <a:lumOff val="0"/>
              <a:alphaOff val="0"/>
            </a:schemeClr>
          </a:fontRef>
        </p:style>
        <p:txBody>
          <a:bodyPr anchor="ctr"/>
          <a:lstStyle>
            <a:defPPr>
              <a:defRPr lang="en-US"/>
            </a:defPPr>
            <a:lvl1pPr marL="0" algn="l" defTabSz="914400" rtl="0" eaLnBrk="1" latinLnBrk="0" hangingPunct="1">
              <a:defRPr sz="1800" kern="1200">
                <a:solidFill>
                  <a:schemeClr val="dk1">
                    <a:hueOff val="0"/>
                    <a:satOff val="0"/>
                    <a:lumOff val="0"/>
                    <a:alphaOff val="0"/>
                  </a:schemeClr>
                </a:solidFill>
                <a:latin typeface="+mn-lt"/>
                <a:ea typeface="+mn-ea"/>
                <a:cs typeface="+mn-cs"/>
              </a:defRPr>
            </a:lvl1pPr>
            <a:lvl2pPr marL="457200" algn="l" defTabSz="914400" rtl="0" eaLnBrk="1" latinLnBrk="0" hangingPunct="1">
              <a:defRPr sz="1800" kern="1200">
                <a:solidFill>
                  <a:schemeClr val="dk1">
                    <a:hueOff val="0"/>
                    <a:satOff val="0"/>
                    <a:lumOff val="0"/>
                    <a:alphaOff val="0"/>
                  </a:schemeClr>
                </a:solidFill>
                <a:latin typeface="+mn-lt"/>
                <a:ea typeface="+mn-ea"/>
                <a:cs typeface="+mn-cs"/>
              </a:defRPr>
            </a:lvl2pPr>
            <a:lvl3pPr marL="914400" algn="l" defTabSz="914400" rtl="0" eaLnBrk="1" latinLnBrk="0" hangingPunct="1">
              <a:defRPr sz="1800" kern="1200">
                <a:solidFill>
                  <a:schemeClr val="dk1">
                    <a:hueOff val="0"/>
                    <a:satOff val="0"/>
                    <a:lumOff val="0"/>
                    <a:alphaOff val="0"/>
                  </a:schemeClr>
                </a:solidFill>
                <a:latin typeface="+mn-lt"/>
                <a:ea typeface="+mn-ea"/>
                <a:cs typeface="+mn-cs"/>
              </a:defRPr>
            </a:lvl3pPr>
            <a:lvl4pPr marL="1371600" algn="l" defTabSz="914400" rtl="0" eaLnBrk="1" latinLnBrk="0" hangingPunct="1">
              <a:defRPr sz="1800" kern="1200">
                <a:solidFill>
                  <a:schemeClr val="dk1">
                    <a:hueOff val="0"/>
                    <a:satOff val="0"/>
                    <a:lumOff val="0"/>
                    <a:alphaOff val="0"/>
                  </a:schemeClr>
                </a:solidFill>
                <a:latin typeface="+mn-lt"/>
                <a:ea typeface="+mn-ea"/>
                <a:cs typeface="+mn-cs"/>
              </a:defRPr>
            </a:lvl4pPr>
            <a:lvl5pPr marL="1828800" algn="l" defTabSz="914400" rtl="0" eaLnBrk="1" latinLnBrk="0" hangingPunct="1">
              <a:defRPr sz="1800" kern="1200">
                <a:solidFill>
                  <a:schemeClr val="dk1">
                    <a:hueOff val="0"/>
                    <a:satOff val="0"/>
                    <a:lumOff val="0"/>
                    <a:alphaOff val="0"/>
                  </a:schemeClr>
                </a:solidFill>
                <a:latin typeface="+mn-lt"/>
                <a:ea typeface="+mn-ea"/>
                <a:cs typeface="+mn-cs"/>
              </a:defRPr>
            </a:lvl5pPr>
            <a:lvl6pPr marL="2286000" algn="l" defTabSz="914400" rtl="0" eaLnBrk="1" latinLnBrk="0" hangingPunct="1">
              <a:defRPr sz="1800" kern="1200">
                <a:solidFill>
                  <a:schemeClr val="dk1">
                    <a:hueOff val="0"/>
                    <a:satOff val="0"/>
                    <a:lumOff val="0"/>
                    <a:alphaOff val="0"/>
                  </a:schemeClr>
                </a:solidFill>
                <a:latin typeface="+mn-lt"/>
                <a:ea typeface="+mn-ea"/>
                <a:cs typeface="+mn-cs"/>
              </a:defRPr>
            </a:lvl6pPr>
            <a:lvl7pPr marL="2743200" algn="l" defTabSz="914400" rtl="0" eaLnBrk="1" latinLnBrk="0" hangingPunct="1">
              <a:defRPr sz="1800" kern="1200">
                <a:solidFill>
                  <a:schemeClr val="dk1">
                    <a:hueOff val="0"/>
                    <a:satOff val="0"/>
                    <a:lumOff val="0"/>
                    <a:alphaOff val="0"/>
                  </a:schemeClr>
                </a:solidFill>
                <a:latin typeface="+mn-lt"/>
                <a:ea typeface="+mn-ea"/>
                <a:cs typeface="+mn-cs"/>
              </a:defRPr>
            </a:lvl7pPr>
            <a:lvl8pPr marL="3200400" algn="l" defTabSz="914400" rtl="0" eaLnBrk="1" latinLnBrk="0" hangingPunct="1">
              <a:defRPr sz="1800" kern="1200">
                <a:solidFill>
                  <a:schemeClr val="dk1">
                    <a:hueOff val="0"/>
                    <a:satOff val="0"/>
                    <a:lumOff val="0"/>
                    <a:alphaOff val="0"/>
                  </a:schemeClr>
                </a:solidFill>
                <a:latin typeface="+mn-lt"/>
                <a:ea typeface="+mn-ea"/>
                <a:cs typeface="+mn-cs"/>
              </a:defRPr>
            </a:lvl8pPr>
            <a:lvl9pPr marL="3657600" algn="l" defTabSz="914400" rtl="0" eaLnBrk="1" latinLnBrk="0" hangingPunct="1">
              <a:defRPr sz="1800" kern="1200">
                <a:solidFill>
                  <a:schemeClr val="dk1">
                    <a:hueOff val="0"/>
                    <a:satOff val="0"/>
                    <a:lumOff val="0"/>
                    <a:alphaOff val="0"/>
                  </a:schemeClr>
                </a:solidFill>
                <a:latin typeface="+mn-lt"/>
                <a:ea typeface="+mn-ea"/>
                <a:cs typeface="+mn-cs"/>
              </a:defRPr>
            </a:lvl9pPr>
          </a:lstStyle>
          <a:p>
            <a:pPr algn="ctr" defTabSz="761970">
              <a:defRPr/>
            </a:pPr>
            <a:endParaRPr lang="en-US" sz="1667" b="1">
              <a:solidFill>
                <a:srgbClr val="FFFFFF"/>
              </a:solidFill>
              <a:latin typeface="Segoe Sans Display Semibold"/>
            </a:endParaRPr>
          </a:p>
        </p:txBody>
      </p:sp>
      <p:sp>
        <p:nvSpPr>
          <p:cNvPr id="24" name="TextBox 23">
            <a:extLst>
              <a:ext uri="{FF2B5EF4-FFF2-40B4-BE49-F238E27FC236}">
                <a16:creationId xmlns:a16="http://schemas.microsoft.com/office/drawing/2014/main" id="{632B965E-4F32-DC42-EB3A-848DB86863B1}"/>
              </a:ext>
            </a:extLst>
          </p:cNvPr>
          <p:cNvSpPr txBox="1"/>
          <p:nvPr/>
        </p:nvSpPr>
        <p:spPr>
          <a:xfrm>
            <a:off x="913260" y="4452652"/>
            <a:ext cx="4750978" cy="530915"/>
          </a:xfrm>
          <a:prstGeom prst="rect">
            <a:avLst/>
          </a:prstGeom>
          <a:noFill/>
        </p:spPr>
        <p:txBody>
          <a:bodyPr wrap="square">
            <a:spAutoFit/>
          </a:bodyPr>
          <a:lstStyle/>
          <a:p>
            <a:pPr>
              <a:lnSpc>
                <a:spcPct val="95000"/>
              </a:lnSpc>
            </a:pPr>
            <a:r>
              <a:rPr lang="es-es" sz="1500" dirty="0">
                <a:solidFill>
                  <a:schemeClr val="tx2"/>
                </a:solidFill>
                <a:latin typeface="Segoe UI Semibold" panose="020B0702040204020203" pitchFamily="34" charset="0"/>
                <a:cs typeface="Segoe UI Semibold" panose="020B0702040204020203" pitchFamily="34" charset="0"/>
              </a:rPr>
              <a:t>Los creadores pueden elegir el formato que mejor </a:t>
            </a:r>
            <a:br>
              <a:rPr lang="es-es" sz="1500" dirty="0">
                <a:solidFill>
                  <a:schemeClr val="tx2"/>
                </a:solidFill>
                <a:latin typeface="Segoe UI Semibold" panose="020B0702040204020203" pitchFamily="34" charset="0"/>
                <a:cs typeface="Segoe UI Semibold" panose="020B0702040204020203" pitchFamily="34" charset="0"/>
              </a:rPr>
            </a:br>
            <a:r>
              <a:rPr lang="es-es" sz="1500" dirty="0">
                <a:solidFill>
                  <a:schemeClr val="tx2"/>
                </a:solidFill>
                <a:latin typeface="Segoe UI Semibold" panose="020B0702040204020203" pitchFamily="34" charset="0"/>
                <a:cs typeface="Segoe UI Semibold" panose="020B0702040204020203" pitchFamily="34" charset="0"/>
              </a:rPr>
              <a:t>se adapte a sus necesidades</a:t>
            </a:r>
            <a:endParaRPr lang="en-US" sz="1471" dirty="0"/>
          </a:p>
        </p:txBody>
      </p:sp>
    </p:spTree>
    <p:extLst>
      <p:ext uri="{BB962C8B-B14F-4D97-AF65-F5344CB8AC3E}">
        <p14:creationId xmlns:p14="http://schemas.microsoft.com/office/powerpoint/2010/main" val="1970608695"/>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1EB12-CB84-F627-C7B9-F24B930B0D81}"/>
            </a:ext>
          </a:extLst>
        </p:cNvPr>
        <p:cNvGrpSpPr/>
        <p:nvPr/>
      </p:nvGrpSpPr>
      <p:grpSpPr>
        <a:xfrm>
          <a:off x="0" y="0"/>
          <a:ext cx="0" cy="0"/>
          <a:chOff x="0" y="0"/>
          <a:chExt cx="0" cy="0"/>
        </a:xfrm>
      </p:grpSpPr>
      <p:sp>
        <p:nvSpPr>
          <p:cNvPr id="53" name="Rectangle: Rounded Corners 52">
            <a:extLst>
              <a:ext uri="{FF2B5EF4-FFF2-40B4-BE49-F238E27FC236}">
                <a16:creationId xmlns:a16="http://schemas.microsoft.com/office/drawing/2014/main" id="{5F99C378-9B6B-8EC6-CD36-CFF73AF7AF3E}"/>
              </a:ext>
            </a:extLst>
          </p:cNvPr>
          <p:cNvSpPr/>
          <p:nvPr/>
        </p:nvSpPr>
        <p:spPr bwMode="auto">
          <a:xfrm rot="16200000">
            <a:off x="2484785" y="376033"/>
            <a:ext cx="1507950" cy="4240105"/>
          </a:xfrm>
          <a:prstGeom prst="roundRect">
            <a:avLst>
              <a:gd name="adj" fmla="val 9013"/>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CA"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9" name="Text Placeholder 18">
            <a:extLst>
              <a:ext uri="{FF2B5EF4-FFF2-40B4-BE49-F238E27FC236}">
                <a16:creationId xmlns:a16="http://schemas.microsoft.com/office/drawing/2014/main" id="{309D7FAD-C5CB-ACB2-32FA-87DC59259DD9}"/>
              </a:ext>
            </a:extLst>
          </p:cNvPr>
          <p:cNvSpPr>
            <a:spLocks noGrp="1"/>
          </p:cNvSpPr>
          <p:nvPr>
            <p:ph type="body" sz="quarter" idx="4294967295"/>
          </p:nvPr>
        </p:nvSpPr>
        <p:spPr>
          <a:xfrm>
            <a:off x="1644225" y="1910643"/>
            <a:ext cx="3600985" cy="307777"/>
          </a:xfrm>
        </p:spPr>
        <p:txBody>
          <a:bodyPr vert="horz" wrap="square" lIns="0" tIns="0" rIns="0" bIns="0" rtlCol="0" anchor="t">
            <a:spAutoFit/>
          </a:bodyPr>
          <a:lstStyle/>
          <a:p>
            <a:pPr marL="0" indent="0">
              <a:buNone/>
            </a:pPr>
            <a:r>
              <a:rPr lang="es-es" sz="2000" b="1" cap="all" spc="150" dirty="0">
                <a:ln w="3175">
                  <a:noFill/>
                </a:ln>
                <a:solidFill>
                  <a:schemeClr val="bg1"/>
                </a:solidFill>
                <a:ea typeface="+mn-ea"/>
              </a:rPr>
              <a:t>INSCRÍBETE HOY MISMO.</a:t>
            </a:r>
          </a:p>
        </p:txBody>
      </p:sp>
      <p:sp>
        <p:nvSpPr>
          <p:cNvPr id="20" name="Text Placeholder 19">
            <a:extLst>
              <a:ext uri="{FF2B5EF4-FFF2-40B4-BE49-F238E27FC236}">
                <a16:creationId xmlns:a16="http://schemas.microsoft.com/office/drawing/2014/main" id="{0FEDAAD9-68A8-9692-AA4A-412831C6D46F}"/>
              </a:ext>
            </a:extLst>
          </p:cNvPr>
          <p:cNvSpPr>
            <a:spLocks noGrp="1"/>
          </p:cNvSpPr>
          <p:nvPr>
            <p:ph type="body" sz="quarter" idx="4294967295"/>
          </p:nvPr>
        </p:nvSpPr>
        <p:spPr>
          <a:xfrm>
            <a:off x="1509823" y="269916"/>
            <a:ext cx="3735388" cy="554038"/>
          </a:xfrm>
        </p:spPr>
        <p:txBody>
          <a:bodyPr/>
          <a:lstStyle/>
          <a:p>
            <a:pPr marL="0" indent="0">
              <a:spcBef>
                <a:spcPct val="0"/>
              </a:spcBef>
              <a:buNone/>
              <a:defRPr/>
            </a:pPr>
            <a:r>
              <a:rPr lang="es-es" sz="3600" b="0" cap="none" spc="0">
                <a:solidFill>
                  <a:schemeClr val="tx1"/>
                </a:solidFill>
                <a:latin typeface="+mj-lt"/>
                <a:cs typeface="Segoe Sans Text" pitchFamily="2" charset="0"/>
              </a:rPr>
              <a:t>Agente en un día</a:t>
            </a:r>
          </a:p>
        </p:txBody>
      </p:sp>
      <p:sp>
        <p:nvSpPr>
          <p:cNvPr id="3" name="Title 1">
            <a:extLst>
              <a:ext uri="{FF2B5EF4-FFF2-40B4-BE49-F238E27FC236}">
                <a16:creationId xmlns:a16="http://schemas.microsoft.com/office/drawing/2014/main" id="{DB657C67-7701-CEF6-FE5C-2577C35B193F}"/>
              </a:ext>
            </a:extLst>
          </p:cNvPr>
          <p:cNvSpPr txBox="1">
            <a:spLocks/>
          </p:cNvSpPr>
          <p:nvPr/>
        </p:nvSpPr>
        <p:spPr>
          <a:xfrm>
            <a:off x="1352938" y="881325"/>
            <a:ext cx="10717141" cy="726353"/>
          </a:xfrm>
          <a:prstGeom prst="rect">
            <a:avLst/>
          </a:prstGeom>
          <a:noFill/>
          <a:ln w="28575" cap="flat" cmpd="sng" algn="ctr">
            <a:noFill/>
            <a:prstDash val="solid"/>
            <a:headEnd type="none" w="med" len="med"/>
            <a:tailEnd type="none" w="med" len="med"/>
          </a:ln>
          <a:effectLst>
            <a:outerShdw blurRad="254000" dist="63500" dir="3300000" algn="ctr" rotWithShape="0">
              <a:srgbClr val="000000">
                <a:alpha val="20000"/>
              </a:srgb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2000" b="0" i="0" u="none" strike="noStrike" kern="0" cap="none" spc="0" normalizeH="0" baseline="0">
                <a:ln>
                  <a:noFill/>
                </a:ln>
                <a:solidFill>
                  <a:srgbClr val="000000"/>
                </a:solidFill>
                <a:effectLst/>
                <a:uLnTx/>
                <a:uFillTx/>
                <a:latin typeface="+mj-l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400" b="0" i="0" u="none" strike="noStrike" kern="0" cap="none" spc="-20" normalizeH="0" noProof="0" dirty="0">
                <a:ln>
                  <a:noFill/>
                </a:ln>
                <a:solidFill>
                  <a:srgbClr val="000000"/>
                </a:solidFill>
                <a:effectLst/>
                <a:uLnTx/>
                <a:uFillTx/>
                <a:latin typeface="Segoe UI Variable Display"/>
                <a:ea typeface="+mn-ea"/>
                <a:cs typeface="Segoe UI Semibold"/>
              </a:rPr>
              <a:t>Taller de jornada completa, guiado por un instructor, que alterna demostraciones con laboratorios prácticos. Cubre los fundamentos necesarios para crear un agente con Microsoft </a:t>
            </a:r>
            <a:r>
              <a:rPr kumimoji="0" lang="es-ES" sz="1400" b="0" i="0" u="none" strike="noStrike" kern="0" cap="none" spc="-20" normalizeH="0" noProof="0" dirty="0" err="1">
                <a:ln>
                  <a:noFill/>
                </a:ln>
                <a:solidFill>
                  <a:srgbClr val="000000"/>
                </a:solidFill>
                <a:effectLst/>
                <a:uLnTx/>
                <a:uFillTx/>
                <a:latin typeface="Segoe UI Variable Display"/>
                <a:ea typeface="+mn-ea"/>
                <a:cs typeface="Segoe UI Semibold"/>
              </a:rPr>
              <a:t>Copilot</a:t>
            </a:r>
            <a:r>
              <a:rPr kumimoji="0" lang="es-ES" sz="1400" b="0" i="0" u="none" strike="noStrike" kern="0" cap="none" spc="-20" normalizeH="0" noProof="0" dirty="0">
                <a:ln>
                  <a:noFill/>
                </a:ln>
                <a:solidFill>
                  <a:srgbClr val="000000"/>
                </a:solidFill>
                <a:effectLst/>
                <a:uLnTx/>
                <a:uFillTx/>
                <a:latin typeface="Segoe UI Variable Display"/>
                <a:ea typeface="+mn-ea"/>
                <a:cs typeface="Segoe UI Semibold"/>
              </a:rPr>
              <a:t> Studio. Nivel principiante (100–200)</a:t>
            </a:r>
            <a:endParaRPr kumimoji="0" lang="en-US" sz="1200" b="0" i="0" u="none" strike="noStrike" kern="0" cap="none" spc="0" normalizeH="0" baseline="0" noProof="0" dirty="0">
              <a:ln>
                <a:noFill/>
              </a:ln>
              <a:solidFill>
                <a:srgbClr val="000000"/>
              </a:solidFill>
              <a:effectLst/>
              <a:uLnTx/>
              <a:uFillTx/>
              <a:latin typeface="Segoe UI" panose="020B0502040204020203" pitchFamily="34" charset="0"/>
              <a:ea typeface="+mn-ea"/>
              <a:cs typeface="Segoe UI" panose="020B0502040204020203" pitchFamily="34" charset="0"/>
            </a:endParaRPr>
          </a:p>
        </p:txBody>
      </p:sp>
      <p:sp>
        <p:nvSpPr>
          <p:cNvPr id="15" name="TextBox 14">
            <a:extLst>
              <a:ext uri="{FF2B5EF4-FFF2-40B4-BE49-F238E27FC236}">
                <a16:creationId xmlns:a16="http://schemas.microsoft.com/office/drawing/2014/main" id="{A9F604A7-FF73-E679-5276-6EB1CE6555FA}"/>
              </a:ext>
            </a:extLst>
          </p:cNvPr>
          <p:cNvSpPr txBox="1"/>
          <p:nvPr/>
        </p:nvSpPr>
        <p:spPr>
          <a:xfrm>
            <a:off x="8372148" y="8237524"/>
            <a:ext cx="2251148" cy="31470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s-es" sz="11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 nuevo para el ejercicio fiscal 2026. Objetivo fin del primer trimestre</a:t>
            </a:r>
          </a:p>
        </p:txBody>
      </p:sp>
      <p:cxnSp>
        <p:nvCxnSpPr>
          <p:cNvPr id="22" name="Straight Connector 21">
            <a:extLst>
              <a:ext uri="{FF2B5EF4-FFF2-40B4-BE49-F238E27FC236}">
                <a16:creationId xmlns:a16="http://schemas.microsoft.com/office/drawing/2014/main" id="{9BC1DDF4-FD3C-826A-E3E2-859C14A757E8}"/>
              </a:ext>
            </a:extLst>
          </p:cNvPr>
          <p:cNvCxnSpPr>
            <a:cxnSpLocks/>
          </p:cNvCxnSpPr>
          <p:nvPr/>
        </p:nvCxnSpPr>
        <p:spPr>
          <a:xfrm>
            <a:off x="1533638" y="1633220"/>
            <a:ext cx="9789682"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5" name="Text Placeholder 27">
            <a:extLst>
              <a:ext uri="{FF2B5EF4-FFF2-40B4-BE49-F238E27FC236}">
                <a16:creationId xmlns:a16="http://schemas.microsoft.com/office/drawing/2014/main" id="{4540CFF0-F985-4258-39E0-7AAF23D4FFAD}"/>
              </a:ext>
            </a:extLst>
          </p:cNvPr>
          <p:cNvSpPr txBox="1">
            <a:spLocks/>
          </p:cNvSpPr>
          <p:nvPr/>
        </p:nvSpPr>
        <p:spPr>
          <a:xfrm>
            <a:off x="7726090" y="2971200"/>
            <a:ext cx="1764792" cy="861774"/>
          </a:xfrm>
          <a:prstGeom prst="rect">
            <a:avLst/>
          </a:prstGeom>
        </p:spPr>
        <p:txBody>
          <a:bodyPr vert="horz" wrap="square" lIns="0" tIns="0" rIns="0" bIns="0" rtlCol="0" anchor="t">
            <a:spAutoFit/>
          </a:bodyPr>
          <a:lstStyle>
            <a:lvl1pPr marL="0" marR="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kumimoji="0" lang="en-US" sz="20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es-es" sz="1400" b="0" i="0" u="none" strike="noStrike" kern="1200" cap="none" spc="0" normalizeH="0" baseline="0" noProof="0" dirty="0">
                <a:ln>
                  <a:noFill/>
                </a:ln>
                <a:solidFill>
                  <a:srgbClr val="000000"/>
                </a:solidFill>
                <a:effectLst/>
                <a:uLnTx/>
                <a:uFillTx/>
                <a:latin typeface="Segoe Sans Text Semibold" pitchFamily="2" charset="0"/>
                <a:ea typeface="+mn-ea"/>
                <a:cs typeface="Segoe Sans Text Semibold" pitchFamily="2" charset="0"/>
              </a:rPr>
              <a:t>Talleres disponibles en más de 40 países en varios idiomas.</a:t>
            </a: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endParaRPr kumimoji="0" lang="en-US" sz="1400" b="0" i="0" u="none" strike="noStrike" kern="1200" cap="none" spc="0" normalizeH="0" baseline="0" noProof="0" dirty="0">
              <a:ln>
                <a:noFill/>
              </a:ln>
              <a:solidFill>
                <a:srgbClr val="000000"/>
              </a:solidFill>
              <a:effectLst/>
              <a:uLnTx/>
              <a:uFillTx/>
              <a:latin typeface="Segoe UI"/>
              <a:ea typeface="+mn-ea"/>
              <a:cs typeface="Segoe UI" panose="020B0502040204020203" pitchFamily="34" charset="0"/>
            </a:endParaRPr>
          </a:p>
        </p:txBody>
      </p:sp>
      <p:sp>
        <p:nvSpPr>
          <p:cNvPr id="36" name="Text Placeholder 27">
            <a:extLst>
              <a:ext uri="{FF2B5EF4-FFF2-40B4-BE49-F238E27FC236}">
                <a16:creationId xmlns:a16="http://schemas.microsoft.com/office/drawing/2014/main" id="{EB54629C-B54C-9DAB-B877-4395D009829D}"/>
              </a:ext>
            </a:extLst>
          </p:cNvPr>
          <p:cNvSpPr txBox="1">
            <a:spLocks/>
          </p:cNvSpPr>
          <p:nvPr/>
        </p:nvSpPr>
        <p:spPr>
          <a:xfrm>
            <a:off x="9731956" y="2971200"/>
            <a:ext cx="1764792" cy="1077218"/>
          </a:xfrm>
          <a:prstGeom prst="rect">
            <a:avLst/>
          </a:prstGeom>
        </p:spPr>
        <p:txBody>
          <a:bodyPr vert="horz" wrap="square" lIns="0" tIns="0" rIns="0" bIns="0" rtlCol="0" anchor="t">
            <a:spAutoFit/>
          </a:bodyPr>
          <a:lstStyle>
            <a:lvl1pPr marL="0" marR="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kumimoji="0" lang="en-US" sz="20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es-es" sz="1400" b="0" i="0" u="none" strike="noStrike" kern="1200" cap="none" spc="0" normalizeH="0" baseline="0" noProof="0">
                <a:ln>
                  <a:noFill/>
                </a:ln>
                <a:solidFill>
                  <a:srgbClr val="000000"/>
                </a:solidFill>
                <a:effectLst/>
                <a:uLnTx/>
                <a:uFillTx/>
                <a:latin typeface="Segoe Sans Text Semibold" pitchFamily="2" charset="0"/>
                <a:ea typeface="+mn-ea"/>
                <a:cs typeface="Segoe Sans Text Semibold" pitchFamily="2" charset="0"/>
              </a:rPr>
              <a:t>Talleres impartidos por socios certificados de Microsoft.</a:t>
            </a:r>
          </a:p>
          <a:p>
            <a:pPr marL="0" marR="0" lvl="0" indent="0" algn="l" defTabSz="932742" rtl="0" eaLnBrk="1" fontAlgn="base" latinLnBrk="0" hangingPunct="1">
              <a:lnSpc>
                <a:spcPct val="100000"/>
              </a:lnSpc>
              <a:spcBef>
                <a:spcPts val="0"/>
              </a:spcBef>
              <a:spcAft>
                <a:spcPts val="0"/>
              </a:spcAft>
              <a:buClrTx/>
              <a:buSzPct val="90000"/>
              <a:buFont typeface="Wingdings" panose="05000000000000000000" pitchFamily="2" charset="2"/>
              <a:buNone/>
              <a:tabLst/>
              <a:defRPr/>
            </a:pPr>
            <a:r>
              <a:rPr kumimoji="0" lang="es-es" sz="1400" b="0" i="0" u="none" strike="noStrike" kern="1200" cap="none" spc="0" normalizeH="0" baseline="0" noProof="0">
                <a:ln>
                  <a:noFill/>
                </a:ln>
                <a:solidFill>
                  <a:srgbClr val="000000"/>
                </a:solidFill>
                <a:effectLst/>
                <a:uLnTx/>
                <a:uFillTx/>
                <a:latin typeface="Segoe UI"/>
                <a:ea typeface="Times New Roman" panose="02020603050405020304" pitchFamily="18" charset="0"/>
                <a:cs typeface="Segoe UI" panose="020B0502040204020203" pitchFamily="34" charset="0"/>
              </a:rPr>
              <a:t>.</a:t>
            </a:r>
            <a:endParaRPr kumimoji="0" lang="en-US" sz="14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sp>
        <p:nvSpPr>
          <p:cNvPr id="39" name="Text Placeholder 27">
            <a:extLst>
              <a:ext uri="{FF2B5EF4-FFF2-40B4-BE49-F238E27FC236}">
                <a16:creationId xmlns:a16="http://schemas.microsoft.com/office/drawing/2014/main" id="{385F8BEF-0F26-E7FD-1F9D-D70DE93ED82E}"/>
              </a:ext>
            </a:extLst>
          </p:cNvPr>
          <p:cNvSpPr txBox="1">
            <a:spLocks/>
          </p:cNvSpPr>
          <p:nvPr/>
        </p:nvSpPr>
        <p:spPr>
          <a:xfrm>
            <a:off x="5537035" y="2976014"/>
            <a:ext cx="1844452" cy="646331"/>
          </a:xfrm>
          <a:prstGeom prst="rect">
            <a:avLst/>
          </a:prstGeom>
        </p:spPr>
        <p:txBody>
          <a:bodyPr vert="horz" wrap="square" lIns="0" tIns="0" rIns="0" bIns="0" rtlCol="0" anchor="t">
            <a:spAutoFit/>
          </a:bodyPr>
          <a:lstStyle>
            <a:lvl1pPr marL="0" marR="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kumimoji="0" lang="en-US" sz="2000" b="0" i="0" u="none" strike="noStrike" kern="1200" cap="none" spc="0" normalizeH="0" baseline="0" dirty="0">
                <a:ln>
                  <a:noFill/>
                </a:ln>
                <a:solidFill>
                  <a:srgbClr val="000000"/>
                </a:solidFill>
                <a:effectLst/>
                <a:uLnTx/>
                <a:uFillTx/>
                <a:latin typeface="Segoe UI"/>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es-es" sz="1400" b="0" i="0" u="none" strike="noStrike" kern="1200" cap="none" spc="0" normalizeH="0" baseline="0" noProof="0" dirty="0">
                <a:ln>
                  <a:noFill/>
                </a:ln>
                <a:solidFill>
                  <a:srgbClr val="000000"/>
                </a:solidFill>
                <a:effectLst/>
                <a:uLnTx/>
                <a:uFillTx/>
                <a:latin typeface="Segoe Sans Text Semibold" pitchFamily="2" charset="0"/>
                <a:ea typeface="+mn-ea"/>
                <a:cs typeface="Segoe Sans Text Semibold" pitchFamily="2" charset="0"/>
              </a:rPr>
              <a:t>Eventos virtuales </a:t>
            </a:r>
            <a:br>
              <a:rPr kumimoji="0" lang="es-es" sz="1400" b="0" i="0" u="none" strike="noStrike" kern="1200" cap="none" spc="0" normalizeH="0" baseline="0" noProof="0" dirty="0">
                <a:ln>
                  <a:noFill/>
                </a:ln>
                <a:solidFill>
                  <a:srgbClr val="000000"/>
                </a:solidFill>
                <a:effectLst/>
                <a:uLnTx/>
                <a:uFillTx/>
                <a:latin typeface="Segoe Sans Text Semibold" pitchFamily="2" charset="0"/>
                <a:ea typeface="+mn-ea"/>
                <a:cs typeface="Segoe Sans Text Semibold" pitchFamily="2" charset="0"/>
              </a:rPr>
            </a:br>
            <a:r>
              <a:rPr kumimoji="0" lang="es-es" sz="1400" b="0" i="0" u="none" strike="noStrike" kern="1200" cap="none" spc="0" normalizeH="0" baseline="0" noProof="0" dirty="0">
                <a:ln>
                  <a:noFill/>
                </a:ln>
                <a:solidFill>
                  <a:srgbClr val="000000"/>
                </a:solidFill>
                <a:effectLst/>
                <a:uLnTx/>
                <a:uFillTx/>
                <a:latin typeface="Segoe Sans Text Semibold" pitchFamily="2" charset="0"/>
                <a:ea typeface="+mn-ea"/>
                <a:cs typeface="Segoe Sans Text Semibold" pitchFamily="2" charset="0"/>
              </a:rPr>
              <a:t>y presenciales disponibles.</a:t>
            </a:r>
            <a:endParaRPr kumimoji="0" lang="en-CA" sz="1400" b="0" i="0" u="none" strike="noStrike" kern="1200" cap="none" spc="0" normalizeH="0" baseline="0" noProof="0" dirty="0">
              <a:ln>
                <a:noFill/>
              </a:ln>
              <a:solidFill>
                <a:srgbClr val="000000"/>
              </a:solidFill>
              <a:effectLst/>
              <a:uLnTx/>
              <a:uFillTx/>
              <a:latin typeface="Segoe Sans Text Semibold" pitchFamily="2" charset="0"/>
              <a:ea typeface="+mn-ea"/>
              <a:cs typeface="Segoe Sans Text Semibold" pitchFamily="2" charset="0"/>
            </a:endParaRPr>
          </a:p>
        </p:txBody>
      </p:sp>
      <p:pic>
        <p:nvPicPr>
          <p:cNvPr id="44" name="Graphic 43" descr="Globo terráqueo: Continente americano con relleno sólido">
            <a:extLst>
              <a:ext uri="{FF2B5EF4-FFF2-40B4-BE49-F238E27FC236}">
                <a16:creationId xmlns:a16="http://schemas.microsoft.com/office/drawing/2014/main" id="{3D7E0A6B-30E6-3B0D-0DE3-61009BC322F1}"/>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8059635" y="1756702"/>
            <a:ext cx="972000" cy="972000"/>
          </a:xfrm>
          <a:prstGeom prst="rect">
            <a:avLst/>
          </a:prstGeom>
        </p:spPr>
      </p:pic>
      <p:pic>
        <p:nvPicPr>
          <p:cNvPr id="46" name="Graphic 45" descr="Ponente con relleno sólido">
            <a:extLst>
              <a:ext uri="{FF2B5EF4-FFF2-40B4-BE49-F238E27FC236}">
                <a16:creationId xmlns:a16="http://schemas.microsoft.com/office/drawing/2014/main" id="{6B630C8A-F42D-4661-7CDE-8C265CBE138A}"/>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0173296" y="1860318"/>
            <a:ext cx="900000" cy="900000"/>
          </a:xfrm>
          <a:prstGeom prst="rect">
            <a:avLst/>
          </a:prstGeom>
        </p:spPr>
      </p:pic>
      <p:graphicFrame>
        <p:nvGraphicFramePr>
          <p:cNvPr id="47" name="Table 46">
            <a:extLst>
              <a:ext uri="{FF2B5EF4-FFF2-40B4-BE49-F238E27FC236}">
                <a16:creationId xmlns:a16="http://schemas.microsoft.com/office/drawing/2014/main" id="{5CFE0F91-E173-FCF4-87FF-7D9749FDD79B}"/>
              </a:ext>
            </a:extLst>
          </p:cNvPr>
          <p:cNvGraphicFramePr>
            <a:graphicFrameLocks noGrp="1"/>
          </p:cNvGraphicFramePr>
          <p:nvPr>
            <p:extLst>
              <p:ext uri="{D42A27DB-BD31-4B8C-83A1-F6EECF244321}">
                <p14:modId xmlns:p14="http://schemas.microsoft.com/office/powerpoint/2010/main" val="172348336"/>
              </p:ext>
            </p:extLst>
          </p:nvPr>
        </p:nvGraphicFramePr>
        <p:xfrm>
          <a:off x="1014390" y="3358950"/>
          <a:ext cx="4543726" cy="2560320"/>
        </p:xfrm>
        <a:graphic>
          <a:graphicData uri="http://schemas.openxmlformats.org/drawingml/2006/table">
            <a:tbl>
              <a:tblPr firstRow="1" bandRow="1">
                <a:tableStyleId>{5C22544A-7EE6-4342-B048-85BDC9FD1C3A}</a:tableStyleId>
              </a:tblPr>
              <a:tblGrid>
                <a:gridCol w="4543726">
                  <a:extLst>
                    <a:ext uri="{9D8B030D-6E8A-4147-A177-3AD203B41FA5}">
                      <a16:colId xmlns:a16="http://schemas.microsoft.com/office/drawing/2014/main" val="3351332866"/>
                    </a:ext>
                  </a:extLst>
                </a:gridCol>
              </a:tblGrid>
              <a:tr h="2471151">
                <a:tc>
                  <a:txBody>
                    <a:bodyPr/>
                    <a:lstStyle/>
                    <a:p>
                      <a:pPr>
                        <a:lnSpc>
                          <a:spcPts val="2000"/>
                        </a:lnSpc>
                      </a:pPr>
                      <a:r>
                        <a:rPr lang="es-ES" sz="1200" b="0" i="1" kern="1200" dirty="0">
                          <a:solidFill>
                            <a:schemeClr val="tx1"/>
                          </a:solidFill>
                          <a:effectLst/>
                          <a:latin typeface="+mn-lt"/>
                          <a:ea typeface="+mn-ea"/>
                          <a:cs typeface="+mn-cs"/>
                        </a:rPr>
                        <a:t>Agente en un día </a:t>
                      </a:r>
                      <a:r>
                        <a:rPr lang="es-ES" sz="1200" b="0" i="0" kern="1200" dirty="0">
                          <a:solidFill>
                            <a:schemeClr val="tx1"/>
                          </a:solidFill>
                          <a:effectLst/>
                          <a:latin typeface="+mn-lt"/>
                          <a:ea typeface="+mn-ea"/>
                          <a:cs typeface="+mn-cs"/>
                        </a:rPr>
                        <a:t>se centra en aprender a diseñar agentes que respondan a clientes, empleados y proveedores de forma consistente y a escala</a:t>
                      </a:r>
                      <a:endParaRPr lang="en-CA" sz="1200" b="0" i="0" kern="1200" dirty="0">
                        <a:solidFill>
                          <a:schemeClr val="tx1"/>
                        </a:solidFill>
                        <a:effectLst/>
                        <a:latin typeface="+mn-lt"/>
                        <a:ea typeface="+mn-ea"/>
                        <a:cs typeface="+mn-cs"/>
                      </a:endParaRPr>
                    </a:p>
                    <a:p>
                      <a:pPr>
                        <a:lnSpc>
                          <a:spcPts val="2000"/>
                        </a:lnSpc>
                      </a:pPr>
                      <a:r>
                        <a:rPr lang="es-es" sz="1200" b="0" kern="1200" dirty="0">
                          <a:solidFill>
                            <a:schemeClr val="tx1"/>
                          </a:solidFill>
                          <a:effectLst/>
                          <a:latin typeface="+mn-lt"/>
                          <a:ea typeface="+mn-ea"/>
                          <a:cs typeface="+mn-cs"/>
                        </a:rPr>
                        <a:t>Al final de la jornada, tendrás claro cómo:</a:t>
                      </a:r>
                    </a:p>
                    <a:p>
                      <a:pPr>
                        <a:lnSpc>
                          <a:spcPts val="2000"/>
                        </a:lnSpc>
                      </a:pPr>
                      <a:endParaRPr lang="es-es" sz="1200" b="0" kern="1200" dirty="0">
                        <a:solidFill>
                          <a:schemeClr val="tx1"/>
                        </a:solidFill>
                        <a:effectLst/>
                        <a:latin typeface="+mn-lt"/>
                        <a:ea typeface="+mn-ea"/>
                        <a:cs typeface="+mn-cs"/>
                      </a:endParaRPr>
                    </a:p>
                    <a:p>
                      <a:pPr marL="285750" lvl="0" indent="-285750">
                        <a:lnSpc>
                          <a:spcPts val="2000"/>
                        </a:lnSpc>
                        <a:buFont typeface="Wingdings" panose="05000000000000000000" pitchFamily="2" charset="2"/>
                        <a:buChar char="ü"/>
                      </a:pPr>
                      <a:r>
                        <a:rPr lang="es-es" sz="1200" b="0" kern="1200" dirty="0">
                          <a:solidFill>
                            <a:schemeClr val="tx1"/>
                          </a:solidFill>
                          <a:effectLst/>
                          <a:latin typeface="+mn-lt"/>
                          <a:ea typeface="+mn-ea"/>
                          <a:cs typeface="+mn-cs"/>
                        </a:rPr>
                        <a:t>Crear agentes usando lenguaje natural</a:t>
                      </a:r>
                    </a:p>
                    <a:p>
                      <a:pPr marL="285750" lvl="0" indent="-285750">
                        <a:lnSpc>
                          <a:spcPts val="2000"/>
                        </a:lnSpc>
                        <a:buFont typeface="Wingdings" panose="05000000000000000000" pitchFamily="2" charset="2"/>
                        <a:buChar char="ü"/>
                      </a:pPr>
                      <a:r>
                        <a:rPr lang="es-es" sz="1200" b="0" kern="1200" dirty="0">
                          <a:solidFill>
                            <a:schemeClr val="tx1"/>
                          </a:solidFill>
                          <a:effectLst/>
                          <a:latin typeface="+mn-lt"/>
                          <a:ea typeface="+mn-ea"/>
                          <a:cs typeface="+mn-cs"/>
                        </a:rPr>
                        <a:t>Utilizarlos para resolver casos reales del día a día</a:t>
                      </a:r>
                    </a:p>
                    <a:p>
                      <a:pPr marL="285750" lvl="0" indent="-285750">
                        <a:lnSpc>
                          <a:spcPts val="2000"/>
                        </a:lnSpc>
                        <a:buFont typeface="Wingdings" panose="05000000000000000000" pitchFamily="2" charset="2"/>
                        <a:buChar char="ü"/>
                      </a:pPr>
                      <a:r>
                        <a:rPr lang="es-es" sz="1200" b="0" kern="1200" dirty="0">
                          <a:solidFill>
                            <a:schemeClr val="tx1"/>
                          </a:solidFill>
                          <a:effectLst/>
                          <a:latin typeface="+mn-lt"/>
                          <a:ea typeface="+mn-ea"/>
                          <a:cs typeface="+mn-cs"/>
                        </a:rPr>
                        <a:t>Integrar Microsoft 365 </a:t>
                      </a:r>
                      <a:r>
                        <a:rPr lang="es-es" sz="1200" b="0" kern="1200" dirty="0" err="1">
                          <a:solidFill>
                            <a:schemeClr val="tx1"/>
                          </a:solidFill>
                          <a:effectLst/>
                          <a:latin typeface="+mn-lt"/>
                          <a:ea typeface="+mn-ea"/>
                          <a:cs typeface="+mn-cs"/>
                        </a:rPr>
                        <a:t>Copilot</a:t>
                      </a:r>
                      <a:r>
                        <a:rPr lang="es-es" sz="1200" b="0" kern="1200" dirty="0">
                          <a:solidFill>
                            <a:schemeClr val="tx1"/>
                          </a:solidFill>
                          <a:effectLst/>
                          <a:latin typeface="+mn-lt"/>
                          <a:ea typeface="+mn-ea"/>
                          <a:cs typeface="+mn-cs"/>
                        </a:rPr>
                        <a:t> en procesos existentes</a:t>
                      </a:r>
                    </a:p>
                    <a:p>
                      <a:pPr marL="285750" lvl="0" indent="-285750">
                        <a:lnSpc>
                          <a:spcPts val="2000"/>
                        </a:lnSpc>
                        <a:buFont typeface="Wingdings" panose="05000000000000000000" pitchFamily="2" charset="2"/>
                        <a:buChar char="ü"/>
                      </a:pPr>
                      <a:r>
                        <a:rPr lang="es-es" sz="1200" b="0" kern="1200" dirty="0">
                          <a:solidFill>
                            <a:schemeClr val="tx1"/>
                          </a:solidFill>
                          <a:effectLst/>
                          <a:latin typeface="+mn-lt"/>
                          <a:ea typeface="+mn-ea"/>
                          <a:cs typeface="+mn-cs"/>
                        </a:rPr>
                        <a:t>Activar acciones directamente con integraciones preparadas</a:t>
                      </a:r>
                    </a:p>
                    <a:p>
                      <a:endParaRPr lang="en-CA" sz="1200" b="0" kern="1200" dirty="0">
                        <a:solidFill>
                          <a:schemeClr val="tx1"/>
                        </a:solidFill>
                        <a:effectLst/>
                        <a:latin typeface="+mn-lt"/>
                        <a:ea typeface="+mn-ea"/>
                        <a:cs typeface="+mn-cs"/>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757810269"/>
                  </a:ext>
                </a:extLst>
              </a:tr>
            </a:tbl>
          </a:graphicData>
        </a:graphic>
      </p:graphicFrame>
      <p:sp>
        <p:nvSpPr>
          <p:cNvPr id="57" name="Rectangle: Rounded Corners 56" descr="Rectángulo: Construir una cadena de suministro resiliente">
            <a:extLst>
              <a:ext uri="{FF2B5EF4-FFF2-40B4-BE49-F238E27FC236}">
                <a16:creationId xmlns:a16="http://schemas.microsoft.com/office/drawing/2014/main" id="{5482527C-35F9-F6B8-C3E5-57D2139FD0A7}"/>
              </a:ext>
            </a:extLst>
          </p:cNvPr>
          <p:cNvSpPr/>
          <p:nvPr/>
        </p:nvSpPr>
        <p:spPr bwMode="auto">
          <a:xfrm>
            <a:off x="1644225" y="2273260"/>
            <a:ext cx="3090931" cy="599313"/>
          </a:xfrm>
          <a:prstGeom prst="roundRect">
            <a:avLst/>
          </a:prstGeom>
          <a:solidFill>
            <a:srgbClr val="F2F2F2"/>
          </a:solidFill>
          <a:ln w="28575" cap="flat" cmpd="sng" algn="ctr">
            <a:noFill/>
            <a:prstDash val="solid"/>
            <a:headEnd type="none" w="med" len="med"/>
            <a:tailEnd type="none" w="med" len="med"/>
          </a:ln>
          <a:effectLst>
            <a:outerShdw blurRad="254000" dist="63500" dir="3300000" algn="ctr" rotWithShape="0">
              <a:srgbClr val="000000">
                <a:alpha val="20000"/>
              </a:srgb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1600" b="0" i="0" u="none" strike="noStrike" kern="0" cap="none" spc="0" normalizeH="0" baseline="0" noProof="0">
                <a:ln>
                  <a:noFill/>
                </a:ln>
                <a:solidFill>
                  <a:srgbClr val="14938C">
                    <a:lumMod val="75000"/>
                  </a:srgbClr>
                </a:solidFill>
                <a:effectLst/>
                <a:uLnTx/>
                <a:uFillTx/>
                <a:latin typeface="Segoe Pro Semibold" panose="020B0702040504020203" pitchFamily="34" charset="0"/>
                <a:ea typeface="+mn-ea"/>
                <a:cs typeface="Segoe Sans Text Semibold" pitchFamily="2" charset="0"/>
                <a:hlinkClick r:id="rId5">
                  <a:extLst>
                    <a:ext uri="{A12FA001-AC4F-418D-AE19-62706E023703}">
                      <ahyp:hlinkClr xmlns:ahyp="http://schemas.microsoft.com/office/drawing/2018/hyperlinkcolor" val="tx"/>
                    </a:ext>
                  </a:extLst>
                </a:hlinkClick>
              </a:rPr>
              <a:t>https://aka.ms/nextAgIAD</a:t>
            </a:r>
            <a:endParaRPr kumimoji="0" lang="en-US" sz="1600" b="0" i="0" u="none" strike="noStrike" kern="0" cap="none" spc="0" normalizeH="0" baseline="0" noProof="0">
              <a:ln>
                <a:noFill/>
              </a:ln>
              <a:solidFill>
                <a:srgbClr val="14938C">
                  <a:lumMod val="75000"/>
                </a:srgbClr>
              </a:solidFill>
              <a:effectLst/>
              <a:uLnTx/>
              <a:uFillTx/>
              <a:latin typeface="Segoe Pro Semibold" panose="020B0702040504020203" pitchFamily="34" charset="0"/>
              <a:ea typeface="+mn-ea"/>
              <a:cs typeface="Segoe Sans Text Semibold" pitchFamily="2" charset="0"/>
            </a:endParaRPr>
          </a:p>
        </p:txBody>
      </p:sp>
      <p:pic>
        <p:nvPicPr>
          <p:cNvPr id="4" name="Graphic 40">
            <a:extLst>
              <a:ext uri="{FF2B5EF4-FFF2-40B4-BE49-F238E27FC236}">
                <a16:creationId xmlns:a16="http://schemas.microsoft.com/office/drawing/2014/main" id="{2808A455-B73E-C219-ED34-9BEA53CEADD7}"/>
              </a:ext>
              <a:ext uri="{C183D7F6-B498-43B3-948B-1728B52AA6E4}">
                <adec:decorative xmlns:adec="http://schemas.microsoft.com/office/drawing/2017/decorative" val="1"/>
              </a:ext>
            </a:extLst>
          </p:cNvPr>
          <p:cNvPicPr>
            <a:picLocks noChangeAspect="1"/>
          </p:cNvPicPr>
          <p:nvPr/>
        </p:nvPicPr>
        <p:blipFill>
          <a:blip r:embed="rId6"/>
          <a:srcRect/>
          <a:stretch/>
        </p:blipFill>
        <p:spPr>
          <a:xfrm>
            <a:off x="383270" y="503091"/>
            <a:ext cx="862368" cy="904809"/>
          </a:xfrm>
          <a:prstGeom prst="rect">
            <a:avLst/>
          </a:prstGeom>
          <a:effectLst>
            <a:outerShdw blurRad="50800" dist="38100" dir="5400000" algn="t" rotWithShape="0">
              <a:prstClr val="black">
                <a:alpha val="40000"/>
              </a:prstClr>
            </a:outerShdw>
          </a:effectLst>
        </p:spPr>
      </p:pic>
      <p:pic>
        <p:nvPicPr>
          <p:cNvPr id="6" name="Graphic 5" descr="Reunión en línea con fondo sólido">
            <a:extLst>
              <a:ext uri="{FF2B5EF4-FFF2-40B4-BE49-F238E27FC236}">
                <a16:creationId xmlns:a16="http://schemas.microsoft.com/office/drawing/2014/main" id="{42862B40-3924-CBCB-929A-59F91DA0B37B}"/>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003574" y="1802850"/>
            <a:ext cx="914400" cy="914400"/>
          </a:xfrm>
          <a:prstGeom prst="rect">
            <a:avLst/>
          </a:prstGeom>
        </p:spPr>
      </p:pic>
    </p:spTree>
    <p:extLst>
      <p:ext uri="{BB962C8B-B14F-4D97-AF65-F5344CB8AC3E}">
        <p14:creationId xmlns:p14="http://schemas.microsoft.com/office/powerpoint/2010/main" val="472225853"/>
      </p:ext>
    </p:extLst>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85DD1-734B-5705-C276-24C261439455}"/>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11DAEE38-788E-53AD-B3F7-1D277FC352C1}"/>
              </a:ext>
            </a:extLst>
          </p:cNvPr>
          <p:cNvSpPr txBox="1">
            <a:spLocks/>
          </p:cNvSpPr>
          <p:nvPr/>
        </p:nvSpPr>
        <p:spPr>
          <a:xfrm>
            <a:off x="3796019" y="280147"/>
            <a:ext cx="8419629" cy="450532"/>
          </a:xfrm>
          <a:prstGeom prst="rect">
            <a:avLst/>
          </a:prstGeom>
        </p:spPr>
        <p:txBody>
          <a:bodyPr>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s-es" sz="3600" b="0" i="0" u="none" strike="noStrike" kern="1200" cap="none" spc="-50" normalizeH="0" baseline="0" noProof="0" dirty="0">
                <a:ln w="3175">
                  <a:noFill/>
                </a:ln>
                <a:solidFill>
                  <a:srgbClr val="091F2C"/>
                </a:solidFill>
                <a:effectLst/>
                <a:uLnTx/>
                <a:uFillTx/>
                <a:latin typeface="Segoe Sans Display Semibold"/>
                <a:ea typeface="+mn-ea"/>
                <a:cs typeface="Segoe Sans Display Semibold"/>
              </a:rPr>
              <a:t>Desarrollo de habilidades de agentes: academia de agentes</a:t>
            </a:r>
            <a:endParaRPr kumimoji="0" lang="en-US" sz="3600" b="0" i="0" u="none" strike="noStrike" kern="1200" cap="none" spc="-50" normalizeH="0" baseline="0" noProof="0" dirty="0">
              <a:ln w="3175">
                <a:noFill/>
              </a:ln>
              <a:solidFill>
                <a:srgbClr val="091F2C"/>
              </a:solidFill>
              <a:effectLst/>
              <a:uLnTx/>
              <a:uFillTx/>
              <a:latin typeface="Segoe Sans Display Semibold"/>
              <a:ea typeface="+mn-ea"/>
              <a:cs typeface="Segoe Sans Display" pitchFamily="2" charset="0"/>
            </a:endParaRPr>
          </a:p>
        </p:txBody>
      </p:sp>
      <p:sp>
        <p:nvSpPr>
          <p:cNvPr id="2" name="Rectangle 1">
            <a:extLst>
              <a:ext uri="{FF2B5EF4-FFF2-40B4-BE49-F238E27FC236}">
                <a16:creationId xmlns:a16="http://schemas.microsoft.com/office/drawing/2014/main" id="{EFE5351C-7EA0-8674-1D05-C89DDBB0B574}"/>
              </a:ext>
            </a:extLst>
          </p:cNvPr>
          <p:cNvSpPr/>
          <p:nvPr/>
        </p:nvSpPr>
        <p:spPr>
          <a:xfrm>
            <a:off x="0" y="0"/>
            <a:ext cx="3657600" cy="6858000"/>
          </a:xfrm>
          <a:prstGeom prst="rect">
            <a:avLst/>
          </a:prstGeom>
          <a:solidFill>
            <a:srgbClr val="F7FCFF"/>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4" name="Rounded Rectangle 2">
            <a:extLst>
              <a:ext uri="{FF2B5EF4-FFF2-40B4-BE49-F238E27FC236}">
                <a16:creationId xmlns:a16="http://schemas.microsoft.com/office/drawing/2014/main" id="{4ECBF5E2-D161-17A7-83D5-2A9A8B82FB21}"/>
              </a:ext>
            </a:extLst>
          </p:cNvPr>
          <p:cNvSpPr/>
          <p:nvPr/>
        </p:nvSpPr>
        <p:spPr>
          <a:xfrm>
            <a:off x="495299" y="368498"/>
            <a:ext cx="2667000" cy="1532334"/>
          </a:xfrm>
          <a:prstGeom prst="roundRect">
            <a:avLst>
              <a:gd name="adj" fmla="val 9945"/>
            </a:avLst>
          </a:prstGeom>
          <a:solidFill>
            <a:srgbClr val="C7D7E1"/>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pic>
        <p:nvPicPr>
          <p:cNvPr id="6" name="Graphic 5">
            <a:extLst>
              <a:ext uri="{FF2B5EF4-FFF2-40B4-BE49-F238E27FC236}">
                <a16:creationId xmlns:a16="http://schemas.microsoft.com/office/drawing/2014/main" id="{AEE9F7E4-B29D-14B9-BC7B-894523796CA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728749" y="2148429"/>
            <a:ext cx="200008" cy="266678"/>
          </a:xfrm>
          <a:prstGeom prst="rect">
            <a:avLst/>
          </a:prstGeom>
        </p:spPr>
      </p:pic>
      <p:sp>
        <p:nvSpPr>
          <p:cNvPr id="8" name="Rounded Rectangle 4">
            <a:extLst>
              <a:ext uri="{FF2B5EF4-FFF2-40B4-BE49-F238E27FC236}">
                <a16:creationId xmlns:a16="http://schemas.microsoft.com/office/drawing/2014/main" id="{46F78F50-76F8-86DF-713E-49F99D61FADA}"/>
              </a:ext>
            </a:extLst>
          </p:cNvPr>
          <p:cNvSpPr/>
          <p:nvPr/>
        </p:nvSpPr>
        <p:spPr>
          <a:xfrm>
            <a:off x="495299" y="2662832"/>
            <a:ext cx="2667000" cy="1532334"/>
          </a:xfrm>
          <a:prstGeom prst="roundRect">
            <a:avLst>
              <a:gd name="adj" fmla="val 9945"/>
            </a:avLst>
          </a:prstGeom>
          <a:solidFill>
            <a:srgbClr val="C7D7E1"/>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pic>
        <p:nvPicPr>
          <p:cNvPr id="10" name="Graphic 9">
            <a:extLst>
              <a:ext uri="{FF2B5EF4-FFF2-40B4-BE49-F238E27FC236}">
                <a16:creationId xmlns:a16="http://schemas.microsoft.com/office/drawing/2014/main" id="{9546C4D4-0097-5B7C-BF0A-3E8D161DA8F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728749" y="4442706"/>
            <a:ext cx="200008" cy="266678"/>
          </a:xfrm>
          <a:prstGeom prst="rect">
            <a:avLst/>
          </a:prstGeom>
        </p:spPr>
      </p:pic>
      <p:sp>
        <p:nvSpPr>
          <p:cNvPr id="11" name="Rounded Rectangle 6">
            <a:extLst>
              <a:ext uri="{FF2B5EF4-FFF2-40B4-BE49-F238E27FC236}">
                <a16:creationId xmlns:a16="http://schemas.microsoft.com/office/drawing/2014/main" id="{DF3681D3-AF47-37AB-CB45-08864A901E0B}"/>
              </a:ext>
            </a:extLst>
          </p:cNvPr>
          <p:cNvSpPr/>
          <p:nvPr/>
        </p:nvSpPr>
        <p:spPr>
          <a:xfrm>
            <a:off x="495299" y="4957167"/>
            <a:ext cx="2667000" cy="1532334"/>
          </a:xfrm>
          <a:prstGeom prst="roundRect">
            <a:avLst>
              <a:gd name="adj" fmla="val 9945"/>
            </a:avLst>
          </a:prstGeom>
          <a:solidFill>
            <a:srgbClr val="C7D7E1"/>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12" name="Rounded Rectangle 7">
            <a:extLst>
              <a:ext uri="{FF2B5EF4-FFF2-40B4-BE49-F238E27FC236}">
                <a16:creationId xmlns:a16="http://schemas.microsoft.com/office/drawing/2014/main" id="{A9FF7735-B440-80AB-2194-3BE49CE2DAE6}"/>
              </a:ext>
            </a:extLst>
          </p:cNvPr>
          <p:cNvSpPr/>
          <p:nvPr/>
        </p:nvSpPr>
        <p:spPr>
          <a:xfrm>
            <a:off x="3962399" y="1686371"/>
            <a:ext cx="2540049" cy="843408"/>
          </a:xfrm>
          <a:prstGeom prst="roundRect">
            <a:avLst>
              <a:gd name="adj" fmla="val 18069"/>
            </a:avLst>
          </a:prstGeom>
          <a:solidFill>
            <a:srgbClr val="D9E6EE"/>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13" name="Rounded Rectangle 8">
            <a:extLst>
              <a:ext uri="{FF2B5EF4-FFF2-40B4-BE49-F238E27FC236}">
                <a16:creationId xmlns:a16="http://schemas.microsoft.com/office/drawing/2014/main" id="{BFB44D23-EAFB-3D89-01D9-678945B4AC44}"/>
              </a:ext>
            </a:extLst>
          </p:cNvPr>
          <p:cNvSpPr/>
          <p:nvPr/>
        </p:nvSpPr>
        <p:spPr>
          <a:xfrm>
            <a:off x="6654849" y="1686371"/>
            <a:ext cx="2540049" cy="843408"/>
          </a:xfrm>
          <a:prstGeom prst="roundRect">
            <a:avLst>
              <a:gd name="adj" fmla="val 18069"/>
            </a:avLst>
          </a:prstGeom>
          <a:solidFill>
            <a:srgbClr val="D9E6EE"/>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14" name="Rounded Rectangle 9">
            <a:extLst>
              <a:ext uri="{FF2B5EF4-FFF2-40B4-BE49-F238E27FC236}">
                <a16:creationId xmlns:a16="http://schemas.microsoft.com/office/drawing/2014/main" id="{7E8BC4F7-2ED0-F886-F22D-577A37C1E93A}"/>
              </a:ext>
            </a:extLst>
          </p:cNvPr>
          <p:cNvSpPr/>
          <p:nvPr/>
        </p:nvSpPr>
        <p:spPr>
          <a:xfrm>
            <a:off x="9347299" y="1686371"/>
            <a:ext cx="2540049" cy="843408"/>
          </a:xfrm>
          <a:prstGeom prst="roundRect">
            <a:avLst>
              <a:gd name="adj" fmla="val 18069"/>
            </a:avLst>
          </a:prstGeom>
          <a:solidFill>
            <a:srgbClr val="D9E6EE"/>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15" name="TextBox 10">
            <a:extLst>
              <a:ext uri="{FF2B5EF4-FFF2-40B4-BE49-F238E27FC236}">
                <a16:creationId xmlns:a16="http://schemas.microsoft.com/office/drawing/2014/main" id="{CFD3B80D-1118-BEA2-60A1-1BC9F4CB79E3}"/>
              </a:ext>
            </a:extLst>
          </p:cNvPr>
          <p:cNvSpPr txBox="1"/>
          <p:nvPr/>
        </p:nvSpPr>
        <p:spPr>
          <a:xfrm>
            <a:off x="723881" y="597083"/>
            <a:ext cx="735639" cy="295267"/>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s-es" sz="1691" b="1" i="0">
                <a:solidFill>
                  <a:srgbClr val="3F657F"/>
                </a:solidFill>
                <a:latin typeface="EB Garamond"/>
              </a:rPr>
              <a:t>Reclutamiento</a:t>
            </a:r>
          </a:p>
        </p:txBody>
      </p:sp>
      <p:sp>
        <p:nvSpPr>
          <p:cNvPr id="16" name="TextBox 11">
            <a:extLst>
              <a:ext uri="{FF2B5EF4-FFF2-40B4-BE49-F238E27FC236}">
                <a16:creationId xmlns:a16="http://schemas.microsoft.com/office/drawing/2014/main" id="{1CC1146D-CA3D-6FAB-00C8-FF1BA7BF0DFD}"/>
              </a:ext>
            </a:extLst>
          </p:cNvPr>
          <p:cNvSpPr txBox="1"/>
          <p:nvPr/>
        </p:nvSpPr>
        <p:spPr>
          <a:xfrm>
            <a:off x="723881" y="968549"/>
            <a:ext cx="1835897" cy="688164"/>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s-es" sz="1173" b="0" i="0">
                <a:solidFill>
                  <a:srgbClr val="3F657F"/>
                </a:solidFill>
                <a:latin typeface="EB Garamond"/>
              </a:rPr>
              <a:t>Comienza con los aspectos básicos de Copilot Studio y los conceptos principales para la creación de agentes</a:t>
            </a:r>
          </a:p>
        </p:txBody>
      </p:sp>
      <p:sp>
        <p:nvSpPr>
          <p:cNvPr id="17" name="TextBox 12">
            <a:extLst>
              <a:ext uri="{FF2B5EF4-FFF2-40B4-BE49-F238E27FC236}">
                <a16:creationId xmlns:a16="http://schemas.microsoft.com/office/drawing/2014/main" id="{6CF9A178-AF12-5A30-3C46-BDFAD8227BD0}"/>
              </a:ext>
            </a:extLst>
          </p:cNvPr>
          <p:cNvSpPr txBox="1"/>
          <p:nvPr/>
        </p:nvSpPr>
        <p:spPr>
          <a:xfrm>
            <a:off x="723881" y="2891360"/>
            <a:ext cx="944886" cy="295267"/>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s-es" sz="1691" b="1" i="0">
                <a:solidFill>
                  <a:srgbClr val="3F657F"/>
                </a:solidFill>
                <a:latin typeface="EB Garamond"/>
              </a:rPr>
              <a:t>Operativo</a:t>
            </a:r>
          </a:p>
        </p:txBody>
      </p:sp>
      <p:sp>
        <p:nvSpPr>
          <p:cNvPr id="18" name="TextBox 13">
            <a:extLst>
              <a:ext uri="{FF2B5EF4-FFF2-40B4-BE49-F238E27FC236}">
                <a16:creationId xmlns:a16="http://schemas.microsoft.com/office/drawing/2014/main" id="{D56D6744-2FFB-4838-4E72-1C8A0EB066AA}"/>
              </a:ext>
            </a:extLst>
          </p:cNvPr>
          <p:cNvSpPr txBox="1"/>
          <p:nvPr/>
        </p:nvSpPr>
        <p:spPr>
          <a:xfrm>
            <a:off x="723881" y="3262826"/>
            <a:ext cx="1698532" cy="688164"/>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s-es" sz="1173" b="0" i="0">
                <a:solidFill>
                  <a:srgbClr val="3F657F"/>
                </a:solidFill>
                <a:latin typeface="EB Garamond"/>
              </a:rPr>
              <a:t>Avanza hacia la orquestación multiagente y patrones de integración complejos</a:t>
            </a:r>
          </a:p>
        </p:txBody>
      </p:sp>
      <p:sp>
        <p:nvSpPr>
          <p:cNvPr id="19" name="TextBox 14">
            <a:extLst>
              <a:ext uri="{FF2B5EF4-FFF2-40B4-BE49-F238E27FC236}">
                <a16:creationId xmlns:a16="http://schemas.microsoft.com/office/drawing/2014/main" id="{5C5A69C9-7334-9549-8ECC-98F47AE39F40}"/>
              </a:ext>
            </a:extLst>
          </p:cNvPr>
          <p:cNvSpPr txBox="1"/>
          <p:nvPr/>
        </p:nvSpPr>
        <p:spPr>
          <a:xfrm>
            <a:off x="723881" y="5185637"/>
            <a:ext cx="1188362" cy="295267"/>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s-es" sz="1691" b="1" i="0">
                <a:solidFill>
                  <a:srgbClr val="3F657F"/>
                </a:solidFill>
                <a:latin typeface="EB Garamond"/>
              </a:rPr>
              <a:t>Comandante</a:t>
            </a:r>
          </a:p>
        </p:txBody>
      </p:sp>
      <p:sp>
        <p:nvSpPr>
          <p:cNvPr id="20" name="TextBox 15">
            <a:extLst>
              <a:ext uri="{FF2B5EF4-FFF2-40B4-BE49-F238E27FC236}">
                <a16:creationId xmlns:a16="http://schemas.microsoft.com/office/drawing/2014/main" id="{495B6290-C59E-4D66-760D-49071F6CEDB8}"/>
              </a:ext>
            </a:extLst>
          </p:cNvPr>
          <p:cNvSpPr txBox="1"/>
          <p:nvPr/>
        </p:nvSpPr>
        <p:spPr>
          <a:xfrm>
            <a:off x="723881" y="5557103"/>
            <a:ext cx="1809407" cy="688164"/>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s-es" sz="1173" b="0" i="0">
                <a:solidFill>
                  <a:srgbClr val="3F657F"/>
                </a:solidFill>
                <a:latin typeface="EB Garamond"/>
              </a:rPr>
              <a:t>Domina la integración con Azure, la implementación empresarial y los temas avanzados de arquitectura</a:t>
            </a:r>
          </a:p>
        </p:txBody>
      </p:sp>
      <p:sp>
        <p:nvSpPr>
          <p:cNvPr id="22" name="TextBox 17">
            <a:extLst>
              <a:ext uri="{FF2B5EF4-FFF2-40B4-BE49-F238E27FC236}">
                <a16:creationId xmlns:a16="http://schemas.microsoft.com/office/drawing/2014/main" id="{9DD18149-795D-6E41-A106-EF421201BF8C}"/>
              </a:ext>
            </a:extLst>
          </p:cNvPr>
          <p:cNvSpPr txBox="1"/>
          <p:nvPr/>
        </p:nvSpPr>
        <p:spPr>
          <a:xfrm>
            <a:off x="5151556" y="1791101"/>
            <a:ext cx="161325" cy="400039"/>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s-es" sz="2255" b="1" i="0">
                <a:solidFill>
                  <a:srgbClr val="2D404D"/>
                </a:solidFill>
                <a:latin typeface="EB Garamond"/>
              </a:rPr>
              <a:t>3</a:t>
            </a:r>
          </a:p>
        </p:txBody>
      </p:sp>
      <p:sp>
        <p:nvSpPr>
          <p:cNvPr id="23" name="TextBox 18">
            <a:extLst>
              <a:ext uri="{FF2B5EF4-FFF2-40B4-BE49-F238E27FC236}">
                <a16:creationId xmlns:a16="http://schemas.microsoft.com/office/drawing/2014/main" id="{B5B53F13-A010-88AB-BB86-60928ED9DFB8}"/>
              </a:ext>
            </a:extLst>
          </p:cNvPr>
          <p:cNvSpPr txBox="1"/>
          <p:nvPr/>
        </p:nvSpPr>
        <p:spPr>
          <a:xfrm>
            <a:off x="4645553" y="2179682"/>
            <a:ext cx="1173480" cy="190495"/>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s-es" sz="1013" b="0" i="0">
                <a:solidFill>
                  <a:srgbClr val="2D404D"/>
                </a:solidFill>
                <a:latin typeface="EB Garamond"/>
              </a:rPr>
              <a:t>Niveles esenciales de aprendizaje</a:t>
            </a:r>
          </a:p>
        </p:txBody>
      </p:sp>
      <p:sp>
        <p:nvSpPr>
          <p:cNvPr id="24" name="TextBox 19">
            <a:extLst>
              <a:ext uri="{FF2B5EF4-FFF2-40B4-BE49-F238E27FC236}">
                <a16:creationId xmlns:a16="http://schemas.microsoft.com/office/drawing/2014/main" id="{F0CCE198-27C3-BAA1-21A5-A050A74D16B9}"/>
              </a:ext>
            </a:extLst>
          </p:cNvPr>
          <p:cNvSpPr txBox="1"/>
          <p:nvPr/>
        </p:nvSpPr>
        <p:spPr>
          <a:xfrm>
            <a:off x="7181670" y="1791101"/>
            <a:ext cx="1486011" cy="400039"/>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s-es" sz="2255" b="1" i="0">
                <a:solidFill>
                  <a:srgbClr val="2D404D"/>
                </a:solidFill>
                <a:latin typeface="EB Garamond"/>
              </a:rPr>
              <a:t>Dos veces al mes</a:t>
            </a:r>
          </a:p>
        </p:txBody>
      </p:sp>
      <p:sp>
        <p:nvSpPr>
          <p:cNvPr id="25" name="TextBox 20">
            <a:extLst>
              <a:ext uri="{FF2B5EF4-FFF2-40B4-BE49-F238E27FC236}">
                <a16:creationId xmlns:a16="http://schemas.microsoft.com/office/drawing/2014/main" id="{58A38A21-B052-700A-2DE9-60FA6B5A7EE0}"/>
              </a:ext>
            </a:extLst>
          </p:cNvPr>
          <p:cNvSpPr txBox="1"/>
          <p:nvPr/>
        </p:nvSpPr>
        <p:spPr>
          <a:xfrm>
            <a:off x="7442261" y="2179682"/>
            <a:ext cx="964679" cy="190495"/>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s-es" sz="1013" b="0" i="0">
                <a:solidFill>
                  <a:srgbClr val="2D404D"/>
                </a:solidFill>
                <a:latin typeface="EB Garamond"/>
              </a:rPr>
              <a:t>Novedades de contenido</a:t>
            </a:r>
          </a:p>
        </p:txBody>
      </p:sp>
      <p:sp>
        <p:nvSpPr>
          <p:cNvPr id="26" name="TextBox 21">
            <a:extLst>
              <a:ext uri="{FF2B5EF4-FFF2-40B4-BE49-F238E27FC236}">
                <a16:creationId xmlns:a16="http://schemas.microsoft.com/office/drawing/2014/main" id="{65D9CAA1-96E4-F90A-B33D-859DD790B96F}"/>
              </a:ext>
            </a:extLst>
          </p:cNvPr>
          <p:cNvSpPr txBox="1"/>
          <p:nvPr/>
        </p:nvSpPr>
        <p:spPr>
          <a:xfrm>
            <a:off x="10231975" y="1791101"/>
            <a:ext cx="770017" cy="400039"/>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s-es" sz="2255" b="1" i="0">
                <a:solidFill>
                  <a:srgbClr val="2D404D"/>
                </a:solidFill>
                <a:latin typeface="EB Garamond"/>
              </a:rPr>
              <a:t>Insignia</a:t>
            </a:r>
          </a:p>
        </p:txBody>
      </p:sp>
      <p:sp>
        <p:nvSpPr>
          <p:cNvPr id="27" name="TextBox 22">
            <a:extLst>
              <a:ext uri="{FF2B5EF4-FFF2-40B4-BE49-F238E27FC236}">
                <a16:creationId xmlns:a16="http://schemas.microsoft.com/office/drawing/2014/main" id="{76213DBB-6D7B-71B4-2C39-129231B2F8AC}"/>
              </a:ext>
            </a:extLst>
          </p:cNvPr>
          <p:cNvSpPr txBox="1"/>
          <p:nvPr/>
        </p:nvSpPr>
        <p:spPr>
          <a:xfrm>
            <a:off x="9999213" y="2179682"/>
            <a:ext cx="1235689" cy="190495"/>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s-es" sz="1013" b="0" i="0">
                <a:solidFill>
                  <a:srgbClr val="2D404D"/>
                </a:solidFill>
                <a:latin typeface="EB Garamond"/>
              </a:rPr>
              <a:t>Certificación disponible</a:t>
            </a:r>
          </a:p>
        </p:txBody>
      </p:sp>
      <p:sp>
        <p:nvSpPr>
          <p:cNvPr id="28" name="TextBox 23">
            <a:extLst>
              <a:ext uri="{FF2B5EF4-FFF2-40B4-BE49-F238E27FC236}">
                <a16:creationId xmlns:a16="http://schemas.microsoft.com/office/drawing/2014/main" id="{0EB1AAA8-8843-4AFE-0041-4119805A717E}"/>
              </a:ext>
            </a:extLst>
          </p:cNvPr>
          <p:cNvSpPr txBox="1"/>
          <p:nvPr/>
        </p:nvSpPr>
        <p:spPr>
          <a:xfrm>
            <a:off x="3962300" y="2910707"/>
            <a:ext cx="7924601" cy="1874357"/>
          </a:xfrm>
          <a:prstGeom prst="rect">
            <a:avLst/>
          </a:prstGeom>
          <a:noFill/>
        </p:spPr>
        <p:txBody>
          <a:bodyPr wrap="square" lIns="0" tIns="0" rIns="0" bIns="0" anchor="t">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167005" indent="-167005">
              <a:lnSpc>
                <a:spcPts val="2400"/>
              </a:lnSpc>
              <a:buClr>
                <a:srgbClr val="3F657F"/>
              </a:buClr>
              <a:buSzPct val="100000"/>
              <a:buFont typeface="EB Garamond" charset="0"/>
              <a:buChar char="●"/>
            </a:pPr>
            <a:r>
              <a:rPr lang="es-ES" sz="1600" b="0" i="0" dirty="0">
                <a:solidFill>
                  <a:srgbClr val="070B0D"/>
                </a:solidFill>
                <a:latin typeface="Calibri" panose="020F0502020204030204" pitchFamily="34" charset="0"/>
                <a:ea typeface="Calibri" panose="020F0502020204030204" pitchFamily="34" charset="0"/>
                <a:cs typeface="Calibri" panose="020F0502020204030204" pitchFamily="34" charset="0"/>
              </a:rPr>
              <a:t>Itinerario de aprendizaje progresivo, desde básico hasta avanzado, a tu ritmo</a:t>
            </a:r>
          </a:p>
          <a:p>
            <a:pPr marL="167005" indent="-167005">
              <a:lnSpc>
                <a:spcPts val="2400"/>
              </a:lnSpc>
              <a:buClr>
                <a:srgbClr val="3F657F"/>
              </a:buClr>
              <a:buSzPct val="100000"/>
              <a:buFont typeface="EB Garamond" charset="0"/>
              <a:buChar char="●"/>
            </a:pPr>
            <a:r>
              <a:rPr lang="es-ES" sz="1600" b="0" i="0" dirty="0">
                <a:solidFill>
                  <a:srgbClr val="070B0D"/>
                </a:solidFill>
                <a:latin typeface="Calibri" panose="020F0502020204030204" pitchFamily="34" charset="0"/>
                <a:ea typeface="Calibri" panose="020F0502020204030204" pitchFamily="34" charset="0"/>
                <a:cs typeface="Calibri" panose="020F0502020204030204" pitchFamily="34" charset="0"/>
              </a:rPr>
              <a:t>Ejercicios prácticos independientes con distintos niveles de dificultad</a:t>
            </a:r>
          </a:p>
          <a:p>
            <a:pPr marL="167005" indent="-167005">
              <a:lnSpc>
                <a:spcPts val="2400"/>
              </a:lnSpc>
              <a:buClr>
                <a:srgbClr val="3F657F"/>
              </a:buClr>
              <a:buSzPct val="100000"/>
              <a:buFont typeface="EB Garamond" charset="0"/>
              <a:buChar char="●"/>
            </a:pPr>
            <a:r>
              <a:rPr lang="es-ES" sz="1600" b="0" i="0" dirty="0">
                <a:solidFill>
                  <a:srgbClr val="070B0D"/>
                </a:solidFill>
                <a:latin typeface="Calibri" panose="020F0502020204030204" pitchFamily="34" charset="0"/>
                <a:ea typeface="Calibri" panose="020F0502020204030204" pitchFamily="34" charset="0"/>
                <a:cs typeface="Calibri" panose="020F0502020204030204" pitchFamily="34" charset="0"/>
              </a:rPr>
              <a:t>Insignias que reflejan lo que ya sabes y lo que vas aprendiendo</a:t>
            </a:r>
          </a:p>
          <a:p>
            <a:pPr marL="167005" indent="-167005">
              <a:lnSpc>
                <a:spcPts val="2400"/>
              </a:lnSpc>
              <a:buClr>
                <a:srgbClr val="3F657F"/>
              </a:buClr>
              <a:buSzPct val="100000"/>
              <a:buFont typeface="EB Garamond" charset="0"/>
              <a:buChar char="●"/>
            </a:pPr>
            <a:r>
              <a:rPr lang="es-ES" sz="1600" b="0" i="0" dirty="0">
                <a:solidFill>
                  <a:srgbClr val="070B0D"/>
                </a:solidFill>
                <a:latin typeface="Calibri" panose="020F0502020204030204" pitchFamily="34" charset="0"/>
                <a:ea typeface="Calibri" panose="020F0502020204030204" pitchFamily="34" charset="0"/>
                <a:cs typeface="Calibri" panose="020F0502020204030204" pitchFamily="34" charset="0"/>
              </a:rPr>
              <a:t>Contenido actualizado y seleccionado por el equipo de Power </a:t>
            </a:r>
            <a:r>
              <a:rPr lang="es-ES" sz="1600" b="0" i="0" dirty="0" err="1">
                <a:solidFill>
                  <a:srgbClr val="070B0D"/>
                </a:solidFill>
                <a:latin typeface="Calibri" panose="020F0502020204030204" pitchFamily="34" charset="0"/>
                <a:ea typeface="Calibri" panose="020F0502020204030204" pitchFamily="34" charset="0"/>
                <a:cs typeface="Calibri" panose="020F0502020204030204" pitchFamily="34" charset="0"/>
              </a:rPr>
              <a:t>Platform</a:t>
            </a:r>
            <a:endParaRPr lang="es-ES" sz="1600" b="0" i="0" dirty="0">
              <a:solidFill>
                <a:srgbClr val="070B0D"/>
              </a:solidFill>
              <a:latin typeface="Calibri" panose="020F0502020204030204" pitchFamily="34" charset="0"/>
              <a:ea typeface="Calibri" panose="020F0502020204030204" pitchFamily="34" charset="0"/>
              <a:cs typeface="Calibri" panose="020F0502020204030204" pitchFamily="34" charset="0"/>
            </a:endParaRPr>
          </a:p>
          <a:p>
            <a:pPr marL="167005" indent="-167005">
              <a:lnSpc>
                <a:spcPts val="2400"/>
              </a:lnSpc>
              <a:buClr>
                <a:srgbClr val="3F657F"/>
              </a:buClr>
              <a:buSzPct val="100000"/>
              <a:buFont typeface="EB Garamond" charset="0"/>
              <a:buChar char="●"/>
            </a:pPr>
            <a:r>
              <a:rPr lang="es-ES" sz="1600" b="0" i="0" dirty="0">
                <a:solidFill>
                  <a:srgbClr val="070B0D"/>
                </a:solidFill>
                <a:latin typeface="Calibri" panose="020F0502020204030204" pitchFamily="34" charset="0"/>
                <a:ea typeface="Calibri" panose="020F0502020204030204" pitchFamily="34" charset="0"/>
                <a:cs typeface="Calibri" panose="020F0502020204030204" pitchFamily="34" charset="0"/>
              </a:rPr>
              <a:t>Empieza cuando quieras en: aka.ms/</a:t>
            </a:r>
            <a:r>
              <a:rPr lang="es-ES" sz="1600" b="0" i="0" dirty="0" err="1">
                <a:solidFill>
                  <a:srgbClr val="070B0D"/>
                </a:solidFill>
                <a:latin typeface="Calibri" panose="020F0502020204030204" pitchFamily="34" charset="0"/>
                <a:ea typeface="Calibri" panose="020F0502020204030204" pitchFamily="34" charset="0"/>
                <a:cs typeface="Calibri" panose="020F0502020204030204" pitchFamily="34" charset="0"/>
              </a:rPr>
              <a:t>agent-academy</a:t>
            </a:r>
            <a:endParaRPr sz="1600" b="0" i="0" dirty="0">
              <a:solidFill>
                <a:srgbClr val="070B0D"/>
              </a:solidFill>
              <a:latin typeface="Calibri" panose="020F0502020204030204" pitchFamily="34" charset="0"/>
              <a:ea typeface="Calibri" panose="020F0502020204030204" pitchFamily="34" charset="0"/>
              <a:cs typeface="Calibri" panose="020F0502020204030204" pitchFamily="34" charset="0"/>
            </a:endParaRPr>
          </a:p>
        </p:txBody>
      </p:sp>
      <p:sp>
        <p:nvSpPr>
          <p:cNvPr id="29" name="Rectangle 28">
            <a:extLst>
              <a:ext uri="{FF2B5EF4-FFF2-40B4-BE49-F238E27FC236}">
                <a16:creationId xmlns:a16="http://schemas.microsoft.com/office/drawing/2014/main" id="{476C5A7D-3EF7-9493-7C07-9DC1ADE627DA}"/>
              </a:ext>
            </a:extLst>
          </p:cNvPr>
          <p:cNvSpPr/>
          <p:nvPr/>
        </p:nvSpPr>
        <p:spPr>
          <a:xfrm>
            <a:off x="0" y="0"/>
            <a:ext cx="3657600" cy="6858000"/>
          </a:xfrm>
          <a:prstGeom prst="rect">
            <a:avLst/>
          </a:prstGeom>
          <a:solidFill>
            <a:srgbClr val="F7FCFF"/>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30" name="Rounded Rectangle 2">
            <a:extLst>
              <a:ext uri="{FF2B5EF4-FFF2-40B4-BE49-F238E27FC236}">
                <a16:creationId xmlns:a16="http://schemas.microsoft.com/office/drawing/2014/main" id="{C26CD82C-1D61-DADB-04E2-E0487F765C4E}"/>
              </a:ext>
            </a:extLst>
          </p:cNvPr>
          <p:cNvSpPr/>
          <p:nvPr/>
        </p:nvSpPr>
        <p:spPr>
          <a:xfrm>
            <a:off x="410043" y="330035"/>
            <a:ext cx="2667000" cy="1532334"/>
          </a:xfrm>
          <a:prstGeom prst="roundRect">
            <a:avLst>
              <a:gd name="adj" fmla="val 9945"/>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pic>
        <p:nvPicPr>
          <p:cNvPr id="31" name="Graphic 30">
            <a:extLst>
              <a:ext uri="{FF2B5EF4-FFF2-40B4-BE49-F238E27FC236}">
                <a16:creationId xmlns:a16="http://schemas.microsoft.com/office/drawing/2014/main" id="{D86621CF-5CE0-F379-3C91-FC565FBF5BC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728749" y="2148429"/>
            <a:ext cx="200008" cy="266678"/>
          </a:xfrm>
          <a:prstGeom prst="rect">
            <a:avLst/>
          </a:prstGeom>
        </p:spPr>
      </p:pic>
      <p:sp>
        <p:nvSpPr>
          <p:cNvPr id="32" name="Rounded Rectangle 4">
            <a:extLst>
              <a:ext uri="{FF2B5EF4-FFF2-40B4-BE49-F238E27FC236}">
                <a16:creationId xmlns:a16="http://schemas.microsoft.com/office/drawing/2014/main" id="{B823E0D4-492F-FAA7-E9FB-08517BA44744}"/>
              </a:ext>
            </a:extLst>
          </p:cNvPr>
          <p:cNvSpPr/>
          <p:nvPr/>
        </p:nvSpPr>
        <p:spPr>
          <a:xfrm>
            <a:off x="495299" y="2662832"/>
            <a:ext cx="2667000" cy="1532334"/>
          </a:xfrm>
          <a:prstGeom prst="roundRect">
            <a:avLst>
              <a:gd name="adj" fmla="val 9945"/>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pic>
        <p:nvPicPr>
          <p:cNvPr id="33" name="Graphic 32">
            <a:extLst>
              <a:ext uri="{FF2B5EF4-FFF2-40B4-BE49-F238E27FC236}">
                <a16:creationId xmlns:a16="http://schemas.microsoft.com/office/drawing/2014/main" id="{5C71FCB9-467E-700E-2D1E-751067A90F6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728749" y="4442706"/>
            <a:ext cx="200008" cy="266678"/>
          </a:xfrm>
          <a:prstGeom prst="rect">
            <a:avLst/>
          </a:prstGeom>
        </p:spPr>
      </p:pic>
      <p:sp>
        <p:nvSpPr>
          <p:cNvPr id="34" name="Rounded Rectangle 6">
            <a:extLst>
              <a:ext uri="{FF2B5EF4-FFF2-40B4-BE49-F238E27FC236}">
                <a16:creationId xmlns:a16="http://schemas.microsoft.com/office/drawing/2014/main" id="{88FAE5DC-C0CF-38E5-B55E-8EEFCA0652F4}"/>
              </a:ext>
            </a:extLst>
          </p:cNvPr>
          <p:cNvSpPr/>
          <p:nvPr/>
        </p:nvSpPr>
        <p:spPr>
          <a:xfrm>
            <a:off x="495299" y="4957167"/>
            <a:ext cx="2667000" cy="1532334"/>
          </a:xfrm>
          <a:prstGeom prst="roundRect">
            <a:avLst>
              <a:gd name="adj" fmla="val 9945"/>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35" name="Rounded Rectangle 7">
            <a:extLst>
              <a:ext uri="{FF2B5EF4-FFF2-40B4-BE49-F238E27FC236}">
                <a16:creationId xmlns:a16="http://schemas.microsoft.com/office/drawing/2014/main" id="{1CA3387C-D051-742A-E066-555DF3A5A849}"/>
              </a:ext>
            </a:extLst>
          </p:cNvPr>
          <p:cNvSpPr/>
          <p:nvPr/>
        </p:nvSpPr>
        <p:spPr>
          <a:xfrm>
            <a:off x="3962399" y="1686371"/>
            <a:ext cx="2540049" cy="843408"/>
          </a:xfrm>
          <a:prstGeom prst="roundRect">
            <a:avLst>
              <a:gd name="adj" fmla="val 18069"/>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36" name="Rounded Rectangle 8">
            <a:extLst>
              <a:ext uri="{FF2B5EF4-FFF2-40B4-BE49-F238E27FC236}">
                <a16:creationId xmlns:a16="http://schemas.microsoft.com/office/drawing/2014/main" id="{709A663F-60D8-97AD-A7C6-C842E8204061}"/>
              </a:ext>
            </a:extLst>
          </p:cNvPr>
          <p:cNvSpPr/>
          <p:nvPr/>
        </p:nvSpPr>
        <p:spPr>
          <a:xfrm>
            <a:off x="6654849" y="1686371"/>
            <a:ext cx="2540049" cy="843408"/>
          </a:xfrm>
          <a:prstGeom prst="roundRect">
            <a:avLst>
              <a:gd name="adj" fmla="val 18069"/>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37" name="Rounded Rectangle 9">
            <a:extLst>
              <a:ext uri="{FF2B5EF4-FFF2-40B4-BE49-F238E27FC236}">
                <a16:creationId xmlns:a16="http://schemas.microsoft.com/office/drawing/2014/main" id="{DDACE880-4107-CDD5-708E-440FA3BCEB6A}"/>
              </a:ext>
            </a:extLst>
          </p:cNvPr>
          <p:cNvSpPr/>
          <p:nvPr/>
        </p:nvSpPr>
        <p:spPr>
          <a:xfrm>
            <a:off x="9347299" y="1686371"/>
            <a:ext cx="2540049" cy="843408"/>
          </a:xfrm>
          <a:prstGeom prst="roundRect">
            <a:avLst>
              <a:gd name="adj" fmla="val 18069"/>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38" name="TextBox 10">
            <a:extLst>
              <a:ext uri="{FF2B5EF4-FFF2-40B4-BE49-F238E27FC236}">
                <a16:creationId xmlns:a16="http://schemas.microsoft.com/office/drawing/2014/main" id="{034A56E3-D931-7496-BD19-F84A6D293967}"/>
              </a:ext>
            </a:extLst>
          </p:cNvPr>
          <p:cNvSpPr txBox="1"/>
          <p:nvPr/>
        </p:nvSpPr>
        <p:spPr>
          <a:xfrm>
            <a:off x="723881" y="475326"/>
            <a:ext cx="2238872" cy="369332"/>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s-es" sz="2200" b="1" i="0" dirty="0">
                <a:solidFill>
                  <a:schemeClr val="bg1"/>
                </a:solidFill>
                <a:latin typeface="EB Garamond"/>
              </a:rPr>
              <a:t>Reclutamiento</a:t>
            </a:r>
          </a:p>
        </p:txBody>
      </p:sp>
      <p:sp>
        <p:nvSpPr>
          <p:cNvPr id="39" name="TextBox 11">
            <a:extLst>
              <a:ext uri="{FF2B5EF4-FFF2-40B4-BE49-F238E27FC236}">
                <a16:creationId xmlns:a16="http://schemas.microsoft.com/office/drawing/2014/main" id="{E8968E6A-1BCE-7CE3-5C82-8B63726E1189}"/>
              </a:ext>
            </a:extLst>
          </p:cNvPr>
          <p:cNvSpPr txBox="1"/>
          <p:nvPr/>
        </p:nvSpPr>
        <p:spPr>
          <a:xfrm>
            <a:off x="524334" y="907367"/>
            <a:ext cx="2438418" cy="945387"/>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96000"/>
              </a:lnSpc>
            </a:pPr>
            <a:r>
              <a:rPr lang="es-es" sz="1400" b="0" i="0" dirty="0">
                <a:solidFill>
                  <a:schemeClr val="bg1"/>
                </a:solidFill>
                <a:latin typeface="EB Garamond"/>
              </a:rPr>
              <a:t>Comienza con los aspectos básicos de </a:t>
            </a:r>
            <a:r>
              <a:rPr lang="es-es" sz="1400" b="0" i="0" dirty="0" err="1">
                <a:solidFill>
                  <a:schemeClr val="bg1"/>
                </a:solidFill>
                <a:latin typeface="EB Garamond"/>
              </a:rPr>
              <a:t>Copilot</a:t>
            </a:r>
            <a:r>
              <a:rPr lang="es-es" sz="1400" b="0" i="0" dirty="0">
                <a:solidFill>
                  <a:schemeClr val="bg1"/>
                </a:solidFill>
                <a:latin typeface="EB Garamond"/>
              </a:rPr>
              <a:t> Studio y los conceptos principales para la creación de agentes</a:t>
            </a:r>
          </a:p>
        </p:txBody>
      </p:sp>
      <p:sp>
        <p:nvSpPr>
          <p:cNvPr id="40" name="TextBox 12">
            <a:extLst>
              <a:ext uri="{FF2B5EF4-FFF2-40B4-BE49-F238E27FC236}">
                <a16:creationId xmlns:a16="http://schemas.microsoft.com/office/drawing/2014/main" id="{EADF571D-F6EA-8AB6-C2DA-1596E3BAD277}"/>
              </a:ext>
            </a:extLst>
          </p:cNvPr>
          <p:cNvSpPr txBox="1"/>
          <p:nvPr/>
        </p:nvSpPr>
        <p:spPr>
          <a:xfrm>
            <a:off x="794524" y="2759419"/>
            <a:ext cx="2053186" cy="430887"/>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s-es" sz="2200" b="1" i="0" dirty="0">
                <a:solidFill>
                  <a:schemeClr val="bg1"/>
                </a:solidFill>
                <a:latin typeface="EB Garamond"/>
              </a:rPr>
              <a:t>Operativo</a:t>
            </a:r>
          </a:p>
        </p:txBody>
      </p:sp>
      <p:sp>
        <p:nvSpPr>
          <p:cNvPr id="41" name="TextBox 13">
            <a:extLst>
              <a:ext uri="{FF2B5EF4-FFF2-40B4-BE49-F238E27FC236}">
                <a16:creationId xmlns:a16="http://schemas.microsoft.com/office/drawing/2014/main" id="{8DBF71FC-3DC4-B485-B704-2C1D23637C7F}"/>
              </a:ext>
            </a:extLst>
          </p:cNvPr>
          <p:cNvSpPr txBox="1"/>
          <p:nvPr/>
        </p:nvSpPr>
        <p:spPr>
          <a:xfrm>
            <a:off x="723881" y="3262826"/>
            <a:ext cx="2353162" cy="709040"/>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96000"/>
              </a:lnSpc>
            </a:pPr>
            <a:r>
              <a:rPr lang="es-es" sz="1400" b="0" i="0" dirty="0">
                <a:solidFill>
                  <a:schemeClr val="bg1"/>
                </a:solidFill>
                <a:latin typeface="EB Garamond"/>
              </a:rPr>
              <a:t>Avanza hacia la orquestación </a:t>
            </a:r>
            <a:r>
              <a:rPr lang="es-es" sz="1400" b="0" i="0" dirty="0" err="1">
                <a:solidFill>
                  <a:schemeClr val="bg1"/>
                </a:solidFill>
                <a:latin typeface="EB Garamond"/>
              </a:rPr>
              <a:t>multiagente</a:t>
            </a:r>
            <a:r>
              <a:rPr lang="es-es" sz="1400" b="0" i="0" dirty="0">
                <a:solidFill>
                  <a:schemeClr val="bg1"/>
                </a:solidFill>
                <a:latin typeface="EB Garamond"/>
              </a:rPr>
              <a:t> y patrones de integración complejos</a:t>
            </a:r>
          </a:p>
        </p:txBody>
      </p:sp>
      <p:sp>
        <p:nvSpPr>
          <p:cNvPr id="42" name="TextBox 14">
            <a:extLst>
              <a:ext uri="{FF2B5EF4-FFF2-40B4-BE49-F238E27FC236}">
                <a16:creationId xmlns:a16="http://schemas.microsoft.com/office/drawing/2014/main" id="{84A7A794-3569-E916-10F5-6622B63C5E66}"/>
              </a:ext>
            </a:extLst>
          </p:cNvPr>
          <p:cNvSpPr txBox="1"/>
          <p:nvPr/>
        </p:nvSpPr>
        <p:spPr>
          <a:xfrm>
            <a:off x="591190" y="5124654"/>
            <a:ext cx="2304706" cy="369332"/>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s-es" sz="2200" b="1" i="0">
                <a:solidFill>
                  <a:schemeClr val="bg1"/>
                </a:solidFill>
                <a:latin typeface="EB Garamond"/>
              </a:rPr>
              <a:t>Comandante</a:t>
            </a:r>
          </a:p>
        </p:txBody>
      </p:sp>
      <p:sp>
        <p:nvSpPr>
          <p:cNvPr id="43" name="TextBox 15">
            <a:extLst>
              <a:ext uri="{FF2B5EF4-FFF2-40B4-BE49-F238E27FC236}">
                <a16:creationId xmlns:a16="http://schemas.microsoft.com/office/drawing/2014/main" id="{2B1B4A40-5F12-3D10-33EF-69312BB09D4D}"/>
              </a:ext>
            </a:extLst>
          </p:cNvPr>
          <p:cNvSpPr txBox="1"/>
          <p:nvPr/>
        </p:nvSpPr>
        <p:spPr>
          <a:xfrm>
            <a:off x="565093" y="5541887"/>
            <a:ext cx="2527319" cy="945387"/>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96000"/>
              </a:lnSpc>
            </a:pPr>
            <a:r>
              <a:rPr lang="es-es" sz="1400" b="0" i="0" dirty="0">
                <a:solidFill>
                  <a:schemeClr val="bg1"/>
                </a:solidFill>
                <a:latin typeface="EB Garamond"/>
              </a:rPr>
              <a:t>Domina la integración con Azure, </a:t>
            </a:r>
            <a:br>
              <a:rPr lang="es-es" sz="1400" b="0" i="0" dirty="0">
                <a:solidFill>
                  <a:schemeClr val="bg1"/>
                </a:solidFill>
                <a:latin typeface="EB Garamond"/>
              </a:rPr>
            </a:br>
            <a:r>
              <a:rPr lang="es-es" sz="1400" b="0" i="0" dirty="0">
                <a:solidFill>
                  <a:schemeClr val="bg1"/>
                </a:solidFill>
                <a:latin typeface="EB Garamond"/>
              </a:rPr>
              <a:t>la implementación empresarial y los temas avanzados de arquitectura</a:t>
            </a:r>
          </a:p>
        </p:txBody>
      </p:sp>
      <p:sp>
        <p:nvSpPr>
          <p:cNvPr id="45" name="TextBox 17">
            <a:extLst>
              <a:ext uri="{FF2B5EF4-FFF2-40B4-BE49-F238E27FC236}">
                <a16:creationId xmlns:a16="http://schemas.microsoft.com/office/drawing/2014/main" id="{907621C5-7349-4BAD-E1A6-6348170762E1}"/>
              </a:ext>
            </a:extLst>
          </p:cNvPr>
          <p:cNvSpPr txBox="1"/>
          <p:nvPr/>
        </p:nvSpPr>
        <p:spPr>
          <a:xfrm>
            <a:off x="5083828" y="1791102"/>
            <a:ext cx="311938" cy="369332"/>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s-es" sz="2200" b="1" i="0">
                <a:solidFill>
                  <a:schemeClr val="bg1"/>
                </a:solidFill>
                <a:latin typeface="EB Garamond"/>
              </a:rPr>
              <a:t>3</a:t>
            </a:r>
          </a:p>
        </p:txBody>
      </p:sp>
      <p:sp>
        <p:nvSpPr>
          <p:cNvPr id="46" name="TextBox 18">
            <a:extLst>
              <a:ext uri="{FF2B5EF4-FFF2-40B4-BE49-F238E27FC236}">
                <a16:creationId xmlns:a16="http://schemas.microsoft.com/office/drawing/2014/main" id="{9EC6CA49-D302-B187-428C-87951B2BD887}"/>
              </a:ext>
            </a:extLst>
          </p:cNvPr>
          <p:cNvSpPr txBox="1"/>
          <p:nvPr/>
        </p:nvSpPr>
        <p:spPr>
          <a:xfrm>
            <a:off x="4159262" y="2172760"/>
            <a:ext cx="2269040" cy="246221"/>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s-es" sz="1400" b="0" i="0" dirty="0">
                <a:solidFill>
                  <a:schemeClr val="bg1"/>
                </a:solidFill>
                <a:latin typeface="EB Garamond"/>
              </a:rPr>
              <a:t>Niveles esenciales de aprendizaje</a:t>
            </a:r>
          </a:p>
        </p:txBody>
      </p:sp>
      <p:sp>
        <p:nvSpPr>
          <p:cNvPr id="47" name="TextBox 19">
            <a:extLst>
              <a:ext uri="{FF2B5EF4-FFF2-40B4-BE49-F238E27FC236}">
                <a16:creationId xmlns:a16="http://schemas.microsoft.com/office/drawing/2014/main" id="{072DB0FF-2835-9CE9-F57D-A65B79C172AE}"/>
              </a:ext>
            </a:extLst>
          </p:cNvPr>
          <p:cNvSpPr txBox="1"/>
          <p:nvPr/>
        </p:nvSpPr>
        <p:spPr>
          <a:xfrm>
            <a:off x="6999219" y="1759983"/>
            <a:ext cx="2013228" cy="369332"/>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s-es" sz="2200" b="1" i="0" dirty="0">
                <a:solidFill>
                  <a:schemeClr val="bg1"/>
                </a:solidFill>
                <a:latin typeface="EB Garamond"/>
              </a:rPr>
              <a:t>Dos veces al mes</a:t>
            </a:r>
          </a:p>
        </p:txBody>
      </p:sp>
      <p:sp>
        <p:nvSpPr>
          <p:cNvPr id="48" name="TextBox 20">
            <a:extLst>
              <a:ext uri="{FF2B5EF4-FFF2-40B4-BE49-F238E27FC236}">
                <a16:creationId xmlns:a16="http://schemas.microsoft.com/office/drawing/2014/main" id="{8284C565-DE6B-817A-999C-DB9F3E199CC5}"/>
              </a:ext>
            </a:extLst>
          </p:cNvPr>
          <p:cNvSpPr txBox="1"/>
          <p:nvPr/>
        </p:nvSpPr>
        <p:spPr>
          <a:xfrm>
            <a:off x="7118494" y="2172759"/>
            <a:ext cx="1730660" cy="246221"/>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s-es" sz="1400" b="0" i="0" dirty="0">
                <a:solidFill>
                  <a:schemeClr val="bg1"/>
                </a:solidFill>
                <a:latin typeface="EB Garamond"/>
              </a:rPr>
              <a:t>Novedades de contenido</a:t>
            </a:r>
          </a:p>
        </p:txBody>
      </p:sp>
      <p:sp>
        <p:nvSpPr>
          <p:cNvPr id="49" name="TextBox 21">
            <a:extLst>
              <a:ext uri="{FF2B5EF4-FFF2-40B4-BE49-F238E27FC236}">
                <a16:creationId xmlns:a16="http://schemas.microsoft.com/office/drawing/2014/main" id="{26E028DB-0A25-5AFA-3AEE-4840D6749651}"/>
              </a:ext>
            </a:extLst>
          </p:cNvPr>
          <p:cNvSpPr txBox="1"/>
          <p:nvPr/>
        </p:nvSpPr>
        <p:spPr>
          <a:xfrm>
            <a:off x="10039319" y="1748361"/>
            <a:ext cx="1155328" cy="369332"/>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s-es" sz="2200" b="1" i="0" dirty="0">
                <a:solidFill>
                  <a:schemeClr val="bg1"/>
                </a:solidFill>
                <a:latin typeface="EB Garamond"/>
              </a:rPr>
              <a:t>Insignia</a:t>
            </a:r>
          </a:p>
        </p:txBody>
      </p:sp>
      <p:sp>
        <p:nvSpPr>
          <p:cNvPr id="50" name="TextBox 22">
            <a:extLst>
              <a:ext uri="{FF2B5EF4-FFF2-40B4-BE49-F238E27FC236}">
                <a16:creationId xmlns:a16="http://schemas.microsoft.com/office/drawing/2014/main" id="{873B8DB0-F272-35F2-3C28-E96476149230}"/>
              </a:ext>
            </a:extLst>
          </p:cNvPr>
          <p:cNvSpPr txBox="1"/>
          <p:nvPr/>
        </p:nvSpPr>
        <p:spPr>
          <a:xfrm>
            <a:off x="9504791" y="2153323"/>
            <a:ext cx="2224384" cy="246221"/>
          </a:xfrm>
          <a:prstGeom prst="rect">
            <a:avLst/>
          </a:prstGeom>
          <a:noFill/>
        </p:spPr>
        <p:txBody>
          <a:bodyPr wrap="square" lIns="0" tIns="0" rIns="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s-es" sz="1400" b="0" i="0" dirty="0">
                <a:solidFill>
                  <a:schemeClr val="bg1"/>
                </a:solidFill>
                <a:latin typeface="EB Garamond"/>
              </a:rPr>
              <a:t>Certificación disponible</a:t>
            </a:r>
          </a:p>
        </p:txBody>
      </p:sp>
    </p:spTree>
    <p:extLst>
      <p:ext uri="{BB962C8B-B14F-4D97-AF65-F5344CB8AC3E}">
        <p14:creationId xmlns:p14="http://schemas.microsoft.com/office/powerpoint/2010/main" val="1500580782"/>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88E44F8-F2FF-C742-C65E-7EA97E1613CB}"/>
              </a:ext>
            </a:extLst>
          </p:cNvPr>
          <p:cNvSpPr/>
          <p:nvPr/>
        </p:nvSpPr>
        <p:spPr bwMode="auto">
          <a:xfrm>
            <a:off x="293685" y="296080"/>
            <a:ext cx="11310052" cy="886118"/>
          </a:xfrm>
          <a:prstGeom prst="round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4" name="Title 3">
            <a:extLst>
              <a:ext uri="{FF2B5EF4-FFF2-40B4-BE49-F238E27FC236}">
                <a16:creationId xmlns:a16="http://schemas.microsoft.com/office/drawing/2014/main" id="{F75B8637-3662-EE05-AF3D-F3C9E1F01AF2}"/>
              </a:ext>
            </a:extLst>
          </p:cNvPr>
          <p:cNvSpPr>
            <a:spLocks noGrp="1"/>
          </p:cNvSpPr>
          <p:nvPr>
            <p:ph type="title"/>
          </p:nvPr>
        </p:nvSpPr>
        <p:spPr/>
        <p:txBody>
          <a:bodyPr>
            <a:normAutofit/>
          </a:bodyPr>
          <a:lstStyle/>
          <a:p>
            <a:r>
              <a:rPr lang="es-es">
                <a:solidFill>
                  <a:srgbClr val="091F2C"/>
                </a:solidFill>
                <a:latin typeface="Segoe Sans Display Semibold"/>
                <a:cs typeface="Segoe Sans Display Semibold"/>
              </a:rPr>
              <a:t>Agrega credenciales de agentes a tu currículum</a:t>
            </a:r>
          </a:p>
        </p:txBody>
      </p:sp>
      <p:pic>
        <p:nvPicPr>
          <p:cNvPr id="9" name="Picture 8">
            <a:extLst>
              <a:ext uri="{FF2B5EF4-FFF2-40B4-BE49-F238E27FC236}">
                <a16:creationId xmlns:a16="http://schemas.microsoft.com/office/drawing/2014/main" id="{F7A26F71-4113-00BC-3BEA-AF974BA34ECF}"/>
              </a:ext>
            </a:extLst>
          </p:cNvPr>
          <p:cNvPicPr>
            <a:picLocks noChangeAspect="1"/>
          </p:cNvPicPr>
          <p:nvPr/>
        </p:nvPicPr>
        <p:blipFill>
          <a:blip r:embed="rId3"/>
          <a:srcRect r="6567"/>
          <a:stretch>
            <a:fillRect/>
          </a:stretch>
        </p:blipFill>
        <p:spPr>
          <a:xfrm>
            <a:off x="5854535" y="1718887"/>
            <a:ext cx="457200" cy="494433"/>
          </a:xfrm>
          <a:prstGeom prst="rect">
            <a:avLst/>
          </a:prstGeom>
        </p:spPr>
      </p:pic>
      <p:pic>
        <p:nvPicPr>
          <p:cNvPr id="8" name="Picture 7">
            <a:extLst>
              <a:ext uri="{FF2B5EF4-FFF2-40B4-BE49-F238E27FC236}">
                <a16:creationId xmlns:a16="http://schemas.microsoft.com/office/drawing/2014/main" id="{9E9F2C78-262A-5503-38BD-A9B680EAED87}"/>
              </a:ext>
            </a:extLst>
          </p:cNvPr>
          <p:cNvPicPr>
            <a:picLocks noChangeAspect="1"/>
          </p:cNvPicPr>
          <p:nvPr/>
        </p:nvPicPr>
        <p:blipFill>
          <a:blip r:embed="rId4"/>
          <a:stretch>
            <a:fillRect/>
          </a:stretch>
        </p:blipFill>
        <p:spPr>
          <a:xfrm>
            <a:off x="612531" y="1815556"/>
            <a:ext cx="457200" cy="457200"/>
          </a:xfrm>
          <a:prstGeom prst="rect">
            <a:avLst/>
          </a:prstGeom>
        </p:spPr>
      </p:pic>
      <p:sp>
        <p:nvSpPr>
          <p:cNvPr id="14" name="TextBox 13">
            <a:extLst>
              <a:ext uri="{FF2B5EF4-FFF2-40B4-BE49-F238E27FC236}">
                <a16:creationId xmlns:a16="http://schemas.microsoft.com/office/drawing/2014/main" id="{E19F1042-14AC-1C9F-6BDF-638B5198AEE0}"/>
              </a:ext>
            </a:extLst>
          </p:cNvPr>
          <p:cNvSpPr txBox="1"/>
          <p:nvPr/>
        </p:nvSpPr>
        <p:spPr>
          <a:xfrm>
            <a:off x="6566914" y="1745906"/>
            <a:ext cx="3925277" cy="55399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200" b="1" i="0" u="none" strike="noStrike" kern="1200" cap="none" spc="0" normalizeH="0" baseline="0" noProof="0" dirty="0">
                <a:ln>
                  <a:noFill/>
                </a:ln>
                <a:solidFill>
                  <a:prstClr val="black"/>
                </a:solidFill>
                <a:effectLst/>
                <a:uLnTx/>
                <a:uFillTx/>
                <a:latin typeface="Aptos" panose="020B0004020202020204"/>
                <a:ea typeface="+mn-ea"/>
                <a:cs typeface="+mn-cs"/>
              </a:rPr>
              <a:t>Certificación</a:t>
            </a:r>
            <a:r>
              <a:rPr kumimoji="0" lang="es-es" sz="1200" b="0" i="0" u="none" strike="noStrike" kern="1200" cap="none" spc="0" normalizeH="0" baseline="0" noProof="0" dirty="0">
                <a:ln>
                  <a:noFill/>
                </a:ln>
                <a:solidFill>
                  <a:prstClr val="black"/>
                </a:solidFill>
                <a:effectLst/>
                <a:uLnTx/>
                <a:uFillTx/>
                <a:latin typeface="Aptos" panose="020B0004020202020204"/>
                <a:ea typeface="+mn-ea"/>
                <a:cs typeface="+mn-cs"/>
              </a:rPr>
              <a:t> | </a:t>
            </a:r>
            <a:r>
              <a:rPr kumimoji="0" lang="es-ES" sz="1200" b="0" i="0" u="none" strike="noStrike" kern="1200" cap="none" spc="0" normalizeH="0" baseline="0" noProof="0" dirty="0">
                <a:ln>
                  <a:noFill/>
                </a:ln>
                <a:solidFill>
                  <a:srgbClr val="000000"/>
                </a:solidFill>
                <a:effectLst/>
                <a:uLnTx/>
                <a:uFillTx/>
                <a:latin typeface="Segoe UI"/>
                <a:ea typeface="+mn-ea"/>
                <a:cs typeface="+mn-cs"/>
              </a:rPr>
              <a:t>Credenciales reconocidas en el mercado que acreditan conocimientos en entornos Microsoft, obtenidas mediante exámenes supervisados</a:t>
            </a:r>
            <a:r>
              <a:rPr kumimoji="0" lang="es-es" sz="1200" b="0" i="0" u="none" strike="noStrike" kern="1200" cap="none" spc="0" normalizeH="0" baseline="0" noProof="0" dirty="0">
                <a:ln>
                  <a:noFill/>
                </a:ln>
                <a:solidFill>
                  <a:srgbClr val="000000"/>
                </a:solidFill>
                <a:effectLst/>
                <a:uLnTx/>
                <a:uFillTx/>
                <a:latin typeface="Segoe UI"/>
                <a:ea typeface="+mn-ea"/>
                <a:cs typeface="+mn-cs"/>
              </a:rPr>
              <a:t>.</a:t>
            </a:r>
            <a:r>
              <a:rPr kumimoji="0" lang="es-es" sz="1200" b="0" i="0" u="none" strike="noStrike" kern="1200" cap="none" spc="0" normalizeH="0" baseline="0" noProof="0" dirty="0">
                <a:ln>
                  <a:noFill/>
                </a:ln>
                <a:solidFill>
                  <a:prstClr val="black"/>
                </a:solidFill>
                <a:effectLst/>
                <a:uLnTx/>
                <a:uFillTx/>
                <a:latin typeface="Aptos" panose="020B0004020202020204"/>
                <a:ea typeface="+mn-ea"/>
                <a:cs typeface="+mn-cs"/>
              </a:rPr>
              <a:t>  </a:t>
            </a:r>
          </a:p>
        </p:txBody>
      </p:sp>
      <p:sp>
        <p:nvSpPr>
          <p:cNvPr id="15" name="TextBox 14">
            <a:extLst>
              <a:ext uri="{FF2B5EF4-FFF2-40B4-BE49-F238E27FC236}">
                <a16:creationId xmlns:a16="http://schemas.microsoft.com/office/drawing/2014/main" id="{FC2B0799-890D-8E97-A96C-F2BEEB3ED9A3}"/>
              </a:ext>
            </a:extLst>
          </p:cNvPr>
          <p:cNvSpPr txBox="1"/>
          <p:nvPr/>
        </p:nvSpPr>
        <p:spPr>
          <a:xfrm>
            <a:off x="1313028" y="1744236"/>
            <a:ext cx="3969441" cy="55399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200" b="1" i="0" u="none" strike="noStrike" kern="1200" cap="none" spc="0" normalizeH="0" baseline="0" noProof="0" dirty="0">
                <a:ln>
                  <a:noFill/>
                </a:ln>
                <a:solidFill>
                  <a:prstClr val="black"/>
                </a:solidFill>
                <a:effectLst/>
                <a:uLnTx/>
                <a:uFillTx/>
                <a:latin typeface="Aptos" panose="020B0004020202020204"/>
                <a:ea typeface="+mn-ea"/>
                <a:cs typeface="+mn-cs"/>
              </a:rPr>
              <a:t>Habilidad aplicada</a:t>
            </a:r>
            <a:r>
              <a:rPr kumimoji="0" lang="es-es" sz="1200" b="0" i="0" u="none" strike="noStrike" kern="1200" cap="none" spc="0" normalizeH="0" baseline="0" noProof="0" dirty="0">
                <a:ln>
                  <a:noFill/>
                </a:ln>
                <a:solidFill>
                  <a:prstClr val="black"/>
                </a:solidFill>
                <a:effectLst/>
                <a:uLnTx/>
                <a:uFillTx/>
                <a:latin typeface="Aptos" panose="020B0004020202020204"/>
                <a:ea typeface="+mn-ea"/>
                <a:cs typeface="+mn-cs"/>
              </a:rPr>
              <a:t> | </a:t>
            </a:r>
            <a:r>
              <a:rPr kumimoji="0" lang="es-ES" sz="1200" b="0" i="0" u="none" strike="noStrike" kern="1200" cap="none" spc="0" normalizeH="0" baseline="0" noProof="0" dirty="0">
                <a:ln>
                  <a:noFill/>
                </a:ln>
                <a:solidFill>
                  <a:prstClr val="black"/>
                </a:solidFill>
                <a:effectLst/>
                <a:uLnTx/>
                <a:uFillTx/>
                <a:latin typeface="Aptos" panose="020B0004020202020204"/>
                <a:ea typeface="+mn-ea"/>
                <a:cs typeface="+mn-cs"/>
              </a:rPr>
              <a:t>Pruebas prácticas que validan lo que sabes hacer en escenarios reales, a través de evaluaciones prácticas y ejercicios guiados</a:t>
            </a:r>
            <a:r>
              <a:rPr kumimoji="0" lang="es-es" sz="1200" b="0" i="0" u="none" strike="noStrike" kern="1200" cap="none" spc="0" normalizeH="0" baseline="0" noProof="0" dirty="0">
                <a:ln>
                  <a:noFill/>
                </a:ln>
                <a:solidFill>
                  <a:srgbClr val="000000"/>
                </a:solidFill>
                <a:effectLst/>
                <a:uLnTx/>
                <a:uFillTx/>
                <a:latin typeface="Segoe UI"/>
                <a:ea typeface="+mn-ea"/>
                <a:cs typeface="+mn-cs"/>
              </a:rPr>
              <a:t>.</a:t>
            </a:r>
            <a:endParaRPr kumimoji="0" lang="en-US" sz="1200" b="0" i="0" u="none" strike="noStrike" kern="1200" cap="none" spc="0" normalizeH="0" baseline="0" noProof="0" dirty="0">
              <a:ln>
                <a:noFill/>
              </a:ln>
              <a:solidFill>
                <a:prstClr val="black"/>
              </a:solidFill>
              <a:effectLst/>
              <a:uLnTx/>
              <a:uFillTx/>
              <a:latin typeface="Aptos" panose="020B0004020202020204"/>
              <a:ea typeface="+mn-ea"/>
              <a:cs typeface="+mn-cs"/>
            </a:endParaRPr>
          </a:p>
        </p:txBody>
      </p:sp>
      <p:sp>
        <p:nvSpPr>
          <p:cNvPr id="7" name="Arrow: Bent 16">
            <a:extLst>
              <a:ext uri="{FF2B5EF4-FFF2-40B4-BE49-F238E27FC236}">
                <a16:creationId xmlns:a16="http://schemas.microsoft.com/office/drawing/2014/main" id="{0B583F74-D6E0-C093-FCF2-DA44F66DB8E6}"/>
              </a:ext>
              <a:ext uri="{C183D7F6-B498-43B3-948B-1728B52AA6E4}">
                <adec:decorative xmlns:adec="http://schemas.microsoft.com/office/drawing/2017/decorative" val="1"/>
              </a:ext>
            </a:extLst>
          </p:cNvPr>
          <p:cNvSpPr/>
          <p:nvPr/>
        </p:nvSpPr>
        <p:spPr bwMode="auto">
          <a:xfrm rot="16200000" flipV="1">
            <a:off x="7393885" y="-3127815"/>
            <a:ext cx="1742957" cy="7338191"/>
          </a:xfrm>
          <a:prstGeom prst="bentArrow">
            <a:avLst>
              <a:gd name="adj1" fmla="val 25000"/>
              <a:gd name="adj2" fmla="val 0"/>
              <a:gd name="adj3" fmla="val 25000"/>
              <a:gd name="adj4" fmla="val 12216"/>
            </a:avLst>
          </a:prstGeom>
          <a:solidFill>
            <a:schemeClr val="accent1"/>
          </a:solidFill>
          <a:ln w="63500">
            <a:solidFill>
              <a:srgbClr val="ECEBE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0" name="Arrow: Bent 16">
            <a:extLst>
              <a:ext uri="{FF2B5EF4-FFF2-40B4-BE49-F238E27FC236}">
                <a16:creationId xmlns:a16="http://schemas.microsoft.com/office/drawing/2014/main" id="{E0DA1190-F6D8-30E2-DA21-B8D733FF2537}"/>
              </a:ext>
              <a:ext uri="{C183D7F6-B498-43B3-948B-1728B52AA6E4}">
                <adec:decorative xmlns:adec="http://schemas.microsoft.com/office/drawing/2017/decorative" val="1"/>
              </a:ext>
            </a:extLst>
          </p:cNvPr>
          <p:cNvSpPr/>
          <p:nvPr/>
        </p:nvSpPr>
        <p:spPr bwMode="auto">
          <a:xfrm rot="10800000" flipH="1" flipV="1">
            <a:off x="293688" y="1412760"/>
            <a:ext cx="5560847" cy="3517319"/>
          </a:xfrm>
          <a:prstGeom prst="bentArrow">
            <a:avLst>
              <a:gd name="adj1" fmla="val 25000"/>
              <a:gd name="adj2" fmla="val 0"/>
              <a:gd name="adj3" fmla="val 25000"/>
              <a:gd name="adj4" fmla="val 4483"/>
            </a:avLst>
          </a:prstGeom>
          <a:solidFill>
            <a:schemeClr val="accent1"/>
          </a:solidFill>
          <a:ln w="63500">
            <a:solidFill>
              <a:srgbClr val="ECEBE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2" name="Arrow: Bent 16">
            <a:extLst>
              <a:ext uri="{FF2B5EF4-FFF2-40B4-BE49-F238E27FC236}">
                <a16:creationId xmlns:a16="http://schemas.microsoft.com/office/drawing/2014/main" id="{94F52D39-386D-35FA-F8A1-CE23AF7215EE}"/>
              </a:ext>
              <a:ext uri="{C183D7F6-B498-43B3-948B-1728B52AA6E4}">
                <adec:decorative xmlns:adec="http://schemas.microsoft.com/office/drawing/2017/decorative" val="1"/>
              </a:ext>
            </a:extLst>
          </p:cNvPr>
          <p:cNvSpPr/>
          <p:nvPr/>
        </p:nvSpPr>
        <p:spPr bwMode="auto">
          <a:xfrm rot="16200000" flipV="1">
            <a:off x="-1193867" y="5079632"/>
            <a:ext cx="2682155" cy="293689"/>
          </a:xfrm>
          <a:prstGeom prst="bentArrow">
            <a:avLst>
              <a:gd name="adj1" fmla="val 25000"/>
              <a:gd name="adj2" fmla="val 0"/>
              <a:gd name="adj3" fmla="val 25000"/>
              <a:gd name="adj4" fmla="val 36333"/>
            </a:avLst>
          </a:prstGeom>
          <a:solidFill>
            <a:schemeClr val="accent1"/>
          </a:solidFill>
          <a:ln w="63500">
            <a:solidFill>
              <a:srgbClr val="ECEBEB"/>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3" name="TextBox 2">
            <a:hlinkClick r:id="rId5"/>
            <a:extLst>
              <a:ext uri="{FF2B5EF4-FFF2-40B4-BE49-F238E27FC236}">
                <a16:creationId xmlns:a16="http://schemas.microsoft.com/office/drawing/2014/main" id="{8AD209CF-214B-07BD-5F12-58D0B6954692}"/>
              </a:ext>
            </a:extLst>
          </p:cNvPr>
          <p:cNvSpPr txBox="1"/>
          <p:nvPr/>
        </p:nvSpPr>
        <p:spPr>
          <a:xfrm>
            <a:off x="707859" y="5133133"/>
            <a:ext cx="4574611" cy="1143000"/>
          </a:xfrm>
          <a:prstGeom prst="roundRect">
            <a:avLst>
              <a:gd name="adj" fmla="val 8753"/>
            </a:avLst>
          </a:prstGeom>
          <a:solidFill>
            <a:schemeClr val="bg1"/>
          </a:solidFill>
          <a:ln w="3175">
            <a:solidFill>
              <a:schemeClr val="bg1">
                <a:lumMod val="65000"/>
              </a:schemeClr>
            </a:solidFill>
          </a:ln>
          <a:effectLst>
            <a:outerShdw blurRad="609600" dist="38100" dir="8100000" sx="101000" sy="101000" algn="tr" rotWithShape="0">
              <a:schemeClr val="tx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0" rIns="0" bIns="0" rtlCol="0" anchor="ctr">
            <a:noAutofit/>
          </a:bodyPr>
          <a:lstStyle>
            <a:defPPr>
              <a:defRPr lang="en-US"/>
            </a:defPPr>
            <a:lvl1pPr marL="292100" marR="0" lvl="0" indent="0" defTabSz="932742" fontAlgn="auto">
              <a:lnSpc>
                <a:spcPct val="100000"/>
              </a:lnSpc>
              <a:spcBef>
                <a:spcPts val="0"/>
              </a:spcBef>
              <a:spcAft>
                <a:spcPts val="0"/>
              </a:spcAft>
              <a:buClrTx/>
              <a:buSzTx/>
              <a:buFontTx/>
              <a:buNone/>
              <a:tabLst/>
              <a:defRPr kumimoji="0" sz="900" b="0" i="0" u="none" strike="noStrike" cap="none" spc="0" normalizeH="0" baseline="0">
                <a:ln>
                  <a:noFill/>
                </a:ln>
                <a:solidFill>
                  <a:srgbClr val="000000"/>
                </a:solidFill>
                <a:effectLst/>
                <a:uLnTx/>
                <a:uFillTx/>
                <a:latin typeface="Segoe UI"/>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defRPr/>
            </a:pPr>
            <a:endParaRPr kumimoji="0" lang="es-es" sz="1000" b="1" i="0" u="none" strike="noStrike" kern="1200" cap="none" spc="0" normalizeH="0" baseline="0" noProof="0" dirty="0">
              <a:ln>
                <a:noFill/>
              </a:ln>
              <a:solidFill>
                <a:srgbClr val="000000"/>
              </a:solidFill>
              <a:effectLst/>
              <a:uLnTx/>
              <a:uFillTx/>
              <a:latin typeface="+mn-lt"/>
              <a:ea typeface="+mn-ea"/>
              <a:cs typeface="+mn-cs"/>
              <a:hlinkClick r:id="rId6"/>
            </a:endParaRPr>
          </a:p>
          <a:p>
            <a:pPr lvl="0">
              <a:defRPr/>
            </a:pPr>
            <a:r>
              <a:rPr kumimoji="0" lang="es-es" sz="11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hlinkClick r:id="rId6"/>
              </a:rPr>
              <a:t>Amplía M365 </a:t>
            </a:r>
            <a:r>
              <a:rPr kumimoji="0" lang="es-es" sz="1100" b="1"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hlinkClick r:id="rId6"/>
              </a:rPr>
              <a:t>Copilot</a:t>
            </a:r>
            <a:r>
              <a:rPr kumimoji="0" lang="es-es" sz="11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hlinkClick r:id="rId6"/>
              </a:rPr>
              <a:t> con agentes declarativos mediante VS </a:t>
            </a:r>
            <a:r>
              <a:rPr kumimoji="0" lang="es-es" sz="1100" b="1"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hlinkClick r:id="rId6"/>
              </a:rPr>
              <a:t>Code</a:t>
            </a:r>
            <a:r>
              <a:rPr kumimoji="0" lang="es-es" sz="11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hlinkClick r:id="rId6"/>
              </a:rPr>
              <a:t>.</a:t>
            </a:r>
            <a:r>
              <a:rPr kumimoji="0" lang="es-es" sz="11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hlinkClick r:id="rId6"/>
              </a:rPr>
              <a:t>​</a:t>
            </a:r>
            <a:br>
              <a:rPr sz="1100" dirty="0">
                <a:latin typeface="Calibri" panose="020F0502020204030204" pitchFamily="34" charset="0"/>
                <a:ea typeface="Calibri" panose="020F0502020204030204" pitchFamily="34" charset="0"/>
                <a:cs typeface="Calibri" panose="020F0502020204030204" pitchFamily="34" charset="0"/>
              </a:rPr>
            </a:br>
            <a:r>
              <a:rPr lang="es-ES" sz="1100" dirty="0">
                <a:latin typeface="Calibri" panose="020F0502020204030204" pitchFamily="34" charset="0"/>
                <a:ea typeface="Calibri" panose="020F0502020204030204" pitchFamily="34" charset="0"/>
                <a:cs typeface="Calibri" panose="020F0502020204030204" pitchFamily="34" charset="0"/>
              </a:rPr>
              <a:t>Demuestra que puedes crear agentes declarativos en Microsoft 365 </a:t>
            </a:r>
            <a:r>
              <a:rPr lang="es-ES" sz="1100" dirty="0" err="1">
                <a:latin typeface="Calibri" panose="020F0502020204030204" pitchFamily="34" charset="0"/>
                <a:ea typeface="Calibri" panose="020F0502020204030204" pitchFamily="34" charset="0"/>
                <a:cs typeface="Calibri" panose="020F0502020204030204" pitchFamily="34" charset="0"/>
              </a:rPr>
              <a:t>Copilot</a:t>
            </a:r>
            <a:r>
              <a:rPr lang="es-ES" sz="1100" dirty="0">
                <a:latin typeface="Calibri" panose="020F0502020204030204" pitchFamily="34" charset="0"/>
                <a:ea typeface="Calibri" panose="020F0502020204030204" pitchFamily="34" charset="0"/>
                <a:cs typeface="Calibri" panose="020F0502020204030204" pitchFamily="34" charset="0"/>
              </a:rPr>
              <a:t> usando VS Code, definiendo instrucciones, acciones, conectores e integraciones para escenarios reales</a:t>
            </a:r>
            <a:r>
              <a:rPr lang="es-es" sz="1100" dirty="0">
                <a:latin typeface="Calibri" panose="020F0502020204030204" pitchFamily="34" charset="0"/>
                <a:ea typeface="Calibri" panose="020F0502020204030204" pitchFamily="34" charset="0"/>
                <a:cs typeface="Calibri" panose="020F0502020204030204" pitchFamily="34" charset="0"/>
              </a:rPr>
              <a:t>.</a:t>
            </a:r>
            <a:endParaRPr kumimoji="0" lang="en-US" sz="11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3CBB2978-D1D6-647A-8CD5-9F9F5CE86FB3}"/>
              </a:ext>
            </a:extLst>
          </p:cNvPr>
          <p:cNvPicPr>
            <a:picLocks noChangeAspect="1"/>
          </p:cNvPicPr>
          <p:nvPr/>
        </p:nvPicPr>
        <p:blipFill>
          <a:blip r:embed="rId4"/>
          <a:stretch>
            <a:fillRect/>
          </a:stretch>
        </p:blipFill>
        <p:spPr>
          <a:xfrm>
            <a:off x="747166" y="5347556"/>
            <a:ext cx="320040" cy="320040"/>
          </a:xfrm>
          <a:prstGeom prst="rect">
            <a:avLst/>
          </a:prstGeom>
        </p:spPr>
      </p:pic>
      <p:sp>
        <p:nvSpPr>
          <p:cNvPr id="19" name="TextBox 18">
            <a:hlinkClick r:id="rId5"/>
            <a:extLst>
              <a:ext uri="{FF2B5EF4-FFF2-40B4-BE49-F238E27FC236}">
                <a16:creationId xmlns:a16="http://schemas.microsoft.com/office/drawing/2014/main" id="{C642E286-108A-4F1D-4BBF-C0D59EAA86BE}"/>
              </a:ext>
            </a:extLst>
          </p:cNvPr>
          <p:cNvSpPr txBox="1"/>
          <p:nvPr/>
        </p:nvSpPr>
        <p:spPr>
          <a:xfrm>
            <a:off x="5917581" y="2629710"/>
            <a:ext cx="4574611" cy="1143000"/>
          </a:xfrm>
          <a:prstGeom prst="roundRect">
            <a:avLst>
              <a:gd name="adj" fmla="val 8753"/>
            </a:avLst>
          </a:prstGeom>
          <a:solidFill>
            <a:schemeClr val="bg1"/>
          </a:solidFill>
          <a:ln w="3175">
            <a:solidFill>
              <a:schemeClr val="bg1">
                <a:lumMod val="65000"/>
              </a:schemeClr>
            </a:solidFill>
          </a:ln>
          <a:effectLst>
            <a:outerShdw blurRad="609600" dist="38100" dir="8100000" sx="101000" sy="101000" algn="tr" rotWithShape="0">
              <a:schemeClr val="tx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182880" rIns="0" bIns="0" rtlCol="0" anchor="ctr">
            <a:noAutofit/>
          </a:bodyPr>
          <a:lstStyle>
            <a:defPPr>
              <a:defRPr lang="en-US"/>
            </a:defPPr>
            <a:lvl1pPr marL="292100" marR="0" lvl="0" indent="0" defTabSz="932742" fontAlgn="auto">
              <a:lnSpc>
                <a:spcPct val="100000"/>
              </a:lnSpc>
              <a:spcBef>
                <a:spcPts val="0"/>
              </a:spcBef>
              <a:spcAft>
                <a:spcPts val="0"/>
              </a:spcAft>
              <a:buClrTx/>
              <a:buSzTx/>
              <a:buFontTx/>
              <a:buNone/>
              <a:tabLst/>
              <a:defRPr kumimoji="0" sz="900" b="0" i="0" u="none" strike="noStrike" cap="none" spc="0" normalizeH="0" baseline="0">
                <a:ln>
                  <a:noFill/>
                </a:ln>
                <a:solidFill>
                  <a:srgbClr val="000000"/>
                </a:solidFill>
                <a:effectLst/>
                <a:uLnTx/>
                <a:uFillTx/>
                <a:latin typeface="Segoe UI"/>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s-es" sz="1100" b="1" dirty="0">
                <a:latin typeface="Calibri" panose="020F0502020204030204" pitchFamily="34" charset="0"/>
                <a:ea typeface="Calibri" panose="020F0502020204030204" pitchFamily="34" charset="0"/>
                <a:cs typeface="Calibri" panose="020F0502020204030204" pitchFamily="34" charset="0"/>
                <a:hlinkClick r:id="rId7"/>
              </a:rPr>
              <a:t>AB-900: Aspectos básicos de administración de agentes </a:t>
            </a:r>
            <a:br>
              <a:rPr lang="es-es" sz="1100" b="1" dirty="0">
                <a:latin typeface="Calibri" panose="020F0502020204030204" pitchFamily="34" charset="0"/>
                <a:ea typeface="Calibri" panose="020F0502020204030204" pitchFamily="34" charset="0"/>
                <a:cs typeface="Calibri" panose="020F0502020204030204" pitchFamily="34" charset="0"/>
                <a:hlinkClick r:id="rId7"/>
              </a:rPr>
            </a:br>
            <a:r>
              <a:rPr lang="es-es" sz="1100" b="1" dirty="0">
                <a:latin typeface="Calibri" panose="020F0502020204030204" pitchFamily="34" charset="0"/>
                <a:ea typeface="Calibri" panose="020F0502020204030204" pitchFamily="34" charset="0"/>
                <a:cs typeface="Calibri" panose="020F0502020204030204" pitchFamily="34" charset="0"/>
                <a:hlinkClick r:id="rId7"/>
              </a:rPr>
              <a:t>y Microsoft 365 </a:t>
            </a:r>
            <a:r>
              <a:rPr lang="es-es" sz="1100" b="1" dirty="0" err="1">
                <a:latin typeface="Calibri" panose="020F0502020204030204" pitchFamily="34" charset="0"/>
                <a:ea typeface="Calibri" panose="020F0502020204030204" pitchFamily="34" charset="0"/>
                <a:cs typeface="Calibri" panose="020F0502020204030204" pitchFamily="34" charset="0"/>
                <a:hlinkClick r:id="rId7"/>
              </a:rPr>
              <a:t>Copilot</a:t>
            </a:r>
            <a:br>
              <a:rPr lang="es-es" sz="1100" b="1" dirty="0">
                <a:latin typeface="Calibri" panose="020F0502020204030204" pitchFamily="34" charset="0"/>
                <a:ea typeface="Calibri" panose="020F0502020204030204" pitchFamily="34" charset="0"/>
                <a:cs typeface="Calibri" panose="020F0502020204030204" pitchFamily="34" charset="0"/>
              </a:rPr>
            </a:br>
            <a:r>
              <a:rPr lang="en-US" sz="1100" dirty="0" err="1">
                <a:latin typeface="Calibri" panose="020F0502020204030204" pitchFamily="34" charset="0"/>
                <a:ea typeface="Calibri" panose="020F0502020204030204" pitchFamily="34" charset="0"/>
                <a:cs typeface="Calibri" panose="020F0502020204030204" pitchFamily="34" charset="0"/>
              </a:rPr>
              <a:t>Certificación</a:t>
            </a:r>
            <a:r>
              <a:rPr lang="en-US" sz="1100" dirty="0">
                <a:latin typeface="Calibri" panose="020F0502020204030204" pitchFamily="34" charset="0"/>
                <a:ea typeface="Calibri" panose="020F0502020204030204" pitchFamily="34" charset="0"/>
                <a:cs typeface="Calibri" panose="020F0502020204030204" pitchFamily="34" charset="0"/>
              </a:rPr>
              <a:t> de </a:t>
            </a:r>
            <a:r>
              <a:rPr lang="en-US" sz="1100" dirty="0" err="1">
                <a:latin typeface="Calibri" panose="020F0502020204030204" pitchFamily="34" charset="0"/>
                <a:ea typeface="Calibri" panose="020F0502020204030204" pitchFamily="34" charset="0"/>
                <a:cs typeface="Calibri" panose="020F0502020204030204" pitchFamily="34" charset="0"/>
              </a:rPr>
              <a:t>nivel</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inicial</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que</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cubre</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fundamentos</a:t>
            </a:r>
            <a:r>
              <a:rPr lang="en-US" sz="1100" dirty="0">
                <a:latin typeface="Calibri" panose="020F0502020204030204" pitchFamily="34" charset="0"/>
                <a:ea typeface="Calibri" panose="020F0502020204030204" pitchFamily="34" charset="0"/>
                <a:cs typeface="Calibri" panose="020F0502020204030204" pitchFamily="34" charset="0"/>
              </a:rPr>
              <a:t> de Copilot, </a:t>
            </a:r>
            <a:r>
              <a:rPr lang="en-US" sz="1100" dirty="0" err="1">
                <a:latin typeface="Calibri" panose="020F0502020204030204" pitchFamily="34" charset="0"/>
                <a:ea typeface="Calibri" panose="020F0502020204030204" pitchFamily="34" charset="0"/>
                <a:cs typeface="Calibri" panose="020F0502020204030204" pitchFamily="34" charset="0"/>
              </a:rPr>
              <a:t>modelos</a:t>
            </a:r>
            <a:r>
              <a:rPr lang="en-US" sz="1100" dirty="0">
                <a:latin typeface="Calibri" panose="020F0502020204030204" pitchFamily="34" charset="0"/>
                <a:ea typeface="Calibri" panose="020F0502020204030204" pitchFamily="34" charset="0"/>
                <a:cs typeface="Calibri" panose="020F0502020204030204" pitchFamily="34" charset="0"/>
              </a:rPr>
              <a:t> de </a:t>
            </a:r>
            <a:r>
              <a:rPr lang="en-US" sz="1100" dirty="0" err="1">
                <a:latin typeface="Calibri" panose="020F0502020204030204" pitchFamily="34" charset="0"/>
                <a:ea typeface="Calibri" panose="020F0502020204030204" pitchFamily="34" charset="0"/>
                <a:cs typeface="Calibri" panose="020F0502020204030204" pitchFamily="34" charset="0"/>
              </a:rPr>
              <a:t>licencia</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seguridad</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gobierno</a:t>
            </a:r>
            <a:r>
              <a:rPr lang="en-US" sz="1100" dirty="0">
                <a:latin typeface="Calibri" panose="020F0502020204030204" pitchFamily="34" charset="0"/>
                <a:ea typeface="Calibri" panose="020F0502020204030204" pitchFamily="34" charset="0"/>
                <a:cs typeface="Calibri" panose="020F0502020204030204" pitchFamily="34" charset="0"/>
              </a:rPr>
              <a:t> del </a:t>
            </a:r>
            <a:r>
              <a:rPr lang="en-US" sz="1100" dirty="0" err="1">
                <a:latin typeface="Calibri" panose="020F0502020204030204" pitchFamily="34" charset="0"/>
                <a:ea typeface="Calibri" panose="020F0502020204030204" pitchFamily="34" charset="0"/>
                <a:cs typeface="Calibri" panose="020F0502020204030204" pitchFamily="34" charset="0"/>
              </a:rPr>
              <a:t>dato</a:t>
            </a:r>
            <a:r>
              <a:rPr lang="en-US" sz="1100" dirty="0">
                <a:latin typeface="Calibri" panose="020F0502020204030204" pitchFamily="34" charset="0"/>
                <a:ea typeface="Calibri" panose="020F0502020204030204" pitchFamily="34" charset="0"/>
                <a:cs typeface="Calibri" panose="020F0502020204030204" pitchFamily="34" charset="0"/>
              </a:rPr>
              <a:t> y </a:t>
            </a:r>
            <a:r>
              <a:rPr lang="en-US" sz="1100" dirty="0" err="1">
                <a:latin typeface="Calibri" panose="020F0502020204030204" pitchFamily="34" charset="0"/>
                <a:ea typeface="Calibri" panose="020F0502020204030204" pitchFamily="34" charset="0"/>
                <a:cs typeface="Calibri" panose="020F0502020204030204" pitchFamily="34" charset="0"/>
              </a:rPr>
              <a:t>administración</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en</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servicios</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como</a:t>
            </a:r>
            <a:r>
              <a:rPr lang="en-US" sz="1100" dirty="0">
                <a:latin typeface="Calibri" panose="020F0502020204030204" pitchFamily="34" charset="0"/>
                <a:ea typeface="Calibri" panose="020F0502020204030204" pitchFamily="34" charset="0"/>
                <a:cs typeface="Calibri" panose="020F0502020204030204" pitchFamily="34" charset="0"/>
              </a:rPr>
              <a:t> Entra, Purview, Teams o SharePoint</a:t>
            </a:r>
            <a:r>
              <a:rPr lang="es-es" sz="1100" dirty="0">
                <a:latin typeface="Calibri" panose="020F0502020204030204" pitchFamily="34" charset="0"/>
                <a:ea typeface="Calibri" panose="020F0502020204030204" pitchFamily="34" charset="0"/>
                <a:cs typeface="Calibri" panose="020F0502020204030204" pitchFamily="34" charset="0"/>
              </a:rPr>
              <a:t>.</a:t>
            </a:r>
            <a:endParaRPr lang="en-US" sz="1100" b="1" dirty="0">
              <a:latin typeface="Calibri" panose="020F0502020204030204" pitchFamily="34" charset="0"/>
              <a:ea typeface="Calibri" panose="020F0502020204030204" pitchFamily="34" charset="0"/>
              <a:cs typeface="Calibri" panose="020F0502020204030204" pitchFamily="34" charset="0"/>
            </a:endParaRPr>
          </a:p>
        </p:txBody>
      </p:sp>
      <p:pic>
        <p:nvPicPr>
          <p:cNvPr id="20" name="Picture 19">
            <a:extLst>
              <a:ext uri="{FF2B5EF4-FFF2-40B4-BE49-F238E27FC236}">
                <a16:creationId xmlns:a16="http://schemas.microsoft.com/office/drawing/2014/main" id="{BFD87C07-AA73-2744-FE7B-CC4BC333C558}"/>
              </a:ext>
            </a:extLst>
          </p:cNvPr>
          <p:cNvPicPr>
            <a:picLocks noChangeAspect="1"/>
          </p:cNvPicPr>
          <p:nvPr/>
        </p:nvPicPr>
        <p:blipFill rotWithShape="1">
          <a:blip r:embed="rId3"/>
          <a:srcRect t="516" b="516"/>
          <a:stretch>
            <a:fillRect/>
          </a:stretch>
        </p:blipFill>
        <p:spPr>
          <a:xfrm>
            <a:off x="5985821" y="2803992"/>
            <a:ext cx="324069" cy="324069"/>
          </a:xfrm>
          <a:prstGeom prst="rect">
            <a:avLst/>
          </a:prstGeom>
        </p:spPr>
      </p:pic>
      <p:sp>
        <p:nvSpPr>
          <p:cNvPr id="21" name="TextBox 20">
            <a:hlinkClick r:id="rId5"/>
            <a:extLst>
              <a:ext uri="{FF2B5EF4-FFF2-40B4-BE49-F238E27FC236}">
                <a16:creationId xmlns:a16="http://schemas.microsoft.com/office/drawing/2014/main" id="{20583BD8-62C2-2577-2297-9D653980CE9B}"/>
              </a:ext>
            </a:extLst>
          </p:cNvPr>
          <p:cNvSpPr txBox="1"/>
          <p:nvPr/>
        </p:nvSpPr>
        <p:spPr>
          <a:xfrm>
            <a:off x="5917581" y="3899436"/>
            <a:ext cx="4574611" cy="1143000"/>
          </a:xfrm>
          <a:prstGeom prst="roundRect">
            <a:avLst>
              <a:gd name="adj" fmla="val 8753"/>
            </a:avLst>
          </a:prstGeom>
          <a:solidFill>
            <a:schemeClr val="bg1"/>
          </a:solidFill>
          <a:ln w="3175">
            <a:solidFill>
              <a:schemeClr val="bg1">
                <a:lumMod val="65000"/>
              </a:schemeClr>
            </a:solidFill>
          </a:ln>
          <a:effectLst>
            <a:outerShdw blurRad="609600" dist="38100" dir="8100000" sx="101000" sy="101000" algn="tr" rotWithShape="0">
              <a:schemeClr val="tx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0" rIns="0" bIns="0" rtlCol="0" anchor="ctr">
            <a:noAutofit/>
          </a:bodyPr>
          <a:lstStyle>
            <a:defPPr>
              <a:defRPr lang="en-US"/>
            </a:defPPr>
            <a:lvl1pPr marL="292100" marR="0" lvl="0" indent="0" defTabSz="932742" fontAlgn="auto">
              <a:lnSpc>
                <a:spcPct val="100000"/>
              </a:lnSpc>
              <a:spcBef>
                <a:spcPts val="0"/>
              </a:spcBef>
              <a:spcAft>
                <a:spcPts val="0"/>
              </a:spcAft>
              <a:buClrTx/>
              <a:buSzTx/>
              <a:buFontTx/>
              <a:buNone/>
              <a:tabLst/>
              <a:defRPr kumimoji="0" sz="900" b="0" i="0" u="none" strike="noStrike" cap="none" spc="0" normalizeH="0" baseline="0">
                <a:ln>
                  <a:noFill/>
                </a:ln>
                <a:solidFill>
                  <a:srgbClr val="000000"/>
                </a:solidFill>
                <a:effectLst/>
                <a:uLnTx/>
                <a:uFillTx/>
                <a:latin typeface="Segoe UI"/>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defRPr/>
            </a:pPr>
            <a:r>
              <a:rPr lang="en-US" sz="1100" b="1" dirty="0">
                <a:latin typeface="Calibri" panose="020F0502020204030204" pitchFamily="34" charset="0"/>
                <a:ea typeface="Calibri" panose="020F0502020204030204" pitchFamily="34" charset="0"/>
                <a:cs typeface="Calibri" panose="020F0502020204030204" pitchFamily="34" charset="0"/>
                <a:hlinkClick r:id="rId8"/>
              </a:rPr>
              <a:t>Microsoft Certified: </a:t>
            </a:r>
            <a:r>
              <a:rPr lang="en-US" sz="1100" b="1" dirty="0" err="1">
                <a:latin typeface="Calibri" panose="020F0502020204030204" pitchFamily="34" charset="0"/>
                <a:ea typeface="Calibri" panose="020F0502020204030204" pitchFamily="34" charset="0"/>
                <a:cs typeface="Calibri" panose="020F0502020204030204" pitchFamily="34" charset="0"/>
                <a:hlinkClick r:id="rId8"/>
              </a:rPr>
              <a:t>Arquitecto</a:t>
            </a:r>
            <a:r>
              <a:rPr lang="en-US" sz="1100" b="1" dirty="0">
                <a:latin typeface="Calibri" panose="020F0502020204030204" pitchFamily="34" charset="0"/>
                <a:ea typeface="Calibri" panose="020F0502020204030204" pitchFamily="34" charset="0"/>
                <a:cs typeface="Calibri" panose="020F0502020204030204" pitchFamily="34" charset="0"/>
                <a:hlinkClick r:id="rId8"/>
              </a:rPr>
              <a:t> de </a:t>
            </a:r>
            <a:r>
              <a:rPr lang="en-US" sz="1100" b="1" dirty="0" err="1">
                <a:latin typeface="Calibri" panose="020F0502020204030204" pitchFamily="34" charset="0"/>
                <a:ea typeface="Calibri" panose="020F0502020204030204" pitchFamily="34" charset="0"/>
                <a:cs typeface="Calibri" panose="020F0502020204030204" pitchFamily="34" charset="0"/>
                <a:hlinkClick r:id="rId8"/>
              </a:rPr>
              <a:t>soluciones</a:t>
            </a:r>
            <a:r>
              <a:rPr lang="en-US" sz="1100" b="1" dirty="0">
                <a:latin typeface="Calibri" panose="020F0502020204030204" pitchFamily="34" charset="0"/>
                <a:ea typeface="Calibri" panose="020F0502020204030204" pitchFamily="34" charset="0"/>
                <a:cs typeface="Calibri" panose="020F0502020204030204" pitchFamily="34" charset="0"/>
                <a:hlinkClick r:id="rId8"/>
              </a:rPr>
              <a:t> </a:t>
            </a:r>
            <a:r>
              <a:rPr lang="en-US" sz="1100" b="1" dirty="0" err="1">
                <a:latin typeface="Calibri" panose="020F0502020204030204" pitchFamily="34" charset="0"/>
                <a:ea typeface="Calibri" panose="020F0502020204030204" pitchFamily="34" charset="0"/>
                <a:cs typeface="Calibri" panose="020F0502020204030204" pitchFamily="34" charset="0"/>
                <a:hlinkClick r:id="rId8"/>
              </a:rPr>
              <a:t>empresariales</a:t>
            </a:r>
            <a:r>
              <a:rPr lang="en-US" sz="1100" b="1" dirty="0">
                <a:latin typeface="Calibri" panose="020F0502020204030204" pitchFamily="34" charset="0"/>
                <a:ea typeface="Calibri" panose="020F0502020204030204" pitchFamily="34" charset="0"/>
                <a:cs typeface="Calibri" panose="020F0502020204030204" pitchFamily="34" charset="0"/>
                <a:hlinkClick r:id="rId8"/>
              </a:rPr>
              <a:t> de IA </a:t>
            </a:r>
            <a:r>
              <a:rPr lang="en-US" sz="1100" b="1" dirty="0" err="1">
                <a:latin typeface="Calibri" panose="020F0502020204030204" pitchFamily="34" charset="0"/>
                <a:ea typeface="Calibri" panose="020F0502020204030204" pitchFamily="34" charset="0"/>
                <a:cs typeface="Calibri" panose="020F0502020204030204" pitchFamily="34" charset="0"/>
                <a:hlinkClick r:id="rId8"/>
              </a:rPr>
              <a:t>agente</a:t>
            </a:r>
            <a:r>
              <a:rPr lang="en-US" sz="1100" b="1" dirty="0">
                <a:latin typeface="Calibri" panose="020F0502020204030204" pitchFamily="34" charset="0"/>
                <a:ea typeface="Calibri" panose="020F0502020204030204" pitchFamily="34" charset="0"/>
                <a:cs typeface="Calibri" panose="020F0502020204030204" pitchFamily="34" charset="0"/>
                <a:hlinkClick r:id="rId8"/>
              </a:rPr>
              <a:t> - Certifications | Microsoft Learn</a:t>
            </a:r>
            <a:endParaRPr lang="en-US" sz="1100" b="1" dirty="0">
              <a:latin typeface="Calibri" panose="020F0502020204030204" pitchFamily="34" charset="0"/>
              <a:ea typeface="Calibri" panose="020F0502020204030204" pitchFamily="34" charset="0"/>
              <a:cs typeface="Calibri" panose="020F0502020204030204" pitchFamily="34" charset="0"/>
            </a:endParaRPr>
          </a:p>
          <a:p>
            <a:pPr>
              <a:defRPr/>
            </a:pPr>
            <a:r>
              <a:rPr lang="en-US" sz="1100" dirty="0" err="1">
                <a:latin typeface="Calibri" panose="020F0502020204030204" pitchFamily="34" charset="0"/>
                <a:ea typeface="Calibri" panose="020F0502020204030204" pitchFamily="34" charset="0"/>
                <a:cs typeface="Calibri" panose="020F0502020204030204" pitchFamily="34" charset="0"/>
              </a:rPr>
              <a:t>Credencial</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orientada</a:t>
            </a:r>
            <a:r>
              <a:rPr lang="en-US" sz="1100" dirty="0">
                <a:latin typeface="Calibri" panose="020F0502020204030204" pitchFamily="34" charset="0"/>
                <a:ea typeface="Calibri" panose="020F0502020204030204" pitchFamily="34" charset="0"/>
                <a:cs typeface="Calibri" panose="020F0502020204030204" pitchFamily="34" charset="0"/>
              </a:rPr>
              <a:t> a </a:t>
            </a:r>
            <a:r>
              <a:rPr lang="en-US" sz="1100" dirty="0" err="1">
                <a:latin typeface="Calibri" panose="020F0502020204030204" pitchFamily="34" charset="0"/>
                <a:ea typeface="Calibri" panose="020F0502020204030204" pitchFamily="34" charset="0"/>
                <a:cs typeface="Calibri" panose="020F0502020204030204" pitchFamily="34" charset="0"/>
              </a:rPr>
              <a:t>arquitecturas</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empresariales</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diseño</a:t>
            </a:r>
            <a:r>
              <a:rPr lang="en-US" sz="1100" dirty="0">
                <a:latin typeface="Calibri" panose="020F0502020204030204" pitchFamily="34" charset="0"/>
                <a:ea typeface="Calibri" panose="020F0502020204030204" pitchFamily="34" charset="0"/>
                <a:cs typeface="Calibri" panose="020F0502020204030204" pitchFamily="34" charset="0"/>
              </a:rPr>
              <a:t> de </a:t>
            </a:r>
            <a:r>
              <a:rPr lang="en-US" sz="1100" dirty="0" err="1">
                <a:latin typeface="Calibri" panose="020F0502020204030204" pitchFamily="34" charset="0"/>
                <a:ea typeface="Calibri" panose="020F0502020204030204" pitchFamily="34" charset="0"/>
                <a:cs typeface="Calibri" panose="020F0502020204030204" pitchFamily="34" charset="0"/>
              </a:rPr>
              <a:t>soluciones</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integración</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gobierno</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seguridad</a:t>
            </a:r>
            <a:r>
              <a:rPr lang="en-US" sz="1100" dirty="0">
                <a:latin typeface="Calibri" panose="020F0502020204030204" pitchFamily="34" charset="0"/>
                <a:ea typeface="Calibri" panose="020F0502020204030204" pitchFamily="34" charset="0"/>
                <a:cs typeface="Calibri" panose="020F0502020204030204" pitchFamily="34" charset="0"/>
              </a:rPr>
              <a:t> y </a:t>
            </a:r>
            <a:r>
              <a:rPr lang="en-US" sz="1100" dirty="0" err="1">
                <a:latin typeface="Calibri" panose="020F0502020204030204" pitchFamily="34" charset="0"/>
                <a:ea typeface="Calibri" panose="020F0502020204030204" pitchFamily="34" charset="0"/>
                <a:cs typeface="Calibri" panose="020F0502020204030204" pitchFamily="34" charset="0"/>
              </a:rPr>
              <a:t>despliegue</a:t>
            </a:r>
            <a:r>
              <a:rPr lang="en-US" sz="1100" dirty="0">
                <a:latin typeface="Calibri" panose="020F0502020204030204" pitchFamily="34" charset="0"/>
                <a:ea typeface="Calibri" panose="020F0502020204030204" pitchFamily="34" charset="0"/>
                <a:cs typeface="Calibri" panose="020F0502020204030204" pitchFamily="34" charset="0"/>
              </a:rPr>
              <a:t> de Copilot y </a:t>
            </a:r>
            <a:r>
              <a:rPr lang="en-US" sz="1100" dirty="0" err="1">
                <a:latin typeface="Calibri" panose="020F0502020204030204" pitchFamily="34" charset="0"/>
                <a:ea typeface="Calibri" panose="020F0502020204030204" pitchFamily="34" charset="0"/>
                <a:cs typeface="Calibri" panose="020F0502020204030204" pitchFamily="34" charset="0"/>
              </a:rPr>
              <a:t>agentes</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en</a:t>
            </a:r>
            <a:r>
              <a:rPr lang="en-US" sz="1100" dirty="0">
                <a:latin typeface="Calibri" panose="020F0502020204030204" pitchFamily="34" charset="0"/>
                <a:ea typeface="Calibri" panose="020F0502020204030204" pitchFamily="34" charset="0"/>
                <a:cs typeface="Calibri" panose="020F0502020204030204" pitchFamily="34" charset="0"/>
              </a:rPr>
              <a:t> </a:t>
            </a:r>
            <a:r>
              <a:rPr lang="en-US" sz="1100" dirty="0" err="1">
                <a:latin typeface="Calibri" panose="020F0502020204030204" pitchFamily="34" charset="0"/>
                <a:ea typeface="Calibri" panose="020F0502020204030204" pitchFamily="34" charset="0"/>
                <a:cs typeface="Calibri" panose="020F0502020204030204" pitchFamily="34" charset="0"/>
              </a:rPr>
              <a:t>escenarios</a:t>
            </a:r>
            <a:r>
              <a:rPr lang="en-US" sz="1100" dirty="0">
                <a:latin typeface="Calibri" panose="020F0502020204030204" pitchFamily="34" charset="0"/>
                <a:ea typeface="Calibri" panose="020F0502020204030204" pitchFamily="34" charset="0"/>
                <a:cs typeface="Calibri" panose="020F0502020204030204" pitchFamily="34" charset="0"/>
              </a:rPr>
              <a:t> a gran </a:t>
            </a:r>
            <a:r>
              <a:rPr lang="en-US" sz="1100" dirty="0" err="1">
                <a:latin typeface="Calibri" panose="020F0502020204030204" pitchFamily="34" charset="0"/>
                <a:ea typeface="Calibri" panose="020F0502020204030204" pitchFamily="34" charset="0"/>
                <a:cs typeface="Calibri" panose="020F0502020204030204" pitchFamily="34" charset="0"/>
              </a:rPr>
              <a:t>escala</a:t>
            </a:r>
            <a:r>
              <a:rPr lang="es-es" sz="1100" dirty="0">
                <a:latin typeface="Calibri" panose="020F0502020204030204" pitchFamily="34" charset="0"/>
                <a:ea typeface="Calibri" panose="020F0502020204030204" pitchFamily="34" charset="0"/>
                <a:cs typeface="Calibri" panose="020F0502020204030204" pitchFamily="34" charset="0"/>
              </a:rPr>
              <a:t>.</a:t>
            </a:r>
            <a:endParaRPr kumimoji="0" lang="en-US" sz="11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pic>
        <p:nvPicPr>
          <p:cNvPr id="22" name="Picture 21">
            <a:extLst>
              <a:ext uri="{FF2B5EF4-FFF2-40B4-BE49-F238E27FC236}">
                <a16:creationId xmlns:a16="http://schemas.microsoft.com/office/drawing/2014/main" id="{EF8F98B7-4DD8-BE71-896C-11A867831FCD}"/>
              </a:ext>
            </a:extLst>
          </p:cNvPr>
          <p:cNvPicPr>
            <a:picLocks noChangeAspect="1"/>
          </p:cNvPicPr>
          <p:nvPr/>
        </p:nvPicPr>
        <p:blipFill rotWithShape="1">
          <a:blip r:embed="rId3"/>
          <a:srcRect t="516" b="516"/>
          <a:stretch>
            <a:fillRect/>
          </a:stretch>
        </p:blipFill>
        <p:spPr>
          <a:xfrm>
            <a:off x="5993113" y="4078260"/>
            <a:ext cx="324069" cy="324069"/>
          </a:xfrm>
          <a:prstGeom prst="rect">
            <a:avLst/>
          </a:prstGeom>
        </p:spPr>
      </p:pic>
      <p:sp>
        <p:nvSpPr>
          <p:cNvPr id="23" name="TextBox 22">
            <a:hlinkClick r:id="rId5"/>
            <a:extLst>
              <a:ext uri="{FF2B5EF4-FFF2-40B4-BE49-F238E27FC236}">
                <a16:creationId xmlns:a16="http://schemas.microsoft.com/office/drawing/2014/main" id="{F52E9375-83F9-1E1D-F618-FEEF48DDA7D8}"/>
              </a:ext>
            </a:extLst>
          </p:cNvPr>
          <p:cNvSpPr txBox="1"/>
          <p:nvPr/>
        </p:nvSpPr>
        <p:spPr>
          <a:xfrm>
            <a:off x="707859" y="2629710"/>
            <a:ext cx="4574611" cy="1143000"/>
          </a:xfrm>
          <a:prstGeom prst="roundRect">
            <a:avLst>
              <a:gd name="adj" fmla="val 8753"/>
            </a:avLst>
          </a:prstGeom>
          <a:solidFill>
            <a:schemeClr val="bg1"/>
          </a:solidFill>
          <a:ln w="3175">
            <a:solidFill>
              <a:schemeClr val="bg1">
                <a:lumMod val="65000"/>
              </a:schemeClr>
            </a:solidFill>
          </a:ln>
          <a:effectLst>
            <a:outerShdw blurRad="609600" dist="38100" dir="8100000" sx="101000" sy="101000" algn="tr" rotWithShape="0">
              <a:schemeClr val="tx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91440" rIns="91440" bIns="91440" rtlCol="0" anchor="ctr">
            <a:noAutofit/>
          </a:bodyPr>
          <a:lstStyle>
            <a:defPPr>
              <a:defRPr lang="en-US"/>
            </a:defPPr>
            <a:lvl1pPr marR="0" lvl="0" indent="0" defTabSz="932742" fontAlgn="auto">
              <a:lnSpc>
                <a:spcPct val="100000"/>
              </a:lnSpc>
              <a:spcBef>
                <a:spcPts val="0"/>
              </a:spcBef>
              <a:spcAft>
                <a:spcPts val="0"/>
              </a:spcAft>
              <a:buClrTx/>
              <a:buSzTx/>
              <a:buFontTx/>
              <a:buNone/>
              <a:tabLst/>
              <a:defRPr kumimoji="0" sz="900" b="1" i="0" u="none" strike="noStrike" cap="none" spc="0" normalizeH="0" baseline="0">
                <a:ln>
                  <a:noFill/>
                </a:ln>
                <a:solidFill>
                  <a:schemeClr val="tx1"/>
                </a:solidFill>
                <a:effectLst/>
                <a:uLnTx/>
                <a:uFillTx/>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292100">
              <a:defRPr/>
            </a:pPr>
            <a:r>
              <a:rPr kumimoji="0" lang="es-es" sz="110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hlinkClick r:id="rId9"/>
              </a:rPr>
              <a:t>Crea agentes con Microsoft </a:t>
            </a:r>
            <a:r>
              <a:rPr kumimoji="0" lang="es-es" sz="1100"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hlinkClick r:id="rId9"/>
              </a:rPr>
              <a:t>Copilot</a:t>
            </a:r>
            <a:r>
              <a:rPr kumimoji="0" lang="es-es" sz="110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hlinkClick r:id="rId9"/>
              </a:rPr>
              <a:t> Studio</a:t>
            </a:r>
            <a:br>
              <a:rPr kumimoji="0" lang="es-es" sz="110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br>
            <a:r>
              <a:rPr lang="en-US" sz="1100" b="0" dirty="0" err="1">
                <a:latin typeface="Calibri" panose="020F0502020204030204" pitchFamily="34" charset="0"/>
                <a:ea typeface="Calibri" panose="020F0502020204030204" pitchFamily="34" charset="0"/>
                <a:cs typeface="Calibri" panose="020F0502020204030204" pitchFamily="34" charset="0"/>
              </a:rPr>
              <a:t>Demuestra</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que</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puedes</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diseñar</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construir</a:t>
            </a:r>
            <a:r>
              <a:rPr lang="en-US" sz="1100" b="0" dirty="0">
                <a:latin typeface="Calibri" panose="020F0502020204030204" pitchFamily="34" charset="0"/>
                <a:ea typeface="Calibri" panose="020F0502020204030204" pitchFamily="34" charset="0"/>
                <a:cs typeface="Calibri" panose="020F0502020204030204" pitchFamily="34" charset="0"/>
              </a:rPr>
              <a:t> y </a:t>
            </a:r>
            <a:r>
              <a:rPr lang="en-US" sz="1100" b="0" dirty="0" err="1">
                <a:latin typeface="Calibri" panose="020F0502020204030204" pitchFamily="34" charset="0"/>
                <a:ea typeface="Calibri" panose="020F0502020204030204" pitchFamily="34" charset="0"/>
                <a:cs typeface="Calibri" panose="020F0502020204030204" pitchFamily="34" charset="0"/>
              </a:rPr>
              <a:t>poner</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en</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marcha</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agentes</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que</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automatizan</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tareas</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responden</a:t>
            </a:r>
            <a:r>
              <a:rPr lang="en-US" sz="1100" b="0" dirty="0">
                <a:latin typeface="Calibri" panose="020F0502020204030204" pitchFamily="34" charset="0"/>
                <a:ea typeface="Calibri" panose="020F0502020204030204" pitchFamily="34" charset="0"/>
                <a:cs typeface="Calibri" panose="020F0502020204030204" pitchFamily="34" charset="0"/>
              </a:rPr>
              <a:t> a </a:t>
            </a:r>
            <a:r>
              <a:rPr lang="en-US" sz="1100" b="0" dirty="0" err="1">
                <a:latin typeface="Calibri" panose="020F0502020204030204" pitchFamily="34" charset="0"/>
                <a:ea typeface="Calibri" panose="020F0502020204030204" pitchFamily="34" charset="0"/>
                <a:cs typeface="Calibri" panose="020F0502020204030204" pitchFamily="34" charset="0"/>
              </a:rPr>
              <a:t>necesidades</a:t>
            </a:r>
            <a:r>
              <a:rPr lang="en-US" sz="1100" b="0" dirty="0">
                <a:latin typeface="Calibri" panose="020F0502020204030204" pitchFamily="34" charset="0"/>
                <a:ea typeface="Calibri" panose="020F0502020204030204" pitchFamily="34" charset="0"/>
                <a:cs typeface="Calibri" panose="020F0502020204030204" pitchFamily="34" charset="0"/>
              </a:rPr>
              <a:t> reales, </a:t>
            </a:r>
            <a:r>
              <a:rPr lang="en-US" sz="1100" b="0" dirty="0" err="1">
                <a:latin typeface="Calibri" panose="020F0502020204030204" pitchFamily="34" charset="0"/>
                <a:ea typeface="Calibri" panose="020F0502020204030204" pitchFamily="34" charset="0"/>
                <a:cs typeface="Calibri" panose="020F0502020204030204" pitchFamily="34" charset="0"/>
              </a:rPr>
              <a:t>conectan</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datos</a:t>
            </a:r>
            <a:r>
              <a:rPr lang="en-US" sz="1100" b="0" dirty="0">
                <a:latin typeface="Calibri" panose="020F0502020204030204" pitchFamily="34" charset="0"/>
                <a:ea typeface="Calibri" panose="020F0502020204030204" pitchFamily="34" charset="0"/>
                <a:cs typeface="Calibri" panose="020F0502020204030204" pitchFamily="34" charset="0"/>
              </a:rPr>
              <a:t> y </a:t>
            </a:r>
            <a:r>
              <a:rPr lang="en-US" sz="1100" b="0" dirty="0" err="1">
                <a:latin typeface="Calibri" panose="020F0502020204030204" pitchFamily="34" charset="0"/>
                <a:ea typeface="Calibri" panose="020F0502020204030204" pitchFamily="34" charset="0"/>
                <a:cs typeface="Calibri" panose="020F0502020204030204" pitchFamily="34" charset="0"/>
              </a:rPr>
              <a:t>funcionan</a:t>
            </a:r>
            <a:r>
              <a:rPr lang="en-US" sz="1100" b="0" dirty="0">
                <a:latin typeface="Calibri" panose="020F0502020204030204" pitchFamily="34" charset="0"/>
                <a:ea typeface="Calibri" panose="020F0502020204030204" pitchFamily="34" charset="0"/>
                <a:cs typeface="Calibri" panose="020F0502020204030204" pitchFamily="34" charset="0"/>
              </a:rPr>
              <a:t> de forma </a:t>
            </a:r>
            <a:r>
              <a:rPr lang="en-US" sz="1100" b="0" dirty="0" err="1">
                <a:latin typeface="Calibri" panose="020F0502020204030204" pitchFamily="34" charset="0"/>
                <a:ea typeface="Calibri" panose="020F0502020204030204" pitchFamily="34" charset="0"/>
                <a:cs typeface="Calibri" panose="020F0502020204030204" pitchFamily="34" charset="0"/>
              </a:rPr>
              <a:t>segura</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en</a:t>
            </a:r>
            <a:r>
              <a:rPr lang="en-US" sz="1100" b="0" dirty="0">
                <a:latin typeface="Calibri" panose="020F0502020204030204" pitchFamily="34" charset="0"/>
                <a:ea typeface="Calibri" panose="020F0502020204030204" pitchFamily="34" charset="0"/>
                <a:cs typeface="Calibri" panose="020F0502020204030204" pitchFamily="34" charset="0"/>
              </a:rPr>
              <a:t> Microsoft 365</a:t>
            </a:r>
            <a:r>
              <a:rPr lang="es-es" sz="1100" b="0" dirty="0">
                <a:latin typeface="Calibri" panose="020F0502020204030204" pitchFamily="34" charset="0"/>
                <a:ea typeface="Calibri" panose="020F0502020204030204" pitchFamily="34" charset="0"/>
                <a:cs typeface="Calibri" panose="020F0502020204030204" pitchFamily="34" charset="0"/>
              </a:rPr>
              <a:t>.</a:t>
            </a:r>
            <a:endParaRPr kumimoji="0" lang="en-US" sz="11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pic>
        <p:nvPicPr>
          <p:cNvPr id="24" name="Picture 23">
            <a:extLst>
              <a:ext uri="{FF2B5EF4-FFF2-40B4-BE49-F238E27FC236}">
                <a16:creationId xmlns:a16="http://schemas.microsoft.com/office/drawing/2014/main" id="{4DF545EB-7520-D8CE-3E69-658A5BD70B8F}"/>
              </a:ext>
            </a:extLst>
          </p:cNvPr>
          <p:cNvPicPr>
            <a:picLocks noChangeAspect="1"/>
          </p:cNvPicPr>
          <p:nvPr/>
        </p:nvPicPr>
        <p:blipFill>
          <a:blip r:embed="rId4"/>
          <a:stretch>
            <a:fillRect/>
          </a:stretch>
        </p:blipFill>
        <p:spPr>
          <a:xfrm>
            <a:off x="770905" y="2852621"/>
            <a:ext cx="320040" cy="320040"/>
          </a:xfrm>
          <a:prstGeom prst="rect">
            <a:avLst/>
          </a:prstGeom>
        </p:spPr>
      </p:pic>
      <p:sp>
        <p:nvSpPr>
          <p:cNvPr id="25" name="TextBox 24">
            <a:hlinkClick r:id="rId5"/>
            <a:extLst>
              <a:ext uri="{FF2B5EF4-FFF2-40B4-BE49-F238E27FC236}">
                <a16:creationId xmlns:a16="http://schemas.microsoft.com/office/drawing/2014/main" id="{F81B5569-EB92-7625-CE3D-7D2CDC792F7F}"/>
              </a:ext>
            </a:extLst>
          </p:cNvPr>
          <p:cNvSpPr txBox="1"/>
          <p:nvPr/>
        </p:nvSpPr>
        <p:spPr>
          <a:xfrm>
            <a:off x="707859" y="3869079"/>
            <a:ext cx="4574611" cy="1143000"/>
          </a:xfrm>
          <a:prstGeom prst="roundRect">
            <a:avLst>
              <a:gd name="adj" fmla="val 8753"/>
            </a:avLst>
          </a:prstGeom>
          <a:solidFill>
            <a:schemeClr val="bg1"/>
          </a:solidFill>
          <a:ln w="3175">
            <a:solidFill>
              <a:schemeClr val="bg1">
                <a:lumMod val="65000"/>
              </a:schemeClr>
            </a:solidFill>
          </a:ln>
          <a:effectLst>
            <a:outerShdw blurRad="609600" dist="38100" dir="8100000" sx="101000" sy="101000" algn="tr" rotWithShape="0">
              <a:schemeClr val="tx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91440" rIns="91440" bIns="91440" rtlCol="0" anchor="ctr">
            <a:noAutofit/>
          </a:bodyPr>
          <a:lstStyle>
            <a:defPPr>
              <a:defRPr lang="en-US"/>
            </a:defPPr>
            <a:lvl1pPr marR="0" lvl="0" indent="0" defTabSz="932742" fontAlgn="auto">
              <a:lnSpc>
                <a:spcPct val="100000"/>
              </a:lnSpc>
              <a:spcBef>
                <a:spcPts val="0"/>
              </a:spcBef>
              <a:spcAft>
                <a:spcPts val="0"/>
              </a:spcAft>
              <a:buClrTx/>
              <a:buSzTx/>
              <a:buFontTx/>
              <a:buNone/>
              <a:tabLst/>
              <a:defRPr kumimoji="0" sz="900" b="1" i="0" u="none" strike="noStrike" cap="none" spc="0" normalizeH="0" baseline="0">
                <a:ln>
                  <a:noFill/>
                </a:ln>
                <a:solidFill>
                  <a:schemeClr val="tx1"/>
                </a:solidFill>
                <a:effectLst/>
                <a:uLnTx/>
                <a:uFillTx/>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292100">
              <a:defRPr/>
            </a:pPr>
            <a:r>
              <a:rPr kumimoji="0" lang="es-es" sz="110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hlinkClick r:id="rId10"/>
              </a:rPr>
              <a:t>Mejora los agentes con capacidades autónomas</a:t>
            </a:r>
            <a:br>
              <a:rPr kumimoji="0" lang="es-es" sz="110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br>
            <a:r>
              <a:rPr lang="en-US" sz="1100" b="0" dirty="0">
                <a:latin typeface="Calibri" panose="020F0502020204030204" pitchFamily="34" charset="0"/>
                <a:ea typeface="Calibri" panose="020F0502020204030204" pitchFamily="34" charset="0"/>
                <a:cs typeface="Calibri" panose="020F0502020204030204" pitchFamily="34" charset="0"/>
              </a:rPr>
              <a:t>Valida </a:t>
            </a:r>
            <a:r>
              <a:rPr lang="en-US" sz="1100" b="0" dirty="0" err="1">
                <a:latin typeface="Calibri" panose="020F0502020204030204" pitchFamily="34" charset="0"/>
                <a:ea typeface="Calibri" panose="020F0502020204030204" pitchFamily="34" charset="0"/>
                <a:cs typeface="Calibri" panose="020F0502020204030204" pitchFamily="34" charset="0"/>
              </a:rPr>
              <a:t>tu</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capacidad</a:t>
            </a:r>
            <a:r>
              <a:rPr lang="en-US" sz="1100" b="0" dirty="0">
                <a:latin typeface="Calibri" panose="020F0502020204030204" pitchFamily="34" charset="0"/>
                <a:ea typeface="Calibri" panose="020F0502020204030204" pitchFamily="34" charset="0"/>
                <a:cs typeface="Calibri" panose="020F0502020204030204" pitchFamily="34" charset="0"/>
              </a:rPr>
              <a:t> para </a:t>
            </a:r>
            <a:r>
              <a:rPr lang="en-US" sz="1100" b="0" dirty="0" err="1">
                <a:latin typeface="Calibri" panose="020F0502020204030204" pitchFamily="34" charset="0"/>
                <a:ea typeface="Calibri" panose="020F0502020204030204" pitchFamily="34" charset="0"/>
                <a:cs typeface="Calibri" panose="020F0502020204030204" pitchFamily="34" charset="0"/>
              </a:rPr>
              <a:t>hacer</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que</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los</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agentes</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trabajen</a:t>
            </a:r>
            <a:r>
              <a:rPr lang="en-US" sz="1100" b="0" dirty="0">
                <a:latin typeface="Calibri" panose="020F0502020204030204" pitchFamily="34" charset="0"/>
                <a:ea typeface="Calibri" panose="020F0502020204030204" pitchFamily="34" charset="0"/>
                <a:cs typeface="Calibri" panose="020F0502020204030204" pitchFamily="34" charset="0"/>
              </a:rPr>
              <a:t> con mayor </a:t>
            </a:r>
            <a:r>
              <a:rPr lang="en-US" sz="1100" b="0" dirty="0" err="1">
                <a:latin typeface="Calibri" panose="020F0502020204030204" pitchFamily="34" charset="0"/>
                <a:ea typeface="Calibri" panose="020F0502020204030204" pitchFamily="34" charset="0"/>
                <a:cs typeface="Calibri" panose="020F0502020204030204" pitchFamily="34" charset="0"/>
              </a:rPr>
              <a:t>autonomía</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planificación</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uso</a:t>
            </a:r>
            <a:r>
              <a:rPr lang="en-US" sz="1100" b="0" dirty="0">
                <a:latin typeface="Calibri" panose="020F0502020204030204" pitchFamily="34" charset="0"/>
                <a:ea typeface="Calibri" panose="020F0502020204030204" pitchFamily="34" charset="0"/>
                <a:cs typeface="Calibri" panose="020F0502020204030204" pitchFamily="34" charset="0"/>
              </a:rPr>
              <a:t> de </a:t>
            </a:r>
            <a:r>
              <a:rPr lang="en-US" sz="1100" b="0" dirty="0" err="1">
                <a:latin typeface="Calibri" panose="020F0502020204030204" pitchFamily="34" charset="0"/>
                <a:ea typeface="Calibri" panose="020F0502020204030204" pitchFamily="34" charset="0"/>
                <a:cs typeface="Calibri" panose="020F0502020204030204" pitchFamily="34" charset="0"/>
              </a:rPr>
              <a:t>herramientas</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coordinación</a:t>
            </a:r>
            <a:r>
              <a:rPr lang="en-US" sz="1100" b="0" dirty="0">
                <a:latin typeface="Calibri" panose="020F0502020204030204" pitchFamily="34" charset="0"/>
                <a:ea typeface="Calibri" panose="020F0502020204030204" pitchFamily="34" charset="0"/>
                <a:cs typeface="Calibri" panose="020F0502020204030204" pitchFamily="34" charset="0"/>
              </a:rPr>
              <a:t> entre pasos y control </a:t>
            </a:r>
            <a:r>
              <a:rPr lang="en-US" sz="1100" b="0" dirty="0" err="1">
                <a:latin typeface="Calibri" panose="020F0502020204030204" pitchFamily="34" charset="0"/>
                <a:ea typeface="Calibri" panose="020F0502020204030204" pitchFamily="34" charset="0"/>
                <a:cs typeface="Calibri" panose="020F0502020204030204" pitchFamily="34" charset="0"/>
              </a:rPr>
              <a:t>sobre</a:t>
            </a:r>
            <a:r>
              <a:rPr lang="en-US" sz="1100" b="0" dirty="0">
                <a:latin typeface="Calibri" panose="020F0502020204030204" pitchFamily="34" charset="0"/>
                <a:ea typeface="Calibri" panose="020F0502020204030204" pitchFamily="34" charset="0"/>
                <a:cs typeface="Calibri" panose="020F0502020204030204" pitchFamily="34" charset="0"/>
              </a:rPr>
              <a:t> </a:t>
            </a:r>
            <a:r>
              <a:rPr lang="en-US" sz="1100" b="0" dirty="0" err="1">
                <a:latin typeface="Calibri" panose="020F0502020204030204" pitchFamily="34" charset="0"/>
                <a:ea typeface="Calibri" panose="020F0502020204030204" pitchFamily="34" charset="0"/>
                <a:cs typeface="Calibri" panose="020F0502020204030204" pitchFamily="34" charset="0"/>
              </a:rPr>
              <a:t>seguridad</a:t>
            </a:r>
            <a:r>
              <a:rPr lang="en-US" sz="1100" b="0" dirty="0">
                <a:latin typeface="Calibri" panose="020F0502020204030204" pitchFamily="34" charset="0"/>
                <a:ea typeface="Calibri" panose="020F0502020204030204" pitchFamily="34" charset="0"/>
                <a:cs typeface="Calibri" panose="020F0502020204030204" pitchFamily="34" charset="0"/>
              </a:rPr>
              <a:t> y </a:t>
            </a:r>
            <a:r>
              <a:rPr lang="en-US" sz="1100" b="0" dirty="0" err="1">
                <a:latin typeface="Calibri" panose="020F0502020204030204" pitchFamily="34" charset="0"/>
                <a:ea typeface="Calibri" panose="020F0502020204030204" pitchFamily="34" charset="0"/>
                <a:cs typeface="Calibri" panose="020F0502020204030204" pitchFamily="34" charset="0"/>
              </a:rPr>
              <a:t>resultados</a:t>
            </a:r>
            <a:r>
              <a:rPr lang="es-es" sz="1100" b="0" dirty="0">
                <a:latin typeface="Calibri" panose="020F0502020204030204" pitchFamily="34" charset="0"/>
                <a:ea typeface="Calibri" panose="020F0502020204030204" pitchFamily="34" charset="0"/>
                <a:cs typeface="Calibri" panose="020F0502020204030204" pitchFamily="34" charset="0"/>
              </a:rPr>
              <a:t>. </a:t>
            </a:r>
            <a:endParaRPr kumimoji="0" lang="en-US" sz="11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pic>
        <p:nvPicPr>
          <p:cNvPr id="26" name="Picture 25">
            <a:extLst>
              <a:ext uri="{FF2B5EF4-FFF2-40B4-BE49-F238E27FC236}">
                <a16:creationId xmlns:a16="http://schemas.microsoft.com/office/drawing/2014/main" id="{DA5786B1-C4CC-72B0-FFA3-AC78A9A20258}"/>
              </a:ext>
            </a:extLst>
          </p:cNvPr>
          <p:cNvPicPr>
            <a:picLocks noChangeAspect="1"/>
          </p:cNvPicPr>
          <p:nvPr/>
        </p:nvPicPr>
        <p:blipFill>
          <a:blip r:embed="rId4"/>
          <a:stretch>
            <a:fillRect/>
          </a:stretch>
        </p:blipFill>
        <p:spPr>
          <a:xfrm>
            <a:off x="770905" y="3997568"/>
            <a:ext cx="320040" cy="320040"/>
          </a:xfrm>
          <a:prstGeom prst="rect">
            <a:avLst/>
          </a:prstGeom>
        </p:spPr>
      </p:pic>
    </p:spTree>
    <p:extLst>
      <p:ext uri="{BB962C8B-B14F-4D97-AF65-F5344CB8AC3E}">
        <p14:creationId xmlns:p14="http://schemas.microsoft.com/office/powerpoint/2010/main" val="561252849"/>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A5189B-EE67-7C91-8CE4-FD1955B1B386}"/>
            </a:ext>
          </a:extLst>
        </p:cNvPr>
        <p:cNvGrpSpPr/>
        <p:nvPr/>
      </p:nvGrpSpPr>
      <p:grpSpPr>
        <a:xfrm>
          <a:off x="0" y="0"/>
          <a:ext cx="0" cy="0"/>
          <a:chOff x="0" y="0"/>
          <a:chExt cx="0" cy="0"/>
        </a:xfrm>
      </p:grpSpPr>
      <p:sp>
        <p:nvSpPr>
          <p:cNvPr id="102" name="Rectangle: Rounded Corners 4">
            <a:extLst>
              <a:ext uri="{FF2B5EF4-FFF2-40B4-BE49-F238E27FC236}">
                <a16:creationId xmlns:a16="http://schemas.microsoft.com/office/drawing/2014/main" id="{8B693BF7-3F53-900E-6069-B4AD43E0A826}"/>
              </a:ext>
              <a:ext uri="{C183D7F6-B498-43B3-948B-1728B52AA6E4}">
                <adec:decorative xmlns:adec="http://schemas.microsoft.com/office/drawing/2017/decorative" val="1"/>
              </a:ext>
            </a:extLst>
          </p:cNvPr>
          <p:cNvSpPr>
            <a:spLocks noChangeAspect="1"/>
          </p:cNvSpPr>
          <p:nvPr/>
        </p:nvSpPr>
        <p:spPr>
          <a:xfrm>
            <a:off x="344055" y="331215"/>
            <a:ext cx="11519996" cy="6221985"/>
          </a:xfrm>
          <a:prstGeom prst="roundRect">
            <a:avLst>
              <a:gd name="adj" fmla="val 3962"/>
            </a:avLst>
          </a:prstGeom>
          <a:solidFill>
            <a:schemeClr val="bg1">
              <a:alpha val="65334"/>
            </a:schemeClr>
          </a:solidFill>
          <a:ln w="25400" cap="rnd" cmpd="sng" algn="ctr">
            <a:noFill/>
            <a:prstDash val="solid"/>
            <a:miter lim="800000"/>
            <a:headEnd type="none" w="med" len="med"/>
            <a:tailEnd type="none" w="med" len="med"/>
          </a:ln>
          <a:effectLst/>
        </p:spPr>
        <p:txBody>
          <a:bodyPr lIns="91440" tIns="0" rIns="182880" bIns="0" rtlCol="0" anchor="ctr"/>
          <a:lstStyle/>
          <a:p>
            <a:pPr marL="0" marR="0" lvl="0" indent="0" algn="ctr" defTabSz="932742" rtl="0" eaLnBrk="1" fontAlgn="auto" latinLnBrk="0" hangingPunct="1">
              <a:lnSpc>
                <a:spcPct val="120000"/>
              </a:lnSpc>
              <a:spcBef>
                <a:spcPct val="20000"/>
              </a:spcBef>
              <a:spcAft>
                <a:spcPts val="0"/>
              </a:spcAft>
              <a:buClrTx/>
              <a:buSzPct val="90000"/>
              <a:buFontTx/>
              <a:buNone/>
              <a:tabLst/>
              <a:defRPr/>
            </a:pPr>
            <a:endParaRPr kumimoji="0" lang="en-US" sz="1765" b="0" i="0" u="none" strike="noStrike" kern="0" cap="none" spc="0" normalizeH="0" baseline="0" noProof="0">
              <a:ln>
                <a:noFill/>
              </a:ln>
              <a:solidFill>
                <a:srgbClr val="000000"/>
              </a:solidFill>
              <a:effectLst/>
              <a:uLnTx/>
              <a:uFillTx/>
              <a:latin typeface="Segoe UI"/>
              <a:ea typeface="+mn-ea"/>
              <a:cs typeface="Segoe UI Semibold" panose="020B0702040204020203" pitchFamily="34" charset="0"/>
            </a:endParaRPr>
          </a:p>
          <a:p>
            <a:pPr marL="0" marR="0" lvl="0" indent="0" algn="ctr" defTabSz="932742" rtl="0" eaLnBrk="1" fontAlgn="auto" latinLnBrk="0" hangingPunct="1">
              <a:lnSpc>
                <a:spcPct val="120000"/>
              </a:lnSpc>
              <a:spcBef>
                <a:spcPct val="20000"/>
              </a:spcBef>
              <a:spcAft>
                <a:spcPts val="0"/>
              </a:spcAft>
              <a:buClrTx/>
              <a:buSzPct val="90000"/>
              <a:buFontTx/>
              <a:buNone/>
              <a:tabLst/>
              <a:defRPr/>
            </a:pPr>
            <a:endParaRPr kumimoji="0" lang="en-US" sz="1765" b="0" i="0" u="none" strike="noStrike" kern="0" cap="none" spc="0" normalizeH="0" baseline="0" noProof="0">
              <a:ln>
                <a:noFill/>
              </a:ln>
              <a:solidFill>
                <a:srgbClr val="000000"/>
              </a:solidFill>
              <a:effectLst/>
              <a:uLnTx/>
              <a:uFillTx/>
              <a:latin typeface="Segoe UI"/>
              <a:ea typeface="+mn-ea"/>
              <a:cs typeface="Segoe UI Semibold" panose="020B0702040204020203" pitchFamily="34" charset="0"/>
            </a:endParaRPr>
          </a:p>
        </p:txBody>
      </p:sp>
      <p:sp>
        <p:nvSpPr>
          <p:cNvPr id="31" name="Title 7">
            <a:extLst>
              <a:ext uri="{FF2B5EF4-FFF2-40B4-BE49-F238E27FC236}">
                <a16:creationId xmlns:a16="http://schemas.microsoft.com/office/drawing/2014/main" id="{F6A7503A-E017-9C24-E7AB-AACCF919310C}"/>
              </a:ext>
            </a:extLst>
          </p:cNvPr>
          <p:cNvSpPr txBox="1">
            <a:spLocks/>
          </p:cNvSpPr>
          <p:nvPr/>
        </p:nvSpPr>
        <p:spPr>
          <a:xfrm>
            <a:off x="659856" y="324358"/>
            <a:ext cx="9262123" cy="523220"/>
          </a:xfrm>
          <a:prstGeom prst="rect">
            <a:avLst/>
          </a:prstGeom>
          <a:noFill/>
          <a:ln>
            <a:noFill/>
            <a:prstDash/>
          </a:ln>
          <a:effectLst/>
        </p:spPr>
        <p:txBody>
          <a:bodyPr rot="0" spcFirstLastPara="0" vertOverflow="overflow" horzOverflow="overflow" vert="horz" wrap="square" lIns="0" tIns="0" rIns="0" bIns="0" numCol="1" spcCol="0" rtlCol="0" fromWordArt="0" anchor="b" anchorCtr="0" forceAA="0" compatLnSpc="1">
            <a:prstTxWarp prst="textNoShape">
              <a:avLst/>
            </a:prstTxWarp>
            <a:spAutoFit/>
          </a:bodyPr>
          <a:lstStyle>
            <a:lvl1pPr algn="l" defTabSz="914400" rtl="0" eaLnBrk="1" latinLnBrk="0" hangingPunct="1">
              <a:lnSpc>
                <a:spcPct val="90000"/>
              </a:lnSpc>
              <a:spcBef>
                <a:spcPct val="0"/>
              </a:spcBef>
              <a:buNone/>
              <a:defRPr sz="2400" b="1" i="0" kern="1200" spc="-50" baseline="0">
                <a:gradFill>
                  <a:gsLst>
                    <a:gs pos="62564">
                      <a:schemeClr val="tx1"/>
                    </a:gs>
                    <a:gs pos="55000">
                      <a:schemeClr val="tx1"/>
                    </a:gs>
                  </a:gsLst>
                  <a:lin ang="5400000" scaled="0"/>
                </a:gradFill>
                <a:latin typeface="Segoe Sans Text" pitchFamily="2" charset="0"/>
                <a:ea typeface="+mj-ea"/>
                <a:cs typeface="Segoe Sans Text" pitchFamily="2" charset="0"/>
              </a:defRPr>
            </a:lvl1pPr>
          </a:lstStyle>
          <a:p>
            <a:pPr marL="0" marR="0" lvl="0" indent="0" defTabSz="932742" fontAlgn="auto">
              <a:lnSpc>
                <a:spcPct val="100000"/>
              </a:lnSpc>
              <a:spcAft>
                <a:spcPts val="0"/>
              </a:spcAft>
              <a:buClrTx/>
              <a:buSzTx/>
              <a:tabLst/>
              <a:defRPr/>
            </a:pPr>
            <a:r>
              <a:rPr lang="es-es" sz="3400" b="0" dirty="0">
                <a:ln w="3175">
                  <a:noFill/>
                </a:ln>
                <a:solidFill>
                  <a:srgbClr val="091F2C"/>
                </a:solidFill>
                <a:latin typeface="Segoe Sans Display Semibold"/>
                <a:ea typeface="+mn-ea"/>
                <a:cs typeface="Segoe Sans Display Semibold"/>
              </a:rPr>
              <a:t>Presentación de </a:t>
            </a:r>
            <a:r>
              <a:rPr lang="es-ES" sz="3400" b="0" dirty="0">
                <a:ln w="3175">
                  <a:noFill/>
                </a:ln>
                <a:solidFill>
                  <a:srgbClr val="091F2C"/>
                </a:solidFill>
                <a:latin typeface="Segoe Sans Display Semibold"/>
                <a:ea typeface="+mn-ea"/>
                <a:cs typeface="Segoe Sans Display Semibold"/>
              </a:rPr>
              <a:t>dónde aprender IA paso a paso</a:t>
            </a:r>
            <a:endParaRPr lang="es-es" sz="3400" b="0" dirty="0">
              <a:ln w="3175">
                <a:noFill/>
              </a:ln>
              <a:solidFill>
                <a:srgbClr val="091F2C"/>
              </a:solidFill>
              <a:latin typeface="Segoe Sans Display Semibold"/>
              <a:ea typeface="+mn-ea"/>
              <a:cs typeface="Segoe Sans Display Semibold"/>
            </a:endParaRPr>
          </a:p>
        </p:txBody>
      </p:sp>
      <p:pic>
        <p:nvPicPr>
          <p:cNvPr id="32" name="MS logo gray - EMF" descr="Logotipo de Microsoft, versión en texto gris">
            <a:extLst>
              <a:ext uri="{FF2B5EF4-FFF2-40B4-BE49-F238E27FC236}">
                <a16:creationId xmlns:a16="http://schemas.microsoft.com/office/drawing/2014/main" id="{6A8B4D56-6EC5-ECAE-6D64-C7356E2169A5}"/>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bwMode="black">
          <a:xfrm>
            <a:off x="10005509" y="763105"/>
            <a:ext cx="1366440" cy="292608"/>
          </a:xfrm>
          <a:prstGeom prst="rect">
            <a:avLst/>
          </a:prstGeom>
        </p:spPr>
      </p:pic>
      <p:sp>
        <p:nvSpPr>
          <p:cNvPr id="35" name="TextBox 34">
            <a:extLst>
              <a:ext uri="{FF2B5EF4-FFF2-40B4-BE49-F238E27FC236}">
                <a16:creationId xmlns:a16="http://schemas.microsoft.com/office/drawing/2014/main" id="{24BA7DE3-2A23-A88C-1F8A-4AD2D47B9FD2}"/>
              </a:ext>
            </a:extLst>
          </p:cNvPr>
          <p:cNvSpPr txBox="1"/>
          <p:nvPr/>
        </p:nvSpPr>
        <p:spPr>
          <a:xfrm>
            <a:off x="820051" y="1267495"/>
            <a:ext cx="7333349" cy="531812"/>
          </a:xfrm>
          <a:prstGeom prst="rect">
            <a:avLst/>
          </a:prstGeom>
          <a:noFill/>
        </p:spPr>
        <p:txBody>
          <a:bodyPr wrap="square" lIns="0" tIns="0" rIns="0" bIns="0">
            <a:spAutoFit/>
          </a:bodyPr>
          <a:lstStyle/>
          <a:p>
            <a:pPr marL="0" marR="0" lvl="0" indent="0" algn="l" defTabSz="914192" rtl="0" eaLnBrk="1" fontAlgn="auto" latinLnBrk="0" hangingPunct="1">
              <a:lnSpc>
                <a:spcPct val="96000"/>
              </a:lnSpc>
              <a:spcBef>
                <a:spcPts val="0"/>
              </a:spcBef>
              <a:spcAft>
                <a:spcPts val="600"/>
              </a:spcAft>
              <a:buClrTx/>
              <a:buSzTx/>
              <a:buFontTx/>
              <a:buNone/>
              <a:tabLst/>
              <a:defRPr/>
            </a:pPr>
            <a:r>
              <a:rPr kumimoji="0" lang="es-ES" sz="1800" b="0" i="0" u="none" strike="noStrike" kern="1200" cap="none" spc="0" normalizeH="0" baseline="0" noProof="0" dirty="0">
                <a:ln>
                  <a:noFill/>
                </a:ln>
                <a:solidFill>
                  <a:srgbClr val="000000"/>
                </a:solidFill>
                <a:effectLst/>
                <a:uLnTx/>
                <a:uFillTx/>
                <a:latin typeface="Segoe UI"/>
                <a:ea typeface="+mn-ea"/>
                <a:cs typeface="+mn-cs"/>
              </a:rPr>
              <a:t>Un entorno donde puedes ver qué aprender, en qué orden y cómo avanzar en el uso de IA en tu trabajo.</a:t>
            </a:r>
            <a:endParaRPr kumimoji="0" lang="en-US" sz="1800" b="0" i="0" u="none" strike="noStrike" kern="1200" cap="none" spc="0" normalizeH="0" baseline="30000" noProof="0" dirty="0">
              <a:ln>
                <a:noFill/>
              </a:ln>
              <a:solidFill>
                <a:srgbClr val="000000"/>
              </a:solidFill>
              <a:effectLst/>
              <a:uLnTx/>
              <a:uFillTx/>
              <a:latin typeface="Segoe UI"/>
              <a:ea typeface="+mn-ea"/>
              <a:cs typeface="+mn-cs"/>
            </a:endParaRPr>
          </a:p>
        </p:txBody>
      </p:sp>
      <p:grpSp>
        <p:nvGrpSpPr>
          <p:cNvPr id="4" name="Group 3" descr="Beneficio 1">
            <a:extLst>
              <a:ext uri="{FF2B5EF4-FFF2-40B4-BE49-F238E27FC236}">
                <a16:creationId xmlns:a16="http://schemas.microsoft.com/office/drawing/2014/main" id="{BA253B86-A5FE-A906-28B0-F225831FF4D7}"/>
              </a:ext>
              <a:ext uri="{C183D7F6-B498-43B3-948B-1728B52AA6E4}">
                <adec:decorative xmlns:adec="http://schemas.microsoft.com/office/drawing/2017/decorative" val="0"/>
              </a:ext>
            </a:extLst>
          </p:cNvPr>
          <p:cNvGrpSpPr/>
          <p:nvPr/>
        </p:nvGrpSpPr>
        <p:grpSpPr>
          <a:xfrm>
            <a:off x="842719" y="2183162"/>
            <a:ext cx="3749040" cy="1840622"/>
            <a:chOff x="842719" y="2183162"/>
            <a:chExt cx="3749040" cy="1840622"/>
          </a:xfrm>
        </p:grpSpPr>
        <p:sp>
          <p:nvSpPr>
            <p:cNvPr id="9" name="Rectangle: Rounded Corners 4">
              <a:extLst>
                <a:ext uri="{FF2B5EF4-FFF2-40B4-BE49-F238E27FC236}">
                  <a16:creationId xmlns:a16="http://schemas.microsoft.com/office/drawing/2014/main" id="{343F34BC-92F3-6F5C-AD5D-C1615927FCD2}"/>
                </a:ext>
                <a:ext uri="{C183D7F6-B498-43B3-948B-1728B52AA6E4}">
                  <adec:decorative xmlns:adec="http://schemas.microsoft.com/office/drawing/2017/decorative" val="1"/>
                </a:ext>
              </a:extLst>
            </p:cNvPr>
            <p:cNvSpPr>
              <a:spLocks/>
            </p:cNvSpPr>
            <p:nvPr/>
          </p:nvSpPr>
          <p:spPr>
            <a:xfrm>
              <a:off x="842719" y="2183162"/>
              <a:ext cx="3749040" cy="1840622"/>
            </a:xfrm>
            <a:prstGeom prst="roundRect">
              <a:avLst>
                <a:gd name="adj" fmla="val 6993"/>
              </a:avLst>
            </a:prstGeom>
            <a:solidFill>
              <a:schemeClr val="bg1"/>
            </a:solidFill>
            <a:ln w="38100">
              <a:gradFill>
                <a:gsLst>
                  <a:gs pos="0">
                    <a:schemeClr val="accent3"/>
                  </a:gs>
                  <a:gs pos="39000">
                    <a:schemeClr val="accent2"/>
                  </a:gs>
                  <a:gs pos="61000">
                    <a:schemeClr val="accent2"/>
                  </a:gs>
                  <a:gs pos="100000">
                    <a:schemeClr val="accent5"/>
                  </a:gs>
                </a:gsLst>
                <a:lin ang="3900000" scaled="0"/>
              </a:gradFill>
              <a:headEnd type="none" w="med" len="med"/>
              <a:tailEnd type="none" w="med" len="med"/>
            </a:ln>
            <a:effectLst>
              <a:outerShdw blurRad="88900" dist="38100" dir="2700000" sx="101000" sy="101000" algn="ctr" rotWithShape="0">
                <a:srgbClr val="000000">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45720" rIns="4572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10" normalizeH="0" baseline="0" noProof="0">
                <a:ln>
                  <a:noFill/>
                </a:ln>
                <a:solidFill>
                  <a:srgbClr val="000000"/>
                </a:solidFill>
                <a:effectLst/>
                <a:uLnTx/>
                <a:uFillTx/>
                <a:latin typeface="Segoe UI Semibold"/>
                <a:ea typeface="Calibri" panose="020F0502020204030204"/>
                <a:cs typeface="Segoe UI"/>
              </a:endParaRPr>
            </a:p>
          </p:txBody>
        </p:sp>
        <p:sp>
          <p:nvSpPr>
            <p:cNvPr id="10" name="Text Placeholder 14">
              <a:extLst>
                <a:ext uri="{FF2B5EF4-FFF2-40B4-BE49-F238E27FC236}">
                  <a16:creationId xmlns:a16="http://schemas.microsoft.com/office/drawing/2014/main" id="{5ADDDD6D-0BE8-088E-455B-3283D434CB86}"/>
                </a:ext>
              </a:extLst>
            </p:cNvPr>
            <p:cNvSpPr txBox="1">
              <a:spLocks/>
            </p:cNvSpPr>
            <p:nvPr/>
          </p:nvSpPr>
          <p:spPr>
            <a:xfrm>
              <a:off x="1124687" y="2958338"/>
              <a:ext cx="3401329" cy="718251"/>
            </a:xfrm>
            <a:prstGeom prst="rect">
              <a:avLst/>
            </a:prstGeom>
          </p:spPr>
          <p:txBody>
            <a:bodyPr lIns="0"/>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Segoe Sans Text" pitchFamily="2" charset="0"/>
                  <a:ea typeface="+mn-ea"/>
                  <a:cs typeface="Segoe Sans Text"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Segoe Sans Text" pitchFamily="2" charset="0"/>
                  <a:ea typeface="+mn-ea"/>
                  <a:cs typeface="Segoe Sans Text"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Segoe Sans Text" pitchFamily="2" charset="0"/>
                  <a:ea typeface="+mn-ea"/>
                  <a:cs typeface="Segoe Sans Text"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Contenidos y recursos de Microsoft, LinkedIn y GitHub organizados en un único sitio</a:t>
              </a:r>
              <a:r>
                <a:rPr kumimoji="0" lang="es-es"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 </a:t>
              </a:r>
            </a:p>
          </p:txBody>
        </p:sp>
        <p:sp>
          <p:nvSpPr>
            <p:cNvPr id="14" name="Graphic 12">
              <a:extLst>
                <a:ext uri="{FF2B5EF4-FFF2-40B4-BE49-F238E27FC236}">
                  <a16:creationId xmlns:a16="http://schemas.microsoft.com/office/drawing/2014/main" id="{ED31BF6A-DAB4-1A22-25F8-FA43590340FA}"/>
                </a:ext>
              </a:extLst>
            </p:cNvPr>
            <p:cNvSpPr>
              <a:spLocks noChangeAspect="1"/>
            </p:cNvSpPr>
            <p:nvPr/>
          </p:nvSpPr>
          <p:spPr>
            <a:xfrm>
              <a:off x="1137388" y="2412116"/>
              <a:ext cx="365819" cy="365760"/>
            </a:xfrm>
            <a:custGeom>
              <a:avLst/>
              <a:gdLst>
                <a:gd name="connsiteX0" fmla="*/ 207720 w 257197"/>
                <a:gd name="connsiteY0" fmla="*/ 9067 h 257156"/>
                <a:gd name="connsiteX1" fmla="*/ 163941 w 257197"/>
                <a:gd name="connsiteY1" fmla="*/ 9067 h 257156"/>
                <a:gd name="connsiteX2" fmla="*/ 133340 w 257197"/>
                <a:gd name="connsiteY2" fmla="*/ 39668 h 257156"/>
                <a:gd name="connsiteX3" fmla="*/ 102394 w 257197"/>
                <a:gd name="connsiteY3" fmla="*/ 9506 h 257156"/>
                <a:gd name="connsiteX4" fmla="*/ 30956 w 257197"/>
                <a:gd name="connsiteY4" fmla="*/ 9506 h 257156"/>
                <a:gd name="connsiteX5" fmla="*/ 0 w 257197"/>
                <a:gd name="connsiteY5" fmla="*/ 40462 h 257156"/>
                <a:gd name="connsiteX6" fmla="*/ 0 w 257197"/>
                <a:gd name="connsiteY6" fmla="*/ 226200 h 257156"/>
                <a:gd name="connsiteX7" fmla="*/ 30956 w 257197"/>
                <a:gd name="connsiteY7" fmla="*/ 257156 h 257156"/>
                <a:gd name="connsiteX8" fmla="*/ 216694 w 257197"/>
                <a:gd name="connsiteY8" fmla="*/ 257156 h 257156"/>
                <a:gd name="connsiteX9" fmla="*/ 247650 w 257197"/>
                <a:gd name="connsiteY9" fmla="*/ 226200 h 257156"/>
                <a:gd name="connsiteX10" fmla="*/ 247650 w 257197"/>
                <a:gd name="connsiteY10" fmla="*/ 154763 h 257156"/>
                <a:gd name="connsiteX11" fmla="*/ 217570 w 257197"/>
                <a:gd name="connsiteY11" fmla="*/ 123818 h 257156"/>
                <a:gd name="connsiteX12" fmla="*/ 248131 w 257197"/>
                <a:gd name="connsiteY12" fmla="*/ 93257 h 257156"/>
                <a:gd name="connsiteX13" fmla="*/ 248131 w 257197"/>
                <a:gd name="connsiteY13" fmla="*/ 49478 h 257156"/>
                <a:gd name="connsiteX14" fmla="*/ 207720 w 257197"/>
                <a:gd name="connsiteY14" fmla="*/ 9067 h 257156"/>
                <a:gd name="connsiteX15" fmla="*/ 133350 w 257197"/>
                <a:gd name="connsiteY15" fmla="*/ 103077 h 257156"/>
                <a:gd name="connsiteX16" fmla="*/ 154079 w 257197"/>
                <a:gd name="connsiteY16" fmla="*/ 123806 h 257156"/>
                <a:gd name="connsiteX17" fmla="*/ 133350 w 257197"/>
                <a:gd name="connsiteY17" fmla="*/ 123806 h 257156"/>
                <a:gd name="connsiteX18" fmla="*/ 133350 w 257197"/>
                <a:gd name="connsiteY18" fmla="*/ 103077 h 257156"/>
                <a:gd name="connsiteX19" fmla="*/ 114300 w 257197"/>
                <a:gd name="connsiteY19" fmla="*/ 123806 h 257156"/>
                <a:gd name="connsiteX20" fmla="*/ 19050 w 257197"/>
                <a:gd name="connsiteY20" fmla="*/ 123806 h 257156"/>
                <a:gd name="connsiteX21" fmla="*/ 19050 w 257197"/>
                <a:gd name="connsiteY21" fmla="*/ 40462 h 257156"/>
                <a:gd name="connsiteX22" fmla="*/ 30956 w 257197"/>
                <a:gd name="connsiteY22" fmla="*/ 28556 h 257156"/>
                <a:gd name="connsiteX23" fmla="*/ 102394 w 257197"/>
                <a:gd name="connsiteY23" fmla="*/ 28556 h 257156"/>
                <a:gd name="connsiteX24" fmla="*/ 114300 w 257197"/>
                <a:gd name="connsiteY24" fmla="*/ 40462 h 257156"/>
                <a:gd name="connsiteX25" fmla="*/ 114300 w 257197"/>
                <a:gd name="connsiteY25" fmla="*/ 123806 h 257156"/>
                <a:gd name="connsiteX26" fmla="*/ 19050 w 257197"/>
                <a:gd name="connsiteY26" fmla="*/ 142856 h 257156"/>
                <a:gd name="connsiteX27" fmla="*/ 114300 w 257197"/>
                <a:gd name="connsiteY27" fmla="*/ 142856 h 257156"/>
                <a:gd name="connsiteX28" fmla="*/ 114300 w 257197"/>
                <a:gd name="connsiteY28" fmla="*/ 238106 h 257156"/>
                <a:gd name="connsiteX29" fmla="*/ 30956 w 257197"/>
                <a:gd name="connsiteY29" fmla="*/ 238106 h 257156"/>
                <a:gd name="connsiteX30" fmla="*/ 19050 w 257197"/>
                <a:gd name="connsiteY30" fmla="*/ 226200 h 257156"/>
                <a:gd name="connsiteX31" fmla="*/ 19050 w 257197"/>
                <a:gd name="connsiteY31" fmla="*/ 142856 h 257156"/>
                <a:gd name="connsiteX32" fmla="*/ 133350 w 257197"/>
                <a:gd name="connsiteY32" fmla="*/ 238106 h 257156"/>
                <a:gd name="connsiteX33" fmla="*/ 133350 w 257197"/>
                <a:gd name="connsiteY33" fmla="*/ 142856 h 257156"/>
                <a:gd name="connsiteX34" fmla="*/ 216694 w 257197"/>
                <a:gd name="connsiteY34" fmla="*/ 142856 h 257156"/>
                <a:gd name="connsiteX35" fmla="*/ 228600 w 257197"/>
                <a:gd name="connsiteY35" fmla="*/ 154763 h 257156"/>
                <a:gd name="connsiteX36" fmla="*/ 228600 w 257197"/>
                <a:gd name="connsiteY36" fmla="*/ 226200 h 257156"/>
                <a:gd name="connsiteX37" fmla="*/ 216694 w 257197"/>
                <a:gd name="connsiteY37" fmla="*/ 238106 h 257156"/>
                <a:gd name="connsiteX38" fmla="*/ 133350 w 257197"/>
                <a:gd name="connsiteY38" fmla="*/ 238106 h 257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257197" h="257156">
                  <a:moveTo>
                    <a:pt x="207720" y="9067"/>
                  </a:moveTo>
                  <a:cubicBezTo>
                    <a:pt x="195631" y="-3022"/>
                    <a:pt x="176031" y="-3022"/>
                    <a:pt x="163941" y="9067"/>
                  </a:cubicBezTo>
                  <a:lnTo>
                    <a:pt x="133340" y="39668"/>
                  </a:lnTo>
                  <a:cubicBezTo>
                    <a:pt x="132919" y="22938"/>
                    <a:pt x="119224" y="9506"/>
                    <a:pt x="102394" y="9506"/>
                  </a:cubicBezTo>
                  <a:lnTo>
                    <a:pt x="30956" y="9506"/>
                  </a:lnTo>
                  <a:cubicBezTo>
                    <a:pt x="13860" y="9506"/>
                    <a:pt x="0" y="23366"/>
                    <a:pt x="0" y="40462"/>
                  </a:cubicBezTo>
                  <a:lnTo>
                    <a:pt x="0" y="226200"/>
                  </a:lnTo>
                  <a:cubicBezTo>
                    <a:pt x="0" y="243297"/>
                    <a:pt x="13860" y="257156"/>
                    <a:pt x="30956" y="257156"/>
                  </a:cubicBezTo>
                  <a:lnTo>
                    <a:pt x="216694" y="257156"/>
                  </a:lnTo>
                  <a:cubicBezTo>
                    <a:pt x="233790" y="257156"/>
                    <a:pt x="247650" y="243297"/>
                    <a:pt x="247650" y="226200"/>
                  </a:cubicBezTo>
                  <a:lnTo>
                    <a:pt x="247650" y="154763"/>
                  </a:lnTo>
                  <a:cubicBezTo>
                    <a:pt x="247650" y="137959"/>
                    <a:pt x="234262" y="124282"/>
                    <a:pt x="217570" y="123818"/>
                  </a:cubicBezTo>
                  <a:lnTo>
                    <a:pt x="248131" y="93257"/>
                  </a:lnTo>
                  <a:cubicBezTo>
                    <a:pt x="260220" y="81168"/>
                    <a:pt x="260220" y="61567"/>
                    <a:pt x="248131" y="49478"/>
                  </a:cubicBezTo>
                  <a:lnTo>
                    <a:pt x="207720" y="9067"/>
                  </a:lnTo>
                  <a:close/>
                  <a:moveTo>
                    <a:pt x="133350" y="103077"/>
                  </a:moveTo>
                  <a:lnTo>
                    <a:pt x="154079" y="123806"/>
                  </a:lnTo>
                  <a:lnTo>
                    <a:pt x="133350" y="123806"/>
                  </a:lnTo>
                  <a:lnTo>
                    <a:pt x="133350" y="103077"/>
                  </a:lnTo>
                  <a:close/>
                  <a:moveTo>
                    <a:pt x="114300" y="123806"/>
                  </a:moveTo>
                  <a:lnTo>
                    <a:pt x="19050" y="123806"/>
                  </a:lnTo>
                  <a:lnTo>
                    <a:pt x="19050" y="40462"/>
                  </a:lnTo>
                  <a:cubicBezTo>
                    <a:pt x="19050" y="33887"/>
                    <a:pt x="24381" y="28556"/>
                    <a:pt x="30956" y="28556"/>
                  </a:cubicBezTo>
                  <a:lnTo>
                    <a:pt x="102394" y="28556"/>
                  </a:lnTo>
                  <a:cubicBezTo>
                    <a:pt x="108970" y="28556"/>
                    <a:pt x="114300" y="33887"/>
                    <a:pt x="114300" y="40462"/>
                  </a:cubicBezTo>
                  <a:lnTo>
                    <a:pt x="114300" y="123806"/>
                  </a:lnTo>
                  <a:close/>
                  <a:moveTo>
                    <a:pt x="19050" y="142856"/>
                  </a:moveTo>
                  <a:lnTo>
                    <a:pt x="114300" y="142856"/>
                  </a:lnTo>
                  <a:lnTo>
                    <a:pt x="114300" y="238106"/>
                  </a:lnTo>
                  <a:lnTo>
                    <a:pt x="30956" y="238106"/>
                  </a:lnTo>
                  <a:cubicBezTo>
                    <a:pt x="24381" y="238106"/>
                    <a:pt x="19050" y="232775"/>
                    <a:pt x="19050" y="226200"/>
                  </a:cubicBezTo>
                  <a:lnTo>
                    <a:pt x="19050" y="142856"/>
                  </a:lnTo>
                  <a:close/>
                  <a:moveTo>
                    <a:pt x="133350" y="238106"/>
                  </a:moveTo>
                  <a:lnTo>
                    <a:pt x="133350" y="142856"/>
                  </a:lnTo>
                  <a:lnTo>
                    <a:pt x="216694" y="142856"/>
                  </a:lnTo>
                  <a:cubicBezTo>
                    <a:pt x="223270" y="142856"/>
                    <a:pt x="228600" y="148187"/>
                    <a:pt x="228600" y="154763"/>
                  </a:cubicBezTo>
                  <a:lnTo>
                    <a:pt x="228600" y="226200"/>
                  </a:lnTo>
                  <a:cubicBezTo>
                    <a:pt x="228600" y="232775"/>
                    <a:pt x="223270" y="238106"/>
                    <a:pt x="216694" y="238106"/>
                  </a:cubicBezTo>
                  <a:lnTo>
                    <a:pt x="133350" y="238106"/>
                  </a:lnTo>
                  <a:close/>
                </a:path>
              </a:pathLst>
            </a:custGeom>
            <a:gradFill>
              <a:gsLst>
                <a:gs pos="12000">
                  <a:srgbClr val="FF5C39"/>
                </a:gs>
                <a:gs pos="61000">
                  <a:schemeClr val="accent1"/>
                </a:gs>
                <a:gs pos="100000">
                  <a:srgbClr val="399A91"/>
                </a:gs>
              </a:gsLst>
              <a:lin ang="3900000" scaled="0"/>
            </a:gradFill>
            <a:ln w="9525" cap="flat" cmpd="sng" algn="ctr">
              <a:noFill/>
              <a:prstDash val="solid"/>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0" marR="0" lvl="0" indent="0" algn="ctr" defTabSz="822692" rtl="0" eaLnBrk="1" fontAlgn="base" latinLnBrk="0" hangingPunct="1">
                <a:lnSpc>
                  <a:spcPct val="90000"/>
                </a:lnSpc>
                <a:spcBef>
                  <a:spcPct val="0"/>
                </a:spcBef>
                <a:spcAft>
                  <a:spcPct val="0"/>
                </a:spcAft>
                <a:buClrTx/>
                <a:buSzTx/>
                <a:buFontTx/>
                <a:buNone/>
                <a:tabLst/>
                <a:defRPr/>
              </a:pPr>
              <a:r>
                <a:rPr kumimoji="0" lang="es-es" sz="2800" b="0" i="0" u="none" strike="noStrike" kern="0" cap="none" spc="0" normalizeH="0" baseline="0" noProof="0">
                  <a:ln>
                    <a:noFill/>
                  </a:ln>
                  <a:gradFill>
                    <a:gsLst>
                      <a:gs pos="52448">
                        <a:srgbClr val="FFFFFF"/>
                      </a:gs>
                      <a:gs pos="39000">
                        <a:srgbClr val="FFFFFF"/>
                      </a:gs>
                    </a:gsLst>
                    <a:lin ang="5400000" scaled="1"/>
                  </a:gradFill>
                  <a:effectLst/>
                  <a:uLnTx/>
                  <a:uFillTx/>
                  <a:latin typeface="Segoe UI Variable Display Semib" pitchFamily="2" charset="0"/>
                  <a:ea typeface="+mn-ea"/>
                  <a:cs typeface="Segoe UI" panose="020B0502040204020203" pitchFamily="34" charset="0"/>
                </a:rPr>
                <a:t>c</a:t>
              </a:r>
            </a:p>
          </p:txBody>
        </p:sp>
        <p:sp>
          <p:nvSpPr>
            <p:cNvPr id="5" name="Text Placeholder 13">
              <a:extLst>
                <a:ext uri="{FF2B5EF4-FFF2-40B4-BE49-F238E27FC236}">
                  <a16:creationId xmlns:a16="http://schemas.microsoft.com/office/drawing/2014/main" id="{29AD0F80-100A-F606-F4CC-284154E5ACD8}"/>
                </a:ext>
              </a:extLst>
            </p:cNvPr>
            <p:cNvSpPr txBox="1">
              <a:spLocks/>
            </p:cNvSpPr>
            <p:nvPr/>
          </p:nvSpPr>
          <p:spPr>
            <a:xfrm>
              <a:off x="1516226" y="2430335"/>
              <a:ext cx="2881709" cy="329322"/>
            </a:xfrm>
            <a:prstGeom prst="rect">
              <a:avLst/>
            </a:prstGeom>
          </p:spPr>
          <p:txBody>
            <a:bodyPr wrap="square" lIns="137160" anchor="ct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Segoe Sans Text" pitchFamily="2" charset="0"/>
                  <a:ea typeface="+mn-ea"/>
                  <a:cs typeface="Segoe Sans Text"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Segoe Sans Text" pitchFamily="2" charset="0"/>
                  <a:ea typeface="+mn-ea"/>
                  <a:cs typeface="Segoe Sans Text"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Segoe Sans Text" pitchFamily="2" charset="0"/>
                  <a:ea typeface="+mn-ea"/>
                  <a:cs typeface="Segoe Sans Text"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base" latinLnBrk="0" hangingPunct="1">
                <a:lnSpc>
                  <a:spcPct val="90000"/>
                </a:lnSpc>
                <a:spcBef>
                  <a:spcPct val="0"/>
                </a:spcBef>
                <a:spcAft>
                  <a:spcPct val="0"/>
                </a:spcAft>
                <a:buClrTx/>
                <a:buSzTx/>
                <a:buFont typeface="Arial" panose="020B0604020202020204" pitchFamily="34" charset="0"/>
                <a:buNone/>
                <a:tabLst/>
                <a:defRPr/>
              </a:pPr>
              <a:r>
                <a:rPr kumimoji="0" lang="es-es" sz="1800" b="0"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t>Contenido rico </a:t>
              </a:r>
              <a:br>
                <a:rPr kumimoji="0" lang="es-es" sz="1800" b="0"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br>
              <a:r>
                <a:rPr kumimoji="0" lang="es-es" sz="1800" b="0"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t>y multimodal</a:t>
              </a:r>
            </a:p>
          </p:txBody>
        </p:sp>
      </p:grpSp>
      <p:grpSp>
        <p:nvGrpSpPr>
          <p:cNvPr id="13" name="Group 12" descr="Beneficio 2">
            <a:extLst>
              <a:ext uri="{FF2B5EF4-FFF2-40B4-BE49-F238E27FC236}">
                <a16:creationId xmlns:a16="http://schemas.microsoft.com/office/drawing/2014/main" id="{7105B8FC-4BFA-CA53-9B03-03621212A616}"/>
              </a:ext>
              <a:ext uri="{C183D7F6-B498-43B3-948B-1728B52AA6E4}">
                <adec:decorative xmlns:adec="http://schemas.microsoft.com/office/drawing/2017/decorative" val="0"/>
              </a:ext>
            </a:extLst>
          </p:cNvPr>
          <p:cNvGrpSpPr/>
          <p:nvPr/>
        </p:nvGrpSpPr>
        <p:grpSpPr>
          <a:xfrm>
            <a:off x="842719" y="4195923"/>
            <a:ext cx="3749040" cy="1837944"/>
            <a:chOff x="842719" y="4195923"/>
            <a:chExt cx="3749040" cy="1837944"/>
          </a:xfrm>
        </p:grpSpPr>
        <p:sp>
          <p:nvSpPr>
            <p:cNvPr id="2" name="Rectangle: Rounded Corners 4">
              <a:extLst>
                <a:ext uri="{FF2B5EF4-FFF2-40B4-BE49-F238E27FC236}">
                  <a16:creationId xmlns:a16="http://schemas.microsoft.com/office/drawing/2014/main" id="{E8B8D298-C02B-2790-DB4A-609F73B3790C}"/>
                </a:ext>
                <a:ext uri="{C183D7F6-B498-43B3-948B-1728B52AA6E4}">
                  <adec:decorative xmlns:adec="http://schemas.microsoft.com/office/drawing/2017/decorative" val="1"/>
                </a:ext>
              </a:extLst>
            </p:cNvPr>
            <p:cNvSpPr>
              <a:spLocks/>
            </p:cNvSpPr>
            <p:nvPr/>
          </p:nvSpPr>
          <p:spPr>
            <a:xfrm>
              <a:off x="842719" y="4195923"/>
              <a:ext cx="3749040" cy="1837944"/>
            </a:xfrm>
            <a:prstGeom prst="roundRect">
              <a:avLst>
                <a:gd name="adj" fmla="val 6993"/>
              </a:avLst>
            </a:prstGeom>
            <a:solidFill>
              <a:schemeClr val="bg1"/>
            </a:solidFill>
            <a:ln w="38100">
              <a:solidFill>
                <a:schemeClr val="accent1"/>
              </a:solidFill>
              <a:headEnd type="none" w="med" len="med"/>
              <a:tailEnd type="none" w="med" len="med"/>
            </a:ln>
            <a:effectLst>
              <a:outerShdw blurRad="88900" dist="38100" dir="2700000" sx="101000" sy="101000" algn="ctr" rotWithShape="0">
                <a:srgbClr val="000000">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45720" rIns="4572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10" normalizeH="0" baseline="0" noProof="0">
                <a:ln>
                  <a:noFill/>
                </a:ln>
                <a:solidFill>
                  <a:srgbClr val="000000"/>
                </a:solidFill>
                <a:effectLst/>
                <a:uLnTx/>
                <a:uFillTx/>
                <a:latin typeface="Segoe UI Semibold"/>
                <a:ea typeface="Calibri" panose="020F0502020204030204"/>
                <a:cs typeface="Segoe UI"/>
              </a:endParaRPr>
            </a:p>
          </p:txBody>
        </p:sp>
        <p:sp>
          <p:nvSpPr>
            <p:cNvPr id="3" name="Text Placeholder 14">
              <a:extLst>
                <a:ext uri="{FF2B5EF4-FFF2-40B4-BE49-F238E27FC236}">
                  <a16:creationId xmlns:a16="http://schemas.microsoft.com/office/drawing/2014/main" id="{BAB71FE3-06B5-E22D-B231-43045E78E33D}"/>
                </a:ext>
              </a:extLst>
            </p:cNvPr>
            <p:cNvSpPr txBox="1">
              <a:spLocks/>
            </p:cNvSpPr>
            <p:nvPr/>
          </p:nvSpPr>
          <p:spPr>
            <a:xfrm>
              <a:off x="1124687" y="5018356"/>
              <a:ext cx="3455187" cy="734374"/>
            </a:xfrm>
            <a:prstGeom prst="rect">
              <a:avLst/>
            </a:prstGeom>
          </p:spPr>
          <p:txBody>
            <a:bodyPr lIns="0"/>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Segoe Sans Text" pitchFamily="2" charset="0"/>
                  <a:ea typeface="+mn-ea"/>
                  <a:cs typeface="Segoe Sans Text"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Segoe Sans Text" pitchFamily="2" charset="0"/>
                  <a:ea typeface="+mn-ea"/>
                  <a:cs typeface="Segoe Sans Text"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Segoe Sans Text" pitchFamily="2" charset="0"/>
                  <a:ea typeface="+mn-ea"/>
                  <a:cs typeface="Segoe Sans Text"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Sesiones prácticas, disponibles bajo demanda, con apoyo de agentes para guiarte paso a paso</a:t>
              </a:r>
              <a:r>
                <a:rPr kumimoji="0" lang="es-es"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 </a:t>
              </a:r>
            </a:p>
          </p:txBody>
        </p:sp>
        <p:sp>
          <p:nvSpPr>
            <p:cNvPr id="6" name="Graphic 36">
              <a:extLst>
                <a:ext uri="{FF2B5EF4-FFF2-40B4-BE49-F238E27FC236}">
                  <a16:creationId xmlns:a16="http://schemas.microsoft.com/office/drawing/2014/main" id="{FF89CE04-4331-F6C7-B24F-DFBD22E045D7}"/>
                </a:ext>
              </a:extLst>
            </p:cNvPr>
            <p:cNvSpPr>
              <a:spLocks noChangeAspect="1"/>
            </p:cNvSpPr>
            <p:nvPr/>
          </p:nvSpPr>
          <p:spPr>
            <a:xfrm>
              <a:off x="1124688" y="4454571"/>
              <a:ext cx="446308" cy="365760"/>
            </a:xfrm>
            <a:custGeom>
              <a:avLst/>
              <a:gdLst>
                <a:gd name="connsiteX0" fmla="*/ 433258 w 658218"/>
                <a:gd name="connsiteY0" fmla="*/ 12834 h 539425"/>
                <a:gd name="connsiteX1" fmla="*/ 448606 w 658218"/>
                <a:gd name="connsiteY1" fmla="*/ 57130 h 539425"/>
                <a:gd name="connsiteX2" fmla="*/ 471848 w 658218"/>
                <a:gd name="connsiteY2" fmla="*/ 92733 h 539425"/>
                <a:gd name="connsiteX3" fmla="*/ 509560 w 658218"/>
                <a:gd name="connsiteY3" fmla="*/ 114675 h 539425"/>
                <a:gd name="connsiteX4" fmla="*/ 556482 w 658218"/>
                <a:gd name="connsiteY4" fmla="*/ 129164 h 539425"/>
                <a:gd name="connsiteX5" fmla="*/ 557359 w 658218"/>
                <a:gd name="connsiteY5" fmla="*/ 129164 h 539425"/>
                <a:gd name="connsiteX6" fmla="*/ 566129 w 658218"/>
                <a:gd name="connsiteY6" fmla="*/ 135788 h 539425"/>
                <a:gd name="connsiteX7" fmla="*/ 569638 w 658218"/>
                <a:gd name="connsiteY7" fmla="*/ 145724 h 539425"/>
                <a:gd name="connsiteX8" fmla="*/ 566129 w 658218"/>
                <a:gd name="connsiteY8" fmla="*/ 155659 h 539425"/>
                <a:gd name="connsiteX9" fmla="*/ 557359 w 658218"/>
                <a:gd name="connsiteY9" fmla="*/ 161869 h 539425"/>
                <a:gd name="connsiteX10" fmla="*/ 510437 w 658218"/>
                <a:gd name="connsiteY10" fmla="*/ 176359 h 539425"/>
                <a:gd name="connsiteX11" fmla="*/ 472725 w 658218"/>
                <a:gd name="connsiteY11" fmla="*/ 198300 h 539425"/>
                <a:gd name="connsiteX12" fmla="*/ 449483 w 658218"/>
                <a:gd name="connsiteY12" fmla="*/ 233903 h 539425"/>
                <a:gd name="connsiteX13" fmla="*/ 434135 w 658218"/>
                <a:gd name="connsiteY13" fmla="*/ 278200 h 539425"/>
                <a:gd name="connsiteX14" fmla="*/ 427557 w 658218"/>
                <a:gd name="connsiteY14" fmla="*/ 286479 h 539425"/>
                <a:gd name="connsiteX15" fmla="*/ 417033 w 658218"/>
                <a:gd name="connsiteY15" fmla="*/ 289791 h 539425"/>
                <a:gd name="connsiteX16" fmla="*/ 406508 w 658218"/>
                <a:gd name="connsiteY16" fmla="*/ 286479 h 539425"/>
                <a:gd name="connsiteX17" fmla="*/ 405631 w 658218"/>
                <a:gd name="connsiteY17" fmla="*/ 285652 h 539425"/>
                <a:gd name="connsiteX18" fmla="*/ 399930 w 658218"/>
                <a:gd name="connsiteY18" fmla="*/ 277786 h 539425"/>
                <a:gd name="connsiteX19" fmla="*/ 384582 w 658218"/>
                <a:gd name="connsiteY19" fmla="*/ 233489 h 539425"/>
                <a:gd name="connsiteX20" fmla="*/ 381951 w 658218"/>
                <a:gd name="connsiteY20" fmla="*/ 226451 h 539425"/>
                <a:gd name="connsiteX21" fmla="*/ 361340 w 658218"/>
                <a:gd name="connsiteY21" fmla="*/ 197472 h 539425"/>
                <a:gd name="connsiteX22" fmla="*/ 356078 w 658218"/>
                <a:gd name="connsiteY22" fmla="*/ 192918 h 539425"/>
                <a:gd name="connsiteX23" fmla="*/ 323189 w 658218"/>
                <a:gd name="connsiteY23" fmla="*/ 175117 h 539425"/>
                <a:gd name="connsiteX24" fmla="*/ 276268 w 658218"/>
                <a:gd name="connsiteY24" fmla="*/ 160627 h 539425"/>
                <a:gd name="connsiteX25" fmla="*/ 267497 w 658218"/>
                <a:gd name="connsiteY25" fmla="*/ 154417 h 539425"/>
                <a:gd name="connsiteX26" fmla="*/ 263989 w 658218"/>
                <a:gd name="connsiteY26" fmla="*/ 144482 h 539425"/>
                <a:gd name="connsiteX27" fmla="*/ 267497 w 658218"/>
                <a:gd name="connsiteY27" fmla="*/ 134546 h 539425"/>
                <a:gd name="connsiteX28" fmla="*/ 276268 w 658218"/>
                <a:gd name="connsiteY28" fmla="*/ 128336 h 539425"/>
                <a:gd name="connsiteX29" fmla="*/ 323189 w 658218"/>
                <a:gd name="connsiteY29" fmla="*/ 113847 h 539425"/>
                <a:gd name="connsiteX30" fmla="*/ 360463 w 658218"/>
                <a:gd name="connsiteY30" fmla="*/ 91491 h 539425"/>
                <a:gd name="connsiteX31" fmla="*/ 383266 w 658218"/>
                <a:gd name="connsiteY31" fmla="*/ 55888 h 539425"/>
                <a:gd name="connsiteX32" fmla="*/ 398615 w 658218"/>
                <a:gd name="connsiteY32" fmla="*/ 11592 h 539425"/>
                <a:gd name="connsiteX33" fmla="*/ 405192 w 658218"/>
                <a:gd name="connsiteY33" fmla="*/ 3312 h 539425"/>
                <a:gd name="connsiteX34" fmla="*/ 415717 w 658218"/>
                <a:gd name="connsiteY34" fmla="*/ 0 h 539425"/>
                <a:gd name="connsiteX35" fmla="*/ 426241 w 658218"/>
                <a:gd name="connsiteY35" fmla="*/ 3312 h 539425"/>
                <a:gd name="connsiteX36" fmla="*/ 432819 w 658218"/>
                <a:gd name="connsiteY36" fmla="*/ 11592 h 539425"/>
                <a:gd name="connsiteX37" fmla="*/ 648133 w 658218"/>
                <a:gd name="connsiteY37" fmla="*/ 341126 h 539425"/>
                <a:gd name="connsiteX38" fmla="*/ 614367 w 658218"/>
                <a:gd name="connsiteY38" fmla="*/ 330776 h 539425"/>
                <a:gd name="connsiteX39" fmla="*/ 587178 w 658218"/>
                <a:gd name="connsiteY39" fmla="*/ 315045 h 539425"/>
                <a:gd name="connsiteX40" fmla="*/ 570515 w 658218"/>
                <a:gd name="connsiteY40" fmla="*/ 289377 h 539425"/>
                <a:gd name="connsiteX41" fmla="*/ 559552 w 658218"/>
                <a:gd name="connsiteY41" fmla="*/ 257914 h 539425"/>
                <a:gd name="connsiteX42" fmla="*/ 554728 w 658218"/>
                <a:gd name="connsiteY42" fmla="*/ 251705 h 539425"/>
                <a:gd name="connsiteX43" fmla="*/ 547273 w 658218"/>
                <a:gd name="connsiteY43" fmla="*/ 249221 h 539425"/>
                <a:gd name="connsiteX44" fmla="*/ 539818 w 658218"/>
                <a:gd name="connsiteY44" fmla="*/ 251705 h 539425"/>
                <a:gd name="connsiteX45" fmla="*/ 534994 w 658218"/>
                <a:gd name="connsiteY45" fmla="*/ 257914 h 539425"/>
                <a:gd name="connsiteX46" fmla="*/ 524031 w 658218"/>
                <a:gd name="connsiteY46" fmla="*/ 289377 h 539425"/>
                <a:gd name="connsiteX47" fmla="*/ 507806 w 658218"/>
                <a:gd name="connsiteY47" fmla="*/ 314631 h 539425"/>
                <a:gd name="connsiteX48" fmla="*/ 481056 w 658218"/>
                <a:gd name="connsiteY48" fmla="*/ 330362 h 539425"/>
                <a:gd name="connsiteX49" fmla="*/ 447290 w 658218"/>
                <a:gd name="connsiteY49" fmla="*/ 340712 h 539425"/>
                <a:gd name="connsiteX50" fmla="*/ 440713 w 658218"/>
                <a:gd name="connsiteY50" fmla="*/ 345266 h 539425"/>
                <a:gd name="connsiteX51" fmla="*/ 438081 w 658218"/>
                <a:gd name="connsiteY51" fmla="*/ 352304 h 539425"/>
                <a:gd name="connsiteX52" fmla="*/ 440713 w 658218"/>
                <a:gd name="connsiteY52" fmla="*/ 359341 h 539425"/>
                <a:gd name="connsiteX53" fmla="*/ 447290 w 658218"/>
                <a:gd name="connsiteY53" fmla="*/ 363895 h 539425"/>
                <a:gd name="connsiteX54" fmla="*/ 481056 w 658218"/>
                <a:gd name="connsiteY54" fmla="*/ 374245 h 539425"/>
                <a:gd name="connsiteX55" fmla="*/ 508245 w 658218"/>
                <a:gd name="connsiteY55" fmla="*/ 389976 h 539425"/>
                <a:gd name="connsiteX56" fmla="*/ 524908 w 658218"/>
                <a:gd name="connsiteY56" fmla="*/ 415644 h 539425"/>
                <a:gd name="connsiteX57" fmla="*/ 535871 w 658218"/>
                <a:gd name="connsiteY57" fmla="*/ 447107 h 539425"/>
                <a:gd name="connsiteX58" fmla="*/ 540695 w 658218"/>
                <a:gd name="connsiteY58" fmla="*/ 453317 h 539425"/>
                <a:gd name="connsiteX59" fmla="*/ 548150 w 658218"/>
                <a:gd name="connsiteY59" fmla="*/ 455800 h 539425"/>
                <a:gd name="connsiteX60" fmla="*/ 555605 w 658218"/>
                <a:gd name="connsiteY60" fmla="*/ 453317 h 539425"/>
                <a:gd name="connsiteX61" fmla="*/ 560429 w 658218"/>
                <a:gd name="connsiteY61" fmla="*/ 447107 h 539425"/>
                <a:gd name="connsiteX62" fmla="*/ 571392 w 658218"/>
                <a:gd name="connsiteY62" fmla="*/ 415644 h 539425"/>
                <a:gd name="connsiteX63" fmla="*/ 588055 w 658218"/>
                <a:gd name="connsiteY63" fmla="*/ 389976 h 539425"/>
                <a:gd name="connsiteX64" fmla="*/ 615244 w 658218"/>
                <a:gd name="connsiteY64" fmla="*/ 374245 h 539425"/>
                <a:gd name="connsiteX65" fmla="*/ 649010 w 658218"/>
                <a:gd name="connsiteY65" fmla="*/ 363895 h 539425"/>
                <a:gd name="connsiteX66" fmla="*/ 655587 w 658218"/>
                <a:gd name="connsiteY66" fmla="*/ 359341 h 539425"/>
                <a:gd name="connsiteX67" fmla="*/ 658219 w 658218"/>
                <a:gd name="connsiteY67" fmla="*/ 352304 h 539425"/>
                <a:gd name="connsiteX68" fmla="*/ 655587 w 658218"/>
                <a:gd name="connsiteY68" fmla="*/ 345266 h 539425"/>
                <a:gd name="connsiteX69" fmla="*/ 649010 w 658218"/>
                <a:gd name="connsiteY69" fmla="*/ 340712 h 539425"/>
                <a:gd name="connsiteX70" fmla="*/ 648133 w 658218"/>
                <a:gd name="connsiteY70" fmla="*/ 340712 h 539425"/>
                <a:gd name="connsiteX71" fmla="*/ 548150 w 658218"/>
                <a:gd name="connsiteY71" fmla="*/ 498027 h 539425"/>
                <a:gd name="connsiteX72" fmla="*/ 438520 w 658218"/>
                <a:gd name="connsiteY72" fmla="*/ 498027 h 539425"/>
                <a:gd name="connsiteX73" fmla="*/ 438520 w 658218"/>
                <a:gd name="connsiteY73" fmla="*/ 456628 h 539425"/>
                <a:gd name="connsiteX74" fmla="*/ 394668 w 658218"/>
                <a:gd name="connsiteY74" fmla="*/ 415230 h 539425"/>
                <a:gd name="connsiteX75" fmla="*/ 219260 w 658218"/>
                <a:gd name="connsiteY75" fmla="*/ 415230 h 539425"/>
                <a:gd name="connsiteX76" fmla="*/ 175408 w 658218"/>
                <a:gd name="connsiteY76" fmla="*/ 456628 h 539425"/>
                <a:gd name="connsiteX77" fmla="*/ 175408 w 658218"/>
                <a:gd name="connsiteY77" fmla="*/ 498027 h 539425"/>
                <a:gd name="connsiteX78" fmla="*/ 76741 w 658218"/>
                <a:gd name="connsiteY78" fmla="*/ 498027 h 539425"/>
                <a:gd name="connsiteX79" fmla="*/ 43852 w 658218"/>
                <a:gd name="connsiteY79" fmla="*/ 466978 h 539425"/>
                <a:gd name="connsiteX80" fmla="*/ 43852 w 658218"/>
                <a:gd name="connsiteY80" fmla="*/ 197886 h 539425"/>
                <a:gd name="connsiteX81" fmla="*/ 76741 w 658218"/>
                <a:gd name="connsiteY81" fmla="*/ 166837 h 539425"/>
                <a:gd name="connsiteX82" fmla="*/ 223207 w 658218"/>
                <a:gd name="connsiteY82" fmla="*/ 166837 h 539425"/>
                <a:gd name="connsiteX83" fmla="*/ 219260 w 658218"/>
                <a:gd name="connsiteY83" fmla="*/ 146138 h 539425"/>
                <a:gd name="connsiteX84" fmla="*/ 223207 w 658218"/>
                <a:gd name="connsiteY84" fmla="*/ 125438 h 539425"/>
                <a:gd name="connsiteX85" fmla="*/ 76741 w 658218"/>
                <a:gd name="connsiteY85" fmla="*/ 125438 h 539425"/>
                <a:gd name="connsiteX86" fmla="*/ 0 w 658218"/>
                <a:gd name="connsiteY86" fmla="*/ 197886 h 539425"/>
                <a:gd name="connsiteX87" fmla="*/ 0 w 658218"/>
                <a:gd name="connsiteY87" fmla="*/ 466978 h 539425"/>
                <a:gd name="connsiteX88" fmla="*/ 76741 w 658218"/>
                <a:gd name="connsiteY88" fmla="*/ 539426 h 539425"/>
                <a:gd name="connsiteX89" fmla="*/ 537187 w 658218"/>
                <a:gd name="connsiteY89" fmla="*/ 539426 h 539425"/>
                <a:gd name="connsiteX90" fmla="*/ 613928 w 658218"/>
                <a:gd name="connsiteY90" fmla="*/ 466978 h 539425"/>
                <a:gd name="connsiteX91" fmla="*/ 613928 w 658218"/>
                <a:gd name="connsiteY91" fmla="*/ 428477 h 539425"/>
                <a:gd name="connsiteX92" fmla="*/ 613051 w 658218"/>
                <a:gd name="connsiteY92" fmla="*/ 430961 h 539425"/>
                <a:gd name="connsiteX93" fmla="*/ 602088 w 658218"/>
                <a:gd name="connsiteY93" fmla="*/ 462424 h 539425"/>
                <a:gd name="connsiteX94" fmla="*/ 581039 w 658218"/>
                <a:gd name="connsiteY94" fmla="*/ 489333 h 539425"/>
                <a:gd name="connsiteX95" fmla="*/ 548150 w 658218"/>
                <a:gd name="connsiteY95" fmla="*/ 498027 h 539425"/>
                <a:gd name="connsiteX96" fmla="*/ 308280 w 658218"/>
                <a:gd name="connsiteY96" fmla="*/ 216516 h 539425"/>
                <a:gd name="connsiteX97" fmla="*/ 288108 w 658218"/>
                <a:gd name="connsiteY97" fmla="*/ 210306 h 539425"/>
                <a:gd name="connsiteX98" fmla="*/ 219260 w 658218"/>
                <a:gd name="connsiteY98" fmla="*/ 291033 h 539425"/>
                <a:gd name="connsiteX99" fmla="*/ 306964 w 658218"/>
                <a:gd name="connsiteY99" fmla="*/ 373831 h 539425"/>
                <a:gd name="connsiteX100" fmla="*/ 386775 w 658218"/>
                <a:gd name="connsiteY100" fmla="*/ 325394 h 539425"/>
                <a:gd name="connsiteX101" fmla="*/ 380635 w 658218"/>
                <a:gd name="connsiteY101" fmla="*/ 321668 h 539425"/>
                <a:gd name="connsiteX102" fmla="*/ 357832 w 658218"/>
                <a:gd name="connsiteY102" fmla="*/ 293103 h 539425"/>
                <a:gd name="connsiteX103" fmla="*/ 342046 w 658218"/>
                <a:gd name="connsiteY103" fmla="*/ 247979 h 539425"/>
                <a:gd name="connsiteX104" fmla="*/ 329329 w 658218"/>
                <a:gd name="connsiteY104" fmla="*/ 228521 h 539425"/>
                <a:gd name="connsiteX105" fmla="*/ 308718 w 658218"/>
                <a:gd name="connsiteY105" fmla="*/ 216516 h 539425"/>
                <a:gd name="connsiteX106" fmla="*/ 306964 w 658218"/>
                <a:gd name="connsiteY106" fmla="*/ 332432 h 539425"/>
                <a:gd name="connsiteX107" fmla="*/ 263112 w 658218"/>
                <a:gd name="connsiteY107" fmla="*/ 291033 h 539425"/>
                <a:gd name="connsiteX108" fmla="*/ 306964 w 658218"/>
                <a:gd name="connsiteY108" fmla="*/ 249635 h 539425"/>
                <a:gd name="connsiteX109" fmla="*/ 350816 w 658218"/>
                <a:gd name="connsiteY109" fmla="*/ 291033 h 539425"/>
                <a:gd name="connsiteX110" fmla="*/ 306964 w 658218"/>
                <a:gd name="connsiteY110" fmla="*/ 332432 h 539425"/>
                <a:gd name="connsiteX111" fmla="*/ 394668 w 658218"/>
                <a:gd name="connsiteY111" fmla="*/ 498027 h 539425"/>
                <a:gd name="connsiteX112" fmla="*/ 219260 w 658218"/>
                <a:gd name="connsiteY112" fmla="*/ 498027 h 539425"/>
                <a:gd name="connsiteX113" fmla="*/ 219260 w 658218"/>
                <a:gd name="connsiteY113" fmla="*/ 456628 h 539425"/>
                <a:gd name="connsiteX114" fmla="*/ 394668 w 658218"/>
                <a:gd name="connsiteY114" fmla="*/ 456628 h 539425"/>
                <a:gd name="connsiteX115" fmla="*/ 394668 w 658218"/>
                <a:gd name="connsiteY115" fmla="*/ 498027 h 53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658218" h="539425">
                  <a:moveTo>
                    <a:pt x="433258" y="12834"/>
                  </a:moveTo>
                  <a:lnTo>
                    <a:pt x="448606" y="57130"/>
                  </a:lnTo>
                  <a:cubicBezTo>
                    <a:pt x="453430" y="70792"/>
                    <a:pt x="461323" y="82798"/>
                    <a:pt x="471848" y="92733"/>
                  </a:cubicBezTo>
                  <a:cubicBezTo>
                    <a:pt x="482372" y="102669"/>
                    <a:pt x="495528" y="110535"/>
                    <a:pt x="509560" y="114675"/>
                  </a:cubicBezTo>
                  <a:lnTo>
                    <a:pt x="556482" y="129164"/>
                  </a:lnTo>
                  <a:lnTo>
                    <a:pt x="557359" y="129164"/>
                  </a:lnTo>
                  <a:cubicBezTo>
                    <a:pt x="560867" y="130406"/>
                    <a:pt x="563937" y="132890"/>
                    <a:pt x="566129" y="135788"/>
                  </a:cubicBezTo>
                  <a:cubicBezTo>
                    <a:pt x="568322" y="138686"/>
                    <a:pt x="569638" y="142412"/>
                    <a:pt x="569638" y="145724"/>
                  </a:cubicBezTo>
                  <a:cubicBezTo>
                    <a:pt x="569638" y="149036"/>
                    <a:pt x="568322" y="152761"/>
                    <a:pt x="566129" y="155659"/>
                  </a:cubicBezTo>
                  <a:cubicBezTo>
                    <a:pt x="563937" y="158557"/>
                    <a:pt x="560867" y="161041"/>
                    <a:pt x="557359" y="161869"/>
                  </a:cubicBezTo>
                  <a:lnTo>
                    <a:pt x="510437" y="176359"/>
                  </a:lnTo>
                  <a:cubicBezTo>
                    <a:pt x="495966" y="180913"/>
                    <a:pt x="483249" y="188364"/>
                    <a:pt x="472725" y="198300"/>
                  </a:cubicBezTo>
                  <a:cubicBezTo>
                    <a:pt x="462200" y="208236"/>
                    <a:pt x="453868" y="220655"/>
                    <a:pt x="449483" y="233903"/>
                  </a:cubicBezTo>
                  <a:lnTo>
                    <a:pt x="434135" y="278200"/>
                  </a:lnTo>
                  <a:cubicBezTo>
                    <a:pt x="432819" y="281512"/>
                    <a:pt x="430627" y="284410"/>
                    <a:pt x="427557" y="286479"/>
                  </a:cubicBezTo>
                  <a:cubicBezTo>
                    <a:pt x="424487" y="288549"/>
                    <a:pt x="420541" y="289791"/>
                    <a:pt x="417033" y="289791"/>
                  </a:cubicBezTo>
                  <a:cubicBezTo>
                    <a:pt x="413524" y="289791"/>
                    <a:pt x="409578" y="288549"/>
                    <a:pt x="406508" y="286479"/>
                  </a:cubicBezTo>
                  <a:cubicBezTo>
                    <a:pt x="406508" y="286479"/>
                    <a:pt x="406070" y="286066"/>
                    <a:pt x="405631" y="285652"/>
                  </a:cubicBezTo>
                  <a:cubicBezTo>
                    <a:pt x="403000" y="283582"/>
                    <a:pt x="400807" y="281098"/>
                    <a:pt x="399930" y="277786"/>
                  </a:cubicBezTo>
                  <a:lnTo>
                    <a:pt x="384582" y="233489"/>
                  </a:lnTo>
                  <a:cubicBezTo>
                    <a:pt x="383705" y="231005"/>
                    <a:pt x="382828" y="228935"/>
                    <a:pt x="381951" y="226451"/>
                  </a:cubicBezTo>
                  <a:cubicBezTo>
                    <a:pt x="377127" y="215688"/>
                    <a:pt x="370111" y="205752"/>
                    <a:pt x="361340" y="197472"/>
                  </a:cubicBezTo>
                  <a:cubicBezTo>
                    <a:pt x="359586" y="195816"/>
                    <a:pt x="357832" y="194160"/>
                    <a:pt x="356078" y="192918"/>
                  </a:cubicBezTo>
                  <a:cubicBezTo>
                    <a:pt x="346431" y="185053"/>
                    <a:pt x="335468" y="179257"/>
                    <a:pt x="323189" y="175117"/>
                  </a:cubicBezTo>
                  <a:lnTo>
                    <a:pt x="276268" y="160627"/>
                  </a:lnTo>
                  <a:cubicBezTo>
                    <a:pt x="272759" y="159385"/>
                    <a:pt x="269690" y="157315"/>
                    <a:pt x="267497" y="154417"/>
                  </a:cubicBezTo>
                  <a:cubicBezTo>
                    <a:pt x="265305" y="151520"/>
                    <a:pt x="263989" y="147794"/>
                    <a:pt x="263989" y="144482"/>
                  </a:cubicBezTo>
                  <a:cubicBezTo>
                    <a:pt x="263989" y="141170"/>
                    <a:pt x="265305" y="137444"/>
                    <a:pt x="267497" y="134546"/>
                  </a:cubicBezTo>
                  <a:cubicBezTo>
                    <a:pt x="269690" y="131648"/>
                    <a:pt x="272759" y="129164"/>
                    <a:pt x="276268" y="128336"/>
                  </a:cubicBezTo>
                  <a:lnTo>
                    <a:pt x="323189" y="113847"/>
                  </a:lnTo>
                  <a:cubicBezTo>
                    <a:pt x="337222" y="109293"/>
                    <a:pt x="349939" y="101841"/>
                    <a:pt x="360463" y="91491"/>
                  </a:cubicBezTo>
                  <a:cubicBezTo>
                    <a:pt x="370988" y="81556"/>
                    <a:pt x="378881" y="69136"/>
                    <a:pt x="383266" y="55888"/>
                  </a:cubicBezTo>
                  <a:lnTo>
                    <a:pt x="398615" y="11592"/>
                  </a:lnTo>
                  <a:cubicBezTo>
                    <a:pt x="399930" y="8280"/>
                    <a:pt x="402123" y="5382"/>
                    <a:pt x="405192" y="3312"/>
                  </a:cubicBezTo>
                  <a:cubicBezTo>
                    <a:pt x="408262" y="1242"/>
                    <a:pt x="412209" y="0"/>
                    <a:pt x="415717" y="0"/>
                  </a:cubicBezTo>
                  <a:cubicBezTo>
                    <a:pt x="419225" y="0"/>
                    <a:pt x="423172" y="1242"/>
                    <a:pt x="426241" y="3312"/>
                  </a:cubicBezTo>
                  <a:cubicBezTo>
                    <a:pt x="429311" y="5382"/>
                    <a:pt x="431942" y="8280"/>
                    <a:pt x="432819" y="11592"/>
                  </a:cubicBezTo>
                  <a:close/>
                  <a:moveTo>
                    <a:pt x="648133" y="341126"/>
                  </a:moveTo>
                  <a:lnTo>
                    <a:pt x="614367" y="330776"/>
                  </a:lnTo>
                  <a:cubicBezTo>
                    <a:pt x="604281" y="327464"/>
                    <a:pt x="595072" y="322082"/>
                    <a:pt x="587178" y="315045"/>
                  </a:cubicBezTo>
                  <a:cubicBezTo>
                    <a:pt x="579723" y="308007"/>
                    <a:pt x="574023" y="299313"/>
                    <a:pt x="570515" y="289377"/>
                  </a:cubicBezTo>
                  <a:lnTo>
                    <a:pt x="559552" y="257914"/>
                  </a:lnTo>
                  <a:cubicBezTo>
                    <a:pt x="558675" y="255430"/>
                    <a:pt x="556920" y="253360"/>
                    <a:pt x="554728" y="251705"/>
                  </a:cubicBezTo>
                  <a:cubicBezTo>
                    <a:pt x="552535" y="250049"/>
                    <a:pt x="549904" y="249221"/>
                    <a:pt x="547273" y="249221"/>
                  </a:cubicBezTo>
                  <a:cubicBezTo>
                    <a:pt x="544642" y="249221"/>
                    <a:pt x="542011" y="250049"/>
                    <a:pt x="539818" y="251705"/>
                  </a:cubicBezTo>
                  <a:cubicBezTo>
                    <a:pt x="537626" y="253360"/>
                    <a:pt x="535871" y="255430"/>
                    <a:pt x="534994" y="257914"/>
                  </a:cubicBezTo>
                  <a:lnTo>
                    <a:pt x="524031" y="289377"/>
                  </a:lnTo>
                  <a:cubicBezTo>
                    <a:pt x="520523" y="298899"/>
                    <a:pt x="515261" y="307593"/>
                    <a:pt x="507806" y="314631"/>
                  </a:cubicBezTo>
                  <a:cubicBezTo>
                    <a:pt x="500351" y="321668"/>
                    <a:pt x="491142" y="327050"/>
                    <a:pt x="481056" y="330362"/>
                  </a:cubicBezTo>
                  <a:lnTo>
                    <a:pt x="447290" y="340712"/>
                  </a:lnTo>
                  <a:cubicBezTo>
                    <a:pt x="444659" y="341540"/>
                    <a:pt x="442467" y="343196"/>
                    <a:pt x="440713" y="345266"/>
                  </a:cubicBezTo>
                  <a:cubicBezTo>
                    <a:pt x="438959" y="347336"/>
                    <a:pt x="438081" y="349820"/>
                    <a:pt x="438081" y="352304"/>
                  </a:cubicBezTo>
                  <a:cubicBezTo>
                    <a:pt x="438081" y="354787"/>
                    <a:pt x="438959" y="357271"/>
                    <a:pt x="440713" y="359341"/>
                  </a:cubicBezTo>
                  <a:cubicBezTo>
                    <a:pt x="442467" y="361411"/>
                    <a:pt x="444659" y="363067"/>
                    <a:pt x="447290" y="363895"/>
                  </a:cubicBezTo>
                  <a:lnTo>
                    <a:pt x="481056" y="374245"/>
                  </a:lnTo>
                  <a:cubicBezTo>
                    <a:pt x="491142" y="377557"/>
                    <a:pt x="500351" y="382939"/>
                    <a:pt x="508245" y="389976"/>
                  </a:cubicBezTo>
                  <a:cubicBezTo>
                    <a:pt x="515700" y="397014"/>
                    <a:pt x="521400" y="406122"/>
                    <a:pt x="524908" y="415644"/>
                  </a:cubicBezTo>
                  <a:lnTo>
                    <a:pt x="535871" y="447107"/>
                  </a:lnTo>
                  <a:cubicBezTo>
                    <a:pt x="536749" y="449591"/>
                    <a:pt x="538503" y="451661"/>
                    <a:pt x="540695" y="453317"/>
                  </a:cubicBezTo>
                  <a:cubicBezTo>
                    <a:pt x="542888" y="454972"/>
                    <a:pt x="545519" y="455800"/>
                    <a:pt x="548150" y="455800"/>
                  </a:cubicBezTo>
                  <a:cubicBezTo>
                    <a:pt x="550781" y="455800"/>
                    <a:pt x="553412" y="454972"/>
                    <a:pt x="555605" y="453317"/>
                  </a:cubicBezTo>
                  <a:cubicBezTo>
                    <a:pt x="557797" y="451661"/>
                    <a:pt x="559552" y="449591"/>
                    <a:pt x="560429" y="447107"/>
                  </a:cubicBezTo>
                  <a:lnTo>
                    <a:pt x="571392" y="415644"/>
                  </a:lnTo>
                  <a:cubicBezTo>
                    <a:pt x="574900" y="406122"/>
                    <a:pt x="580601" y="397428"/>
                    <a:pt x="588055" y="389976"/>
                  </a:cubicBezTo>
                  <a:cubicBezTo>
                    <a:pt x="595510" y="382939"/>
                    <a:pt x="604719" y="377557"/>
                    <a:pt x="615244" y="374245"/>
                  </a:cubicBezTo>
                  <a:lnTo>
                    <a:pt x="649010" y="363895"/>
                  </a:lnTo>
                  <a:cubicBezTo>
                    <a:pt x="651641" y="363067"/>
                    <a:pt x="653833" y="361411"/>
                    <a:pt x="655587" y="359341"/>
                  </a:cubicBezTo>
                  <a:cubicBezTo>
                    <a:pt x="657342" y="357271"/>
                    <a:pt x="658219" y="354787"/>
                    <a:pt x="658219" y="352304"/>
                  </a:cubicBezTo>
                  <a:cubicBezTo>
                    <a:pt x="658219" y="349820"/>
                    <a:pt x="657342" y="347336"/>
                    <a:pt x="655587" y="345266"/>
                  </a:cubicBezTo>
                  <a:cubicBezTo>
                    <a:pt x="653833" y="343196"/>
                    <a:pt x="651641" y="341540"/>
                    <a:pt x="649010" y="340712"/>
                  </a:cubicBezTo>
                  <a:lnTo>
                    <a:pt x="648133" y="340712"/>
                  </a:lnTo>
                  <a:close/>
                  <a:moveTo>
                    <a:pt x="548150" y="498027"/>
                  </a:moveTo>
                  <a:lnTo>
                    <a:pt x="438520" y="498027"/>
                  </a:lnTo>
                  <a:lnTo>
                    <a:pt x="438520" y="456628"/>
                  </a:lnTo>
                  <a:cubicBezTo>
                    <a:pt x="438520" y="433859"/>
                    <a:pt x="418787" y="415230"/>
                    <a:pt x="394668" y="415230"/>
                  </a:cubicBezTo>
                  <a:lnTo>
                    <a:pt x="219260" y="415230"/>
                  </a:lnTo>
                  <a:cubicBezTo>
                    <a:pt x="195141" y="415230"/>
                    <a:pt x="175408" y="433859"/>
                    <a:pt x="175408" y="456628"/>
                  </a:cubicBezTo>
                  <a:lnTo>
                    <a:pt x="175408" y="498027"/>
                  </a:lnTo>
                  <a:lnTo>
                    <a:pt x="76741" y="498027"/>
                  </a:lnTo>
                  <a:cubicBezTo>
                    <a:pt x="58762" y="498027"/>
                    <a:pt x="43852" y="483952"/>
                    <a:pt x="43852" y="466978"/>
                  </a:cubicBezTo>
                  <a:lnTo>
                    <a:pt x="43852" y="197886"/>
                  </a:lnTo>
                  <a:cubicBezTo>
                    <a:pt x="43852" y="180913"/>
                    <a:pt x="58762" y="166837"/>
                    <a:pt x="76741" y="166837"/>
                  </a:cubicBezTo>
                  <a:lnTo>
                    <a:pt x="223207" y="166837"/>
                  </a:lnTo>
                  <a:cubicBezTo>
                    <a:pt x="220576" y="160213"/>
                    <a:pt x="219260" y="153175"/>
                    <a:pt x="219260" y="146138"/>
                  </a:cubicBezTo>
                  <a:cubicBezTo>
                    <a:pt x="219260" y="139100"/>
                    <a:pt x="220576" y="132062"/>
                    <a:pt x="223207" y="125438"/>
                  </a:cubicBezTo>
                  <a:lnTo>
                    <a:pt x="76741" y="125438"/>
                  </a:lnTo>
                  <a:cubicBezTo>
                    <a:pt x="34205" y="125438"/>
                    <a:pt x="0" y="157729"/>
                    <a:pt x="0" y="197886"/>
                  </a:cubicBezTo>
                  <a:lnTo>
                    <a:pt x="0" y="466978"/>
                  </a:lnTo>
                  <a:cubicBezTo>
                    <a:pt x="0" y="507135"/>
                    <a:pt x="34205" y="539426"/>
                    <a:pt x="76741" y="539426"/>
                  </a:cubicBezTo>
                  <a:lnTo>
                    <a:pt x="537187" y="539426"/>
                  </a:lnTo>
                  <a:cubicBezTo>
                    <a:pt x="579723" y="539426"/>
                    <a:pt x="613928" y="507135"/>
                    <a:pt x="613928" y="466978"/>
                  </a:cubicBezTo>
                  <a:lnTo>
                    <a:pt x="613928" y="428477"/>
                  </a:lnTo>
                  <a:cubicBezTo>
                    <a:pt x="613928" y="428477"/>
                    <a:pt x="613051" y="430133"/>
                    <a:pt x="613051" y="430961"/>
                  </a:cubicBezTo>
                  <a:lnTo>
                    <a:pt x="602088" y="462424"/>
                  </a:lnTo>
                  <a:cubicBezTo>
                    <a:pt x="597703" y="474016"/>
                    <a:pt x="590686" y="482710"/>
                    <a:pt x="581039" y="489333"/>
                  </a:cubicBezTo>
                  <a:cubicBezTo>
                    <a:pt x="571392" y="495957"/>
                    <a:pt x="559990" y="498027"/>
                    <a:pt x="548150" y="498027"/>
                  </a:cubicBezTo>
                  <a:close/>
                  <a:moveTo>
                    <a:pt x="308280" y="216516"/>
                  </a:moveTo>
                  <a:lnTo>
                    <a:pt x="288108" y="210306"/>
                  </a:lnTo>
                  <a:cubicBezTo>
                    <a:pt x="248641" y="218586"/>
                    <a:pt x="219260" y="251705"/>
                    <a:pt x="219260" y="291033"/>
                  </a:cubicBezTo>
                  <a:cubicBezTo>
                    <a:pt x="219260" y="336572"/>
                    <a:pt x="258727" y="373831"/>
                    <a:pt x="306964" y="373831"/>
                  </a:cubicBezTo>
                  <a:cubicBezTo>
                    <a:pt x="342484" y="373831"/>
                    <a:pt x="372742" y="353960"/>
                    <a:pt x="386775" y="325394"/>
                  </a:cubicBezTo>
                  <a:cubicBezTo>
                    <a:pt x="384582" y="324152"/>
                    <a:pt x="382389" y="322910"/>
                    <a:pt x="380635" y="321668"/>
                  </a:cubicBezTo>
                  <a:cubicBezTo>
                    <a:pt x="368795" y="312975"/>
                    <a:pt x="361779" y="303453"/>
                    <a:pt x="357832" y="293103"/>
                  </a:cubicBezTo>
                  <a:lnTo>
                    <a:pt x="342046" y="247979"/>
                  </a:lnTo>
                  <a:cubicBezTo>
                    <a:pt x="338099" y="238457"/>
                    <a:pt x="334152" y="233075"/>
                    <a:pt x="329329" y="228521"/>
                  </a:cubicBezTo>
                  <a:cubicBezTo>
                    <a:pt x="321435" y="221897"/>
                    <a:pt x="315296" y="218586"/>
                    <a:pt x="308718" y="216516"/>
                  </a:cubicBezTo>
                  <a:close/>
                  <a:moveTo>
                    <a:pt x="306964" y="332432"/>
                  </a:moveTo>
                  <a:cubicBezTo>
                    <a:pt x="282845" y="332432"/>
                    <a:pt x="263112" y="313803"/>
                    <a:pt x="263112" y="291033"/>
                  </a:cubicBezTo>
                  <a:cubicBezTo>
                    <a:pt x="263112" y="268264"/>
                    <a:pt x="282845" y="249635"/>
                    <a:pt x="306964" y="249635"/>
                  </a:cubicBezTo>
                  <a:cubicBezTo>
                    <a:pt x="331083" y="249635"/>
                    <a:pt x="350816" y="268264"/>
                    <a:pt x="350816" y="291033"/>
                  </a:cubicBezTo>
                  <a:cubicBezTo>
                    <a:pt x="350816" y="313803"/>
                    <a:pt x="331083" y="332432"/>
                    <a:pt x="306964" y="332432"/>
                  </a:cubicBezTo>
                  <a:close/>
                  <a:moveTo>
                    <a:pt x="394668" y="498027"/>
                  </a:moveTo>
                  <a:lnTo>
                    <a:pt x="219260" y="498027"/>
                  </a:lnTo>
                  <a:lnTo>
                    <a:pt x="219260" y="456628"/>
                  </a:lnTo>
                  <a:lnTo>
                    <a:pt x="394668" y="456628"/>
                  </a:lnTo>
                  <a:lnTo>
                    <a:pt x="394668" y="498027"/>
                  </a:lnTo>
                  <a:close/>
                </a:path>
              </a:pathLst>
            </a:custGeom>
            <a:solidFill>
              <a:srgbClr val="BF890D"/>
            </a:solidFill>
            <a:ln w="4381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ext Placeholder 13">
              <a:extLst>
                <a:ext uri="{FF2B5EF4-FFF2-40B4-BE49-F238E27FC236}">
                  <a16:creationId xmlns:a16="http://schemas.microsoft.com/office/drawing/2014/main" id="{C1C5559A-311B-42DE-E18D-6E2DE72AF44E}"/>
                </a:ext>
              </a:extLst>
            </p:cNvPr>
            <p:cNvSpPr txBox="1">
              <a:spLocks/>
            </p:cNvSpPr>
            <p:nvPr/>
          </p:nvSpPr>
          <p:spPr>
            <a:xfrm>
              <a:off x="1516226" y="4481762"/>
              <a:ext cx="2881709" cy="311379"/>
            </a:xfrm>
            <a:prstGeom prst="rect">
              <a:avLst/>
            </a:prstGeom>
          </p:spPr>
          <p:txBody>
            <a:bodyPr wrap="square" lIns="137160" anchor="ct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Segoe Sans Text" pitchFamily="2" charset="0"/>
                  <a:ea typeface="+mn-ea"/>
                  <a:cs typeface="Segoe Sans Text"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Segoe Sans Text" pitchFamily="2" charset="0"/>
                  <a:ea typeface="+mn-ea"/>
                  <a:cs typeface="Segoe Sans Text"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Segoe Sans Text" pitchFamily="2" charset="0"/>
                  <a:ea typeface="+mn-ea"/>
                  <a:cs typeface="Segoe Sans Text"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base" latinLnBrk="0" hangingPunct="1">
                <a:lnSpc>
                  <a:spcPct val="90000"/>
                </a:lnSpc>
                <a:spcBef>
                  <a:spcPct val="0"/>
                </a:spcBef>
                <a:spcAft>
                  <a:spcPct val="0"/>
                </a:spcAft>
                <a:buClrTx/>
                <a:buSzTx/>
                <a:buFont typeface="Arial" panose="020B0604020202020204" pitchFamily="34" charset="0"/>
                <a:buNone/>
                <a:tabLst/>
                <a:defRPr/>
              </a:pPr>
              <a:r>
                <a:rPr kumimoji="0" lang="es-es" sz="1800" b="0"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t>Sesiones de desarrollo </a:t>
              </a:r>
              <a:br>
                <a:rPr kumimoji="0" lang="es-es" sz="1800" b="0"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br>
              <a:r>
                <a:rPr kumimoji="0" lang="es-es" sz="1800" b="0"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t>de habilidades</a:t>
              </a:r>
            </a:p>
          </p:txBody>
        </p:sp>
      </p:grpSp>
      <p:grpSp>
        <p:nvGrpSpPr>
          <p:cNvPr id="11" name="Group 10" descr="Beneficio 3">
            <a:extLst>
              <a:ext uri="{FF2B5EF4-FFF2-40B4-BE49-F238E27FC236}">
                <a16:creationId xmlns:a16="http://schemas.microsoft.com/office/drawing/2014/main" id="{F0367B75-67AC-D3DB-DD6A-E66F77503ADD}"/>
              </a:ext>
              <a:ext uri="{C183D7F6-B498-43B3-948B-1728B52AA6E4}">
                <adec:decorative xmlns:adec="http://schemas.microsoft.com/office/drawing/2017/decorative" val="0"/>
              </a:ext>
            </a:extLst>
          </p:cNvPr>
          <p:cNvGrpSpPr/>
          <p:nvPr/>
        </p:nvGrpSpPr>
        <p:grpSpPr>
          <a:xfrm>
            <a:off x="4758818" y="2183162"/>
            <a:ext cx="3749040" cy="1840622"/>
            <a:chOff x="4758818" y="2183162"/>
            <a:chExt cx="3749040" cy="1840622"/>
          </a:xfrm>
        </p:grpSpPr>
        <p:sp>
          <p:nvSpPr>
            <p:cNvPr id="24" name="Rectangle: Rounded Corners 4">
              <a:extLst>
                <a:ext uri="{FF2B5EF4-FFF2-40B4-BE49-F238E27FC236}">
                  <a16:creationId xmlns:a16="http://schemas.microsoft.com/office/drawing/2014/main" id="{8AB72970-CA85-8B51-5A25-F479773FD74A}"/>
                </a:ext>
                <a:ext uri="{C183D7F6-B498-43B3-948B-1728B52AA6E4}">
                  <adec:decorative xmlns:adec="http://schemas.microsoft.com/office/drawing/2017/decorative" val="1"/>
                </a:ext>
              </a:extLst>
            </p:cNvPr>
            <p:cNvSpPr>
              <a:spLocks/>
            </p:cNvSpPr>
            <p:nvPr/>
          </p:nvSpPr>
          <p:spPr>
            <a:xfrm>
              <a:off x="4758818" y="2183162"/>
              <a:ext cx="3749040" cy="1840622"/>
            </a:xfrm>
            <a:prstGeom prst="roundRect">
              <a:avLst>
                <a:gd name="adj" fmla="val 6993"/>
              </a:avLst>
            </a:prstGeom>
            <a:solidFill>
              <a:schemeClr val="bg1"/>
            </a:solidFill>
            <a:ln w="38100">
              <a:solidFill>
                <a:schemeClr val="accent3"/>
              </a:solidFill>
              <a:headEnd type="none" w="med" len="med"/>
              <a:tailEnd type="none" w="med" len="med"/>
            </a:ln>
            <a:effectLst>
              <a:outerShdw blurRad="88900" dist="38100" dir="2700000" sx="101000" sy="101000" algn="ctr" rotWithShape="0">
                <a:srgbClr val="000000">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45720" rIns="4572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10" normalizeH="0" baseline="0" noProof="0">
                <a:ln>
                  <a:noFill/>
                </a:ln>
                <a:solidFill>
                  <a:srgbClr val="000000"/>
                </a:solidFill>
                <a:effectLst/>
                <a:uLnTx/>
                <a:uFillTx/>
                <a:latin typeface="Segoe UI Semibold"/>
                <a:ea typeface="Calibri" panose="020F0502020204030204"/>
                <a:cs typeface="Segoe UI"/>
              </a:endParaRPr>
            </a:p>
          </p:txBody>
        </p:sp>
        <p:sp>
          <p:nvSpPr>
            <p:cNvPr id="25" name="Text Placeholder 14">
              <a:extLst>
                <a:ext uri="{FF2B5EF4-FFF2-40B4-BE49-F238E27FC236}">
                  <a16:creationId xmlns:a16="http://schemas.microsoft.com/office/drawing/2014/main" id="{FDF9B6AF-ACA4-93D3-33E5-A8DD348040DC}"/>
                </a:ext>
              </a:extLst>
            </p:cNvPr>
            <p:cNvSpPr txBox="1">
              <a:spLocks/>
            </p:cNvSpPr>
            <p:nvPr/>
          </p:nvSpPr>
          <p:spPr>
            <a:xfrm>
              <a:off x="4927628" y="2955197"/>
              <a:ext cx="3467072" cy="721392"/>
            </a:xfrm>
            <a:prstGeom prst="rect">
              <a:avLst/>
            </a:prstGeom>
          </p:spPr>
          <p:txBody>
            <a:bodyPr lIns="0"/>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Segoe Sans Text" pitchFamily="2" charset="0"/>
                  <a:ea typeface="+mn-ea"/>
                  <a:cs typeface="Segoe Sans Text"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Segoe Sans Text" pitchFamily="2" charset="0"/>
                  <a:ea typeface="+mn-ea"/>
                  <a:cs typeface="Segoe Sans Text"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Segoe Sans Text" pitchFamily="2" charset="0"/>
                  <a:ea typeface="+mn-ea"/>
                  <a:cs typeface="Segoe Sans Text"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Recorridos de aprendizaje adaptados a tu nivel, con sugerencias sobre qué hacer a continuación</a:t>
              </a:r>
              <a:r>
                <a:rPr kumimoji="0" lang="es-es"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a:t>
              </a:r>
            </a:p>
          </p:txBody>
        </p:sp>
        <p:sp>
          <p:nvSpPr>
            <p:cNvPr id="42" name="Freeform 17">
              <a:extLst>
                <a:ext uri="{FF2B5EF4-FFF2-40B4-BE49-F238E27FC236}">
                  <a16:creationId xmlns:a16="http://schemas.microsoft.com/office/drawing/2014/main" id="{C351E987-1293-3670-E415-369312D7E2F5}"/>
                </a:ext>
              </a:extLst>
            </p:cNvPr>
            <p:cNvSpPr>
              <a:spLocks noChangeAspect="1"/>
            </p:cNvSpPr>
            <p:nvPr/>
          </p:nvSpPr>
          <p:spPr>
            <a:xfrm>
              <a:off x="5036724" y="2425860"/>
              <a:ext cx="365760" cy="338272"/>
            </a:xfrm>
            <a:custGeom>
              <a:avLst/>
              <a:gdLst>
                <a:gd name="connsiteX0" fmla="*/ 30854 w 246835"/>
                <a:gd name="connsiteY0" fmla="*/ 0 h 228285"/>
                <a:gd name="connsiteX1" fmla="*/ 59921 w 246835"/>
                <a:gd name="connsiteY1" fmla="*/ 20753 h 228285"/>
                <a:gd name="connsiteX2" fmla="*/ 195411 w 246835"/>
                <a:gd name="connsiteY2" fmla="*/ 20753 h 228285"/>
                <a:gd name="connsiteX3" fmla="*/ 246835 w 246835"/>
                <a:gd name="connsiteY3" fmla="*/ 72636 h 228285"/>
                <a:gd name="connsiteX4" fmla="*/ 195411 w 246835"/>
                <a:gd name="connsiteY4" fmla="*/ 124520 h 228285"/>
                <a:gd name="connsiteX5" fmla="*/ 51424 w 246835"/>
                <a:gd name="connsiteY5" fmla="*/ 124520 h 228285"/>
                <a:gd name="connsiteX6" fmla="*/ 20570 w 246835"/>
                <a:gd name="connsiteY6" fmla="*/ 155649 h 228285"/>
                <a:gd name="connsiteX7" fmla="*/ 51424 w 246835"/>
                <a:gd name="connsiteY7" fmla="*/ 186779 h 228285"/>
                <a:gd name="connsiteX8" fmla="*/ 186914 w 246835"/>
                <a:gd name="connsiteY8" fmla="*/ 186779 h 228285"/>
                <a:gd name="connsiteX9" fmla="*/ 215981 w 246835"/>
                <a:gd name="connsiteY9" fmla="*/ 166026 h 228285"/>
                <a:gd name="connsiteX10" fmla="*/ 246835 w 246835"/>
                <a:gd name="connsiteY10" fmla="*/ 197156 h 228285"/>
                <a:gd name="connsiteX11" fmla="*/ 215981 w 246835"/>
                <a:gd name="connsiteY11" fmla="*/ 228286 h 228285"/>
                <a:gd name="connsiteX12" fmla="*/ 186914 w 246835"/>
                <a:gd name="connsiteY12" fmla="*/ 207533 h 228285"/>
                <a:gd name="connsiteX13" fmla="*/ 51424 w 246835"/>
                <a:gd name="connsiteY13" fmla="*/ 207533 h 228285"/>
                <a:gd name="connsiteX14" fmla="*/ 0 w 246835"/>
                <a:gd name="connsiteY14" fmla="*/ 155649 h 228285"/>
                <a:gd name="connsiteX15" fmla="*/ 51424 w 246835"/>
                <a:gd name="connsiteY15" fmla="*/ 103766 h 228285"/>
                <a:gd name="connsiteX16" fmla="*/ 195411 w 246835"/>
                <a:gd name="connsiteY16" fmla="*/ 103766 h 228285"/>
                <a:gd name="connsiteX17" fmla="*/ 226266 w 246835"/>
                <a:gd name="connsiteY17" fmla="*/ 72636 h 228285"/>
                <a:gd name="connsiteX18" fmla="*/ 195411 w 246835"/>
                <a:gd name="connsiteY18" fmla="*/ 41507 h 228285"/>
                <a:gd name="connsiteX19" fmla="*/ 59921 w 246835"/>
                <a:gd name="connsiteY19" fmla="*/ 41507 h 228285"/>
                <a:gd name="connsiteX20" fmla="*/ 30854 w 246835"/>
                <a:gd name="connsiteY20" fmla="*/ 62260 h 228285"/>
                <a:gd name="connsiteX21" fmla="*/ 0 w 246835"/>
                <a:gd name="connsiteY21" fmla="*/ 31130 h 228285"/>
                <a:gd name="connsiteX22" fmla="*/ 30854 w 246835"/>
                <a:gd name="connsiteY22" fmla="*/ 0 h 22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6835" h="228285">
                  <a:moveTo>
                    <a:pt x="30854" y="0"/>
                  </a:moveTo>
                  <a:cubicBezTo>
                    <a:pt x="44284" y="0"/>
                    <a:pt x="55682" y="8668"/>
                    <a:pt x="59921" y="20753"/>
                  </a:cubicBezTo>
                  <a:lnTo>
                    <a:pt x="195411" y="20753"/>
                  </a:lnTo>
                  <a:cubicBezTo>
                    <a:pt x="223812" y="20753"/>
                    <a:pt x="246835" y="43982"/>
                    <a:pt x="246835" y="72636"/>
                  </a:cubicBezTo>
                  <a:cubicBezTo>
                    <a:pt x="246835" y="101290"/>
                    <a:pt x="223812" y="124520"/>
                    <a:pt x="195411" y="124520"/>
                  </a:cubicBezTo>
                  <a:lnTo>
                    <a:pt x="51424" y="124520"/>
                  </a:lnTo>
                  <a:cubicBezTo>
                    <a:pt x="34384" y="124520"/>
                    <a:pt x="20570" y="138457"/>
                    <a:pt x="20570" y="155649"/>
                  </a:cubicBezTo>
                  <a:cubicBezTo>
                    <a:pt x="20570" y="172841"/>
                    <a:pt x="34384" y="186779"/>
                    <a:pt x="51424" y="186779"/>
                  </a:cubicBezTo>
                  <a:lnTo>
                    <a:pt x="186914" y="186779"/>
                  </a:lnTo>
                  <a:cubicBezTo>
                    <a:pt x="191153" y="174695"/>
                    <a:pt x="202551" y="166026"/>
                    <a:pt x="215981" y="166026"/>
                  </a:cubicBezTo>
                  <a:cubicBezTo>
                    <a:pt x="233021" y="166026"/>
                    <a:pt x="246835" y="179964"/>
                    <a:pt x="246835" y="197156"/>
                  </a:cubicBezTo>
                  <a:cubicBezTo>
                    <a:pt x="246835" y="214348"/>
                    <a:pt x="233021" y="228286"/>
                    <a:pt x="215981" y="228286"/>
                  </a:cubicBezTo>
                  <a:cubicBezTo>
                    <a:pt x="202551" y="228286"/>
                    <a:pt x="191153" y="219617"/>
                    <a:pt x="186914" y="207533"/>
                  </a:cubicBezTo>
                  <a:lnTo>
                    <a:pt x="51424" y="207533"/>
                  </a:lnTo>
                  <a:cubicBezTo>
                    <a:pt x="23023" y="207533"/>
                    <a:pt x="0" y="184303"/>
                    <a:pt x="0" y="155649"/>
                  </a:cubicBezTo>
                  <a:cubicBezTo>
                    <a:pt x="0" y="126995"/>
                    <a:pt x="23023" y="103766"/>
                    <a:pt x="51424" y="103766"/>
                  </a:cubicBezTo>
                  <a:lnTo>
                    <a:pt x="195411" y="103766"/>
                  </a:lnTo>
                  <a:cubicBezTo>
                    <a:pt x="212451" y="103766"/>
                    <a:pt x="226266" y="89828"/>
                    <a:pt x="226266" y="72636"/>
                  </a:cubicBezTo>
                  <a:cubicBezTo>
                    <a:pt x="226266" y="55444"/>
                    <a:pt x="212451" y="41507"/>
                    <a:pt x="195411" y="41507"/>
                  </a:cubicBezTo>
                  <a:lnTo>
                    <a:pt x="59921" y="41507"/>
                  </a:lnTo>
                  <a:cubicBezTo>
                    <a:pt x="55682" y="53591"/>
                    <a:pt x="44284" y="62260"/>
                    <a:pt x="30854" y="62260"/>
                  </a:cubicBezTo>
                  <a:cubicBezTo>
                    <a:pt x="13814" y="62260"/>
                    <a:pt x="0" y="48322"/>
                    <a:pt x="0" y="31130"/>
                  </a:cubicBezTo>
                  <a:cubicBezTo>
                    <a:pt x="0" y="13937"/>
                    <a:pt x="13814" y="0"/>
                    <a:pt x="30854" y="0"/>
                  </a:cubicBezTo>
                  <a:close/>
                </a:path>
              </a:pathLst>
            </a:custGeom>
            <a:solidFill>
              <a:srgbClr val="FF5C39"/>
            </a:solidFill>
            <a:ln w="9525" cap="flat" cmpd="sng" algn="ctr">
              <a:noFill/>
              <a:prstDash val="solid"/>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0" marR="0" lvl="0" indent="0" algn="ctr" defTabSz="822692" rtl="0" eaLnBrk="1" fontAlgn="base" latinLnBrk="0" hangingPunct="1">
                <a:lnSpc>
                  <a:spcPct val="90000"/>
                </a:lnSpc>
                <a:spcBef>
                  <a:spcPct val="0"/>
                </a:spcBef>
                <a:spcAft>
                  <a:spcPct val="0"/>
                </a:spcAft>
                <a:buClrTx/>
                <a:buSzTx/>
                <a:buFontTx/>
                <a:buNone/>
                <a:tabLst/>
                <a:defRPr/>
              </a:pPr>
              <a:endParaRPr kumimoji="0" lang="en-US" sz="2800" b="0" i="0" u="none" strike="noStrike" kern="0" cap="none" spc="0" normalizeH="0" baseline="0" noProof="0">
                <a:ln>
                  <a:noFill/>
                </a:ln>
                <a:gradFill>
                  <a:gsLst>
                    <a:gs pos="52448">
                      <a:srgbClr val="FFFFFF"/>
                    </a:gs>
                    <a:gs pos="39000">
                      <a:srgbClr val="FFFFFF"/>
                    </a:gs>
                  </a:gsLst>
                  <a:lin ang="5400000" scaled="1"/>
                </a:gradFill>
                <a:effectLst/>
                <a:uLnTx/>
                <a:uFillTx/>
                <a:latin typeface="Segoe UI Variable Display Semib" pitchFamily="2" charset="0"/>
                <a:ea typeface="+mn-ea"/>
                <a:cs typeface="Segoe UI" panose="020B0502040204020203" pitchFamily="34" charset="0"/>
              </a:endParaRPr>
            </a:p>
          </p:txBody>
        </p:sp>
        <p:sp>
          <p:nvSpPr>
            <p:cNvPr id="8" name="Text Placeholder 13">
              <a:extLst>
                <a:ext uri="{FF2B5EF4-FFF2-40B4-BE49-F238E27FC236}">
                  <a16:creationId xmlns:a16="http://schemas.microsoft.com/office/drawing/2014/main" id="{17BD870B-61B8-0B17-9A31-D93E91C806E4}"/>
                </a:ext>
              </a:extLst>
            </p:cNvPr>
            <p:cNvSpPr txBox="1">
              <a:spLocks/>
            </p:cNvSpPr>
            <p:nvPr/>
          </p:nvSpPr>
          <p:spPr>
            <a:xfrm>
              <a:off x="5432325" y="2421226"/>
              <a:ext cx="2881709" cy="347541"/>
            </a:xfrm>
            <a:prstGeom prst="rect">
              <a:avLst/>
            </a:prstGeom>
          </p:spPr>
          <p:txBody>
            <a:bodyPr wrap="square" lIns="137160" anchor="ct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Segoe Sans Text" pitchFamily="2" charset="0"/>
                  <a:ea typeface="+mn-ea"/>
                  <a:cs typeface="Segoe Sans Text"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Segoe Sans Text" pitchFamily="2" charset="0"/>
                  <a:ea typeface="+mn-ea"/>
                  <a:cs typeface="Segoe Sans Text"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Segoe Sans Text" pitchFamily="2" charset="0"/>
                  <a:ea typeface="+mn-ea"/>
                  <a:cs typeface="Segoe Sans Text"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base" latinLnBrk="0" hangingPunct="1">
                <a:lnSpc>
                  <a:spcPct val="90000"/>
                </a:lnSpc>
                <a:spcBef>
                  <a:spcPct val="0"/>
                </a:spcBef>
                <a:spcAft>
                  <a:spcPct val="0"/>
                </a:spcAft>
                <a:buClrTx/>
                <a:buSzTx/>
                <a:buFont typeface="Arial" panose="020B0604020202020204" pitchFamily="34" charset="0"/>
                <a:buNone/>
                <a:tabLst/>
                <a:defRPr/>
              </a:pPr>
              <a:r>
                <a:rPr kumimoji="0" lang="es-es" sz="1800" b="0"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t>Rutas de desarrollo </a:t>
              </a:r>
              <a:br>
                <a:rPr kumimoji="0" lang="es-es" sz="1800" b="0"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br>
              <a:r>
                <a:rPr kumimoji="0" lang="es-es" sz="1800" b="0"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t>de habilidades</a:t>
              </a:r>
            </a:p>
          </p:txBody>
        </p:sp>
      </p:grpSp>
      <p:grpSp>
        <p:nvGrpSpPr>
          <p:cNvPr id="15" name="Group 14" descr="Beneficio 4">
            <a:extLst>
              <a:ext uri="{FF2B5EF4-FFF2-40B4-BE49-F238E27FC236}">
                <a16:creationId xmlns:a16="http://schemas.microsoft.com/office/drawing/2014/main" id="{BDAA94DB-CCF9-5615-B41D-183510DA1575}"/>
              </a:ext>
              <a:ext uri="{C183D7F6-B498-43B3-948B-1728B52AA6E4}">
                <adec:decorative xmlns:adec="http://schemas.microsoft.com/office/drawing/2017/decorative" val="0"/>
              </a:ext>
            </a:extLst>
          </p:cNvPr>
          <p:cNvGrpSpPr/>
          <p:nvPr/>
        </p:nvGrpSpPr>
        <p:grpSpPr>
          <a:xfrm>
            <a:off x="4758818" y="4195923"/>
            <a:ext cx="3749040" cy="1837944"/>
            <a:chOff x="4758818" y="4195923"/>
            <a:chExt cx="3749040" cy="1837944"/>
          </a:xfrm>
        </p:grpSpPr>
        <p:sp>
          <p:nvSpPr>
            <p:cNvPr id="28" name="Rectangle: Rounded Corners 4">
              <a:extLst>
                <a:ext uri="{FF2B5EF4-FFF2-40B4-BE49-F238E27FC236}">
                  <a16:creationId xmlns:a16="http://schemas.microsoft.com/office/drawing/2014/main" id="{25CEA7EE-5E12-456D-B3D8-E120F709335C}"/>
                </a:ext>
                <a:ext uri="{C183D7F6-B498-43B3-948B-1728B52AA6E4}">
                  <adec:decorative xmlns:adec="http://schemas.microsoft.com/office/drawing/2017/decorative" val="1"/>
                </a:ext>
              </a:extLst>
            </p:cNvPr>
            <p:cNvSpPr>
              <a:spLocks/>
            </p:cNvSpPr>
            <p:nvPr/>
          </p:nvSpPr>
          <p:spPr>
            <a:xfrm>
              <a:off x="4758818" y="4195923"/>
              <a:ext cx="3749040" cy="1837944"/>
            </a:xfrm>
            <a:prstGeom prst="roundRect">
              <a:avLst>
                <a:gd name="adj" fmla="val 6993"/>
              </a:avLst>
            </a:prstGeom>
            <a:solidFill>
              <a:schemeClr val="bg1"/>
            </a:solidFill>
            <a:ln w="38100">
              <a:solidFill>
                <a:schemeClr val="accent5"/>
              </a:solidFill>
              <a:headEnd type="none" w="med" len="med"/>
              <a:tailEnd type="none" w="med" len="med"/>
            </a:ln>
            <a:effectLst>
              <a:outerShdw blurRad="88900" dist="38100" dir="2700000" sx="101000" sy="101000" algn="ctr" rotWithShape="0">
                <a:srgbClr val="000000">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45720" rIns="4572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10" normalizeH="0" baseline="0" noProof="0">
                <a:ln>
                  <a:noFill/>
                </a:ln>
                <a:solidFill>
                  <a:srgbClr val="000000"/>
                </a:solidFill>
                <a:effectLst/>
                <a:uLnTx/>
                <a:uFillTx/>
                <a:latin typeface="Segoe UI Semibold"/>
                <a:ea typeface="Calibri" panose="020F0502020204030204"/>
                <a:cs typeface="Segoe UI"/>
              </a:endParaRPr>
            </a:p>
          </p:txBody>
        </p:sp>
        <p:sp>
          <p:nvSpPr>
            <p:cNvPr id="29" name="Text Placeholder 14">
              <a:extLst>
                <a:ext uri="{FF2B5EF4-FFF2-40B4-BE49-F238E27FC236}">
                  <a16:creationId xmlns:a16="http://schemas.microsoft.com/office/drawing/2014/main" id="{3DDA028A-96FE-D281-6DD2-84B025D317C9}"/>
                </a:ext>
              </a:extLst>
            </p:cNvPr>
            <p:cNvSpPr txBox="1">
              <a:spLocks/>
            </p:cNvSpPr>
            <p:nvPr/>
          </p:nvSpPr>
          <p:spPr>
            <a:xfrm>
              <a:off x="5040786" y="5018356"/>
              <a:ext cx="3273248" cy="734374"/>
            </a:xfrm>
            <a:prstGeom prst="rect">
              <a:avLst/>
            </a:prstGeom>
          </p:spPr>
          <p:txBody>
            <a:bodyPr lIns="0"/>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Segoe Sans Text" pitchFamily="2" charset="0"/>
                  <a:ea typeface="+mn-ea"/>
                  <a:cs typeface="Segoe Sans Text"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Segoe Sans Text" pitchFamily="2" charset="0"/>
                  <a:ea typeface="+mn-ea"/>
                  <a:cs typeface="Segoe Sans Text"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Segoe Sans Text" pitchFamily="2" charset="0"/>
                  <a:ea typeface="+mn-ea"/>
                  <a:cs typeface="Segoe Sans Text"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 sz="1600" b="0" i="0" u="none" strike="noStrike" kern="1200" cap="none" spc="0" normalizeH="0" baseline="0" noProof="0" dirty="0" err="1">
                  <a:ln>
                    <a:noFill/>
                  </a:ln>
                  <a:solidFill>
                    <a:prstClr val="black"/>
                  </a:solidFill>
                  <a:effectLst/>
                  <a:uLnTx/>
                  <a:uFillTx/>
                  <a:latin typeface="Segoe UI" panose="020B0502040204020203" pitchFamily="34" charset="0"/>
                  <a:ea typeface="+mn-ea"/>
                  <a:cs typeface="Segoe UI" panose="020B0502040204020203" pitchFamily="34" charset="0"/>
                </a:rPr>
                <a:t>esúmenes</a:t>
              </a:r>
              <a:r>
                <a:rPr kumimoji="0" lang="es-ES"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 en audio generados a partir de contenido técnico para consumirlo de forma más rápida</a:t>
              </a:r>
              <a:r>
                <a:rPr kumimoji="0" lang="es-es"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a:t>
              </a:r>
            </a:p>
          </p:txBody>
        </p:sp>
        <p:sp>
          <p:nvSpPr>
            <p:cNvPr id="74" name="Graphic 39">
              <a:extLst>
                <a:ext uri="{FF2B5EF4-FFF2-40B4-BE49-F238E27FC236}">
                  <a16:creationId xmlns:a16="http://schemas.microsoft.com/office/drawing/2014/main" id="{09F46935-0D9B-D122-B0D6-4D57F8A8E4ED}"/>
                </a:ext>
              </a:extLst>
            </p:cNvPr>
            <p:cNvSpPr>
              <a:spLocks noChangeAspect="1"/>
            </p:cNvSpPr>
            <p:nvPr/>
          </p:nvSpPr>
          <p:spPr>
            <a:xfrm>
              <a:off x="5070044" y="4454571"/>
              <a:ext cx="316992" cy="365760"/>
            </a:xfrm>
            <a:custGeom>
              <a:avLst/>
              <a:gdLst>
                <a:gd name="connsiteX0" fmla="*/ 233585 w 474880"/>
                <a:gd name="connsiteY0" fmla="*/ 360151 h 547938"/>
                <a:gd name="connsiteX1" fmla="*/ 239769 w 474880"/>
                <a:gd name="connsiteY1" fmla="*/ 367455 h 547938"/>
                <a:gd name="connsiteX2" fmla="*/ 251660 w 474880"/>
                <a:gd name="connsiteY2" fmla="*/ 390691 h 547938"/>
                <a:gd name="connsiteX3" fmla="*/ 263473 w 474880"/>
                <a:gd name="connsiteY3" fmla="*/ 428408 h 547938"/>
                <a:gd name="connsiteX4" fmla="*/ 268719 w 474880"/>
                <a:gd name="connsiteY4" fmla="*/ 435613 h 547938"/>
                <a:gd name="connsiteX5" fmla="*/ 277013 w 474880"/>
                <a:gd name="connsiteY5" fmla="*/ 438350 h 547938"/>
                <a:gd name="connsiteX6" fmla="*/ 285308 w 474880"/>
                <a:gd name="connsiteY6" fmla="*/ 435613 h 547938"/>
                <a:gd name="connsiteX7" fmla="*/ 290204 w 474880"/>
                <a:gd name="connsiteY7" fmla="*/ 429334 h 547938"/>
                <a:gd name="connsiteX8" fmla="*/ 290553 w 474880"/>
                <a:gd name="connsiteY8" fmla="*/ 428408 h 547938"/>
                <a:gd name="connsiteX9" fmla="*/ 302367 w 474880"/>
                <a:gd name="connsiteY9" fmla="*/ 390691 h 547938"/>
                <a:gd name="connsiteX10" fmla="*/ 320475 w 474880"/>
                <a:gd name="connsiteY10" fmla="*/ 360258 h 547938"/>
                <a:gd name="connsiteX11" fmla="*/ 349802 w 474880"/>
                <a:gd name="connsiteY11" fmla="*/ 341467 h 547938"/>
                <a:gd name="connsiteX12" fmla="*/ 386151 w 474880"/>
                <a:gd name="connsiteY12" fmla="*/ 329209 h 547938"/>
                <a:gd name="connsiteX13" fmla="*/ 393095 w 474880"/>
                <a:gd name="connsiteY13" fmla="*/ 323766 h 547938"/>
                <a:gd name="connsiteX14" fmla="*/ 395733 w 474880"/>
                <a:gd name="connsiteY14" fmla="*/ 315158 h 547938"/>
                <a:gd name="connsiteX15" fmla="*/ 393095 w 474880"/>
                <a:gd name="connsiteY15" fmla="*/ 306552 h 547938"/>
                <a:gd name="connsiteX16" fmla="*/ 386151 w 474880"/>
                <a:gd name="connsiteY16" fmla="*/ 301108 h 547938"/>
                <a:gd name="connsiteX17" fmla="*/ 385426 w 474880"/>
                <a:gd name="connsiteY17" fmla="*/ 300919 h 547938"/>
                <a:gd name="connsiteX18" fmla="*/ 349076 w 474880"/>
                <a:gd name="connsiteY18" fmla="*/ 288662 h 547938"/>
                <a:gd name="connsiteX19" fmla="*/ 319747 w 474880"/>
                <a:gd name="connsiteY19" fmla="*/ 269871 h 547938"/>
                <a:gd name="connsiteX20" fmla="*/ 301641 w 474880"/>
                <a:gd name="connsiteY20" fmla="*/ 239439 h 547938"/>
                <a:gd name="connsiteX21" fmla="*/ 289827 w 474880"/>
                <a:gd name="connsiteY21" fmla="*/ 201720 h 547938"/>
                <a:gd name="connsiteX22" fmla="*/ 284580 w 474880"/>
                <a:gd name="connsiteY22" fmla="*/ 194515 h 547938"/>
                <a:gd name="connsiteX23" fmla="*/ 276285 w 474880"/>
                <a:gd name="connsiteY23" fmla="*/ 191778 h 547938"/>
                <a:gd name="connsiteX24" fmla="*/ 267993 w 474880"/>
                <a:gd name="connsiteY24" fmla="*/ 194515 h 547938"/>
                <a:gd name="connsiteX25" fmla="*/ 262746 w 474880"/>
                <a:gd name="connsiteY25" fmla="*/ 201720 h 547938"/>
                <a:gd name="connsiteX26" fmla="*/ 250933 w 474880"/>
                <a:gd name="connsiteY26" fmla="*/ 239439 h 547938"/>
                <a:gd name="connsiteX27" fmla="*/ 250631 w 474880"/>
                <a:gd name="connsiteY27" fmla="*/ 240373 h 547938"/>
                <a:gd name="connsiteX28" fmla="*/ 233140 w 474880"/>
                <a:gd name="connsiteY28" fmla="*/ 269733 h 547938"/>
                <a:gd name="connsiteX29" fmla="*/ 204224 w 474880"/>
                <a:gd name="connsiteY29" fmla="*/ 288662 h 547938"/>
                <a:gd name="connsiteX30" fmla="*/ 167875 w 474880"/>
                <a:gd name="connsiteY30" fmla="*/ 300919 h 547938"/>
                <a:gd name="connsiteX31" fmla="*/ 160931 w 474880"/>
                <a:gd name="connsiteY31" fmla="*/ 306363 h 547938"/>
                <a:gd name="connsiteX32" fmla="*/ 158293 w 474880"/>
                <a:gd name="connsiteY32" fmla="*/ 314971 h 547938"/>
                <a:gd name="connsiteX33" fmla="*/ 160931 w 474880"/>
                <a:gd name="connsiteY33" fmla="*/ 323577 h 547938"/>
                <a:gd name="connsiteX34" fmla="*/ 167875 w 474880"/>
                <a:gd name="connsiteY34" fmla="*/ 329020 h 547938"/>
                <a:gd name="connsiteX35" fmla="*/ 204224 w 474880"/>
                <a:gd name="connsiteY35" fmla="*/ 341278 h 547938"/>
                <a:gd name="connsiteX36" fmla="*/ 233585 w 474880"/>
                <a:gd name="connsiteY36" fmla="*/ 360151 h 547938"/>
                <a:gd name="connsiteX37" fmla="*/ 290204 w 474880"/>
                <a:gd name="connsiteY37" fmla="*/ 109588 h 547938"/>
                <a:gd name="connsiteX38" fmla="*/ 290204 w 474880"/>
                <a:gd name="connsiteY38" fmla="*/ 166926 h 547938"/>
                <a:gd name="connsiteX39" fmla="*/ 276285 w 474880"/>
                <a:gd name="connsiteY39" fmla="*/ 164381 h 547938"/>
                <a:gd name="connsiteX40" fmla="*/ 252761 w 474880"/>
                <a:gd name="connsiteY40" fmla="*/ 172145 h 547938"/>
                <a:gd name="connsiteX41" fmla="*/ 250631 w 474880"/>
                <a:gd name="connsiteY41" fmla="*/ 173821 h 547938"/>
                <a:gd name="connsiteX42" fmla="*/ 250631 w 474880"/>
                <a:gd name="connsiteY42" fmla="*/ 109588 h 547938"/>
                <a:gd name="connsiteX43" fmla="*/ 184676 w 474880"/>
                <a:gd name="connsiteY43" fmla="*/ 41095 h 547938"/>
                <a:gd name="connsiteX44" fmla="*/ 118720 w 474880"/>
                <a:gd name="connsiteY44" fmla="*/ 109588 h 547938"/>
                <a:gd name="connsiteX45" fmla="*/ 118720 w 474880"/>
                <a:gd name="connsiteY45" fmla="*/ 273969 h 547938"/>
                <a:gd name="connsiteX46" fmla="*/ 131911 w 474880"/>
                <a:gd name="connsiteY46" fmla="*/ 315070 h 547938"/>
                <a:gd name="connsiteX47" fmla="*/ 139401 w 474880"/>
                <a:gd name="connsiteY47" fmla="*/ 339409 h 547938"/>
                <a:gd name="connsiteX48" fmla="*/ 159104 w 474880"/>
                <a:gd name="connsiteY48" fmla="*/ 354858 h 547938"/>
                <a:gd name="connsiteX49" fmla="*/ 159414 w 474880"/>
                <a:gd name="connsiteY49" fmla="*/ 354973 h 547938"/>
                <a:gd name="connsiteX50" fmla="*/ 195969 w 474880"/>
                <a:gd name="connsiteY50" fmla="*/ 367299 h 547938"/>
                <a:gd name="connsiteX51" fmla="*/ 214529 w 474880"/>
                <a:gd name="connsiteY51" fmla="*/ 379110 h 547938"/>
                <a:gd name="connsiteX52" fmla="*/ 184676 w 474880"/>
                <a:gd name="connsiteY52" fmla="*/ 383557 h 547938"/>
                <a:gd name="connsiteX53" fmla="*/ 79147 w 474880"/>
                <a:gd name="connsiteY53" fmla="*/ 273969 h 547938"/>
                <a:gd name="connsiteX54" fmla="*/ 79147 w 474880"/>
                <a:gd name="connsiteY54" fmla="*/ 109588 h 547938"/>
                <a:gd name="connsiteX55" fmla="*/ 184676 w 474880"/>
                <a:gd name="connsiteY55" fmla="*/ 0 h 547938"/>
                <a:gd name="connsiteX56" fmla="*/ 290204 w 474880"/>
                <a:gd name="connsiteY56" fmla="*/ 109588 h 547938"/>
                <a:gd name="connsiteX57" fmla="*/ 191271 w 474880"/>
                <a:gd name="connsiteY57" fmla="*/ 424652 h 547938"/>
                <a:gd name="connsiteX58" fmla="*/ 232523 w 474880"/>
                <a:gd name="connsiteY58" fmla="*/ 418164 h 547938"/>
                <a:gd name="connsiteX59" fmla="*/ 238486 w 474880"/>
                <a:gd name="connsiteY59" fmla="*/ 437208 h 547938"/>
                <a:gd name="connsiteX60" fmla="*/ 238596 w 474880"/>
                <a:gd name="connsiteY60" fmla="*/ 437529 h 547938"/>
                <a:gd name="connsiteX61" fmla="*/ 250268 w 474880"/>
                <a:gd name="connsiteY61" fmla="*/ 455358 h 547938"/>
                <a:gd name="connsiteX62" fmla="*/ 204488 w 474880"/>
                <a:gd name="connsiteY62" fmla="*/ 465246 h 547938"/>
                <a:gd name="connsiteX63" fmla="*/ 204462 w 474880"/>
                <a:gd name="connsiteY63" fmla="*/ 527390 h 547938"/>
                <a:gd name="connsiteX64" fmla="*/ 184676 w 474880"/>
                <a:gd name="connsiteY64" fmla="*/ 547938 h 547938"/>
                <a:gd name="connsiteX65" fmla="*/ 165070 w 474880"/>
                <a:gd name="connsiteY65" fmla="*/ 530179 h 547938"/>
                <a:gd name="connsiteX66" fmla="*/ 164889 w 474880"/>
                <a:gd name="connsiteY66" fmla="*/ 527390 h 547938"/>
                <a:gd name="connsiteX67" fmla="*/ 164889 w 474880"/>
                <a:gd name="connsiteY67" fmla="*/ 465249 h 547938"/>
                <a:gd name="connsiteX68" fmla="*/ 107 w 474880"/>
                <a:gd name="connsiteY68" fmla="*/ 287292 h 547938"/>
                <a:gd name="connsiteX69" fmla="*/ 0 w 474880"/>
                <a:gd name="connsiteY69" fmla="*/ 280818 h 547938"/>
                <a:gd name="connsiteX70" fmla="*/ 0 w 474880"/>
                <a:gd name="connsiteY70" fmla="*/ 267120 h 547938"/>
                <a:gd name="connsiteX71" fmla="*/ 19787 w 474880"/>
                <a:gd name="connsiteY71" fmla="*/ 246572 h 547938"/>
                <a:gd name="connsiteX72" fmla="*/ 39393 w 474880"/>
                <a:gd name="connsiteY72" fmla="*/ 264332 h 547938"/>
                <a:gd name="connsiteX73" fmla="*/ 39573 w 474880"/>
                <a:gd name="connsiteY73" fmla="*/ 267120 h 547938"/>
                <a:gd name="connsiteX74" fmla="*/ 39573 w 474880"/>
                <a:gd name="connsiteY74" fmla="*/ 280818 h 547938"/>
                <a:gd name="connsiteX75" fmla="*/ 172371 w 474880"/>
                <a:gd name="connsiteY75" fmla="*/ 424531 h 547938"/>
                <a:gd name="connsiteX76" fmla="*/ 178080 w 474880"/>
                <a:gd name="connsiteY76" fmla="*/ 424652 h 547938"/>
                <a:gd name="connsiteX77" fmla="*/ 191271 w 474880"/>
                <a:gd name="connsiteY77" fmla="*/ 424652 h 547938"/>
                <a:gd name="connsiteX78" fmla="*/ 448959 w 474880"/>
                <a:gd name="connsiteY78" fmla="*/ 464777 h 547938"/>
                <a:gd name="connsiteX79" fmla="*/ 469152 w 474880"/>
                <a:gd name="connsiteY79" fmla="*/ 471588 h 547938"/>
                <a:gd name="connsiteX80" fmla="*/ 469556 w 474880"/>
                <a:gd name="connsiteY80" fmla="*/ 471692 h 547938"/>
                <a:gd name="connsiteX81" fmla="*/ 473416 w 474880"/>
                <a:gd name="connsiteY81" fmla="*/ 474717 h 547938"/>
                <a:gd name="connsiteX82" fmla="*/ 474880 w 474880"/>
                <a:gd name="connsiteY82" fmla="*/ 479498 h 547938"/>
                <a:gd name="connsiteX83" fmla="*/ 473416 w 474880"/>
                <a:gd name="connsiteY83" fmla="*/ 484279 h 547938"/>
                <a:gd name="connsiteX84" fmla="*/ 469556 w 474880"/>
                <a:gd name="connsiteY84" fmla="*/ 487303 h 547938"/>
                <a:gd name="connsiteX85" fmla="*/ 449363 w 474880"/>
                <a:gd name="connsiteY85" fmla="*/ 494114 h 547938"/>
                <a:gd name="connsiteX86" fmla="*/ 433069 w 474880"/>
                <a:gd name="connsiteY86" fmla="*/ 504552 h 547938"/>
                <a:gd name="connsiteX87" fmla="*/ 423010 w 474880"/>
                <a:gd name="connsiteY87" fmla="*/ 521459 h 547938"/>
                <a:gd name="connsiteX88" fmla="*/ 416446 w 474880"/>
                <a:gd name="connsiteY88" fmla="*/ 542415 h 547938"/>
                <a:gd name="connsiteX89" fmla="*/ 413531 w 474880"/>
                <a:gd name="connsiteY89" fmla="*/ 546418 h 547938"/>
                <a:gd name="connsiteX90" fmla="*/ 408924 w 474880"/>
                <a:gd name="connsiteY90" fmla="*/ 547938 h 547938"/>
                <a:gd name="connsiteX91" fmla="*/ 404318 w 474880"/>
                <a:gd name="connsiteY91" fmla="*/ 546418 h 547938"/>
                <a:gd name="connsiteX92" fmla="*/ 401403 w 474880"/>
                <a:gd name="connsiteY92" fmla="*/ 542415 h 547938"/>
                <a:gd name="connsiteX93" fmla="*/ 394839 w 474880"/>
                <a:gd name="connsiteY93" fmla="*/ 521459 h 547938"/>
                <a:gd name="connsiteX94" fmla="*/ 384798 w 474880"/>
                <a:gd name="connsiteY94" fmla="*/ 504495 h 547938"/>
                <a:gd name="connsiteX95" fmla="*/ 368486 w 474880"/>
                <a:gd name="connsiteY95" fmla="*/ 494010 h 547938"/>
                <a:gd name="connsiteX96" fmla="*/ 348293 w 474880"/>
                <a:gd name="connsiteY96" fmla="*/ 487199 h 547938"/>
                <a:gd name="connsiteX97" fmla="*/ 344433 w 474880"/>
                <a:gd name="connsiteY97" fmla="*/ 484174 h 547938"/>
                <a:gd name="connsiteX98" fmla="*/ 342969 w 474880"/>
                <a:gd name="connsiteY98" fmla="*/ 479394 h 547938"/>
                <a:gd name="connsiteX99" fmla="*/ 344433 w 474880"/>
                <a:gd name="connsiteY99" fmla="*/ 474613 h 547938"/>
                <a:gd name="connsiteX100" fmla="*/ 348293 w 474880"/>
                <a:gd name="connsiteY100" fmla="*/ 471588 h 547938"/>
                <a:gd name="connsiteX101" fmla="*/ 368486 w 474880"/>
                <a:gd name="connsiteY101" fmla="*/ 464777 h 547938"/>
                <a:gd name="connsiteX102" fmla="*/ 384550 w 474880"/>
                <a:gd name="connsiteY102" fmla="*/ 454263 h 547938"/>
                <a:gd name="connsiteX103" fmla="*/ 394435 w 474880"/>
                <a:gd name="connsiteY103" fmla="*/ 437433 h 547938"/>
                <a:gd name="connsiteX104" fmla="*/ 400999 w 474880"/>
                <a:gd name="connsiteY104" fmla="*/ 416477 h 547938"/>
                <a:gd name="connsiteX105" fmla="*/ 403912 w 474880"/>
                <a:gd name="connsiteY105" fmla="*/ 412474 h 547938"/>
                <a:gd name="connsiteX106" fmla="*/ 408521 w 474880"/>
                <a:gd name="connsiteY106" fmla="*/ 410954 h 547938"/>
                <a:gd name="connsiteX107" fmla="*/ 413127 w 474880"/>
                <a:gd name="connsiteY107" fmla="*/ 412474 h 547938"/>
                <a:gd name="connsiteX108" fmla="*/ 416042 w 474880"/>
                <a:gd name="connsiteY108" fmla="*/ 416477 h 547938"/>
                <a:gd name="connsiteX109" fmla="*/ 422606 w 474880"/>
                <a:gd name="connsiteY109" fmla="*/ 437433 h 547938"/>
                <a:gd name="connsiteX110" fmla="*/ 432666 w 474880"/>
                <a:gd name="connsiteY110" fmla="*/ 454339 h 547938"/>
                <a:gd name="connsiteX111" fmla="*/ 448959 w 474880"/>
                <a:gd name="connsiteY111" fmla="*/ 464777 h 54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74880" h="547938">
                  <a:moveTo>
                    <a:pt x="233585" y="360151"/>
                  </a:moveTo>
                  <a:cubicBezTo>
                    <a:pt x="235797" y="362456"/>
                    <a:pt x="237862" y="364897"/>
                    <a:pt x="239769" y="367455"/>
                  </a:cubicBezTo>
                  <a:cubicBezTo>
                    <a:pt x="244963" y="374422"/>
                    <a:pt x="248991" y="382277"/>
                    <a:pt x="251660" y="390691"/>
                  </a:cubicBezTo>
                  <a:lnTo>
                    <a:pt x="263473" y="428408"/>
                  </a:lnTo>
                  <a:cubicBezTo>
                    <a:pt x="264461" y="431315"/>
                    <a:pt x="266294" y="433833"/>
                    <a:pt x="268719" y="435613"/>
                  </a:cubicBezTo>
                  <a:cubicBezTo>
                    <a:pt x="271146" y="437394"/>
                    <a:pt x="274043" y="438350"/>
                    <a:pt x="277013" y="438350"/>
                  </a:cubicBezTo>
                  <a:cubicBezTo>
                    <a:pt x="279984" y="438350"/>
                    <a:pt x="282881" y="437394"/>
                    <a:pt x="285308" y="435613"/>
                  </a:cubicBezTo>
                  <a:cubicBezTo>
                    <a:pt x="287471" y="434024"/>
                    <a:pt x="289162" y="431849"/>
                    <a:pt x="290204" y="429334"/>
                  </a:cubicBezTo>
                  <a:cubicBezTo>
                    <a:pt x="290331" y="429030"/>
                    <a:pt x="290447" y="428723"/>
                    <a:pt x="290553" y="428408"/>
                  </a:cubicBezTo>
                  <a:lnTo>
                    <a:pt x="302367" y="390691"/>
                  </a:lnTo>
                  <a:cubicBezTo>
                    <a:pt x="306042" y="379222"/>
                    <a:pt x="312242" y="368803"/>
                    <a:pt x="320475" y="360258"/>
                  </a:cubicBezTo>
                  <a:cubicBezTo>
                    <a:pt x="328709" y="351713"/>
                    <a:pt x="338753" y="345280"/>
                    <a:pt x="349802" y="341467"/>
                  </a:cubicBezTo>
                  <a:lnTo>
                    <a:pt x="386151" y="329209"/>
                  </a:lnTo>
                  <a:cubicBezTo>
                    <a:pt x="388953" y="328182"/>
                    <a:pt x="391380" y="326281"/>
                    <a:pt x="393095" y="323766"/>
                  </a:cubicBezTo>
                  <a:cubicBezTo>
                    <a:pt x="394813" y="321248"/>
                    <a:pt x="395733" y="318242"/>
                    <a:pt x="395733" y="315158"/>
                  </a:cubicBezTo>
                  <a:cubicBezTo>
                    <a:pt x="395733" y="312075"/>
                    <a:pt x="394813" y="309070"/>
                    <a:pt x="393095" y="306552"/>
                  </a:cubicBezTo>
                  <a:cubicBezTo>
                    <a:pt x="391380" y="304037"/>
                    <a:pt x="388953" y="302133"/>
                    <a:pt x="386151" y="301108"/>
                  </a:cubicBezTo>
                  <a:lnTo>
                    <a:pt x="385426" y="300919"/>
                  </a:lnTo>
                  <a:lnTo>
                    <a:pt x="349076" y="288662"/>
                  </a:lnTo>
                  <a:cubicBezTo>
                    <a:pt x="338025" y="284848"/>
                    <a:pt x="327984" y="278416"/>
                    <a:pt x="319747" y="269871"/>
                  </a:cubicBezTo>
                  <a:cubicBezTo>
                    <a:pt x="311513" y="261326"/>
                    <a:pt x="305314" y="250906"/>
                    <a:pt x="301641" y="239439"/>
                  </a:cubicBezTo>
                  <a:lnTo>
                    <a:pt x="289827" y="201720"/>
                  </a:lnTo>
                  <a:cubicBezTo>
                    <a:pt x="288838" y="198813"/>
                    <a:pt x="287004" y="196296"/>
                    <a:pt x="284580" y="194515"/>
                  </a:cubicBezTo>
                  <a:cubicBezTo>
                    <a:pt x="282155" y="192734"/>
                    <a:pt x="279258" y="191778"/>
                    <a:pt x="276285" y="191778"/>
                  </a:cubicBezTo>
                  <a:cubicBezTo>
                    <a:pt x="273315" y="191778"/>
                    <a:pt x="270418" y="192734"/>
                    <a:pt x="267993" y="194515"/>
                  </a:cubicBezTo>
                  <a:cubicBezTo>
                    <a:pt x="265569" y="196296"/>
                    <a:pt x="263735" y="198813"/>
                    <a:pt x="262746" y="201720"/>
                  </a:cubicBezTo>
                  <a:lnTo>
                    <a:pt x="250933" y="239439"/>
                  </a:lnTo>
                  <a:lnTo>
                    <a:pt x="250631" y="240373"/>
                  </a:lnTo>
                  <a:cubicBezTo>
                    <a:pt x="246997" y="251393"/>
                    <a:pt x="241021" y="261428"/>
                    <a:pt x="233140" y="269733"/>
                  </a:cubicBezTo>
                  <a:cubicBezTo>
                    <a:pt x="225037" y="278273"/>
                    <a:pt x="215140" y="284750"/>
                    <a:pt x="204224" y="288662"/>
                  </a:cubicBezTo>
                  <a:lnTo>
                    <a:pt x="167875" y="300919"/>
                  </a:lnTo>
                  <a:cubicBezTo>
                    <a:pt x="165073" y="301947"/>
                    <a:pt x="162647" y="303848"/>
                    <a:pt x="160931" y="306363"/>
                  </a:cubicBezTo>
                  <a:cubicBezTo>
                    <a:pt x="159215" y="308881"/>
                    <a:pt x="158293" y="311886"/>
                    <a:pt x="158293" y="314971"/>
                  </a:cubicBezTo>
                  <a:cubicBezTo>
                    <a:pt x="158293" y="318053"/>
                    <a:pt x="159215" y="321059"/>
                    <a:pt x="160931" y="323577"/>
                  </a:cubicBezTo>
                  <a:cubicBezTo>
                    <a:pt x="162647" y="326092"/>
                    <a:pt x="165073" y="327996"/>
                    <a:pt x="167875" y="329020"/>
                  </a:cubicBezTo>
                  <a:lnTo>
                    <a:pt x="204224" y="341278"/>
                  </a:lnTo>
                  <a:cubicBezTo>
                    <a:pt x="215294" y="345111"/>
                    <a:pt x="225349" y="351573"/>
                    <a:pt x="233585" y="360151"/>
                  </a:cubicBezTo>
                  <a:close/>
                  <a:moveTo>
                    <a:pt x="290204" y="109588"/>
                  </a:moveTo>
                  <a:lnTo>
                    <a:pt x="290204" y="166926"/>
                  </a:lnTo>
                  <a:cubicBezTo>
                    <a:pt x="285770" y="165252"/>
                    <a:pt x="281060" y="164381"/>
                    <a:pt x="276285" y="164381"/>
                  </a:cubicBezTo>
                  <a:cubicBezTo>
                    <a:pt x="267861" y="164381"/>
                    <a:pt x="259642" y="167093"/>
                    <a:pt x="252761" y="172145"/>
                  </a:cubicBezTo>
                  <a:cubicBezTo>
                    <a:pt x="252032" y="172681"/>
                    <a:pt x="251322" y="173240"/>
                    <a:pt x="250631" y="173821"/>
                  </a:cubicBezTo>
                  <a:lnTo>
                    <a:pt x="250631" y="109588"/>
                  </a:lnTo>
                  <a:cubicBezTo>
                    <a:pt x="250631" y="71760"/>
                    <a:pt x="221102" y="41095"/>
                    <a:pt x="184676" y="41095"/>
                  </a:cubicBezTo>
                  <a:cubicBezTo>
                    <a:pt x="148249" y="41095"/>
                    <a:pt x="118720" y="71760"/>
                    <a:pt x="118720" y="109588"/>
                  </a:cubicBezTo>
                  <a:lnTo>
                    <a:pt x="118720" y="273969"/>
                  </a:lnTo>
                  <a:cubicBezTo>
                    <a:pt x="118720" y="289391"/>
                    <a:pt x="123628" y="303623"/>
                    <a:pt x="131911" y="315070"/>
                  </a:cubicBezTo>
                  <a:cubicBezTo>
                    <a:pt x="131931" y="323793"/>
                    <a:pt x="134548" y="332292"/>
                    <a:pt x="139401" y="339409"/>
                  </a:cubicBezTo>
                  <a:cubicBezTo>
                    <a:pt x="144272" y="346554"/>
                    <a:pt x="151157" y="351949"/>
                    <a:pt x="159104" y="354858"/>
                  </a:cubicBezTo>
                  <a:lnTo>
                    <a:pt x="159414" y="354973"/>
                  </a:lnTo>
                  <a:lnTo>
                    <a:pt x="195969" y="367299"/>
                  </a:lnTo>
                  <a:cubicBezTo>
                    <a:pt x="202941" y="369727"/>
                    <a:pt x="209287" y="373768"/>
                    <a:pt x="214529" y="379110"/>
                  </a:cubicBezTo>
                  <a:cubicBezTo>
                    <a:pt x="205063" y="382003"/>
                    <a:pt x="195044" y="383557"/>
                    <a:pt x="184676" y="383557"/>
                  </a:cubicBezTo>
                  <a:cubicBezTo>
                    <a:pt x="126394" y="383557"/>
                    <a:pt x="79147" y="334492"/>
                    <a:pt x="79147" y="273969"/>
                  </a:cubicBezTo>
                  <a:lnTo>
                    <a:pt x="79147" y="109588"/>
                  </a:lnTo>
                  <a:cubicBezTo>
                    <a:pt x="79147" y="49064"/>
                    <a:pt x="126394" y="0"/>
                    <a:pt x="184676" y="0"/>
                  </a:cubicBezTo>
                  <a:cubicBezTo>
                    <a:pt x="242958" y="0"/>
                    <a:pt x="290204" y="49064"/>
                    <a:pt x="290204" y="109588"/>
                  </a:cubicBezTo>
                  <a:close/>
                  <a:moveTo>
                    <a:pt x="191271" y="424652"/>
                  </a:moveTo>
                  <a:cubicBezTo>
                    <a:pt x="205637" y="424652"/>
                    <a:pt x="219493" y="422381"/>
                    <a:pt x="232523" y="418164"/>
                  </a:cubicBezTo>
                  <a:lnTo>
                    <a:pt x="238486" y="437208"/>
                  </a:lnTo>
                  <a:lnTo>
                    <a:pt x="238596" y="437529"/>
                  </a:lnTo>
                  <a:cubicBezTo>
                    <a:pt x="240946" y="444444"/>
                    <a:pt x="244978" y="450578"/>
                    <a:pt x="250268" y="455358"/>
                  </a:cubicBezTo>
                  <a:cubicBezTo>
                    <a:pt x="235774" y="460641"/>
                    <a:pt x="220422" y="464032"/>
                    <a:pt x="204488" y="465246"/>
                  </a:cubicBezTo>
                  <a:lnTo>
                    <a:pt x="204462" y="527390"/>
                  </a:lnTo>
                  <a:cubicBezTo>
                    <a:pt x="204462" y="538738"/>
                    <a:pt x="195603" y="547938"/>
                    <a:pt x="184676" y="547938"/>
                  </a:cubicBezTo>
                  <a:cubicBezTo>
                    <a:pt x="174658" y="547938"/>
                    <a:pt x="166380" y="540207"/>
                    <a:pt x="165070" y="530179"/>
                  </a:cubicBezTo>
                  <a:lnTo>
                    <a:pt x="164889" y="527390"/>
                  </a:lnTo>
                  <a:lnTo>
                    <a:pt x="164889" y="465249"/>
                  </a:lnTo>
                  <a:cubicBezTo>
                    <a:pt x="74747" y="458394"/>
                    <a:pt x="3241" y="381858"/>
                    <a:pt x="107" y="287292"/>
                  </a:cubicBezTo>
                  <a:lnTo>
                    <a:pt x="0" y="280818"/>
                  </a:lnTo>
                  <a:lnTo>
                    <a:pt x="0" y="267120"/>
                  </a:lnTo>
                  <a:cubicBezTo>
                    <a:pt x="0" y="255772"/>
                    <a:pt x="8859" y="246572"/>
                    <a:pt x="19787" y="246572"/>
                  </a:cubicBezTo>
                  <a:cubicBezTo>
                    <a:pt x="29804" y="246572"/>
                    <a:pt x="38082" y="254302"/>
                    <a:pt x="39393" y="264332"/>
                  </a:cubicBezTo>
                  <a:lnTo>
                    <a:pt x="39573" y="267120"/>
                  </a:lnTo>
                  <a:lnTo>
                    <a:pt x="39573" y="280818"/>
                  </a:lnTo>
                  <a:cubicBezTo>
                    <a:pt x="39573" y="358269"/>
                    <a:pt x="98523" y="421422"/>
                    <a:pt x="172371" y="424531"/>
                  </a:cubicBezTo>
                  <a:lnTo>
                    <a:pt x="178080" y="424652"/>
                  </a:lnTo>
                  <a:lnTo>
                    <a:pt x="191271" y="424652"/>
                  </a:lnTo>
                  <a:close/>
                  <a:moveTo>
                    <a:pt x="448959" y="464777"/>
                  </a:moveTo>
                  <a:lnTo>
                    <a:pt x="469152" y="471588"/>
                  </a:lnTo>
                  <a:lnTo>
                    <a:pt x="469556" y="471692"/>
                  </a:lnTo>
                  <a:cubicBezTo>
                    <a:pt x="471113" y="472262"/>
                    <a:pt x="472461" y="473320"/>
                    <a:pt x="473416" y="474717"/>
                  </a:cubicBezTo>
                  <a:cubicBezTo>
                    <a:pt x="474368" y="476114"/>
                    <a:pt x="474880" y="477786"/>
                    <a:pt x="474880" y="479498"/>
                  </a:cubicBezTo>
                  <a:cubicBezTo>
                    <a:pt x="474880" y="481210"/>
                    <a:pt x="474368" y="482881"/>
                    <a:pt x="473416" y="484279"/>
                  </a:cubicBezTo>
                  <a:cubicBezTo>
                    <a:pt x="472461" y="485679"/>
                    <a:pt x="471113" y="486733"/>
                    <a:pt x="469556" y="487303"/>
                  </a:cubicBezTo>
                  <a:lnTo>
                    <a:pt x="449363" y="494114"/>
                  </a:lnTo>
                  <a:cubicBezTo>
                    <a:pt x="443224" y="496232"/>
                    <a:pt x="437644" y="499807"/>
                    <a:pt x="433069" y="504552"/>
                  </a:cubicBezTo>
                  <a:cubicBezTo>
                    <a:pt x="428495" y="509300"/>
                    <a:pt x="425052" y="515089"/>
                    <a:pt x="423010" y="521459"/>
                  </a:cubicBezTo>
                  <a:lnTo>
                    <a:pt x="416446" y="542415"/>
                  </a:lnTo>
                  <a:cubicBezTo>
                    <a:pt x="415897" y="544028"/>
                    <a:pt x="414879" y="545428"/>
                    <a:pt x="413531" y="546418"/>
                  </a:cubicBezTo>
                  <a:cubicBezTo>
                    <a:pt x="412185" y="547407"/>
                    <a:pt x="410576" y="547938"/>
                    <a:pt x="408924" y="547938"/>
                  </a:cubicBezTo>
                  <a:cubicBezTo>
                    <a:pt x="407273" y="547938"/>
                    <a:pt x="405664" y="547407"/>
                    <a:pt x="404318" y="546418"/>
                  </a:cubicBezTo>
                  <a:cubicBezTo>
                    <a:pt x="402970" y="545428"/>
                    <a:pt x="401952" y="544028"/>
                    <a:pt x="401403" y="542415"/>
                  </a:cubicBezTo>
                  <a:lnTo>
                    <a:pt x="394839" y="521459"/>
                  </a:lnTo>
                  <a:cubicBezTo>
                    <a:pt x="392813" y="515070"/>
                    <a:pt x="389373" y="509259"/>
                    <a:pt x="384798" y="504495"/>
                  </a:cubicBezTo>
                  <a:cubicBezTo>
                    <a:pt x="380221" y="499728"/>
                    <a:pt x="374635" y="496139"/>
                    <a:pt x="368486" y="494010"/>
                  </a:cubicBezTo>
                  <a:lnTo>
                    <a:pt x="348293" y="487199"/>
                  </a:lnTo>
                  <a:cubicBezTo>
                    <a:pt x="346736" y="486629"/>
                    <a:pt x="345388" y="485572"/>
                    <a:pt x="344433" y="484174"/>
                  </a:cubicBezTo>
                  <a:cubicBezTo>
                    <a:pt x="343481" y="482777"/>
                    <a:pt x="342969" y="481106"/>
                    <a:pt x="342969" y="479394"/>
                  </a:cubicBezTo>
                  <a:cubicBezTo>
                    <a:pt x="342969" y="477681"/>
                    <a:pt x="343481" y="476010"/>
                    <a:pt x="344433" y="474613"/>
                  </a:cubicBezTo>
                  <a:cubicBezTo>
                    <a:pt x="345388" y="473213"/>
                    <a:pt x="346736" y="472158"/>
                    <a:pt x="348293" y="471588"/>
                  </a:cubicBezTo>
                  <a:lnTo>
                    <a:pt x="368486" y="464777"/>
                  </a:lnTo>
                  <a:cubicBezTo>
                    <a:pt x="374551" y="462605"/>
                    <a:pt x="380049" y="459005"/>
                    <a:pt x="384550" y="454263"/>
                  </a:cubicBezTo>
                  <a:cubicBezTo>
                    <a:pt x="389051" y="449517"/>
                    <a:pt x="392436" y="443759"/>
                    <a:pt x="394435" y="437433"/>
                  </a:cubicBezTo>
                  <a:lnTo>
                    <a:pt x="400999" y="416477"/>
                  </a:lnTo>
                  <a:cubicBezTo>
                    <a:pt x="401548" y="414863"/>
                    <a:pt x="402566" y="413463"/>
                    <a:pt x="403912" y="412474"/>
                  </a:cubicBezTo>
                  <a:cubicBezTo>
                    <a:pt x="405260" y="411485"/>
                    <a:pt x="406869" y="410954"/>
                    <a:pt x="408521" y="410954"/>
                  </a:cubicBezTo>
                  <a:cubicBezTo>
                    <a:pt x="410172" y="410954"/>
                    <a:pt x="411782" y="411485"/>
                    <a:pt x="413127" y="412474"/>
                  </a:cubicBezTo>
                  <a:cubicBezTo>
                    <a:pt x="414475" y="413463"/>
                    <a:pt x="415494" y="414863"/>
                    <a:pt x="416042" y="416477"/>
                  </a:cubicBezTo>
                  <a:lnTo>
                    <a:pt x="422606" y="437433"/>
                  </a:lnTo>
                  <a:cubicBezTo>
                    <a:pt x="424646" y="443802"/>
                    <a:pt x="428091" y="449591"/>
                    <a:pt x="432666" y="454339"/>
                  </a:cubicBezTo>
                  <a:cubicBezTo>
                    <a:pt x="437240" y="459084"/>
                    <a:pt x="442820" y="462660"/>
                    <a:pt x="448959" y="464777"/>
                  </a:cubicBezTo>
                  <a:close/>
                </a:path>
              </a:pathLst>
            </a:custGeom>
            <a:solidFill>
              <a:srgbClr val="399A91"/>
            </a:solidFill>
            <a:ln w="2592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 Placeholder 13">
              <a:extLst>
                <a:ext uri="{FF2B5EF4-FFF2-40B4-BE49-F238E27FC236}">
                  <a16:creationId xmlns:a16="http://schemas.microsoft.com/office/drawing/2014/main" id="{AE86A94A-DCD2-A327-4301-947B495CED50}"/>
                </a:ext>
              </a:extLst>
            </p:cNvPr>
            <p:cNvSpPr txBox="1">
              <a:spLocks/>
            </p:cNvSpPr>
            <p:nvPr/>
          </p:nvSpPr>
          <p:spPr>
            <a:xfrm>
              <a:off x="5432325" y="4481762"/>
              <a:ext cx="2881709" cy="311379"/>
            </a:xfrm>
            <a:prstGeom prst="rect">
              <a:avLst/>
            </a:prstGeom>
          </p:spPr>
          <p:txBody>
            <a:bodyPr wrap="square" lIns="137160" anchor="ct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Segoe Sans Text" pitchFamily="2" charset="0"/>
                  <a:ea typeface="+mn-ea"/>
                  <a:cs typeface="Segoe Sans Text"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Segoe Sans Text" pitchFamily="2" charset="0"/>
                  <a:ea typeface="+mn-ea"/>
                  <a:cs typeface="Segoe Sans Text"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Segoe Sans Text" pitchFamily="2" charset="0"/>
                  <a:ea typeface="+mn-ea"/>
                  <a:cs typeface="Segoe Sans Text"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egoe Sans Text" pitchFamily="2" charset="0"/>
                  <a:ea typeface="+mn-ea"/>
                  <a:cs typeface="Segoe Sans Text"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base" latinLnBrk="0" hangingPunct="1">
                <a:lnSpc>
                  <a:spcPct val="90000"/>
                </a:lnSpc>
                <a:spcBef>
                  <a:spcPct val="0"/>
                </a:spcBef>
                <a:spcAft>
                  <a:spcPct val="0"/>
                </a:spcAft>
                <a:buClrTx/>
                <a:buSzTx/>
                <a:buFont typeface="Arial" panose="020B0604020202020204" pitchFamily="34" charset="0"/>
                <a:buNone/>
                <a:tabLst/>
                <a:defRPr/>
              </a:pPr>
              <a:r>
                <a:rPr kumimoji="0" lang="es-es" sz="1800" b="0" i="0" u="none" strike="noStrike" kern="1200" cap="none" spc="0" normalizeH="0" baseline="0" noProof="0" dirty="0" err="1">
                  <a:ln>
                    <a:noFill/>
                  </a:ln>
                  <a:solidFill>
                    <a:prstClr val="black"/>
                  </a:solidFill>
                  <a:effectLst/>
                  <a:uLnTx/>
                  <a:uFillTx/>
                  <a:latin typeface="Segoe UI Semibold" panose="020B0702040204020203" pitchFamily="34" charset="0"/>
                  <a:ea typeface="+mn-ea"/>
                  <a:cs typeface="Segoe UI Semibold" panose="020B0702040204020203" pitchFamily="34" charset="0"/>
                </a:rPr>
                <a:t>Pódcasts</a:t>
              </a:r>
              <a:r>
                <a:rPr kumimoji="0" lang="es-es" sz="1800" b="0"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t> generados </a:t>
              </a:r>
              <a:br>
                <a:rPr kumimoji="0" lang="es-es" sz="1800" b="0"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br>
              <a:r>
                <a:rPr kumimoji="0" lang="es-es" sz="1800" b="0"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t>por IA</a:t>
              </a:r>
            </a:p>
          </p:txBody>
        </p:sp>
      </p:grpSp>
      <p:grpSp>
        <p:nvGrpSpPr>
          <p:cNvPr id="37" name="Group 36" descr="Código QR">
            <a:extLst>
              <a:ext uri="{FF2B5EF4-FFF2-40B4-BE49-F238E27FC236}">
                <a16:creationId xmlns:a16="http://schemas.microsoft.com/office/drawing/2014/main" id="{56841A56-BA12-2989-CB77-45687415728A}"/>
              </a:ext>
            </a:extLst>
          </p:cNvPr>
          <p:cNvGrpSpPr>
            <a:grpSpLocks noChangeAspect="1"/>
          </p:cNvGrpSpPr>
          <p:nvPr/>
        </p:nvGrpSpPr>
        <p:grpSpPr>
          <a:xfrm>
            <a:off x="9456005" y="3233941"/>
            <a:ext cx="1893276" cy="1761717"/>
            <a:chOff x="10147620" y="3302197"/>
            <a:chExt cx="1672903" cy="1556657"/>
          </a:xfrm>
        </p:grpSpPr>
        <p:sp>
          <p:nvSpPr>
            <p:cNvPr id="38" name="Rectangle: Rounded Corners 37">
              <a:extLst>
                <a:ext uri="{FF2B5EF4-FFF2-40B4-BE49-F238E27FC236}">
                  <a16:creationId xmlns:a16="http://schemas.microsoft.com/office/drawing/2014/main" id="{DB39D35D-F01D-CFDD-399C-30A08001CF06}"/>
                </a:ext>
              </a:extLst>
            </p:cNvPr>
            <p:cNvSpPr/>
            <p:nvPr/>
          </p:nvSpPr>
          <p:spPr bwMode="auto">
            <a:xfrm>
              <a:off x="10147620" y="3302197"/>
              <a:ext cx="1672903" cy="1556657"/>
            </a:xfrm>
            <a:prstGeom prst="roundRect">
              <a:avLst>
                <a:gd name="adj" fmla="val 12769"/>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Segoe UI" pitchFamily="34" charset="0"/>
                <a:cs typeface="Segoe UI" pitchFamily="34" charset="0"/>
              </a:endParaRPr>
            </a:p>
          </p:txBody>
        </p:sp>
        <p:pic>
          <p:nvPicPr>
            <p:cNvPr id="39" name="Graphic 38">
              <a:extLst>
                <a:ext uri="{FF2B5EF4-FFF2-40B4-BE49-F238E27FC236}">
                  <a16:creationId xmlns:a16="http://schemas.microsoft.com/office/drawing/2014/main" id="{271E691B-A10B-2A7E-7FF5-2D72D464C295}"/>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0394945" y="3494355"/>
              <a:ext cx="1174530" cy="1174530"/>
            </a:xfrm>
            <a:prstGeom prst="rect">
              <a:avLst/>
            </a:prstGeom>
          </p:spPr>
        </p:pic>
      </p:grpSp>
      <p:sp>
        <p:nvSpPr>
          <p:cNvPr id="40" name="Rectangle: Top Corners Rounded 39">
            <a:extLst>
              <a:ext uri="{FF2B5EF4-FFF2-40B4-BE49-F238E27FC236}">
                <a16:creationId xmlns:a16="http://schemas.microsoft.com/office/drawing/2014/main" id="{0D55320F-B850-0BEC-5653-711D710C09DE}"/>
              </a:ext>
              <a:ext uri="{C183D7F6-B498-43B3-948B-1728B52AA6E4}">
                <adec:decorative xmlns:adec="http://schemas.microsoft.com/office/drawing/2017/decorative" val="1"/>
              </a:ext>
            </a:extLst>
          </p:cNvPr>
          <p:cNvSpPr/>
          <p:nvPr/>
        </p:nvSpPr>
        <p:spPr>
          <a:xfrm rot="5400000" flipH="1" flipV="1">
            <a:off x="9915864" y="4109711"/>
            <a:ext cx="719127" cy="3177250"/>
          </a:xfrm>
          <a:prstGeom prst="round2SameRect">
            <a:avLst>
              <a:gd name="adj1" fmla="val 30906"/>
              <a:gd name="adj2" fmla="val 0"/>
            </a:avLst>
          </a:prstGeom>
          <a:solidFill>
            <a:schemeClr val="bg1">
              <a:alpha val="6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TextBox 40">
            <a:extLst>
              <a:ext uri="{FF2B5EF4-FFF2-40B4-BE49-F238E27FC236}">
                <a16:creationId xmlns:a16="http://schemas.microsoft.com/office/drawing/2014/main" id="{9CA3C10B-383A-8C0D-DAC6-D30E7C2D9C2C}"/>
              </a:ext>
            </a:extLst>
          </p:cNvPr>
          <p:cNvSpPr txBox="1"/>
          <p:nvPr/>
        </p:nvSpPr>
        <p:spPr>
          <a:xfrm>
            <a:off x="9054393" y="4962195"/>
            <a:ext cx="2893188" cy="323165"/>
          </a:xfrm>
          <a:prstGeom prst="rect">
            <a:avLst/>
          </a:prstGeom>
          <a:noFill/>
        </p:spPr>
        <p:txBody>
          <a:bodyPr wrap="square" r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es" sz="1500" b="0" i="0" u="none" strike="noStrike" kern="1200" cap="none" spc="0" normalizeH="0" baseline="0" noProof="0">
                <a:ln>
                  <a:noFill/>
                </a:ln>
                <a:solidFill>
                  <a:prstClr val="black"/>
                </a:solidFill>
                <a:effectLst/>
                <a:uLnTx/>
                <a:uFillTx/>
                <a:latin typeface="Segoe UI Semibold" panose="020B0702040204020203" pitchFamily="34" charset="0"/>
                <a:ea typeface="+mn-ea"/>
                <a:cs typeface="Segoe UI Semibold" panose="020B0702040204020203" pitchFamily="34" charset="0"/>
              </a:rPr>
              <a:t>AISkillsNavigator.microsoft.com</a:t>
            </a:r>
          </a:p>
        </p:txBody>
      </p:sp>
    </p:spTree>
    <p:extLst>
      <p:ext uri="{BB962C8B-B14F-4D97-AF65-F5344CB8AC3E}">
        <p14:creationId xmlns:p14="http://schemas.microsoft.com/office/powerpoint/2010/main" val="3945975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svg="http://schemas.microsoft.com/office/drawing/2016/SVG/main" xmlns:a14="http://schemas.microsoft.com/office/drawing/2010/main" xmlns:adec="http://schemas.microsoft.com/office/drawing/2017/decorative" xmlns:a16="http://schemas.microsoft.com/office/drawing/2014/main"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1000"/>
                                        <p:tgtEl>
                                          <p:spTgt spid="13"/>
                                        </p:tgtEl>
                                      </p:cBhvr>
                                    </p:animEffect>
                                  </p:childTnLst>
                                </p:cTn>
                              </p:par>
                            </p:childTnLst>
                          </p:cTn>
                        </p:par>
                        <p:par>
                          <p:cTn id="16" fill="hold">
                            <p:stCondLst>
                              <p:cond delay="3000"/>
                            </p:stCondLst>
                            <p:childTnLst>
                              <p:par>
                                <p:cTn id="17" presetID="10" presetClass="entr" presetSubtype="0" fill="hold"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8D10B10-2C4A-F390-6EFE-3413B3ECCE11}"/>
              </a:ext>
            </a:extLst>
          </p:cNvPr>
          <p:cNvSpPr txBox="1"/>
          <p:nvPr/>
        </p:nvSpPr>
        <p:spPr>
          <a:xfrm>
            <a:off x="583952" y="623052"/>
            <a:ext cx="11061948" cy="2240613"/>
          </a:xfrm>
          <a:prstGeom prst="rect">
            <a:avLst/>
          </a:prstGeom>
          <a:noFill/>
          <a:ln>
            <a:noFill/>
            <a:prstDash/>
          </a:ln>
          <a:effectLst/>
        </p:spPr>
        <p:txBody>
          <a:bodyPr wrap="square" lIns="0" rIns="0">
            <a:spAutoFit/>
          </a:bodyPr>
          <a:lstStyle/>
          <a:p>
            <a:pPr>
              <a:lnSpc>
                <a:spcPct val="90000"/>
              </a:lnSpc>
              <a:spcAft>
                <a:spcPts val="600"/>
              </a:spcAft>
            </a:pPr>
            <a:r>
              <a:rPr lang="es-es" sz="480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Pasos siguientes</a:t>
            </a:r>
          </a:p>
          <a:p>
            <a:pPr marL="25400">
              <a:lnSpc>
                <a:spcPct val="90000"/>
              </a:lnSpc>
              <a:spcAft>
                <a:spcPts val="600"/>
              </a:spcAft>
            </a:pPr>
            <a:endParaRPr lang="en-US" sz="480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endParaRPr>
          </a:p>
          <a:p>
            <a:pPr marL="25400">
              <a:lnSpc>
                <a:spcPct val="90000"/>
              </a:lnSpc>
              <a:spcAft>
                <a:spcPts val="600"/>
              </a:spcAft>
            </a:pPr>
            <a:r>
              <a:rPr lang="es-es" sz="480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Llamada a la acción y recursos</a:t>
            </a:r>
          </a:p>
        </p:txBody>
      </p:sp>
    </p:spTree>
    <p:extLst>
      <p:ext uri="{BB962C8B-B14F-4D97-AF65-F5344CB8AC3E}">
        <p14:creationId xmlns:p14="http://schemas.microsoft.com/office/powerpoint/2010/main" val="1314329913"/>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C5102F-9D0F-6FAA-837D-9175E134AAED}"/>
            </a:ext>
          </a:extLst>
        </p:cNvPr>
        <p:cNvGrpSpPr/>
        <p:nvPr/>
      </p:nvGrpSpPr>
      <p:grpSpPr>
        <a:xfrm>
          <a:off x="0" y="0"/>
          <a:ext cx="0" cy="0"/>
          <a:chOff x="0" y="0"/>
          <a:chExt cx="0" cy="0"/>
        </a:xfrm>
      </p:grpSpPr>
      <p:grpSp>
        <p:nvGrpSpPr>
          <p:cNvPr id="74" name="Group 73">
            <a:extLst>
              <a:ext uri="{FF2B5EF4-FFF2-40B4-BE49-F238E27FC236}">
                <a16:creationId xmlns:a16="http://schemas.microsoft.com/office/drawing/2014/main" id="{23954576-5C29-1BE7-EC56-178268D0018C}"/>
              </a:ext>
              <a:ext uri="{C183D7F6-B498-43B3-948B-1728B52AA6E4}">
                <adec:decorative xmlns:adec="http://schemas.microsoft.com/office/drawing/2017/decorative" val="1"/>
              </a:ext>
            </a:extLst>
          </p:cNvPr>
          <p:cNvGrpSpPr/>
          <p:nvPr/>
        </p:nvGrpSpPr>
        <p:grpSpPr>
          <a:xfrm flipV="1">
            <a:off x="0" y="5567747"/>
            <a:ext cx="12192000" cy="1309115"/>
            <a:chOff x="0" y="0"/>
            <a:chExt cx="12192000" cy="1309115"/>
          </a:xfrm>
        </p:grpSpPr>
        <p:sp>
          <p:nvSpPr>
            <p:cNvPr id="75" name="Rectangle 74">
              <a:extLst>
                <a:ext uri="{FF2B5EF4-FFF2-40B4-BE49-F238E27FC236}">
                  <a16:creationId xmlns:a16="http://schemas.microsoft.com/office/drawing/2014/main" id="{102D5648-C24B-003F-2EBC-59008003B35B}"/>
                </a:ext>
                <a:ext uri="{C183D7F6-B498-43B3-948B-1728B52AA6E4}">
                  <adec:decorative xmlns:adec="http://schemas.microsoft.com/office/drawing/2017/decorative" val="1"/>
                </a:ext>
              </a:extLst>
            </p:cNvPr>
            <p:cNvSpPr/>
            <p:nvPr/>
          </p:nvSpPr>
          <p:spPr>
            <a:xfrm>
              <a:off x="0" y="0"/>
              <a:ext cx="12192000" cy="1245107"/>
            </a:xfrm>
            <a:prstGeom prst="rect">
              <a:avLst/>
            </a:prstGeom>
            <a:gradFill flip="none" rotWithShape="1">
              <a:gsLst>
                <a:gs pos="40000">
                  <a:srgbClr val="0078D4">
                    <a:alpha val="50000"/>
                  </a:srgbClr>
                </a:gs>
                <a:gs pos="100000">
                  <a:srgbClr val="C53FCC">
                    <a:alpha val="50000"/>
                  </a:srgbClr>
                </a:gs>
              </a:gsLst>
              <a:lin ang="282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91F2C"/>
                </a:solidFill>
                <a:effectLst/>
                <a:uLnTx/>
                <a:uFillTx/>
                <a:latin typeface="Segoe Sans Text"/>
                <a:ea typeface="+mn-ea"/>
                <a:cs typeface="+mn-cs"/>
              </a:endParaRPr>
            </a:p>
          </p:txBody>
        </p:sp>
        <p:sp>
          <p:nvSpPr>
            <p:cNvPr id="76" name="Rectangle 75">
              <a:extLst>
                <a:ext uri="{FF2B5EF4-FFF2-40B4-BE49-F238E27FC236}">
                  <a16:creationId xmlns:a16="http://schemas.microsoft.com/office/drawing/2014/main" id="{DCD7E5B6-1367-240C-E41F-BE1ABC6A0887}"/>
                </a:ext>
                <a:ext uri="{C183D7F6-B498-43B3-948B-1728B52AA6E4}">
                  <adec:decorative xmlns:adec="http://schemas.microsoft.com/office/drawing/2017/decorative" val="1"/>
                </a:ext>
              </a:extLst>
            </p:cNvPr>
            <p:cNvSpPr/>
            <p:nvPr/>
          </p:nvSpPr>
          <p:spPr>
            <a:xfrm>
              <a:off x="0" y="1245107"/>
              <a:ext cx="12192000" cy="64008"/>
            </a:xfrm>
            <a:prstGeom prst="rect">
              <a:avLst/>
            </a:prstGeom>
            <a:gradFill flip="none" rotWithShape="1">
              <a:gsLst>
                <a:gs pos="0">
                  <a:srgbClr val="0078D4"/>
                </a:gs>
                <a:gs pos="100000">
                  <a:srgbClr val="C53FCC"/>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Sans Text"/>
                <a:ea typeface="+mn-ea"/>
                <a:cs typeface="+mn-cs"/>
              </a:endParaRPr>
            </a:p>
          </p:txBody>
        </p:sp>
      </p:grpSp>
      <p:sp>
        <p:nvSpPr>
          <p:cNvPr id="2" name="Title 1">
            <a:extLst>
              <a:ext uri="{FF2B5EF4-FFF2-40B4-BE49-F238E27FC236}">
                <a16:creationId xmlns:a16="http://schemas.microsoft.com/office/drawing/2014/main" id="{A608EE80-E80C-7212-2B83-FFE573085EEA}"/>
              </a:ext>
            </a:extLst>
          </p:cNvPr>
          <p:cNvSpPr>
            <a:spLocks noGrp="1"/>
          </p:cNvSpPr>
          <p:nvPr>
            <p:ph type="title"/>
          </p:nvPr>
        </p:nvSpPr>
        <p:spPr>
          <a:xfrm>
            <a:off x="650629" y="228094"/>
            <a:ext cx="10046100" cy="553998"/>
          </a:xfrm>
        </p:spPr>
        <p:txBody>
          <a:bodyPr/>
          <a:lstStyle/>
          <a:p>
            <a:r>
              <a:rPr lang="es-es" spc="-50">
                <a:solidFill>
                  <a:srgbClr val="091F2C"/>
                </a:solidFill>
                <a:latin typeface="Segoe Sans Display Semibold"/>
                <a:cs typeface="Segoe Sans Display Semibold"/>
              </a:rPr>
              <a:t>Llamada a la acción</a:t>
            </a:r>
          </a:p>
        </p:txBody>
      </p:sp>
      <p:grpSp>
        <p:nvGrpSpPr>
          <p:cNvPr id="28" name="Group 27">
            <a:extLst>
              <a:ext uri="{FF2B5EF4-FFF2-40B4-BE49-F238E27FC236}">
                <a16:creationId xmlns:a16="http://schemas.microsoft.com/office/drawing/2014/main" id="{45139818-1F8A-2214-F382-AEBD8B654F6E}"/>
              </a:ext>
            </a:extLst>
          </p:cNvPr>
          <p:cNvGrpSpPr/>
          <p:nvPr/>
        </p:nvGrpSpPr>
        <p:grpSpPr>
          <a:xfrm>
            <a:off x="475009" y="2543875"/>
            <a:ext cx="2696587" cy="2555680"/>
            <a:chOff x="1819341" y="1800443"/>
            <a:chExt cx="4860133" cy="3283832"/>
          </a:xfrm>
        </p:grpSpPr>
        <p:sp>
          <p:nvSpPr>
            <p:cNvPr id="29" name="Rectangle: Rounded Corners 28">
              <a:extLst>
                <a:ext uri="{FF2B5EF4-FFF2-40B4-BE49-F238E27FC236}">
                  <a16:creationId xmlns:a16="http://schemas.microsoft.com/office/drawing/2014/main" id="{B738DD2A-27F4-22F2-6B22-B2057C3C88A5}"/>
                </a:ext>
              </a:extLst>
            </p:cNvPr>
            <p:cNvSpPr/>
            <p:nvPr/>
          </p:nvSpPr>
          <p:spPr bwMode="auto">
            <a:xfrm>
              <a:off x="2020888" y="1800443"/>
              <a:ext cx="4658586" cy="3283832"/>
            </a:xfrm>
            <a:prstGeom prst="roundRect">
              <a:avLst>
                <a:gd name="adj" fmla="val 4879"/>
              </a:avLst>
            </a:prstGeom>
            <a:solidFill>
              <a:srgbClr val="FFFFFF">
                <a:alpha val="85000"/>
              </a:srgbClr>
            </a:solidFill>
            <a:ln w="19050">
              <a:solidFill>
                <a:srgbClr val="7030A0"/>
              </a:solidFill>
              <a:headEnd type="none" w="med" len="med"/>
              <a:tailEnd type="none" w="med" len="med"/>
            </a:ln>
            <a:effectLst>
              <a:outerShdw blurRad="1270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1A1A1A"/>
                </a:solidFill>
                <a:effectLst/>
                <a:uLnTx/>
                <a:uFillTx/>
                <a:latin typeface="Segoe Sans Display"/>
                <a:ea typeface="+mn-ea"/>
                <a:cs typeface="Segoe UI" pitchFamily="34" charset="0"/>
              </a:endParaRPr>
            </a:p>
          </p:txBody>
        </p:sp>
        <p:sp>
          <p:nvSpPr>
            <p:cNvPr id="30" name="TextBox 29">
              <a:extLst>
                <a:ext uri="{FF2B5EF4-FFF2-40B4-BE49-F238E27FC236}">
                  <a16:creationId xmlns:a16="http://schemas.microsoft.com/office/drawing/2014/main" id="{82F99DC1-3A6A-AE11-C0C5-731DE99DB4E6}"/>
                </a:ext>
              </a:extLst>
            </p:cNvPr>
            <p:cNvSpPr txBox="1"/>
            <p:nvPr/>
          </p:nvSpPr>
          <p:spPr>
            <a:xfrm>
              <a:off x="1819341" y="1805273"/>
              <a:ext cx="4226887" cy="575817"/>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s-ES" sz="1100" b="0" i="0" u="none" strike="noStrike" kern="1200" cap="none" spc="0" normalizeH="0" baseline="0" noProof="0" dirty="0">
                  <a:ln>
                    <a:noFill/>
                  </a:ln>
                  <a:solidFill>
                    <a:prstClr val="black"/>
                  </a:solidFill>
                  <a:effectLst/>
                  <a:uLnTx/>
                  <a:uFillTx/>
                  <a:latin typeface="Segoe Sans Display Semibold"/>
                  <a:ea typeface="+mn-ea"/>
                  <a:cs typeface="Segoe Sans Display Semibold"/>
                </a:rPr>
                <a:t>            Activa a quien tira </a:t>
              </a:r>
            </a:p>
            <a:p>
              <a:pPr marL="0" marR="0" lvl="0" indent="0" algn="ctr" defTabSz="914400" rtl="0" eaLnBrk="1" fontAlgn="auto" latinLnBrk="0" hangingPunct="1">
                <a:lnSpc>
                  <a:spcPct val="110000"/>
                </a:lnSpc>
                <a:spcBef>
                  <a:spcPts val="0"/>
                </a:spcBef>
                <a:spcAft>
                  <a:spcPts val="0"/>
                </a:spcAft>
                <a:buClrTx/>
                <a:buSzTx/>
                <a:buFontTx/>
                <a:buNone/>
                <a:tabLst/>
                <a:defRPr/>
              </a:pPr>
              <a:r>
                <a:rPr kumimoji="0" lang="es-ES" sz="1100" b="0" i="0" u="none" strike="noStrike" kern="1200" cap="none" spc="0" normalizeH="0" baseline="0" noProof="0" dirty="0">
                  <a:ln>
                    <a:noFill/>
                  </a:ln>
                  <a:solidFill>
                    <a:prstClr val="black"/>
                  </a:solidFill>
                  <a:effectLst/>
                  <a:uLnTx/>
                  <a:uFillTx/>
                  <a:latin typeface="Segoe Sans Display Semibold"/>
                  <a:ea typeface="+mn-ea"/>
                  <a:cs typeface="Segoe Sans Display Semibold"/>
                </a:rPr>
                <a:t>del carro</a:t>
              </a:r>
              <a:endParaRPr kumimoji="0" lang="en-US" sz="1100" b="0" i="0" u="none" strike="noStrike" kern="1200" cap="none" spc="0" normalizeH="0" baseline="0" noProof="0" dirty="0">
                <a:ln>
                  <a:noFill/>
                </a:ln>
                <a:solidFill>
                  <a:prstClr val="black"/>
                </a:solidFill>
                <a:effectLst/>
                <a:uLnTx/>
                <a:uFillTx/>
                <a:latin typeface="Segoe Sans Display"/>
                <a:ea typeface="+mn-ea"/>
                <a:cs typeface="Segoe Sans Display"/>
              </a:endParaRPr>
            </a:p>
          </p:txBody>
        </p:sp>
      </p:grpSp>
      <p:grpSp>
        <p:nvGrpSpPr>
          <p:cNvPr id="69" name="Group 68">
            <a:extLst>
              <a:ext uri="{FF2B5EF4-FFF2-40B4-BE49-F238E27FC236}">
                <a16:creationId xmlns:a16="http://schemas.microsoft.com/office/drawing/2014/main" id="{BC5EACF2-C554-D8D8-F980-2E55F451AFF0}"/>
              </a:ext>
            </a:extLst>
          </p:cNvPr>
          <p:cNvGrpSpPr/>
          <p:nvPr/>
        </p:nvGrpSpPr>
        <p:grpSpPr>
          <a:xfrm>
            <a:off x="6149469" y="2530519"/>
            <a:ext cx="2592000" cy="2562285"/>
            <a:chOff x="2020888" y="1800444"/>
            <a:chExt cx="4658586" cy="3243077"/>
          </a:xfrm>
        </p:grpSpPr>
        <p:sp>
          <p:nvSpPr>
            <p:cNvPr id="70" name="Rectangle: Rounded Corners 69">
              <a:extLst>
                <a:ext uri="{FF2B5EF4-FFF2-40B4-BE49-F238E27FC236}">
                  <a16:creationId xmlns:a16="http://schemas.microsoft.com/office/drawing/2014/main" id="{A5B0975B-CABC-CCAC-B36A-58C4D99C5DBC}"/>
                </a:ext>
              </a:extLst>
            </p:cNvPr>
            <p:cNvSpPr/>
            <p:nvPr/>
          </p:nvSpPr>
          <p:spPr bwMode="auto">
            <a:xfrm>
              <a:off x="2020888" y="1800444"/>
              <a:ext cx="4658586" cy="3243077"/>
            </a:xfrm>
            <a:prstGeom prst="roundRect">
              <a:avLst>
                <a:gd name="adj" fmla="val 4879"/>
              </a:avLst>
            </a:prstGeom>
            <a:solidFill>
              <a:srgbClr val="FFFFFF">
                <a:alpha val="85000"/>
              </a:srgbClr>
            </a:solidFill>
            <a:ln w="19050">
              <a:solidFill>
                <a:srgbClr val="7030A0"/>
              </a:solidFill>
              <a:headEnd type="none" w="med" len="med"/>
              <a:tailEnd type="none" w="med" len="med"/>
            </a:ln>
            <a:effectLst>
              <a:outerShdw blurRad="1270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1A1A1A"/>
                </a:solidFill>
                <a:effectLst/>
                <a:uLnTx/>
                <a:uFillTx/>
                <a:latin typeface="Segoe Sans Display"/>
                <a:ea typeface="+mn-ea"/>
                <a:cs typeface="Segoe UI" pitchFamily="34" charset="0"/>
              </a:endParaRPr>
            </a:p>
          </p:txBody>
        </p:sp>
        <p:sp>
          <p:nvSpPr>
            <p:cNvPr id="71" name="TextBox 70">
              <a:extLst>
                <a:ext uri="{FF2B5EF4-FFF2-40B4-BE49-F238E27FC236}">
                  <a16:creationId xmlns:a16="http://schemas.microsoft.com/office/drawing/2014/main" id="{C513BDFA-2F23-473F-FB65-D68A4E1DBF8E}"/>
                </a:ext>
              </a:extLst>
            </p:cNvPr>
            <p:cNvSpPr txBox="1"/>
            <p:nvPr/>
          </p:nvSpPr>
          <p:spPr>
            <a:xfrm>
              <a:off x="2525748" y="1810824"/>
              <a:ext cx="3795520" cy="351084"/>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s-ES" sz="1200" b="0" i="0" u="none" strike="noStrike" kern="1200" cap="none" spc="0" normalizeH="0" baseline="0" noProof="0" dirty="0">
                  <a:ln>
                    <a:noFill/>
                  </a:ln>
                  <a:solidFill>
                    <a:prstClr val="black"/>
                  </a:solidFill>
                  <a:effectLst/>
                  <a:uLnTx/>
                  <a:uFillTx/>
                  <a:latin typeface="Segoe Sans Display Semibold"/>
                  <a:ea typeface="+mn-ea"/>
                  <a:cs typeface="Segoe Sans Display Semibold"/>
                </a:rPr>
                <a:t>Aprende haciendo</a:t>
              </a:r>
              <a:endParaRPr kumimoji="0" lang="en-US" sz="1200" b="0" i="0" u="none" strike="noStrike" kern="1200" cap="none" spc="0" normalizeH="0" baseline="0" noProof="0" dirty="0">
                <a:ln>
                  <a:noFill/>
                </a:ln>
                <a:solidFill>
                  <a:prstClr val="black"/>
                </a:solidFill>
                <a:effectLst/>
                <a:uLnTx/>
                <a:uFillTx/>
                <a:latin typeface="Segoe Sans Display"/>
                <a:ea typeface="+mn-ea"/>
                <a:cs typeface="Segoe Sans Display"/>
              </a:endParaRPr>
            </a:p>
          </p:txBody>
        </p:sp>
        <p:sp>
          <p:nvSpPr>
            <p:cNvPr id="72" name="TextBox 71">
              <a:extLst>
                <a:ext uri="{FF2B5EF4-FFF2-40B4-BE49-F238E27FC236}">
                  <a16:creationId xmlns:a16="http://schemas.microsoft.com/office/drawing/2014/main" id="{5D75E159-F323-B685-01C5-2EB17559B6B4}"/>
                </a:ext>
              </a:extLst>
            </p:cNvPr>
            <p:cNvSpPr txBox="1"/>
            <p:nvPr/>
          </p:nvSpPr>
          <p:spPr>
            <a:xfrm>
              <a:off x="2280856" y="4183304"/>
              <a:ext cx="4295180" cy="594066"/>
            </a:xfrm>
            <a:prstGeom prst="rect">
              <a:avLst/>
            </a:prstGeom>
            <a:noFill/>
          </p:spPr>
          <p:txBody>
            <a:bodyPr wrap="square" lIns="91440" tIns="45720" rIns="91440" bIns="45720" anchor="t">
              <a:spAutoFit/>
            </a:bodyPr>
            <a:lstStyle/>
            <a:p>
              <a:pPr marL="171450" marR="0" lvl="1" indent="-171450" algn="l" defTabSz="932742"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srgbClr val="000000"/>
                  </a:solidFill>
                  <a:effectLst/>
                  <a:uLnTx/>
                  <a:uFillTx/>
                  <a:latin typeface="Segoe UI"/>
                  <a:ea typeface="+mn-ea"/>
                  <a:cs typeface="Segoe UI"/>
                  <a:hlinkClick r:id="rId3"/>
                </a:rPr>
                <a:t>Centro de clientes a petición</a:t>
              </a:r>
              <a:endParaRPr kumimoji="0" lang="en-US" sz="1100" b="0" i="0" u="none" strike="noStrike" kern="1200" cap="none" spc="0" normalizeH="0" baseline="0" noProof="0" dirty="0">
                <a:ln>
                  <a:noFill/>
                </a:ln>
                <a:solidFill>
                  <a:srgbClr val="000000"/>
                </a:solidFill>
                <a:effectLst/>
                <a:uLnTx/>
                <a:uFillTx/>
                <a:latin typeface="Segoe UI"/>
                <a:ea typeface="+mn-ea"/>
                <a:cs typeface="Segoe UI"/>
              </a:endParaRPr>
            </a:p>
            <a:p>
              <a:pPr marL="171450" lvl="1" indent="-171450" defTabSz="932742">
                <a:spcAft>
                  <a:spcPts val="300"/>
                </a:spcAft>
                <a:buFont typeface="Arial" panose="020B0604020202020204" pitchFamily="34" charset="0"/>
                <a:buChar char="•"/>
                <a:defRPr/>
              </a:pPr>
              <a:r>
                <a:rPr lang="es-es" sz="1100" dirty="0">
                  <a:solidFill>
                    <a:srgbClr val="000000"/>
                  </a:solidFill>
                  <a:latin typeface="Segoe UI"/>
                  <a:cs typeface="Segoe UI"/>
                  <a:hlinkClick r:id="rId4"/>
                </a:rPr>
                <a:t>Maratón de agentes </a:t>
              </a:r>
              <a:endParaRPr lang="en-US" sz="1100" dirty="0">
                <a:solidFill>
                  <a:srgbClr val="000000"/>
                </a:solidFill>
                <a:latin typeface="Segoe UI"/>
                <a:cs typeface="Segoe UI"/>
              </a:endParaRPr>
            </a:p>
          </p:txBody>
        </p:sp>
      </p:grpSp>
      <p:grpSp>
        <p:nvGrpSpPr>
          <p:cNvPr id="7" name="Group 6">
            <a:extLst>
              <a:ext uri="{FF2B5EF4-FFF2-40B4-BE49-F238E27FC236}">
                <a16:creationId xmlns:a16="http://schemas.microsoft.com/office/drawing/2014/main" id="{4A60951E-B479-2C4D-FA38-821875227F22}"/>
              </a:ext>
            </a:extLst>
          </p:cNvPr>
          <p:cNvGrpSpPr/>
          <p:nvPr/>
        </p:nvGrpSpPr>
        <p:grpSpPr>
          <a:xfrm>
            <a:off x="3387161" y="2533941"/>
            <a:ext cx="2592000" cy="2565614"/>
            <a:chOff x="2020888" y="1797806"/>
            <a:chExt cx="4658586" cy="3662908"/>
          </a:xfrm>
        </p:grpSpPr>
        <p:sp>
          <p:nvSpPr>
            <p:cNvPr id="8" name="Rectangle: Rounded Corners 7">
              <a:extLst>
                <a:ext uri="{FF2B5EF4-FFF2-40B4-BE49-F238E27FC236}">
                  <a16:creationId xmlns:a16="http://schemas.microsoft.com/office/drawing/2014/main" id="{985A544B-E9A3-31C6-3BCC-8623B48B5B54}"/>
                </a:ext>
              </a:extLst>
            </p:cNvPr>
            <p:cNvSpPr/>
            <p:nvPr/>
          </p:nvSpPr>
          <p:spPr bwMode="auto">
            <a:xfrm>
              <a:off x="2020888" y="1800443"/>
              <a:ext cx="4658586" cy="3660271"/>
            </a:xfrm>
            <a:prstGeom prst="roundRect">
              <a:avLst>
                <a:gd name="adj" fmla="val 4879"/>
              </a:avLst>
            </a:prstGeom>
            <a:solidFill>
              <a:srgbClr val="FFFFFF">
                <a:alpha val="85000"/>
              </a:srgbClr>
            </a:solidFill>
            <a:ln w="19050">
              <a:solidFill>
                <a:srgbClr val="7030A0"/>
              </a:solidFill>
              <a:headEnd type="none" w="med" len="med"/>
              <a:tailEnd type="none" w="med" len="med"/>
            </a:ln>
            <a:effectLst>
              <a:outerShdw blurRad="1270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1A1A1A"/>
                </a:solidFill>
                <a:effectLst/>
                <a:uLnTx/>
                <a:uFillTx/>
                <a:latin typeface="Segoe Sans Display"/>
                <a:ea typeface="+mn-ea"/>
                <a:cs typeface="Segoe UI" pitchFamily="34" charset="0"/>
              </a:endParaRPr>
            </a:p>
          </p:txBody>
        </p:sp>
        <p:sp>
          <p:nvSpPr>
            <p:cNvPr id="9" name="TextBox 8">
              <a:extLst>
                <a:ext uri="{FF2B5EF4-FFF2-40B4-BE49-F238E27FC236}">
                  <a16:creationId xmlns:a16="http://schemas.microsoft.com/office/drawing/2014/main" id="{A81E0CEB-05BA-A125-EA43-AB207F6466F9}"/>
                </a:ext>
              </a:extLst>
            </p:cNvPr>
            <p:cNvSpPr txBox="1"/>
            <p:nvPr/>
          </p:nvSpPr>
          <p:spPr>
            <a:xfrm>
              <a:off x="2465580" y="1797806"/>
              <a:ext cx="3535696" cy="685939"/>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s-ES" sz="1200" b="0" i="0" u="none" strike="noStrike" kern="1200" cap="none" spc="0" normalizeH="0" baseline="0" noProof="0" dirty="0">
                  <a:ln>
                    <a:noFill/>
                  </a:ln>
                  <a:solidFill>
                    <a:prstClr val="black"/>
                  </a:solidFill>
                  <a:effectLst/>
                  <a:uLnTx/>
                  <a:uFillTx/>
                  <a:latin typeface="Segoe Sans Display Semibold"/>
                  <a:ea typeface="+mn-ea"/>
                  <a:cs typeface="Segoe Sans Display Semibold"/>
                </a:rPr>
                <a:t>Escálalo en la organización</a:t>
              </a:r>
              <a:endParaRPr kumimoji="0" lang="en-US" sz="1200" b="0" i="0" u="none" strike="noStrike" kern="1200" cap="none" spc="0" normalizeH="0" baseline="0" noProof="0" dirty="0">
                <a:ln>
                  <a:noFill/>
                </a:ln>
                <a:solidFill>
                  <a:prstClr val="black"/>
                </a:solidFill>
                <a:effectLst/>
                <a:uLnTx/>
                <a:uFillTx/>
                <a:latin typeface="Segoe Sans Display"/>
                <a:ea typeface="+mn-ea"/>
                <a:cs typeface="Segoe Sans Display"/>
              </a:endParaRPr>
            </a:p>
          </p:txBody>
        </p:sp>
        <p:sp>
          <p:nvSpPr>
            <p:cNvPr id="10" name="TextBox 9">
              <a:extLst>
                <a:ext uri="{FF2B5EF4-FFF2-40B4-BE49-F238E27FC236}">
                  <a16:creationId xmlns:a16="http://schemas.microsoft.com/office/drawing/2014/main" id="{E8659AC8-D0B2-6C15-4561-561887BC50FE}"/>
                </a:ext>
              </a:extLst>
            </p:cNvPr>
            <p:cNvSpPr txBox="1"/>
            <p:nvPr/>
          </p:nvSpPr>
          <p:spPr>
            <a:xfrm>
              <a:off x="2154901" y="4452078"/>
              <a:ext cx="4524573" cy="856850"/>
            </a:xfrm>
            <a:prstGeom prst="rect">
              <a:avLst/>
            </a:prstGeom>
            <a:noFill/>
          </p:spPr>
          <p:txBody>
            <a:bodyPr wrap="square" lIns="91440" tIns="45720" rIns="91440" bIns="45720" anchor="t">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srgbClr val="0078D4"/>
                  </a:solidFill>
                  <a:effectLst/>
                  <a:uLnTx/>
                  <a:uFillTx/>
                  <a:latin typeface="Segoe Sans Text"/>
                  <a:ea typeface="+mn-ea"/>
                  <a:cs typeface="+mn-cs"/>
                  <a:hlinkClick r:id="rId3"/>
                </a:rPr>
                <a:t>Registro en el Centro de clientes</a:t>
              </a:r>
              <a:endParaRPr kumimoji="0" lang="en-US" sz="1100" b="0" i="0" u="none" strike="noStrike" kern="1200" cap="none" spc="0" normalizeH="0" baseline="0" noProof="0" dirty="0">
                <a:ln>
                  <a:noFill/>
                </a:ln>
                <a:solidFill>
                  <a:srgbClr val="0078D4"/>
                </a:solidFill>
                <a:effectLst/>
                <a:uLnTx/>
                <a:uFillTx/>
                <a:latin typeface="Segoe Sans Tex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srgbClr val="0078D4"/>
                  </a:solidFill>
                  <a:effectLst/>
                  <a:uLnTx/>
                  <a:uFillTx/>
                  <a:latin typeface="Segoe Sans Text"/>
                  <a:ea typeface="+mn-ea"/>
                  <a:cs typeface="+mn-cs"/>
                  <a:hlinkClick r:id="rId5"/>
                </a:rPr>
                <a:t>Abre eventos de capacitación</a:t>
              </a:r>
              <a:endParaRPr kumimoji="0" lang="en-US" sz="1100" b="0" i="0" u="none" strike="noStrike" kern="1200" cap="none" spc="0" normalizeH="0" baseline="0" noProof="0" dirty="0">
                <a:ln>
                  <a:noFill/>
                </a:ln>
                <a:solidFill>
                  <a:srgbClr val="0078D4"/>
                </a:solidFill>
                <a:effectLst/>
                <a:uLnTx/>
                <a:uFillTx/>
                <a:latin typeface="Segoe Sans Tex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srgbClr val="0078D4"/>
                  </a:solidFill>
                  <a:effectLst/>
                  <a:uLnTx/>
                  <a:uFillTx/>
                  <a:latin typeface="Segoe Sans Text"/>
                  <a:ea typeface="+mn-ea"/>
                  <a:cs typeface="+mn-cs"/>
                  <a:hlinkClick r:id="rId6"/>
                </a:rPr>
                <a:t>Seminarios web de IA</a:t>
              </a:r>
              <a:endParaRPr kumimoji="0" lang="en-US" sz="1100" b="0" i="0" u="none" strike="noStrike" kern="1200" cap="none" spc="0" normalizeH="0" baseline="0" noProof="0" dirty="0">
                <a:ln>
                  <a:noFill/>
                </a:ln>
                <a:solidFill>
                  <a:srgbClr val="0078D4"/>
                </a:solidFill>
                <a:effectLst/>
                <a:uLnTx/>
                <a:uFillTx/>
                <a:latin typeface="Segoe Sans Text"/>
                <a:ea typeface="+mn-ea"/>
                <a:cs typeface="+mn-cs"/>
              </a:endParaRPr>
            </a:p>
          </p:txBody>
        </p:sp>
      </p:grpSp>
      <p:grpSp>
        <p:nvGrpSpPr>
          <p:cNvPr id="14" name="Group 13">
            <a:extLst>
              <a:ext uri="{FF2B5EF4-FFF2-40B4-BE49-F238E27FC236}">
                <a16:creationId xmlns:a16="http://schemas.microsoft.com/office/drawing/2014/main" id="{8F1CC8A8-7084-2718-9EFE-0F7FEE7E8717}"/>
              </a:ext>
            </a:extLst>
          </p:cNvPr>
          <p:cNvGrpSpPr/>
          <p:nvPr/>
        </p:nvGrpSpPr>
        <p:grpSpPr>
          <a:xfrm>
            <a:off x="8904529" y="2508194"/>
            <a:ext cx="2592000" cy="2899218"/>
            <a:chOff x="2020888" y="1800444"/>
            <a:chExt cx="4658586" cy="3668276"/>
          </a:xfrm>
        </p:grpSpPr>
        <p:sp>
          <p:nvSpPr>
            <p:cNvPr id="15" name="Rectangle: Rounded Corners 14">
              <a:extLst>
                <a:ext uri="{FF2B5EF4-FFF2-40B4-BE49-F238E27FC236}">
                  <a16:creationId xmlns:a16="http://schemas.microsoft.com/office/drawing/2014/main" id="{1BBB5BC5-DA1E-2AEC-668E-BB36F5C918BF}"/>
                </a:ext>
              </a:extLst>
            </p:cNvPr>
            <p:cNvSpPr/>
            <p:nvPr/>
          </p:nvSpPr>
          <p:spPr bwMode="auto">
            <a:xfrm>
              <a:off x="2020888" y="1800444"/>
              <a:ext cx="4658586" cy="3278756"/>
            </a:xfrm>
            <a:prstGeom prst="roundRect">
              <a:avLst>
                <a:gd name="adj" fmla="val 4879"/>
              </a:avLst>
            </a:prstGeom>
            <a:solidFill>
              <a:srgbClr val="FFFFFF">
                <a:alpha val="85000"/>
              </a:srgbClr>
            </a:solidFill>
            <a:ln w="19050">
              <a:solidFill>
                <a:srgbClr val="7030A0"/>
              </a:solidFill>
              <a:headEnd type="none" w="med" len="med"/>
              <a:tailEnd type="none" w="med" len="med"/>
            </a:ln>
            <a:effectLst>
              <a:outerShdw blurRad="1270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1A1A1A"/>
                </a:solidFill>
                <a:effectLst/>
                <a:uLnTx/>
                <a:uFillTx/>
                <a:latin typeface="Segoe Sans Display"/>
                <a:ea typeface="+mn-ea"/>
                <a:cs typeface="Segoe UI" pitchFamily="34" charset="0"/>
              </a:endParaRPr>
            </a:p>
          </p:txBody>
        </p:sp>
        <p:sp>
          <p:nvSpPr>
            <p:cNvPr id="17" name="TextBox 16">
              <a:extLst>
                <a:ext uri="{FF2B5EF4-FFF2-40B4-BE49-F238E27FC236}">
                  <a16:creationId xmlns:a16="http://schemas.microsoft.com/office/drawing/2014/main" id="{E7462BD0-1E6C-E19F-E947-444422A4CE68}"/>
                </a:ext>
              </a:extLst>
            </p:cNvPr>
            <p:cNvSpPr txBox="1"/>
            <p:nvPr/>
          </p:nvSpPr>
          <p:spPr>
            <a:xfrm>
              <a:off x="2606865" y="1809456"/>
              <a:ext cx="3843831" cy="350964"/>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s-ES" sz="1200" b="0" i="0" u="none" strike="noStrike" kern="1200" cap="none" spc="0" normalizeH="0" baseline="0" noProof="0" dirty="0">
                  <a:ln>
                    <a:noFill/>
                  </a:ln>
                  <a:solidFill>
                    <a:prstClr val="black"/>
                  </a:solidFill>
                  <a:effectLst/>
                  <a:uLnTx/>
                  <a:uFillTx/>
                  <a:latin typeface="Segoe Sans Display Semibold"/>
                  <a:ea typeface="+mn-ea"/>
                  <a:cs typeface="Segoe Sans Display Semibold"/>
                </a:rPr>
                <a:t>Consolida y mejora</a:t>
              </a:r>
              <a:endParaRPr kumimoji="0" lang="en-US" sz="1200" b="0" i="0" u="none" strike="noStrike" kern="1200" cap="none" spc="0" normalizeH="0" baseline="0" noProof="0" dirty="0">
                <a:ln>
                  <a:noFill/>
                </a:ln>
                <a:solidFill>
                  <a:prstClr val="black"/>
                </a:solidFill>
                <a:effectLst/>
                <a:uLnTx/>
                <a:uFillTx/>
                <a:latin typeface="Segoe Sans Display"/>
                <a:ea typeface="+mn-ea"/>
                <a:cs typeface="Segoe Sans Display"/>
              </a:endParaRPr>
            </a:p>
          </p:txBody>
        </p:sp>
        <p:sp>
          <p:nvSpPr>
            <p:cNvPr id="18" name="TextBox 17">
              <a:extLst>
                <a:ext uri="{FF2B5EF4-FFF2-40B4-BE49-F238E27FC236}">
                  <a16:creationId xmlns:a16="http://schemas.microsoft.com/office/drawing/2014/main" id="{38CDED1D-BCEA-C5CB-4956-2DF5C2969890}"/>
                </a:ext>
              </a:extLst>
            </p:cNvPr>
            <p:cNvSpPr txBox="1"/>
            <p:nvPr/>
          </p:nvSpPr>
          <p:spPr>
            <a:xfrm>
              <a:off x="2190445" y="4154026"/>
              <a:ext cx="4397206" cy="1314694"/>
            </a:xfrm>
            <a:prstGeom prst="rect">
              <a:avLst/>
            </a:prstGeom>
            <a:noFill/>
          </p:spPr>
          <p:txBody>
            <a:bodyPr wrap="square" lIns="91440" tIns="45720" rIns="91440" bIns="45720" anchor="t">
              <a:spAutoFit/>
            </a:bodyPr>
            <a:lstStyle/>
            <a:p>
              <a:pPr marL="285750" indent="-285750" defTabSz="914400">
                <a:lnSpc>
                  <a:spcPct val="110000"/>
                </a:lnSpc>
                <a:buFont typeface="Arial" panose="020B0604020202020204" pitchFamily="34" charset="0"/>
                <a:buChar char="•"/>
                <a:defRPr/>
              </a:pPr>
              <a:r>
                <a:rPr lang="es-es" sz="1100" dirty="0">
                  <a:solidFill>
                    <a:srgbClr val="000000"/>
                  </a:solidFill>
                  <a:latin typeface="Segoe UI"/>
                  <a:cs typeface="Segoe UI"/>
                  <a:hlinkClick r:id="rId7"/>
                </a:rPr>
                <a:t>Agente en un día</a:t>
              </a:r>
              <a:endParaRPr kumimoji="0" lang="en-US" sz="1100" b="0" i="0" u="none" strike="noStrike" kern="1200" cap="none" spc="0" normalizeH="0" baseline="0" noProof="0" dirty="0">
                <a:ln>
                  <a:noFill/>
                </a:ln>
                <a:solidFill>
                  <a:srgbClr val="000000"/>
                </a:solidFill>
                <a:effectLst/>
                <a:uLnTx/>
                <a:uFillTx/>
                <a:latin typeface="Segoe Sans Text"/>
                <a:ea typeface="+mn-ea"/>
                <a:cs typeface="+mn-cs"/>
                <a:hlinkClick r:id="rId8"/>
              </a:endParaRPr>
            </a:p>
            <a:p>
              <a:pPr marL="285750" marR="0" lvl="0" indent="-2857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srgbClr val="000000"/>
                  </a:solidFill>
                  <a:effectLst/>
                  <a:uLnTx/>
                  <a:uFillTx/>
                  <a:latin typeface="Segoe Sans Text"/>
                  <a:ea typeface="+mn-ea"/>
                  <a:cs typeface="+mn-cs"/>
                  <a:hlinkClick r:id="rId9"/>
                </a:rPr>
                <a:t>Navegador de habilidades de IA</a:t>
              </a:r>
              <a:endParaRPr kumimoji="0" lang="en-US" sz="1100" b="0" i="0" u="none" strike="noStrike" kern="1200" cap="none" spc="0" normalizeH="0" baseline="0" noProof="0" dirty="0">
                <a:ln>
                  <a:noFill/>
                </a:ln>
                <a:solidFill>
                  <a:srgbClr val="000000"/>
                </a:solidFill>
                <a:effectLst/>
                <a:uLnTx/>
                <a:uFillTx/>
                <a:latin typeface="Segoe Sans Text"/>
                <a:ea typeface="+mn-ea"/>
                <a:cs typeface="+mn-cs"/>
              </a:endParaRPr>
            </a:p>
            <a:p>
              <a:pPr marL="285750" marR="0" lvl="0" indent="-2857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r>
                <a:rPr lang="es-es" sz="1100" dirty="0">
                  <a:solidFill>
                    <a:srgbClr val="000000"/>
                  </a:solidFill>
                  <a:latin typeface="Segoe Sans Text"/>
                  <a:hlinkClick r:id="rId10"/>
                </a:rPr>
                <a:t>Academia de agentes </a:t>
              </a:r>
            </a:p>
            <a:p>
              <a:pPr marR="0" lvl="0" algn="l" defTabSz="914400" rtl="0" eaLnBrk="1" fontAlgn="auto" latinLnBrk="0" hangingPunct="1">
                <a:lnSpc>
                  <a:spcPct val="110000"/>
                </a:lnSpc>
                <a:spcBef>
                  <a:spcPts val="0"/>
                </a:spcBef>
                <a:spcAft>
                  <a:spcPts val="0"/>
                </a:spcAft>
                <a:buClrTx/>
                <a:buSzTx/>
                <a:tabLst/>
                <a:defRPr/>
              </a:pPr>
              <a:r>
                <a:rPr kumimoji="0" lang="es-es" sz="1200" b="0" i="0" u="none" strike="noStrike" kern="1200" cap="none" spc="0" normalizeH="0" baseline="0" noProof="0" dirty="0">
                  <a:ln>
                    <a:noFill/>
                  </a:ln>
                  <a:solidFill>
                    <a:srgbClr val="000000"/>
                  </a:solidFill>
                  <a:effectLst/>
                  <a:uLnTx/>
                  <a:uFillTx/>
                  <a:latin typeface="Segoe Sans Text"/>
                  <a:hlinkClick r:id="rId10"/>
                </a:rPr>
                <a:t> </a:t>
              </a:r>
              <a:endParaRPr kumimoji="0" lang="en-US" sz="1200" b="0" i="0" u="none" strike="noStrike" kern="1200" cap="none" spc="0" normalizeH="0" baseline="0" noProof="0" dirty="0">
                <a:ln>
                  <a:noFill/>
                </a:ln>
                <a:solidFill>
                  <a:srgbClr val="000000"/>
                </a:solidFill>
                <a:effectLst/>
                <a:uLnTx/>
                <a:uFillTx/>
                <a:latin typeface="Segoe Sans Text"/>
                <a:ea typeface="+mn-ea"/>
                <a:cs typeface="+mn-cs"/>
              </a:endParaRPr>
            </a:p>
            <a:p>
              <a:pPr marL="285750" marR="0" lvl="0" indent="-2857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srgbClr val="000000"/>
                </a:solidFill>
                <a:effectLst/>
                <a:uLnTx/>
                <a:uFillTx/>
                <a:latin typeface="Segoe Sans Text"/>
                <a:ea typeface="+mn-ea"/>
                <a:cs typeface="+mn-cs"/>
              </a:endParaRPr>
            </a:p>
          </p:txBody>
        </p:sp>
      </p:grpSp>
      <p:sp>
        <p:nvSpPr>
          <p:cNvPr id="38" name="Oval 37">
            <a:extLst>
              <a:ext uri="{FF2B5EF4-FFF2-40B4-BE49-F238E27FC236}">
                <a16:creationId xmlns:a16="http://schemas.microsoft.com/office/drawing/2014/main" id="{371C6CD3-FF68-D8D2-0A03-07F82DFA4405}"/>
              </a:ext>
            </a:extLst>
          </p:cNvPr>
          <p:cNvSpPr>
            <a:spLocks noChangeAspect="1"/>
          </p:cNvSpPr>
          <p:nvPr/>
        </p:nvSpPr>
        <p:spPr bwMode="auto">
          <a:xfrm>
            <a:off x="647906" y="2646097"/>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s-e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rPr>
              <a:t>1</a:t>
            </a:r>
          </a:p>
        </p:txBody>
      </p:sp>
      <p:sp>
        <p:nvSpPr>
          <p:cNvPr id="39" name="Oval 38">
            <a:extLst>
              <a:ext uri="{FF2B5EF4-FFF2-40B4-BE49-F238E27FC236}">
                <a16:creationId xmlns:a16="http://schemas.microsoft.com/office/drawing/2014/main" id="{378605EC-0E47-5F00-D686-0CBF55442987}"/>
              </a:ext>
            </a:extLst>
          </p:cNvPr>
          <p:cNvSpPr>
            <a:spLocks noChangeAspect="1"/>
          </p:cNvSpPr>
          <p:nvPr/>
        </p:nvSpPr>
        <p:spPr bwMode="auto">
          <a:xfrm>
            <a:off x="3424357" y="2585721"/>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s-e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rPr>
              <a:t>2</a:t>
            </a:r>
          </a:p>
        </p:txBody>
      </p:sp>
      <p:sp>
        <p:nvSpPr>
          <p:cNvPr id="40" name="Oval 39">
            <a:extLst>
              <a:ext uri="{FF2B5EF4-FFF2-40B4-BE49-F238E27FC236}">
                <a16:creationId xmlns:a16="http://schemas.microsoft.com/office/drawing/2014/main" id="{EDF8C57A-8955-1ABE-03D0-2E1862146074}"/>
              </a:ext>
            </a:extLst>
          </p:cNvPr>
          <p:cNvSpPr>
            <a:spLocks noChangeAspect="1"/>
          </p:cNvSpPr>
          <p:nvPr/>
        </p:nvSpPr>
        <p:spPr bwMode="auto">
          <a:xfrm>
            <a:off x="6211406" y="2567534"/>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s-e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rPr>
              <a:t>3</a:t>
            </a:r>
          </a:p>
        </p:txBody>
      </p:sp>
      <p:sp>
        <p:nvSpPr>
          <p:cNvPr id="42" name="Oval 41">
            <a:extLst>
              <a:ext uri="{FF2B5EF4-FFF2-40B4-BE49-F238E27FC236}">
                <a16:creationId xmlns:a16="http://schemas.microsoft.com/office/drawing/2014/main" id="{E0E24EA9-BB7E-258F-3D28-870F82EB2215}"/>
              </a:ext>
            </a:extLst>
          </p:cNvPr>
          <p:cNvSpPr>
            <a:spLocks noChangeAspect="1"/>
          </p:cNvSpPr>
          <p:nvPr/>
        </p:nvSpPr>
        <p:spPr bwMode="auto">
          <a:xfrm>
            <a:off x="8980641" y="2551579"/>
            <a:ext cx="437927" cy="466842"/>
          </a:xfrm>
          <a:prstGeom prst="ellipse">
            <a:avLst/>
          </a:prstGeom>
          <a:gradFill>
            <a:gsLst>
              <a:gs pos="0">
                <a:srgbClr val="0078D4"/>
              </a:gs>
              <a:gs pos="94000">
                <a:srgbClr val="C73ECC"/>
              </a:gs>
            </a:gsLst>
            <a:lin ang="2700000" scaled="1"/>
          </a:gra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s-e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Semibold" pitchFamily="2" charset="0"/>
                <a:ea typeface="+mn-ea"/>
                <a:cs typeface="Segoe Sans Display Semibold" pitchFamily="2" charset="0"/>
              </a:rPr>
              <a:t>4</a:t>
            </a:r>
          </a:p>
        </p:txBody>
      </p:sp>
      <p:sp>
        <p:nvSpPr>
          <p:cNvPr id="44" name="TextBox 43">
            <a:extLst>
              <a:ext uri="{FF2B5EF4-FFF2-40B4-BE49-F238E27FC236}">
                <a16:creationId xmlns:a16="http://schemas.microsoft.com/office/drawing/2014/main" id="{BB98B45C-D074-60D3-4A05-1E6720B60F14}"/>
              </a:ext>
            </a:extLst>
          </p:cNvPr>
          <p:cNvSpPr txBox="1"/>
          <p:nvPr/>
        </p:nvSpPr>
        <p:spPr>
          <a:xfrm>
            <a:off x="647905" y="1558891"/>
            <a:ext cx="10471707" cy="830997"/>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s-ES" sz="2400" b="0" i="0" u="none" strike="noStrike" kern="1200" cap="none" spc="0" normalizeH="0" baseline="0" noProof="0" dirty="0">
                <a:ln>
                  <a:noFill/>
                </a:ln>
                <a:solidFill>
                  <a:srgbClr val="091F2C"/>
                </a:solidFill>
                <a:effectLst/>
                <a:uLnTx/>
                <a:uFillTx/>
                <a:latin typeface="Segoe Pro Display Semibold" panose="020B0702040504020203" pitchFamily="34" charset="0"/>
                <a:ea typeface="+mn-ea"/>
                <a:cs typeface="Segoe Sans Display" pitchFamily="2" charset="0"/>
              </a:rPr>
              <a:t>Aquí tienes por dónde empezar, cómo avanzar y qué usar en cada momento para poner los agentes en marcha dentro de tu organización</a:t>
            </a:r>
            <a:endParaRPr kumimoji="0" lang="en-AU" sz="2400" b="0" i="0" u="none" strike="noStrike" kern="1200" cap="none" spc="0" normalizeH="0" baseline="0" noProof="0" dirty="0">
              <a:ln>
                <a:noFill/>
              </a:ln>
              <a:solidFill>
                <a:srgbClr val="000000"/>
              </a:solidFill>
              <a:effectLst/>
              <a:uLnTx/>
              <a:uFillTx/>
              <a:latin typeface="Segoe Pro Display Semibold" panose="020B0702040504020203" pitchFamily="34" charset="0"/>
              <a:ea typeface="+mn-ea"/>
              <a:cs typeface="+mn-cs"/>
            </a:endParaRPr>
          </a:p>
        </p:txBody>
      </p:sp>
      <p:pic>
        <p:nvPicPr>
          <p:cNvPr id="16" name="Picture 15" descr="Una captura de pantalla de un ordenador&#10;&#10;El contenido generado por IA puede ser incorrecto.">
            <a:extLst>
              <a:ext uri="{FF2B5EF4-FFF2-40B4-BE49-F238E27FC236}">
                <a16:creationId xmlns:a16="http://schemas.microsoft.com/office/drawing/2014/main" id="{B1C18A0A-C94F-E849-004C-0EBB6A22D506}"/>
              </a:ext>
            </a:extLst>
          </p:cNvPr>
          <p:cNvPicPr>
            <a:picLocks noChangeAspect="1"/>
          </p:cNvPicPr>
          <p:nvPr/>
        </p:nvPicPr>
        <p:blipFill>
          <a:blip r:embed="rId11"/>
          <a:stretch>
            <a:fillRect/>
          </a:stretch>
        </p:blipFill>
        <p:spPr>
          <a:xfrm>
            <a:off x="9508997" y="3093235"/>
            <a:ext cx="1312206" cy="1030286"/>
          </a:xfrm>
          <a:prstGeom prst="rect">
            <a:avLst/>
          </a:prstGeom>
          <a:ln>
            <a:noFill/>
          </a:ln>
          <a:effectLst>
            <a:outerShdw blurRad="190500" algn="tl" rotWithShape="0">
              <a:srgbClr val="000000">
                <a:alpha val="70000"/>
              </a:srgbClr>
            </a:outerShdw>
          </a:effectLst>
        </p:spPr>
      </p:pic>
      <p:pic>
        <p:nvPicPr>
          <p:cNvPr id="78" name="MS logo white - EMF" descr="Logotipo de Microsoft">
            <a:extLst>
              <a:ext uri="{FF2B5EF4-FFF2-40B4-BE49-F238E27FC236}">
                <a16:creationId xmlns:a16="http://schemas.microsoft.com/office/drawing/2014/main" id="{9A7CF717-4C38-352D-5AB9-AD1065DEBF4E}"/>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bwMode="black">
          <a:xfrm>
            <a:off x="10200541" y="6301770"/>
            <a:ext cx="1464188" cy="313584"/>
          </a:xfrm>
          <a:prstGeom prst="rect">
            <a:avLst/>
          </a:prstGeom>
        </p:spPr>
      </p:pic>
      <p:pic>
        <p:nvPicPr>
          <p:cNvPr id="23" name="Picture 22">
            <a:extLst>
              <a:ext uri="{FF2B5EF4-FFF2-40B4-BE49-F238E27FC236}">
                <a16:creationId xmlns:a16="http://schemas.microsoft.com/office/drawing/2014/main" id="{26D90450-2C77-A1FC-CCC7-062B08640312}"/>
              </a:ext>
            </a:extLst>
          </p:cNvPr>
          <p:cNvPicPr>
            <a:picLocks noChangeAspect="1"/>
          </p:cNvPicPr>
          <p:nvPr/>
        </p:nvPicPr>
        <p:blipFill>
          <a:blip r:embed="rId13"/>
          <a:stretch>
            <a:fillRect/>
          </a:stretch>
        </p:blipFill>
        <p:spPr>
          <a:xfrm>
            <a:off x="6542228" y="3038764"/>
            <a:ext cx="1740338" cy="1163047"/>
          </a:xfrm>
          <a:prstGeom prst="rect">
            <a:avLst/>
          </a:prstGeom>
        </p:spPr>
      </p:pic>
      <p:pic>
        <p:nvPicPr>
          <p:cNvPr id="4" name="Picture 3">
            <a:extLst>
              <a:ext uri="{FF2B5EF4-FFF2-40B4-BE49-F238E27FC236}">
                <a16:creationId xmlns:a16="http://schemas.microsoft.com/office/drawing/2014/main" id="{AC01553A-F63C-59A9-4A92-77DA1BEF5FDE}"/>
              </a:ext>
            </a:extLst>
          </p:cNvPr>
          <p:cNvPicPr>
            <a:picLocks noChangeAspect="1"/>
          </p:cNvPicPr>
          <p:nvPr/>
        </p:nvPicPr>
        <p:blipFill>
          <a:blip r:embed="rId14"/>
          <a:stretch>
            <a:fillRect/>
          </a:stretch>
        </p:blipFill>
        <p:spPr>
          <a:xfrm>
            <a:off x="1146904" y="3038764"/>
            <a:ext cx="1552410" cy="1275513"/>
          </a:xfrm>
          <a:prstGeom prst="rect">
            <a:avLst/>
          </a:prstGeom>
        </p:spPr>
      </p:pic>
      <p:sp>
        <p:nvSpPr>
          <p:cNvPr id="12" name="TextBox 11">
            <a:extLst>
              <a:ext uri="{FF2B5EF4-FFF2-40B4-BE49-F238E27FC236}">
                <a16:creationId xmlns:a16="http://schemas.microsoft.com/office/drawing/2014/main" id="{C260E4F6-97CA-2467-9E79-061E3B27F3F0}"/>
              </a:ext>
            </a:extLst>
          </p:cNvPr>
          <p:cNvSpPr txBox="1"/>
          <p:nvPr/>
        </p:nvSpPr>
        <p:spPr>
          <a:xfrm>
            <a:off x="793390" y="4387090"/>
            <a:ext cx="2389804" cy="448136"/>
          </a:xfrm>
          <a:prstGeom prst="rect">
            <a:avLst/>
          </a:prstGeom>
          <a:noFill/>
        </p:spPr>
        <p:txBody>
          <a:bodyPr wrap="square" lIns="91440" tIns="45720" rIns="91440" bIns="45720" anchor="t">
            <a:spAutoFit/>
          </a:bodyPr>
          <a:lstStyle/>
          <a:p>
            <a:pPr marL="285750" marR="0" lvl="0" indent="-2857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r>
              <a:rPr kumimoji="0" lang="es-es" sz="1100" b="0" i="0" u="none" strike="noStrike" kern="1200" cap="none" spc="-10" normalizeH="0" noProof="0" dirty="0">
                <a:ln>
                  <a:noFill/>
                </a:ln>
                <a:solidFill>
                  <a:srgbClr val="000000"/>
                </a:solidFill>
                <a:effectLst/>
                <a:uLnTx/>
                <a:uFillTx/>
                <a:latin typeface="Segoe Sans Text"/>
                <a:ea typeface="+mn-ea"/>
                <a:cs typeface="+mn-cs"/>
                <a:hlinkClick r:id="rId15"/>
              </a:rPr>
              <a:t>Centro de adopción de agentes</a:t>
            </a:r>
            <a:endParaRPr kumimoji="0" lang="en-US" sz="1100" b="0" i="0" u="none" strike="noStrike" kern="1200" cap="none" spc="-10" normalizeH="0" noProof="0" dirty="0">
              <a:ln>
                <a:noFill/>
              </a:ln>
              <a:solidFill>
                <a:srgbClr val="000000"/>
              </a:solidFill>
              <a:effectLst/>
              <a:uLnTx/>
              <a:uFillTx/>
              <a:latin typeface="Segoe Sans Text"/>
              <a:ea typeface="+mn-ea"/>
              <a:cs typeface="+mn-cs"/>
            </a:endParaRPr>
          </a:p>
          <a:p>
            <a:pPr marL="285750" marR="0" lvl="0" indent="-2857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r>
              <a:rPr kumimoji="0" lang="es-es" sz="1100" b="0" i="0" u="none" strike="noStrike" kern="1200" cap="none" spc="0" normalizeH="0" baseline="0" noProof="0" dirty="0">
                <a:ln>
                  <a:noFill/>
                </a:ln>
                <a:solidFill>
                  <a:srgbClr val="000000"/>
                </a:solidFill>
                <a:effectLst/>
                <a:uLnTx/>
                <a:uFillTx/>
                <a:latin typeface="Segoe Sans Display"/>
                <a:ea typeface="+mn-ea"/>
                <a:cs typeface="+mn-cs"/>
                <a:hlinkClick r:id="rId16"/>
              </a:rPr>
              <a:t>Kit de éxito para agentes</a:t>
            </a:r>
            <a:endParaRPr kumimoji="0" lang="en-US" sz="1100" b="0" i="0" u="none" strike="noStrike" kern="1200" cap="none" spc="0" normalizeH="0" baseline="0" noProof="0" dirty="0">
              <a:ln>
                <a:noFill/>
              </a:ln>
              <a:solidFill>
                <a:srgbClr val="000000"/>
              </a:solidFill>
              <a:effectLst/>
              <a:uLnTx/>
              <a:uFillTx/>
              <a:latin typeface="Segoe Sans Text"/>
              <a:ea typeface="+mn-ea"/>
              <a:cs typeface="+mn-cs"/>
            </a:endParaRPr>
          </a:p>
        </p:txBody>
      </p:sp>
      <p:pic>
        <p:nvPicPr>
          <p:cNvPr id="13" name="Picture 12">
            <a:extLst>
              <a:ext uri="{FF2B5EF4-FFF2-40B4-BE49-F238E27FC236}">
                <a16:creationId xmlns:a16="http://schemas.microsoft.com/office/drawing/2014/main" id="{81759F5C-F5FF-D4C7-E960-B51F8CF34B8B}"/>
              </a:ext>
            </a:extLst>
          </p:cNvPr>
          <p:cNvPicPr>
            <a:picLocks noChangeAspect="1"/>
          </p:cNvPicPr>
          <p:nvPr/>
        </p:nvPicPr>
        <p:blipFill>
          <a:blip r:embed="rId17"/>
          <a:stretch>
            <a:fillRect/>
          </a:stretch>
        </p:blipFill>
        <p:spPr>
          <a:xfrm>
            <a:off x="3829277" y="3001641"/>
            <a:ext cx="1781076" cy="1126569"/>
          </a:xfrm>
          <a:prstGeom prst="rect">
            <a:avLst/>
          </a:prstGeom>
        </p:spPr>
      </p:pic>
    </p:spTree>
    <p:extLst>
      <p:ext uri="{BB962C8B-B14F-4D97-AF65-F5344CB8AC3E}">
        <p14:creationId xmlns:p14="http://schemas.microsoft.com/office/powerpoint/2010/main" val="2148501553"/>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769FFE3-B4A9-DABD-6587-4FE32909B048}"/>
              </a:ext>
            </a:extLst>
          </p:cNvPr>
          <p:cNvSpPr/>
          <p:nvPr/>
        </p:nvSpPr>
        <p:spPr bwMode="auto">
          <a:xfrm rot="16200000" flipH="1">
            <a:off x="-136453" y="2742488"/>
            <a:ext cx="4025649" cy="2576099"/>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7" name="Picture 6" descr="Un código QR sobre fondo blanco">
            <a:extLst>
              <a:ext uri="{FF2B5EF4-FFF2-40B4-BE49-F238E27FC236}">
                <a16:creationId xmlns:a16="http://schemas.microsoft.com/office/drawing/2014/main" id="{73434B69-5AE9-898D-CD74-79C32E94922A}"/>
              </a:ext>
            </a:extLst>
          </p:cNvPr>
          <p:cNvPicPr>
            <a:picLocks noChangeAspect="1"/>
          </p:cNvPicPr>
          <p:nvPr/>
        </p:nvPicPr>
        <p:blipFill>
          <a:blip r:embed="rId3"/>
          <a:stretch>
            <a:fillRect/>
          </a:stretch>
        </p:blipFill>
        <p:spPr>
          <a:xfrm>
            <a:off x="971115" y="2441954"/>
            <a:ext cx="1810512" cy="1810512"/>
          </a:xfrm>
          <a:prstGeom prst="roundRect">
            <a:avLst>
              <a:gd name="adj" fmla="val 2933"/>
            </a:avLst>
          </a:prstGeom>
          <a:noFill/>
        </p:spPr>
      </p:pic>
      <p:pic>
        <p:nvPicPr>
          <p:cNvPr id="8" name="Graphic 7">
            <a:extLst>
              <a:ext uri="{FF2B5EF4-FFF2-40B4-BE49-F238E27FC236}">
                <a16:creationId xmlns:a16="http://schemas.microsoft.com/office/drawing/2014/main" id="{75B56898-3899-BCD6-7447-3BC0B11179BF}"/>
              </a:ext>
            </a:extLst>
          </p:cNvPr>
          <p:cNvPicPr>
            <a:picLocks/>
          </p:cNvPicPr>
          <p:nvPr/>
        </p:nvPicPr>
        <p:blipFill>
          <a:blip r:embed="rId4"/>
          <a:srcRect/>
          <a:stretch/>
        </p:blipFill>
        <p:spPr>
          <a:xfrm>
            <a:off x="284218" y="858978"/>
            <a:ext cx="2971800" cy="704088"/>
          </a:xfrm>
          <a:prstGeom prst="rect">
            <a:avLst/>
          </a:prstGeom>
        </p:spPr>
      </p:pic>
      <p:grpSp>
        <p:nvGrpSpPr>
          <p:cNvPr id="9" name="Group 8">
            <a:extLst>
              <a:ext uri="{FF2B5EF4-FFF2-40B4-BE49-F238E27FC236}">
                <a16:creationId xmlns:a16="http://schemas.microsoft.com/office/drawing/2014/main" id="{820D5F12-A3A3-A4CD-77D1-C117AD33C91C}"/>
              </a:ext>
            </a:extLst>
          </p:cNvPr>
          <p:cNvGrpSpPr/>
          <p:nvPr/>
        </p:nvGrpSpPr>
        <p:grpSpPr>
          <a:xfrm>
            <a:off x="370476" y="4696070"/>
            <a:ext cx="7503737" cy="844463"/>
            <a:chOff x="5607459" y="5376024"/>
            <a:chExt cx="5795892" cy="844463"/>
          </a:xfrm>
        </p:grpSpPr>
        <p:sp>
          <p:nvSpPr>
            <p:cNvPr id="10" name="Rectangle: Rounded Corners 11">
              <a:extLst>
                <a:ext uri="{FF2B5EF4-FFF2-40B4-BE49-F238E27FC236}">
                  <a16:creationId xmlns:a16="http://schemas.microsoft.com/office/drawing/2014/main" id="{A5462F07-51EC-FE13-93F4-2314FCEFECD5}"/>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1">
              <a:extLst>
                <a:ext uri="{FF2B5EF4-FFF2-40B4-BE49-F238E27FC236}">
                  <a16:creationId xmlns:a16="http://schemas.microsoft.com/office/drawing/2014/main" id="{E7411E11-9611-5596-57F4-8F8E3C1C7A50}"/>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descr="Una imagen borrosa de un cielo naranja y rosa&#10;&#10;El contenido generado por IA puede ser incorrecto.">
            <a:extLst>
              <a:ext uri="{FF2B5EF4-FFF2-40B4-BE49-F238E27FC236}">
                <a16:creationId xmlns:a16="http://schemas.microsoft.com/office/drawing/2014/main" id="{8B53E518-C6A8-9ECF-F889-F03B4CEBA56D}"/>
              </a:ext>
            </a:extLst>
          </p:cNvPr>
          <p:cNvPicPr>
            <a:picLocks noChangeAspect="1"/>
          </p:cNvPicPr>
          <p:nvPr/>
        </p:nvPicPr>
        <p:blipFill>
          <a:blip r:embed="rId5">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6522" t="1189" r="13264" b="356"/>
          <a:stretch>
            <a:fillRect/>
          </a:stretch>
        </p:blipFill>
        <p:spPr>
          <a:xfrm rot="10800000" flipV="1">
            <a:off x="3624479" y="2"/>
            <a:ext cx="8567520" cy="6646984"/>
          </a:xfrm>
          <a:prstGeom prst="rect">
            <a:avLst/>
          </a:prstGeom>
          <a:effectLst/>
        </p:spPr>
      </p:pic>
      <p:sp>
        <p:nvSpPr>
          <p:cNvPr id="13" name="TextBox 12">
            <a:extLst>
              <a:ext uri="{FF2B5EF4-FFF2-40B4-BE49-F238E27FC236}">
                <a16:creationId xmlns:a16="http://schemas.microsoft.com/office/drawing/2014/main" id="{C4CABB8F-80F5-8CBA-B0D9-1B0D8B936F4A}"/>
              </a:ext>
            </a:extLst>
          </p:cNvPr>
          <p:cNvSpPr txBox="1"/>
          <p:nvPr/>
        </p:nvSpPr>
        <p:spPr>
          <a:xfrm>
            <a:off x="3945440" y="748860"/>
            <a:ext cx="8027485" cy="757130"/>
          </a:xfrm>
          <a:prstGeom prst="rect">
            <a:avLst/>
          </a:prstGeom>
          <a:noFill/>
          <a:ln>
            <a:noFill/>
            <a:prstDash/>
          </a:ln>
          <a:effectLst/>
        </p:spPr>
        <p:txBody>
          <a:bodyPr wrap="square">
            <a:spAutoFit/>
          </a:bodyPr>
          <a:lstStyle/>
          <a:p>
            <a:pPr algn="ctr">
              <a:lnSpc>
                <a:spcPct val="90000"/>
              </a:lnSpc>
              <a:spcAft>
                <a:spcPts val="1800"/>
              </a:spcAft>
            </a:pPr>
            <a:r>
              <a:rPr lang="es-es" sz="2400" dirty="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Visita el </a:t>
            </a:r>
            <a:r>
              <a:rPr lang="es-es" sz="2400" dirty="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hlinkClick r:id="rId7">
                  <a:extLst>
                    <a:ext uri="{A12FA001-AC4F-418D-AE19-62706E023703}">
                      <ahyp:hlinkClr xmlns:ahyp="http://schemas.microsoft.com/office/drawing/2018/hyperlinkcolor" val="tx"/>
                    </a:ext>
                  </a:extLst>
                </a:hlinkClick>
              </a:rPr>
              <a:t>sitio web del Centro de clientes</a:t>
            </a:r>
            <a:r>
              <a:rPr lang="es-es" sz="2400" dirty="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 para conocer las próximas sesiones, novedades y contenido a demanda.</a:t>
            </a:r>
          </a:p>
        </p:txBody>
      </p:sp>
      <p:sp>
        <p:nvSpPr>
          <p:cNvPr id="14" name="Rectangle: Rounded Corners 13">
            <a:extLst>
              <a:ext uri="{FF2B5EF4-FFF2-40B4-BE49-F238E27FC236}">
                <a16:creationId xmlns:a16="http://schemas.microsoft.com/office/drawing/2014/main" id="{DE7ED2F4-D21B-084A-2A38-BC93B81F409C}"/>
              </a:ext>
            </a:extLst>
          </p:cNvPr>
          <p:cNvSpPr/>
          <p:nvPr/>
        </p:nvSpPr>
        <p:spPr bwMode="auto">
          <a:xfrm rot="16200000" flipH="1">
            <a:off x="5821723" y="257308"/>
            <a:ext cx="4052645" cy="7519459"/>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pic>
        <p:nvPicPr>
          <p:cNvPr id="16" name="Picture 15">
            <a:extLst>
              <a:ext uri="{FF2B5EF4-FFF2-40B4-BE49-F238E27FC236}">
                <a16:creationId xmlns:a16="http://schemas.microsoft.com/office/drawing/2014/main" id="{09B68A1B-6C97-5CBE-8BA3-9965A9A3366F}"/>
              </a:ext>
            </a:extLst>
          </p:cNvPr>
          <p:cNvPicPr>
            <a:picLocks noChangeAspect="1"/>
          </p:cNvPicPr>
          <p:nvPr/>
        </p:nvPicPr>
        <p:blipFill>
          <a:blip r:embed="rId8"/>
          <a:stretch>
            <a:fillRect/>
          </a:stretch>
        </p:blipFill>
        <p:spPr>
          <a:xfrm>
            <a:off x="4354189" y="2266134"/>
            <a:ext cx="6987712" cy="3527026"/>
          </a:xfrm>
          <a:prstGeom prst="rect">
            <a:avLst/>
          </a:prstGeom>
        </p:spPr>
      </p:pic>
      <p:sp>
        <p:nvSpPr>
          <p:cNvPr id="18" name="TextBox 17">
            <a:extLst>
              <a:ext uri="{FF2B5EF4-FFF2-40B4-BE49-F238E27FC236}">
                <a16:creationId xmlns:a16="http://schemas.microsoft.com/office/drawing/2014/main" id="{DDBD7BC9-C94D-BA17-C3A3-5295E41DE562}"/>
              </a:ext>
            </a:extLst>
          </p:cNvPr>
          <p:cNvSpPr txBox="1"/>
          <p:nvPr/>
        </p:nvSpPr>
        <p:spPr>
          <a:xfrm>
            <a:off x="711789" y="5033662"/>
            <a:ext cx="2329164" cy="169277"/>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algn="l" defTabSz="914400">
              <a:defRPr/>
            </a:pPr>
            <a:r>
              <a:rPr lang="es-es" sz="1100">
                <a:solidFill>
                  <a:schemeClr val="tx2"/>
                </a:solidFill>
                <a:latin typeface="Segoe Sans Text"/>
                <a:hlinkClick r:id="rId7">
                  <a:extLst>
                    <a:ext uri="{A12FA001-AC4F-418D-AE19-62706E023703}">
                      <ahyp:hlinkClr xmlns:ahyp="http://schemas.microsoft.com/office/drawing/2018/hyperlinkcolor" val="tx"/>
                    </a:ext>
                  </a:extLst>
                </a:hlinkClick>
              </a:rPr>
              <a:t>https://aka.ms/CustomerHubSessions</a:t>
            </a:r>
            <a:r>
              <a:rPr lang="es-es" sz="1100">
                <a:solidFill>
                  <a:schemeClr val="tx2"/>
                </a:solidFill>
                <a:latin typeface="Segoe Sans Text"/>
              </a:rPr>
              <a:t>​</a:t>
            </a:r>
          </a:p>
        </p:txBody>
      </p:sp>
    </p:spTree>
    <p:extLst>
      <p:ext uri="{BB962C8B-B14F-4D97-AF65-F5344CB8AC3E}">
        <p14:creationId xmlns:p14="http://schemas.microsoft.com/office/powerpoint/2010/main" val="2246914232"/>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51121-1D4C-791C-4F5A-371E412F531D}"/>
            </a:ext>
          </a:extLst>
        </p:cNvPr>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3C69F6D4-D2D0-01A4-410B-B72D218C33B8}"/>
              </a:ext>
            </a:extLst>
          </p:cNvPr>
          <p:cNvSpPr/>
          <p:nvPr/>
        </p:nvSpPr>
        <p:spPr bwMode="auto">
          <a:xfrm rot="5400000">
            <a:off x="7802228" y="2452113"/>
            <a:ext cx="3909527" cy="3521317"/>
          </a:xfrm>
          <a:prstGeom prst="roundRect">
            <a:avLst>
              <a:gd name="adj" fmla="val 14295"/>
            </a:avLst>
          </a:prstGeom>
          <a:solidFill>
            <a:schemeClr val="tx1">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12" name="Text Placeholder 11">
            <a:extLst>
              <a:ext uri="{FF2B5EF4-FFF2-40B4-BE49-F238E27FC236}">
                <a16:creationId xmlns:a16="http://schemas.microsoft.com/office/drawing/2014/main" id="{4CDE0B7A-8A5F-1F6D-45DB-066A7C44CEF4}"/>
              </a:ext>
            </a:extLst>
          </p:cNvPr>
          <p:cNvSpPr txBox="1">
            <a:spLocks/>
          </p:cNvSpPr>
          <p:nvPr/>
        </p:nvSpPr>
        <p:spPr>
          <a:xfrm>
            <a:off x="8447812" y="2740524"/>
            <a:ext cx="2414260" cy="584775"/>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600"/>
              </a:spcAft>
              <a:buSzPct val="100000"/>
              <a:buNone/>
            </a:pPr>
            <a:r>
              <a:rPr lang="es-es" sz="1600">
                <a:solidFill>
                  <a:schemeClr val="bg1"/>
                </a:solidFill>
                <a:cs typeface="Segoe UI Light" panose="020B0502040204020203" pitchFamily="34" charset="0"/>
              </a:rPr>
              <a:t>Aprovecha al máximo Copilot y Microsoft 365</a:t>
            </a:r>
          </a:p>
        </p:txBody>
      </p:sp>
      <p:sp>
        <p:nvSpPr>
          <p:cNvPr id="13" name="Text Placeholder 11">
            <a:extLst>
              <a:ext uri="{FF2B5EF4-FFF2-40B4-BE49-F238E27FC236}">
                <a16:creationId xmlns:a16="http://schemas.microsoft.com/office/drawing/2014/main" id="{83645DB9-C3AA-828A-AF3A-C882454D4474}"/>
              </a:ext>
            </a:extLst>
          </p:cNvPr>
          <p:cNvSpPr txBox="1">
            <a:spLocks/>
          </p:cNvSpPr>
          <p:nvPr/>
        </p:nvSpPr>
        <p:spPr>
          <a:xfrm>
            <a:off x="8447812" y="3571527"/>
            <a:ext cx="2606826" cy="584775"/>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600"/>
              </a:spcAft>
              <a:buSzPct val="100000"/>
              <a:buNone/>
            </a:pPr>
            <a:r>
              <a:rPr lang="es-es" sz="1600" dirty="0">
                <a:solidFill>
                  <a:schemeClr val="bg1"/>
                </a:solidFill>
                <a:cs typeface="Segoe UI Light" panose="020B0502040204020203" pitchFamily="34" charset="0"/>
              </a:rPr>
              <a:t>Ayuda a otras personas </a:t>
            </a:r>
            <a:br>
              <a:rPr lang="es-es" sz="1600" dirty="0">
                <a:solidFill>
                  <a:schemeClr val="bg1"/>
                </a:solidFill>
                <a:cs typeface="Segoe UI Light" panose="020B0502040204020203" pitchFamily="34" charset="0"/>
              </a:rPr>
            </a:br>
            <a:r>
              <a:rPr lang="es-es" sz="1600" dirty="0">
                <a:solidFill>
                  <a:schemeClr val="bg1"/>
                </a:solidFill>
                <a:cs typeface="Segoe UI Light" panose="020B0502040204020203" pitchFamily="34" charset="0"/>
              </a:rPr>
              <a:t>a hacer lo mismo</a:t>
            </a:r>
          </a:p>
        </p:txBody>
      </p:sp>
      <p:sp>
        <p:nvSpPr>
          <p:cNvPr id="14" name="Text Placeholder 11">
            <a:extLst>
              <a:ext uri="{FF2B5EF4-FFF2-40B4-BE49-F238E27FC236}">
                <a16:creationId xmlns:a16="http://schemas.microsoft.com/office/drawing/2014/main" id="{926B550B-0BE4-8BB9-2A6B-5C4652412844}"/>
              </a:ext>
            </a:extLst>
          </p:cNvPr>
          <p:cNvSpPr txBox="1">
            <a:spLocks/>
          </p:cNvSpPr>
          <p:nvPr/>
        </p:nvSpPr>
        <p:spPr>
          <a:xfrm>
            <a:off x="8447812" y="4156309"/>
            <a:ext cx="2832899" cy="584775"/>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600"/>
              </a:spcAft>
              <a:buSzPct val="100000"/>
              <a:buNone/>
            </a:pPr>
            <a:r>
              <a:rPr lang="es-es" sz="1600">
                <a:solidFill>
                  <a:schemeClr val="bg1"/>
                </a:solidFill>
                <a:cs typeface="Segoe UI Light" panose="020B0502040204020203" pitchFamily="34" charset="0"/>
              </a:rPr>
              <a:t>Amplía tus conocimientos y mejora tu carrera profesional</a:t>
            </a:r>
          </a:p>
        </p:txBody>
      </p:sp>
      <p:grpSp>
        <p:nvGrpSpPr>
          <p:cNvPr id="2" name="Group 1">
            <a:extLst>
              <a:ext uri="{FF2B5EF4-FFF2-40B4-BE49-F238E27FC236}">
                <a16:creationId xmlns:a16="http://schemas.microsoft.com/office/drawing/2014/main" id="{C3AB5E3B-FCBC-3AB6-0A88-83D37C3F2291}"/>
              </a:ext>
            </a:extLst>
          </p:cNvPr>
          <p:cNvGrpSpPr/>
          <p:nvPr/>
        </p:nvGrpSpPr>
        <p:grpSpPr>
          <a:xfrm>
            <a:off x="6973207" y="5397648"/>
            <a:ext cx="6080320" cy="844463"/>
            <a:chOff x="5607459" y="5376024"/>
            <a:chExt cx="5795892" cy="844463"/>
          </a:xfrm>
        </p:grpSpPr>
        <p:sp>
          <p:nvSpPr>
            <p:cNvPr id="3" name="Rectangle: Rounded Corners 11">
              <a:extLst>
                <a:ext uri="{FF2B5EF4-FFF2-40B4-BE49-F238E27FC236}">
                  <a16:creationId xmlns:a16="http://schemas.microsoft.com/office/drawing/2014/main" id="{E78C4E7F-9DD8-E6F1-FE84-5EFC623D3590}"/>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11">
              <a:extLst>
                <a:ext uri="{FF2B5EF4-FFF2-40B4-BE49-F238E27FC236}">
                  <a16:creationId xmlns:a16="http://schemas.microsoft.com/office/drawing/2014/main" id="{76CFF2BE-0A1F-7BED-5D3B-9C47887A08BB}"/>
                </a:ext>
              </a:extLst>
            </p:cNvPr>
            <p:cNvSpPr/>
            <p:nvPr/>
          </p:nvSpPr>
          <p:spPr>
            <a:xfrm>
              <a:off x="5711416" y="5460239"/>
              <a:ext cx="558797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E78E4B0B-6BFD-E406-725E-538C4E07F71E}"/>
              </a:ext>
              <a:ext uri="{C183D7F6-B498-43B3-948B-1728B52AA6E4}">
                <adec:decorative xmlns:adec="http://schemas.microsoft.com/office/drawing/2017/decorative" val="1"/>
              </a:ext>
            </a:extLst>
          </p:cNvPr>
          <p:cNvPicPr>
            <a:picLocks noChangeAspect="1"/>
          </p:cNvPicPr>
          <p:nvPr/>
        </p:nvPicPr>
        <p:blipFill rotWithShape="1">
          <a:blip r:embed="rId3"/>
          <a:srcRect l="370" t="1" r="531" b="29523"/>
          <a:stretch>
            <a:fillRect/>
          </a:stretch>
        </p:blipFill>
        <p:spPr>
          <a:xfrm rot="10800000" flipV="1">
            <a:off x="-9331" y="6675119"/>
            <a:ext cx="12201331" cy="182880"/>
          </a:xfrm>
          <a:prstGeom prst="rect">
            <a:avLst/>
          </a:prstGeom>
          <a:ln>
            <a:noFill/>
          </a:ln>
          <a:effectLst/>
        </p:spPr>
      </p:pic>
      <p:sp>
        <p:nvSpPr>
          <p:cNvPr id="6" name="TextBox 5">
            <a:extLst>
              <a:ext uri="{FF2B5EF4-FFF2-40B4-BE49-F238E27FC236}">
                <a16:creationId xmlns:a16="http://schemas.microsoft.com/office/drawing/2014/main" id="{735E65A0-22E6-878F-9F35-4ABDCF9F5FA4}"/>
              </a:ext>
            </a:extLst>
          </p:cNvPr>
          <p:cNvSpPr txBox="1"/>
          <p:nvPr/>
        </p:nvSpPr>
        <p:spPr>
          <a:xfrm>
            <a:off x="7359579" y="5664355"/>
            <a:ext cx="4299022" cy="292388"/>
          </a:xfrm>
          <a:prstGeom prst="rect">
            <a:avLst/>
          </a:prstGeom>
          <a:no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defPPr>
              <a:defRPr lang="en-US"/>
            </a:defPPr>
            <a:lvl1pPr algn="ctr" defTabSz="932472" fontAlgn="base">
              <a:spcBef>
                <a:spcPct val="0"/>
              </a:spcBef>
              <a:spcAft>
                <a:spcPct val="0"/>
              </a:spcAft>
              <a:defRPr sz="2000">
                <a:solidFill>
                  <a:srgbClr val="FFFFFF"/>
                </a:solidFill>
                <a:latin typeface="Segoe UI Semibold"/>
              </a:defRPr>
            </a:lvl1pPr>
            <a:lvl2pPr marL="457200" defTabSz="914400">
              <a:defRPr sz="1800">
                <a:solidFill>
                  <a:schemeClr val="lt1"/>
                </a:solidFill>
              </a:defRPr>
            </a:lvl2pPr>
            <a:lvl3pPr marL="914400" defTabSz="914400">
              <a:defRPr sz="1800">
                <a:solidFill>
                  <a:schemeClr val="lt1"/>
                </a:solidFill>
              </a:defRPr>
            </a:lvl3pPr>
            <a:lvl4pPr marL="1371600" defTabSz="914400">
              <a:defRPr sz="1800">
                <a:solidFill>
                  <a:schemeClr val="lt1"/>
                </a:solidFill>
              </a:defRPr>
            </a:lvl4pPr>
            <a:lvl5pPr marL="1828800" defTabSz="914400">
              <a:defRPr sz="1800">
                <a:solidFill>
                  <a:schemeClr val="lt1"/>
                </a:solidFill>
              </a:defRPr>
            </a:lvl5pPr>
            <a:lvl6pPr marL="2286000" defTabSz="914400">
              <a:defRPr sz="1800">
                <a:solidFill>
                  <a:schemeClr val="lt1"/>
                </a:solidFill>
              </a:defRPr>
            </a:lvl6pPr>
            <a:lvl7pPr marL="2743200" defTabSz="914400">
              <a:defRPr sz="1800">
                <a:solidFill>
                  <a:schemeClr val="lt1"/>
                </a:solidFill>
              </a:defRPr>
            </a:lvl7pPr>
            <a:lvl8pPr marL="3200400" defTabSz="914400">
              <a:defRPr sz="1800">
                <a:solidFill>
                  <a:schemeClr val="lt1"/>
                </a:solidFill>
              </a:defRPr>
            </a:lvl8pPr>
            <a:lvl9pPr marL="3657600" defTabSz="914400">
              <a:defRPr sz="1800">
                <a:solidFill>
                  <a:schemeClr val="lt1"/>
                </a:solidFill>
              </a:defRPr>
            </a:lvl9pPr>
          </a:lstStyle>
          <a:p>
            <a:pPr algn="l"/>
            <a:r>
              <a:rPr lang="es-es" sz="1300" dirty="0">
                <a:solidFill>
                  <a:srgbClr val="454142"/>
                </a:solidFill>
                <a:latin typeface="+mn-lt"/>
                <a:cs typeface="Segoe UI Light" panose="020B0502040204020203" pitchFamily="34" charset="0"/>
              </a:rPr>
              <a:t>Únete al programa gratuito en </a:t>
            </a:r>
            <a:r>
              <a:rPr lang="es-es" sz="1300" dirty="0">
                <a:solidFill>
                  <a:srgbClr val="454142"/>
                </a:solidFill>
                <a:latin typeface="+mn-lt"/>
                <a:cs typeface="Segoe UI Light" panose="020B0502040204020203" pitchFamily="34" charset="0"/>
                <a:hlinkClick r:id="rId4">
                  <a:extLst>
                    <a:ext uri="{A12FA001-AC4F-418D-AE19-62706E023703}">
                      <ahyp:hlinkClr xmlns:ahyp="http://schemas.microsoft.com/office/drawing/2018/hyperlinkcolor" val="tx"/>
                    </a:ext>
                  </a:extLst>
                </a:hlinkClick>
              </a:rPr>
              <a:t>aka.ms/M365Champions</a:t>
            </a:r>
            <a:endParaRPr lang="en-US" sz="1300" dirty="0">
              <a:solidFill>
                <a:srgbClr val="454142"/>
              </a:solidFill>
              <a:latin typeface="+mn-lt"/>
              <a:cs typeface="Segoe UI Light" panose="020B0502040204020203" pitchFamily="34" charset="0"/>
            </a:endParaRPr>
          </a:p>
        </p:txBody>
      </p:sp>
      <p:pic>
        <p:nvPicPr>
          <p:cNvPr id="7" name="Graphic 6">
            <a:extLst>
              <a:ext uri="{FF2B5EF4-FFF2-40B4-BE49-F238E27FC236}">
                <a16:creationId xmlns:a16="http://schemas.microsoft.com/office/drawing/2014/main" id="{787FC857-AD76-E5DB-7117-6E41F8168AC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567746" y="5678512"/>
            <a:ext cx="300404" cy="282733"/>
          </a:xfrm>
          <a:prstGeom prst="rect">
            <a:avLst/>
          </a:prstGeom>
        </p:spPr>
      </p:pic>
      <p:sp>
        <p:nvSpPr>
          <p:cNvPr id="11" name="Text Placeholder 11">
            <a:extLst>
              <a:ext uri="{FF2B5EF4-FFF2-40B4-BE49-F238E27FC236}">
                <a16:creationId xmlns:a16="http://schemas.microsoft.com/office/drawing/2014/main" id="{44C0E704-E7FD-3B7B-5543-6928E83C8734}"/>
              </a:ext>
            </a:extLst>
          </p:cNvPr>
          <p:cNvSpPr txBox="1">
            <a:spLocks/>
          </p:cNvSpPr>
          <p:nvPr/>
        </p:nvSpPr>
        <p:spPr>
          <a:xfrm>
            <a:off x="501162" y="4462312"/>
            <a:ext cx="4303067" cy="866904"/>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500"/>
              </a:spcAft>
              <a:buSzPct val="100000"/>
              <a:buNone/>
            </a:pPr>
            <a:r>
              <a:rPr lang="es-es" sz="1400">
                <a:solidFill>
                  <a:schemeClr val="bg1"/>
                </a:solidFill>
                <a:cs typeface="Segoe UI Light" panose="020B0502040204020203" pitchFamily="34" charset="0"/>
              </a:rPr>
              <a:t>Aprovecha al máximo Copilot y Microsoft 365</a:t>
            </a:r>
          </a:p>
          <a:p>
            <a:pPr marL="0" indent="0">
              <a:spcBef>
                <a:spcPts val="0"/>
              </a:spcBef>
              <a:spcAft>
                <a:spcPts val="500"/>
              </a:spcAft>
              <a:buSzPct val="100000"/>
              <a:buNone/>
            </a:pPr>
            <a:r>
              <a:rPr lang="es-es" sz="1400">
                <a:solidFill>
                  <a:schemeClr val="bg1"/>
                </a:solidFill>
                <a:cs typeface="Segoe UI Light" panose="020B0502040204020203" pitchFamily="34" charset="0"/>
              </a:rPr>
              <a:t>Ayuda a otras personas a hacer lo mismo</a:t>
            </a:r>
          </a:p>
          <a:p>
            <a:pPr marL="0" indent="0">
              <a:spcBef>
                <a:spcPts val="0"/>
              </a:spcBef>
              <a:spcAft>
                <a:spcPts val="500"/>
              </a:spcAft>
              <a:buSzPct val="100000"/>
              <a:buNone/>
            </a:pPr>
            <a:r>
              <a:rPr lang="es-es" sz="1400">
                <a:solidFill>
                  <a:schemeClr val="bg1"/>
                </a:solidFill>
                <a:cs typeface="Segoe UI Light" panose="020B0502040204020203" pitchFamily="34" charset="0"/>
              </a:rPr>
              <a:t>Amplía tus conocimientos y mejora tu carrera profesional</a:t>
            </a:r>
          </a:p>
        </p:txBody>
      </p:sp>
      <p:sp>
        <p:nvSpPr>
          <p:cNvPr id="15" name="TextBox 14">
            <a:extLst>
              <a:ext uri="{FF2B5EF4-FFF2-40B4-BE49-F238E27FC236}">
                <a16:creationId xmlns:a16="http://schemas.microsoft.com/office/drawing/2014/main" id="{69FF5A09-9F9A-5F67-1766-596598E165CF}"/>
              </a:ext>
            </a:extLst>
          </p:cNvPr>
          <p:cNvSpPr txBox="1"/>
          <p:nvPr/>
        </p:nvSpPr>
        <p:spPr>
          <a:xfrm>
            <a:off x="455769" y="1153569"/>
            <a:ext cx="8412006" cy="2613023"/>
          </a:xfrm>
          <a:prstGeom prst="rect">
            <a:avLst/>
          </a:prstGeom>
          <a:noFill/>
          <a:ln>
            <a:noFill/>
            <a:prstDash/>
          </a:ln>
          <a:effectLst/>
        </p:spPr>
        <p:txBody>
          <a:bodyPr wrap="square">
            <a:spAutoFit/>
          </a:bodyPr>
          <a:lstStyle/>
          <a:p>
            <a:pPr>
              <a:lnSpc>
                <a:spcPct val="80000"/>
              </a:lnSpc>
              <a:spcAft>
                <a:spcPts val="1800"/>
              </a:spcAft>
            </a:pPr>
            <a:r>
              <a:rPr lang="es-es" sz="3600" dirty="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Haz la diferencia</a:t>
            </a:r>
          </a:p>
          <a:p>
            <a:pPr marL="800100">
              <a:lnSpc>
                <a:spcPct val="80000"/>
              </a:lnSpc>
              <a:spcAft>
                <a:spcPts val="600"/>
              </a:spcAft>
            </a:pPr>
            <a:r>
              <a:rPr lang="es-es" sz="7500" dirty="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Conviértete </a:t>
            </a:r>
            <a:br>
              <a:rPr lang="es-es" sz="7500" dirty="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br>
            <a:r>
              <a:rPr lang="es-es" sz="7500" dirty="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en experto</a:t>
            </a:r>
          </a:p>
        </p:txBody>
      </p:sp>
    </p:spTree>
    <p:extLst>
      <p:ext uri="{BB962C8B-B14F-4D97-AF65-F5344CB8AC3E}">
        <p14:creationId xmlns:p14="http://schemas.microsoft.com/office/powerpoint/2010/main" val="4187005258"/>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B574C26-438B-9E3E-82EC-D8F28756706E}"/>
              </a:ext>
            </a:extLst>
          </p:cNvPr>
          <p:cNvSpPr/>
          <p:nvPr/>
        </p:nvSpPr>
        <p:spPr bwMode="auto">
          <a:xfrm rot="16200000" flipH="1">
            <a:off x="7444947" y="2092709"/>
            <a:ext cx="4778309" cy="3072762"/>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4" name="Picture 2" descr="Un código QR">
            <a:extLst>
              <a:ext uri="{FF2B5EF4-FFF2-40B4-BE49-F238E27FC236}">
                <a16:creationId xmlns:a16="http://schemas.microsoft.com/office/drawing/2014/main" id="{E0CEA7AE-2C4E-9AEE-E196-A14037070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2636" y="1616582"/>
            <a:ext cx="2202932" cy="2202930"/>
          </a:xfrm>
          <a:prstGeom prst="roundRect">
            <a:avLst>
              <a:gd name="adj" fmla="val 2933"/>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FE95CE7F-4B9E-E2B6-19AF-B22BAEFF52D9}"/>
              </a:ext>
            </a:extLst>
          </p:cNvPr>
          <p:cNvGrpSpPr/>
          <p:nvPr/>
        </p:nvGrpSpPr>
        <p:grpSpPr>
          <a:xfrm>
            <a:off x="4491348" y="4140925"/>
            <a:ext cx="7503737" cy="844463"/>
            <a:chOff x="5607459" y="5376024"/>
            <a:chExt cx="5795892" cy="844463"/>
          </a:xfrm>
        </p:grpSpPr>
        <p:sp>
          <p:nvSpPr>
            <p:cNvPr id="6" name="Rectangle: Rounded Corners 11">
              <a:extLst>
                <a:ext uri="{FF2B5EF4-FFF2-40B4-BE49-F238E27FC236}">
                  <a16:creationId xmlns:a16="http://schemas.microsoft.com/office/drawing/2014/main" id="{B31A9F0F-D339-2CF1-AE14-AAA60BFD4372}"/>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11">
              <a:extLst>
                <a:ext uri="{FF2B5EF4-FFF2-40B4-BE49-F238E27FC236}">
                  <a16:creationId xmlns:a16="http://schemas.microsoft.com/office/drawing/2014/main" id="{C2895031-2100-907D-B0E1-B5CD30A4FB47}"/>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D97A4B4F-8A86-8C8C-C020-6F19A5DEFEAC}"/>
              </a:ext>
            </a:extLst>
          </p:cNvPr>
          <p:cNvSpPr txBox="1"/>
          <p:nvPr/>
        </p:nvSpPr>
        <p:spPr>
          <a:xfrm>
            <a:off x="5614517" y="4424657"/>
            <a:ext cx="2503891" cy="215444"/>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400" b="0" i="0" u="none" strike="noStrike" kern="1200" cap="none" spc="0" normalizeH="0" noProof="0" dirty="0">
                <a:ln>
                  <a:noFill/>
                </a:ln>
                <a:solidFill>
                  <a:schemeClr val="tx2"/>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t>Encuesta de Centro de clientes</a:t>
            </a:r>
            <a:endParaRPr kumimoji="0" lang="en-US" sz="1400" b="0" i="0" u="none" strike="noStrike" kern="1200" cap="none" spc="0" normalizeH="0" noProof="0" dirty="0">
              <a:ln>
                <a:noFill/>
              </a:ln>
              <a:solidFill>
                <a:schemeClr val="tx2"/>
              </a:solidFill>
              <a:effectLst/>
              <a:uLnTx/>
              <a:uFillTx/>
              <a:latin typeface="Segoe Sans Display Semibold"/>
              <a:ea typeface="+mn-ea"/>
              <a:cs typeface="+mn-cs"/>
            </a:endParaRPr>
          </a:p>
        </p:txBody>
      </p:sp>
      <p:sp>
        <p:nvSpPr>
          <p:cNvPr id="9" name="TextBox 8">
            <a:extLst>
              <a:ext uri="{FF2B5EF4-FFF2-40B4-BE49-F238E27FC236}">
                <a16:creationId xmlns:a16="http://schemas.microsoft.com/office/drawing/2014/main" id="{B423CCA0-76FD-A476-81B5-C277DC3A8A6B}"/>
              </a:ext>
            </a:extLst>
          </p:cNvPr>
          <p:cNvSpPr txBox="1"/>
          <p:nvPr/>
        </p:nvSpPr>
        <p:spPr>
          <a:xfrm>
            <a:off x="8688756" y="4455434"/>
            <a:ext cx="2290692" cy="215444"/>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400" b="0" i="0" u="none" strike="noStrike" kern="1200" cap="none" spc="0" normalizeH="0" noProof="0" dirty="0">
                <a:ln>
                  <a:noFill/>
                </a:ln>
                <a:solidFill>
                  <a:schemeClr val="tx2"/>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aka.ms/</a:t>
            </a:r>
            <a:r>
              <a:rPr kumimoji="0" lang="es-es" sz="1400" b="0" i="0" u="none" strike="noStrike" kern="1200" cap="none" spc="0" normalizeH="0" noProof="0" dirty="0" err="1">
                <a:ln>
                  <a:noFill/>
                </a:ln>
                <a:solidFill>
                  <a:schemeClr val="tx2"/>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CustomerHubSurvey</a:t>
            </a:r>
            <a:r>
              <a:rPr kumimoji="0" lang="es-es" sz="1400" b="0" i="0" u="none" strike="noStrike" kern="1200" cap="none" spc="0" normalizeH="0" noProof="0" dirty="0">
                <a:ln>
                  <a:noFill/>
                </a:ln>
                <a:solidFill>
                  <a:schemeClr val="tx2"/>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 </a:t>
            </a:r>
            <a:endParaRPr kumimoji="0" lang="en-US" sz="1400" b="0" i="0" u="none" strike="noStrike" kern="1200" cap="none" spc="0" normalizeH="0" noProof="0" dirty="0">
              <a:ln>
                <a:noFill/>
              </a:ln>
              <a:solidFill>
                <a:schemeClr val="tx2"/>
              </a:solidFill>
              <a:effectLst/>
              <a:uLnTx/>
              <a:uFillTx/>
              <a:latin typeface="Segoe Sans Text"/>
              <a:ea typeface="+mn-ea"/>
              <a:cs typeface="+mn-cs"/>
            </a:endParaRPr>
          </a:p>
        </p:txBody>
      </p:sp>
      <p:cxnSp>
        <p:nvCxnSpPr>
          <p:cNvPr id="10" name="Straight Connector 9">
            <a:extLst>
              <a:ext uri="{FF2B5EF4-FFF2-40B4-BE49-F238E27FC236}">
                <a16:creationId xmlns:a16="http://schemas.microsoft.com/office/drawing/2014/main" id="{75AE50B5-E83E-D89F-14B2-82C4F27EC20A}"/>
              </a:ext>
              <a:ext uri="{C183D7F6-B498-43B3-948B-1728B52AA6E4}">
                <adec:decorative xmlns:adec="http://schemas.microsoft.com/office/drawing/2017/decorative" val="1"/>
              </a:ext>
            </a:extLst>
          </p:cNvPr>
          <p:cNvCxnSpPr>
            <a:cxnSpLocks/>
          </p:cNvCxnSpPr>
          <p:nvPr/>
        </p:nvCxnSpPr>
        <p:spPr>
          <a:xfrm>
            <a:off x="8297721" y="4393752"/>
            <a:ext cx="0" cy="338809"/>
          </a:xfrm>
          <a:prstGeom prst="line">
            <a:avLst/>
          </a:prstGeom>
          <a:ln w="12700">
            <a:solidFill>
              <a:srgbClr val="B1B3B3"/>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72A3C751-AA86-5CCC-1606-E07694130D4A}"/>
              </a:ext>
              <a:ext uri="{C183D7F6-B498-43B3-948B-1728B52AA6E4}">
                <adec:decorative xmlns:adec="http://schemas.microsoft.com/office/drawing/2017/decorative" val="1"/>
              </a:ext>
            </a:extLst>
          </p:cNvPr>
          <p:cNvSpPr txBox="1"/>
          <p:nvPr/>
        </p:nvSpPr>
        <p:spPr>
          <a:xfrm>
            <a:off x="6170438" y="1838848"/>
            <a:ext cx="1764009" cy="430887"/>
          </a:xfrm>
          <a:prstGeom prst="rect">
            <a:avLst/>
          </a:prstGeom>
          <a:noFill/>
        </p:spPr>
        <p:txBody>
          <a:bodyPr wrap="squar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es" sz="1400" b="0" i="0" u="none" strike="noStrike" kern="1200" cap="none" spc="0" normalizeH="0" noProof="0">
                <a:ln>
                  <a:noFill/>
                </a:ln>
                <a:solidFill>
                  <a:schemeClr val="bg1"/>
                </a:solidFill>
                <a:effectLst/>
                <a:uLnTx/>
                <a:uFillTx/>
                <a:latin typeface="+mj-lt"/>
                <a:ea typeface="+mn-ea"/>
                <a:cs typeface="+mn-cs"/>
              </a:rPr>
              <a:t>Escanea con la cámara de tu dispositivo móvil</a:t>
            </a:r>
          </a:p>
        </p:txBody>
      </p:sp>
      <p:sp>
        <p:nvSpPr>
          <p:cNvPr id="13" name="TextBox 12">
            <a:extLst>
              <a:ext uri="{FF2B5EF4-FFF2-40B4-BE49-F238E27FC236}">
                <a16:creationId xmlns:a16="http://schemas.microsoft.com/office/drawing/2014/main" id="{B9DB2F65-825D-538A-E6EA-44804CBDBD3D}"/>
              </a:ext>
            </a:extLst>
          </p:cNvPr>
          <p:cNvSpPr txBox="1"/>
          <p:nvPr/>
        </p:nvSpPr>
        <p:spPr>
          <a:xfrm>
            <a:off x="7160196" y="2610326"/>
            <a:ext cx="774251" cy="430887"/>
          </a:xfrm>
          <a:prstGeom prst="rect">
            <a:avLst/>
          </a:prstGeom>
          <a:noFill/>
        </p:spPr>
        <p:txBody>
          <a:bodyPr wrap="none" lIns="0" tIns="0" rIns="0" bIns="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es" sz="2800" b="0" i="0" u="none" strike="noStrike" kern="1200" cap="none" spc="0" normalizeH="0" noProof="0">
                <a:ln>
                  <a:noFill/>
                </a:ln>
                <a:solidFill>
                  <a:schemeClr val="bg1"/>
                </a:solidFill>
                <a:effectLst/>
                <a:uLnTx/>
                <a:uFillTx/>
                <a:latin typeface="+mj-lt"/>
                <a:ea typeface="+mn-ea"/>
                <a:cs typeface="+mn-cs"/>
              </a:rPr>
              <a:t>O BIEN</a:t>
            </a:r>
          </a:p>
        </p:txBody>
      </p:sp>
      <p:sp>
        <p:nvSpPr>
          <p:cNvPr id="14" name="TextBox 13">
            <a:extLst>
              <a:ext uri="{FF2B5EF4-FFF2-40B4-BE49-F238E27FC236}">
                <a16:creationId xmlns:a16="http://schemas.microsoft.com/office/drawing/2014/main" id="{6C92478C-9060-36A9-FFAF-A9F33635E5BF}"/>
              </a:ext>
            </a:extLst>
          </p:cNvPr>
          <p:cNvSpPr txBox="1"/>
          <p:nvPr/>
        </p:nvSpPr>
        <p:spPr>
          <a:xfrm>
            <a:off x="7387022" y="3381803"/>
            <a:ext cx="338233" cy="215444"/>
          </a:xfrm>
          <a:prstGeom prst="rect">
            <a:avLst/>
          </a:prstGeom>
          <a:noFill/>
        </p:spPr>
        <p:txBody>
          <a:bodyPr wrap="non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es" sz="1400" b="0" i="0" u="none" strike="noStrike" kern="1200" cap="none" spc="0" normalizeH="0" noProof="0">
                <a:ln>
                  <a:noFill/>
                </a:ln>
                <a:solidFill>
                  <a:schemeClr val="bg1"/>
                </a:solidFill>
                <a:effectLst/>
                <a:uLnTx/>
                <a:uFillTx/>
                <a:latin typeface="+mj-lt"/>
                <a:ea typeface="+mn-ea"/>
                <a:cs typeface="+mn-cs"/>
              </a:rPr>
              <a:t>Visita</a:t>
            </a:r>
          </a:p>
        </p:txBody>
      </p:sp>
      <p:pic>
        <p:nvPicPr>
          <p:cNvPr id="15" name="Picture 14" descr="Una imagen borrosa de un cielo naranja y rosa&#10;&#10;El contenido generado por IA puede ser incorrecto.">
            <a:extLst>
              <a:ext uri="{FF2B5EF4-FFF2-40B4-BE49-F238E27FC236}">
                <a16:creationId xmlns:a16="http://schemas.microsoft.com/office/drawing/2014/main" id="{0063B506-7055-28E0-DEF9-F8AAC471EEF3}"/>
              </a:ext>
            </a:extLst>
          </p:cNvPr>
          <p:cNvPicPr>
            <a:picLocks noChangeAspect="1"/>
          </p:cNvPicPr>
          <p:nvPr/>
        </p:nvPicPr>
        <p:blipFill>
          <a:blip r:embed="rId5">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44582" t="1189" r="13264" b="356"/>
          <a:stretch>
            <a:fillRect/>
          </a:stretch>
        </p:blipFill>
        <p:spPr>
          <a:xfrm rot="10800000" flipV="1">
            <a:off x="0" y="0"/>
            <a:ext cx="5143502" cy="6675118"/>
          </a:xfrm>
          <a:prstGeom prst="rect">
            <a:avLst/>
          </a:prstGeom>
          <a:effectLst/>
        </p:spPr>
      </p:pic>
      <p:sp>
        <p:nvSpPr>
          <p:cNvPr id="18" name="Title 19">
            <a:extLst>
              <a:ext uri="{FF2B5EF4-FFF2-40B4-BE49-F238E27FC236}">
                <a16:creationId xmlns:a16="http://schemas.microsoft.com/office/drawing/2014/main" id="{23B379DE-A416-BAF3-D079-7F2CA492E061}"/>
              </a:ext>
            </a:extLst>
          </p:cNvPr>
          <p:cNvSpPr txBox="1">
            <a:spLocks/>
          </p:cNvSpPr>
          <p:nvPr/>
        </p:nvSpPr>
        <p:spPr>
          <a:xfrm>
            <a:off x="588263" y="457200"/>
            <a:ext cx="4393312" cy="1588127"/>
          </a:xfrm>
          <a:prstGeom prst="rect">
            <a:avLst/>
          </a:prstGeom>
        </p:spPr>
        <p:txBody>
          <a:bodyPr vert="horz" wrap="square" lIns="0" tIns="45720" rIns="0" bIns="45720" rtlCol="0" anchor="t">
            <a:spAutoFit/>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pPr defTabSz="914400">
              <a:lnSpc>
                <a:spcPct val="90000"/>
              </a:lnSpc>
            </a:pPr>
            <a:r>
              <a:rPr lang="es-es" spc="0" dirty="0"/>
              <a:t>GRACIAS</a:t>
            </a:r>
            <a:br>
              <a:rPr dirty="0"/>
            </a:br>
            <a:r>
              <a:rPr lang="es-es" spc="0" dirty="0"/>
              <a:t>Tus comentarios </a:t>
            </a:r>
            <a:br>
              <a:rPr lang="es-es" spc="0" dirty="0"/>
            </a:br>
            <a:r>
              <a:rPr lang="es-es" spc="0" dirty="0"/>
              <a:t>son esenciales</a:t>
            </a:r>
          </a:p>
        </p:txBody>
      </p:sp>
      <p:sp>
        <p:nvSpPr>
          <p:cNvPr id="19" name="TextBox 18">
            <a:extLst>
              <a:ext uri="{FF2B5EF4-FFF2-40B4-BE49-F238E27FC236}">
                <a16:creationId xmlns:a16="http://schemas.microsoft.com/office/drawing/2014/main" id="{5B58808B-612F-B5E0-ED1C-2E295298D00F}"/>
              </a:ext>
            </a:extLst>
          </p:cNvPr>
          <p:cNvSpPr txBox="1"/>
          <p:nvPr/>
        </p:nvSpPr>
        <p:spPr>
          <a:xfrm>
            <a:off x="588262" y="3183661"/>
            <a:ext cx="4136137" cy="1954894"/>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1200"/>
              </a:spcAft>
              <a:buClrTx/>
              <a:buSzTx/>
              <a:buFontTx/>
              <a:buNone/>
              <a:tabLst/>
              <a:defRPr/>
            </a:pPr>
            <a:r>
              <a:rPr lang="es-es" sz="1800" dirty="0">
                <a:solidFill>
                  <a:schemeClr val="bg1"/>
                </a:solidFill>
                <a:cs typeface="Segoe UI Light"/>
              </a:rPr>
              <a:t>Estamos comprometidos a que tu </a:t>
            </a:r>
            <a:r>
              <a:rPr lang="es-es" sz="1800" b="1" dirty="0">
                <a:solidFill>
                  <a:schemeClr val="bg1"/>
                </a:solidFill>
                <a:cs typeface="Segoe UI Light"/>
              </a:rPr>
              <a:t>Centro de clientes</a:t>
            </a:r>
            <a:r>
              <a:rPr lang="es-es" sz="1800" dirty="0">
                <a:solidFill>
                  <a:schemeClr val="bg1"/>
                </a:solidFill>
                <a:cs typeface="Segoe UI Light"/>
              </a:rPr>
              <a:t> sea la mejor experiencia posible. Tus comentarios son un componente fundamental para esto.</a:t>
            </a:r>
          </a:p>
          <a:p>
            <a:pPr marL="0" marR="0" lvl="0" indent="0" algn="l" defTabSz="914400" rtl="0" eaLnBrk="1" fontAlgn="auto" latinLnBrk="0" hangingPunct="1">
              <a:lnSpc>
                <a:spcPct val="110000"/>
              </a:lnSpc>
              <a:spcBef>
                <a:spcPts val="0"/>
              </a:spcBef>
              <a:spcAft>
                <a:spcPts val="1200"/>
              </a:spcAft>
              <a:buClrTx/>
              <a:buSzTx/>
              <a:buFontTx/>
              <a:buNone/>
              <a:tabLst/>
              <a:defRPr/>
            </a:pPr>
            <a:r>
              <a:rPr lang="es-es" sz="1800" dirty="0">
                <a:solidFill>
                  <a:schemeClr val="bg1"/>
                </a:solidFill>
                <a:cs typeface="Segoe UI Light" panose="020B0502040204020203" pitchFamily="34" charset="0"/>
              </a:rPr>
              <a:t>Antes de que te vayas, dedica un momento para enviar tus comentarios.</a:t>
            </a:r>
          </a:p>
        </p:txBody>
      </p:sp>
      <p:sp>
        <p:nvSpPr>
          <p:cNvPr id="20" name="Graphic 3">
            <a:extLst>
              <a:ext uri="{FF2B5EF4-FFF2-40B4-BE49-F238E27FC236}">
                <a16:creationId xmlns:a16="http://schemas.microsoft.com/office/drawing/2014/main" id="{A64DB5FA-1813-0E1E-B6B4-7AD949EB203C}"/>
              </a:ext>
              <a:ext uri="{C183D7F6-B498-43B3-948B-1728B52AA6E4}">
                <adec:decorative xmlns:adec="http://schemas.microsoft.com/office/drawing/2017/decorative" val="1"/>
              </a:ext>
            </a:extLst>
          </p:cNvPr>
          <p:cNvSpPr/>
          <p:nvPr/>
        </p:nvSpPr>
        <p:spPr>
          <a:xfrm>
            <a:off x="588262" y="2556747"/>
            <a:ext cx="447435" cy="404469"/>
          </a:xfrm>
          <a:custGeom>
            <a:avLst/>
            <a:gdLst>
              <a:gd name="connsiteX0" fmla="*/ 97511 w 190073"/>
              <a:gd name="connsiteY0" fmla="*/ 0 h 171822"/>
              <a:gd name="connsiteX1" fmla="*/ 91986 w 190073"/>
              <a:gd name="connsiteY1" fmla="*/ 2629 h 171822"/>
              <a:gd name="connsiteX2" fmla="*/ 91434 w 190073"/>
              <a:gd name="connsiteY2" fmla="*/ 3039 h 171822"/>
              <a:gd name="connsiteX3" fmla="*/ 31750 w 190073"/>
              <a:gd name="connsiteY3" fmla="*/ 17831 h 171822"/>
              <a:gd name="connsiteX4" fmla="*/ 15215 w 190073"/>
              <a:gd name="connsiteY4" fmla="*/ 70314 h 171822"/>
              <a:gd name="connsiteX5" fmla="*/ 15072 w 190073"/>
              <a:gd name="connsiteY5" fmla="*/ 70457 h 171822"/>
              <a:gd name="connsiteX6" fmla="*/ 5947 w 190073"/>
              <a:gd name="connsiteY6" fmla="*/ 79515 h 171822"/>
              <a:gd name="connsiteX7" fmla="*/ 5815 w 190073"/>
              <a:gd name="connsiteY7" fmla="*/ 107910 h 171822"/>
              <a:gd name="connsiteX8" fmla="*/ 5947 w 190073"/>
              <a:gd name="connsiteY8" fmla="*/ 108043 h 171822"/>
              <a:gd name="connsiteX9" fmla="*/ 23025 w 190073"/>
              <a:gd name="connsiteY9" fmla="*/ 113767 h 171822"/>
              <a:gd name="connsiteX10" fmla="*/ 40961 w 190073"/>
              <a:gd name="connsiteY10" fmla="*/ 128607 h 171822"/>
              <a:gd name="connsiteX11" fmla="*/ 60173 w 190073"/>
              <a:gd name="connsiteY11" fmla="*/ 147105 h 171822"/>
              <a:gd name="connsiteX12" fmla="*/ 66098 w 190073"/>
              <a:gd name="connsiteY12" fmla="*/ 160354 h 171822"/>
              <a:gd name="connsiteX13" fmla="*/ 92644 w 190073"/>
              <a:gd name="connsiteY13" fmla="*/ 162230 h 171822"/>
              <a:gd name="connsiteX14" fmla="*/ 96330 w 190073"/>
              <a:gd name="connsiteY14" fmla="*/ 165888 h 171822"/>
              <a:gd name="connsiteX15" fmla="*/ 125172 w 190073"/>
              <a:gd name="connsiteY15" fmla="*/ 165888 h 171822"/>
              <a:gd name="connsiteX16" fmla="*/ 131077 w 190073"/>
              <a:gd name="connsiteY16" fmla="*/ 153334 h 171822"/>
              <a:gd name="connsiteX17" fmla="*/ 149556 w 190073"/>
              <a:gd name="connsiteY17" fmla="*/ 134932 h 171822"/>
              <a:gd name="connsiteX18" fmla="*/ 167367 w 190073"/>
              <a:gd name="connsiteY18" fmla="*/ 119654 h 171822"/>
              <a:gd name="connsiteX19" fmla="*/ 184131 w 190073"/>
              <a:gd name="connsiteY19" fmla="*/ 113881 h 171822"/>
              <a:gd name="connsiteX20" fmla="*/ 184254 w 190073"/>
              <a:gd name="connsiteY20" fmla="*/ 85486 h 171822"/>
              <a:gd name="connsiteX21" fmla="*/ 184131 w 190073"/>
              <a:gd name="connsiteY21" fmla="*/ 85364 h 171822"/>
              <a:gd name="connsiteX22" fmla="*/ 176197 w 190073"/>
              <a:gd name="connsiteY22" fmla="*/ 77467 h 171822"/>
              <a:gd name="connsiteX23" fmla="*/ 177835 w 190073"/>
              <a:gd name="connsiteY23" fmla="*/ 71124 h 171822"/>
              <a:gd name="connsiteX24" fmla="*/ 172835 w 190073"/>
              <a:gd name="connsiteY24" fmla="*/ 30138 h 171822"/>
              <a:gd name="connsiteX25" fmla="*/ 122324 w 190073"/>
              <a:gd name="connsiteY25" fmla="*/ 39 h 171822"/>
              <a:gd name="connsiteX26" fmla="*/ 107017 w 190073"/>
              <a:gd name="connsiteY26" fmla="*/ 39 h 171822"/>
              <a:gd name="connsiteX27" fmla="*/ 105055 w 190073"/>
              <a:gd name="connsiteY27" fmla="*/ 0 h 171822"/>
              <a:gd name="connsiteX28" fmla="*/ 97521 w 190073"/>
              <a:gd name="connsiteY28" fmla="*/ 0 h 171822"/>
              <a:gd name="connsiteX29" fmla="*/ 125372 w 190073"/>
              <a:gd name="connsiteY29" fmla="*/ 47102 h 171822"/>
              <a:gd name="connsiteX30" fmla="*/ 158366 w 190073"/>
              <a:gd name="connsiteY30" fmla="*/ 79887 h 171822"/>
              <a:gd name="connsiteX31" fmla="*/ 158395 w 190073"/>
              <a:gd name="connsiteY31" fmla="*/ 79925 h 171822"/>
              <a:gd name="connsiteX32" fmla="*/ 158528 w 190073"/>
              <a:gd name="connsiteY32" fmla="*/ 80049 h 171822"/>
              <a:gd name="connsiteX33" fmla="*/ 174006 w 190073"/>
              <a:gd name="connsiteY33" fmla="*/ 95431 h 171822"/>
              <a:gd name="connsiteX34" fmla="*/ 174037 w 190073"/>
              <a:gd name="connsiteY34" fmla="*/ 103783 h 171822"/>
              <a:gd name="connsiteX35" fmla="*/ 174006 w 190073"/>
              <a:gd name="connsiteY35" fmla="*/ 103813 h 171822"/>
              <a:gd name="connsiteX36" fmla="*/ 165567 w 190073"/>
              <a:gd name="connsiteY36" fmla="*/ 103813 h 171822"/>
              <a:gd name="connsiteX37" fmla="*/ 150089 w 190073"/>
              <a:gd name="connsiteY37" fmla="*/ 88431 h 171822"/>
              <a:gd name="connsiteX38" fmla="*/ 139954 w 190073"/>
              <a:gd name="connsiteY38" fmla="*/ 88431 h 171822"/>
              <a:gd name="connsiteX39" fmla="*/ 139802 w 190073"/>
              <a:gd name="connsiteY39" fmla="*/ 88593 h 171822"/>
              <a:gd name="connsiteX40" fmla="*/ 139756 w 190073"/>
              <a:gd name="connsiteY40" fmla="*/ 98615 h 171822"/>
              <a:gd name="connsiteX41" fmla="*/ 139802 w 190073"/>
              <a:gd name="connsiteY41" fmla="*/ 98660 h 171822"/>
              <a:gd name="connsiteX42" fmla="*/ 151861 w 190073"/>
              <a:gd name="connsiteY42" fmla="*/ 110652 h 171822"/>
              <a:gd name="connsiteX43" fmla="*/ 151891 w 190073"/>
              <a:gd name="connsiteY43" fmla="*/ 119004 h 171822"/>
              <a:gd name="connsiteX44" fmla="*/ 151861 w 190073"/>
              <a:gd name="connsiteY44" fmla="*/ 119034 h 171822"/>
              <a:gd name="connsiteX45" fmla="*/ 144060 w 190073"/>
              <a:gd name="connsiteY45" fmla="*/ 119606 h 171822"/>
              <a:gd name="connsiteX46" fmla="*/ 134658 w 190073"/>
              <a:gd name="connsiteY46" fmla="*/ 120273 h 171822"/>
              <a:gd name="connsiteX47" fmla="*/ 134068 w 190073"/>
              <a:gd name="connsiteY47" fmla="*/ 129626 h 171822"/>
              <a:gd name="connsiteX48" fmla="*/ 133544 w 190073"/>
              <a:gd name="connsiteY48" fmla="*/ 137427 h 171822"/>
              <a:gd name="connsiteX49" fmla="*/ 125638 w 190073"/>
              <a:gd name="connsiteY49" fmla="*/ 137903 h 171822"/>
              <a:gd name="connsiteX50" fmla="*/ 116161 w 190073"/>
              <a:gd name="connsiteY50" fmla="*/ 138446 h 171822"/>
              <a:gd name="connsiteX51" fmla="*/ 115551 w 190073"/>
              <a:gd name="connsiteY51" fmla="*/ 147867 h 171822"/>
              <a:gd name="connsiteX52" fmla="*/ 115037 w 190073"/>
              <a:gd name="connsiteY52" fmla="*/ 155810 h 171822"/>
              <a:gd name="connsiteX53" fmla="*/ 106464 w 190073"/>
              <a:gd name="connsiteY53" fmla="*/ 155810 h 171822"/>
              <a:gd name="connsiteX54" fmla="*/ 102921 w 190073"/>
              <a:gd name="connsiteY54" fmla="*/ 152296 h 171822"/>
              <a:gd name="connsiteX55" fmla="*/ 103921 w 190073"/>
              <a:gd name="connsiteY55" fmla="*/ 151296 h 171822"/>
              <a:gd name="connsiteX56" fmla="*/ 104044 w 190073"/>
              <a:gd name="connsiteY56" fmla="*/ 122901 h 171822"/>
              <a:gd name="connsiteX57" fmla="*/ 103921 w 190073"/>
              <a:gd name="connsiteY57" fmla="*/ 122778 h 171822"/>
              <a:gd name="connsiteX58" fmla="*/ 90586 w 190073"/>
              <a:gd name="connsiteY58" fmla="*/ 116891 h 171822"/>
              <a:gd name="connsiteX59" fmla="*/ 71974 w 190073"/>
              <a:gd name="connsiteY59" fmla="*/ 97803 h 171822"/>
              <a:gd name="connsiteX60" fmla="*/ 66098 w 190073"/>
              <a:gd name="connsiteY60" fmla="*/ 85192 h 171822"/>
              <a:gd name="connsiteX61" fmla="*/ 49019 w 190073"/>
              <a:gd name="connsiteY61" fmla="*/ 79468 h 171822"/>
              <a:gd name="connsiteX62" fmla="*/ 28845 w 190073"/>
              <a:gd name="connsiteY62" fmla="*/ 64561 h 171822"/>
              <a:gd name="connsiteX63" fmla="*/ 41885 w 190073"/>
              <a:gd name="connsiteY63" fmla="*/ 27890 h 171822"/>
              <a:gd name="connsiteX64" fmla="*/ 75994 w 190073"/>
              <a:gd name="connsiteY64" fmla="*/ 14745 h 171822"/>
              <a:gd name="connsiteX65" fmla="*/ 61735 w 190073"/>
              <a:gd name="connsiteY65" fmla="*/ 25537 h 171822"/>
              <a:gd name="connsiteX66" fmla="*/ 57461 w 190073"/>
              <a:gd name="connsiteY66" fmla="*/ 56413 h 171822"/>
              <a:gd name="connsiteX67" fmla="*/ 57544 w 190073"/>
              <a:gd name="connsiteY67" fmla="*/ 56522 h 171822"/>
              <a:gd name="connsiteX68" fmla="*/ 88577 w 190073"/>
              <a:gd name="connsiteY68" fmla="*/ 60722 h 171822"/>
              <a:gd name="connsiteX69" fmla="*/ 106569 w 190073"/>
              <a:gd name="connsiteY69" fmla="*/ 47092 h 171822"/>
              <a:gd name="connsiteX70" fmla="*/ 125372 w 190073"/>
              <a:gd name="connsiteY70" fmla="*/ 47092 h 171822"/>
              <a:gd name="connsiteX71" fmla="*/ 70355 w 190073"/>
              <a:gd name="connsiteY71" fmla="*/ 36938 h 171822"/>
              <a:gd name="connsiteX72" fmla="*/ 100254 w 190073"/>
              <a:gd name="connsiteY72" fmla="*/ 14288 h 171822"/>
              <a:gd name="connsiteX73" fmla="*/ 105055 w 190073"/>
              <a:gd name="connsiteY73" fmla="*/ 14288 h 171822"/>
              <a:gd name="connsiteX74" fmla="*/ 106836 w 190073"/>
              <a:gd name="connsiteY74" fmla="*/ 14336 h 171822"/>
              <a:gd name="connsiteX75" fmla="*/ 122324 w 190073"/>
              <a:gd name="connsiteY75" fmla="*/ 14336 h 171822"/>
              <a:gd name="connsiteX76" fmla="*/ 160252 w 190073"/>
              <a:gd name="connsiteY76" fmla="*/ 36910 h 171822"/>
              <a:gd name="connsiteX77" fmla="*/ 164481 w 190073"/>
              <a:gd name="connsiteY77" fmla="*/ 65437 h 171822"/>
              <a:gd name="connsiteX78" fmla="*/ 133896 w 190073"/>
              <a:gd name="connsiteY78" fmla="*/ 34995 h 171822"/>
              <a:gd name="connsiteX79" fmla="*/ 128763 w 190073"/>
              <a:gd name="connsiteY79" fmla="*/ 32814 h 171822"/>
              <a:gd name="connsiteX80" fmla="*/ 104178 w 190073"/>
              <a:gd name="connsiteY80" fmla="*/ 32814 h 171822"/>
              <a:gd name="connsiteX81" fmla="*/ 99864 w 190073"/>
              <a:gd name="connsiteY81" fmla="*/ 34262 h 171822"/>
              <a:gd name="connsiteX82" fmla="*/ 79956 w 190073"/>
              <a:gd name="connsiteY82" fmla="*/ 49340 h 171822"/>
              <a:gd name="connsiteX83" fmla="*/ 68888 w 190073"/>
              <a:gd name="connsiteY83" fmla="*/ 47845 h 171822"/>
              <a:gd name="connsiteX84" fmla="*/ 70319 w 190073"/>
              <a:gd name="connsiteY84" fmla="*/ 36973 h 171822"/>
              <a:gd name="connsiteX85" fmla="*/ 70365 w 190073"/>
              <a:gd name="connsiteY85" fmla="*/ 36938 h 171822"/>
              <a:gd name="connsiteX86" fmla="*/ 38408 w 190073"/>
              <a:gd name="connsiteY86" fmla="*/ 112710 h 171822"/>
              <a:gd name="connsiteX87" fmla="*/ 38378 w 190073"/>
              <a:gd name="connsiteY87" fmla="*/ 104358 h 171822"/>
              <a:gd name="connsiteX88" fmla="*/ 38408 w 190073"/>
              <a:gd name="connsiteY88" fmla="*/ 104328 h 171822"/>
              <a:gd name="connsiteX89" fmla="*/ 47524 w 190073"/>
              <a:gd name="connsiteY89" fmla="*/ 95260 h 171822"/>
              <a:gd name="connsiteX90" fmla="*/ 55963 w 190073"/>
              <a:gd name="connsiteY90" fmla="*/ 95260 h 171822"/>
              <a:gd name="connsiteX91" fmla="*/ 56039 w 190073"/>
              <a:gd name="connsiteY91" fmla="*/ 103566 h 171822"/>
              <a:gd name="connsiteX92" fmla="*/ 55963 w 190073"/>
              <a:gd name="connsiteY92" fmla="*/ 103642 h 171822"/>
              <a:gd name="connsiteX93" fmla="*/ 46848 w 190073"/>
              <a:gd name="connsiteY93" fmla="*/ 112700 h 171822"/>
              <a:gd name="connsiteX94" fmla="*/ 46762 w 190073"/>
              <a:gd name="connsiteY94" fmla="*/ 112786 h 171822"/>
              <a:gd name="connsiteX95" fmla="*/ 38408 w 190073"/>
              <a:gd name="connsiteY95" fmla="*/ 112710 h 171822"/>
              <a:gd name="connsiteX96" fmla="*/ 33732 w 190073"/>
              <a:gd name="connsiteY96" fmla="*/ 80620 h 171822"/>
              <a:gd name="connsiteX97" fmla="*/ 33636 w 190073"/>
              <a:gd name="connsiteY97" fmla="*/ 88907 h 171822"/>
              <a:gd name="connsiteX98" fmla="*/ 24521 w 190073"/>
              <a:gd name="connsiteY98" fmla="*/ 97975 h 171822"/>
              <a:gd name="connsiteX99" fmla="*/ 16082 w 190073"/>
              <a:gd name="connsiteY99" fmla="*/ 97975 h 171822"/>
              <a:gd name="connsiteX100" fmla="*/ 16051 w 190073"/>
              <a:gd name="connsiteY100" fmla="*/ 89623 h 171822"/>
              <a:gd name="connsiteX101" fmla="*/ 16082 w 190073"/>
              <a:gd name="connsiteY101" fmla="*/ 89593 h 171822"/>
              <a:gd name="connsiteX102" fmla="*/ 25207 w 190073"/>
              <a:gd name="connsiteY102" fmla="*/ 80534 h 171822"/>
              <a:gd name="connsiteX103" fmla="*/ 33646 w 190073"/>
              <a:gd name="connsiteY103" fmla="*/ 80534 h 171822"/>
              <a:gd name="connsiteX104" fmla="*/ 33732 w 190073"/>
              <a:gd name="connsiteY104" fmla="*/ 80620 h 171822"/>
              <a:gd name="connsiteX105" fmla="*/ 84671 w 190073"/>
              <a:gd name="connsiteY105" fmla="*/ 150286 h 171822"/>
              <a:gd name="connsiteX106" fmla="*/ 76232 w 190073"/>
              <a:gd name="connsiteY106" fmla="*/ 150286 h 171822"/>
              <a:gd name="connsiteX107" fmla="*/ 76202 w 190073"/>
              <a:gd name="connsiteY107" fmla="*/ 141934 h 171822"/>
              <a:gd name="connsiteX108" fmla="*/ 76232 w 190073"/>
              <a:gd name="connsiteY108" fmla="*/ 141904 h 171822"/>
              <a:gd name="connsiteX109" fmla="*/ 85348 w 190073"/>
              <a:gd name="connsiteY109" fmla="*/ 132846 h 171822"/>
              <a:gd name="connsiteX110" fmla="*/ 93787 w 190073"/>
              <a:gd name="connsiteY110" fmla="*/ 132846 h 171822"/>
              <a:gd name="connsiteX111" fmla="*/ 93817 w 190073"/>
              <a:gd name="connsiteY111" fmla="*/ 141197 h 171822"/>
              <a:gd name="connsiteX112" fmla="*/ 93787 w 190073"/>
              <a:gd name="connsiteY112" fmla="*/ 141228 h 171822"/>
              <a:gd name="connsiteX113" fmla="*/ 84671 w 190073"/>
              <a:gd name="connsiteY113" fmla="*/ 150286 h 171822"/>
              <a:gd name="connsiteX114" fmla="*/ 65421 w 190073"/>
              <a:gd name="connsiteY114" fmla="*/ 131160 h 171822"/>
              <a:gd name="connsiteX115" fmla="*/ 56982 w 190073"/>
              <a:gd name="connsiteY115" fmla="*/ 131160 h 171822"/>
              <a:gd name="connsiteX116" fmla="*/ 56896 w 190073"/>
              <a:gd name="connsiteY116" fmla="*/ 122854 h 171822"/>
              <a:gd name="connsiteX117" fmla="*/ 56982 w 190073"/>
              <a:gd name="connsiteY117" fmla="*/ 122778 h 171822"/>
              <a:gd name="connsiteX118" fmla="*/ 66098 w 190073"/>
              <a:gd name="connsiteY118" fmla="*/ 113719 h 171822"/>
              <a:gd name="connsiteX119" fmla="*/ 66174 w 190073"/>
              <a:gd name="connsiteY119" fmla="*/ 113634 h 171822"/>
              <a:gd name="connsiteX120" fmla="*/ 74537 w 190073"/>
              <a:gd name="connsiteY120" fmla="*/ 113719 h 171822"/>
              <a:gd name="connsiteX121" fmla="*/ 74567 w 190073"/>
              <a:gd name="connsiteY121" fmla="*/ 122071 h 171822"/>
              <a:gd name="connsiteX122" fmla="*/ 74537 w 190073"/>
              <a:gd name="connsiteY122" fmla="*/ 122101 h 171822"/>
              <a:gd name="connsiteX123" fmla="*/ 65421 w 190073"/>
              <a:gd name="connsiteY123" fmla="*/ 131160 h 17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190073" h="171822">
                <a:moveTo>
                  <a:pt x="97511" y="0"/>
                </a:moveTo>
                <a:cubicBezTo>
                  <a:pt x="95368" y="1"/>
                  <a:pt x="93339" y="967"/>
                  <a:pt x="91986" y="2629"/>
                </a:cubicBezTo>
                <a:lnTo>
                  <a:pt x="91434" y="3039"/>
                </a:lnTo>
                <a:cubicBezTo>
                  <a:pt x="70333" y="-3383"/>
                  <a:pt x="47410" y="2298"/>
                  <a:pt x="31750" y="17831"/>
                </a:cubicBezTo>
                <a:cubicBezTo>
                  <a:pt x="17920" y="31527"/>
                  <a:pt x="11733" y="51163"/>
                  <a:pt x="15215" y="70314"/>
                </a:cubicBezTo>
                <a:lnTo>
                  <a:pt x="15072" y="70457"/>
                </a:lnTo>
                <a:lnTo>
                  <a:pt x="5947" y="79515"/>
                </a:lnTo>
                <a:cubicBezTo>
                  <a:pt x="-1930" y="87320"/>
                  <a:pt x="-1990" y="100033"/>
                  <a:pt x="5815" y="107910"/>
                </a:cubicBezTo>
                <a:cubicBezTo>
                  <a:pt x="5859" y="107955"/>
                  <a:pt x="5903" y="107999"/>
                  <a:pt x="5947" y="108043"/>
                </a:cubicBezTo>
                <a:cubicBezTo>
                  <a:pt x="10439" y="112504"/>
                  <a:pt x="16752" y="114621"/>
                  <a:pt x="23025" y="113767"/>
                </a:cubicBezTo>
                <a:cubicBezTo>
                  <a:pt x="25287" y="121995"/>
                  <a:pt x="32456" y="127926"/>
                  <a:pt x="40961" y="128607"/>
                </a:cubicBezTo>
                <a:cubicBezTo>
                  <a:pt x="41844" y="138707"/>
                  <a:pt x="50047" y="146605"/>
                  <a:pt x="60173" y="147105"/>
                </a:cubicBezTo>
                <a:cubicBezTo>
                  <a:pt x="60421" y="151934"/>
                  <a:pt x="62392" y="156677"/>
                  <a:pt x="66098" y="160354"/>
                </a:cubicBezTo>
                <a:cubicBezTo>
                  <a:pt x="73337" y="167555"/>
                  <a:pt x="84690" y="168174"/>
                  <a:pt x="92644" y="162230"/>
                </a:cubicBezTo>
                <a:lnTo>
                  <a:pt x="96330" y="165888"/>
                </a:lnTo>
                <a:cubicBezTo>
                  <a:pt x="104316" y="173800"/>
                  <a:pt x="117186" y="173800"/>
                  <a:pt x="125172" y="165888"/>
                </a:cubicBezTo>
                <a:cubicBezTo>
                  <a:pt x="128696" y="162383"/>
                  <a:pt x="130668" y="157906"/>
                  <a:pt x="131077" y="153334"/>
                </a:cubicBezTo>
                <a:cubicBezTo>
                  <a:pt x="140889" y="152502"/>
                  <a:pt x="148684" y="144740"/>
                  <a:pt x="149556" y="134932"/>
                </a:cubicBezTo>
                <a:cubicBezTo>
                  <a:pt x="158137" y="134143"/>
                  <a:pt x="165281" y="128015"/>
                  <a:pt x="167367" y="119654"/>
                </a:cubicBezTo>
                <a:cubicBezTo>
                  <a:pt x="173544" y="120394"/>
                  <a:pt x="179719" y="118267"/>
                  <a:pt x="184131" y="113881"/>
                </a:cubicBezTo>
                <a:cubicBezTo>
                  <a:pt x="192007" y="106074"/>
                  <a:pt x="192061" y="93361"/>
                  <a:pt x="184254" y="85486"/>
                </a:cubicBezTo>
                <a:cubicBezTo>
                  <a:pt x="184213" y="85445"/>
                  <a:pt x="184172" y="85404"/>
                  <a:pt x="184131" y="85364"/>
                </a:cubicBezTo>
                <a:lnTo>
                  <a:pt x="176197" y="77467"/>
                </a:lnTo>
                <a:lnTo>
                  <a:pt x="177835" y="71124"/>
                </a:lnTo>
                <a:cubicBezTo>
                  <a:pt x="181380" y="57319"/>
                  <a:pt x="179595" y="42685"/>
                  <a:pt x="172835" y="30138"/>
                </a:cubicBezTo>
                <a:cubicBezTo>
                  <a:pt x="162814" y="11578"/>
                  <a:pt x="143415" y="18"/>
                  <a:pt x="122324" y="39"/>
                </a:cubicBezTo>
                <a:lnTo>
                  <a:pt x="107017" y="39"/>
                </a:lnTo>
                <a:cubicBezTo>
                  <a:pt x="106364" y="10"/>
                  <a:pt x="105709" y="-3"/>
                  <a:pt x="105055" y="0"/>
                </a:cubicBezTo>
                <a:lnTo>
                  <a:pt x="97521" y="0"/>
                </a:lnTo>
                <a:close/>
                <a:moveTo>
                  <a:pt x="125372" y="47102"/>
                </a:moveTo>
                <a:lnTo>
                  <a:pt x="158366" y="79887"/>
                </a:lnTo>
                <a:lnTo>
                  <a:pt x="158395" y="79925"/>
                </a:lnTo>
                <a:lnTo>
                  <a:pt x="158528" y="80049"/>
                </a:lnTo>
                <a:lnTo>
                  <a:pt x="174006" y="95431"/>
                </a:lnTo>
                <a:cubicBezTo>
                  <a:pt x="176321" y="97729"/>
                  <a:pt x="176334" y="101468"/>
                  <a:pt x="174037" y="103783"/>
                </a:cubicBezTo>
                <a:cubicBezTo>
                  <a:pt x="174026" y="103793"/>
                  <a:pt x="174017" y="103803"/>
                  <a:pt x="174006" y="103813"/>
                </a:cubicBezTo>
                <a:cubicBezTo>
                  <a:pt x="171668" y="106125"/>
                  <a:pt x="167906" y="106125"/>
                  <a:pt x="165567" y="103813"/>
                </a:cubicBezTo>
                <a:lnTo>
                  <a:pt x="150089" y="88431"/>
                </a:lnTo>
                <a:cubicBezTo>
                  <a:pt x="147283" y="85651"/>
                  <a:pt x="142760" y="85651"/>
                  <a:pt x="139954" y="88431"/>
                </a:cubicBezTo>
                <a:lnTo>
                  <a:pt x="139802" y="88593"/>
                </a:lnTo>
                <a:cubicBezTo>
                  <a:pt x="137022" y="91347"/>
                  <a:pt x="137002" y="95834"/>
                  <a:pt x="139756" y="98615"/>
                </a:cubicBezTo>
                <a:cubicBezTo>
                  <a:pt x="139772" y="98630"/>
                  <a:pt x="139787" y="98645"/>
                  <a:pt x="139802" y="98660"/>
                </a:cubicBezTo>
                <a:lnTo>
                  <a:pt x="151861" y="110652"/>
                </a:lnTo>
                <a:cubicBezTo>
                  <a:pt x="154175" y="112950"/>
                  <a:pt x="154189" y="116689"/>
                  <a:pt x="151891" y="119004"/>
                </a:cubicBezTo>
                <a:cubicBezTo>
                  <a:pt x="151881" y="119014"/>
                  <a:pt x="151871" y="119024"/>
                  <a:pt x="151861" y="119034"/>
                </a:cubicBezTo>
                <a:cubicBezTo>
                  <a:pt x="149758" y="121126"/>
                  <a:pt x="146444" y="121369"/>
                  <a:pt x="144060" y="119606"/>
                </a:cubicBezTo>
                <a:cubicBezTo>
                  <a:pt x="141195" y="117462"/>
                  <a:pt x="137191" y="117746"/>
                  <a:pt x="134658" y="120273"/>
                </a:cubicBezTo>
                <a:cubicBezTo>
                  <a:pt x="132133" y="122797"/>
                  <a:pt x="131881" y="126805"/>
                  <a:pt x="134068" y="129626"/>
                </a:cubicBezTo>
                <a:cubicBezTo>
                  <a:pt x="135886" y="131987"/>
                  <a:pt x="135661" y="135332"/>
                  <a:pt x="133544" y="137427"/>
                </a:cubicBezTo>
                <a:cubicBezTo>
                  <a:pt x="131403" y="139549"/>
                  <a:pt x="128019" y="139753"/>
                  <a:pt x="125638" y="137903"/>
                </a:cubicBezTo>
                <a:cubicBezTo>
                  <a:pt x="122790" y="135681"/>
                  <a:pt x="118736" y="135914"/>
                  <a:pt x="116161" y="138446"/>
                </a:cubicBezTo>
                <a:cubicBezTo>
                  <a:pt x="113591" y="140974"/>
                  <a:pt x="113329" y="145028"/>
                  <a:pt x="115551" y="147867"/>
                </a:cubicBezTo>
                <a:cubicBezTo>
                  <a:pt x="117413" y="150263"/>
                  <a:pt x="117192" y="153674"/>
                  <a:pt x="115037" y="155810"/>
                </a:cubicBezTo>
                <a:cubicBezTo>
                  <a:pt x="112662" y="158159"/>
                  <a:pt x="108839" y="158159"/>
                  <a:pt x="106464" y="155810"/>
                </a:cubicBezTo>
                <a:lnTo>
                  <a:pt x="102921" y="152296"/>
                </a:lnTo>
                <a:lnTo>
                  <a:pt x="103921" y="151296"/>
                </a:lnTo>
                <a:cubicBezTo>
                  <a:pt x="111797" y="143488"/>
                  <a:pt x="111851" y="130775"/>
                  <a:pt x="104044" y="122901"/>
                </a:cubicBezTo>
                <a:cubicBezTo>
                  <a:pt x="104003" y="122860"/>
                  <a:pt x="103962" y="122819"/>
                  <a:pt x="103921" y="122778"/>
                </a:cubicBezTo>
                <a:cubicBezTo>
                  <a:pt x="100359" y="119232"/>
                  <a:pt x="95607" y="117134"/>
                  <a:pt x="90586" y="116891"/>
                </a:cubicBezTo>
                <a:cubicBezTo>
                  <a:pt x="90024" y="106772"/>
                  <a:pt x="82077" y="98620"/>
                  <a:pt x="71974" y="97803"/>
                </a:cubicBezTo>
                <a:cubicBezTo>
                  <a:pt x="71584" y="93032"/>
                  <a:pt x="69500" y="88559"/>
                  <a:pt x="66098" y="85192"/>
                </a:cubicBezTo>
                <a:cubicBezTo>
                  <a:pt x="61606" y="80731"/>
                  <a:pt x="55293" y="78614"/>
                  <a:pt x="49019" y="79468"/>
                </a:cubicBezTo>
                <a:cubicBezTo>
                  <a:pt x="46531" y="70445"/>
                  <a:pt x="38201" y="64290"/>
                  <a:pt x="28845" y="64561"/>
                </a:cubicBezTo>
                <a:cubicBezTo>
                  <a:pt x="27380" y="50989"/>
                  <a:pt x="32180" y="37490"/>
                  <a:pt x="41885" y="27890"/>
                </a:cubicBezTo>
                <a:cubicBezTo>
                  <a:pt x="50911" y="18923"/>
                  <a:pt x="63285" y="14154"/>
                  <a:pt x="75994" y="14745"/>
                </a:cubicBezTo>
                <a:lnTo>
                  <a:pt x="61735" y="25537"/>
                </a:lnTo>
                <a:cubicBezTo>
                  <a:pt x="52029" y="32883"/>
                  <a:pt x="50115" y="46707"/>
                  <a:pt x="57461" y="56413"/>
                </a:cubicBezTo>
                <a:cubicBezTo>
                  <a:pt x="57489" y="56449"/>
                  <a:pt x="57516" y="56486"/>
                  <a:pt x="57544" y="56522"/>
                </a:cubicBezTo>
                <a:cubicBezTo>
                  <a:pt x="64977" y="66211"/>
                  <a:pt x="78835" y="68087"/>
                  <a:pt x="88577" y="60722"/>
                </a:cubicBezTo>
                <a:lnTo>
                  <a:pt x="106569" y="47092"/>
                </a:lnTo>
                <a:lnTo>
                  <a:pt x="125372" y="47092"/>
                </a:lnTo>
                <a:close/>
                <a:moveTo>
                  <a:pt x="70355" y="36938"/>
                </a:moveTo>
                <a:lnTo>
                  <a:pt x="100254" y="14288"/>
                </a:lnTo>
                <a:lnTo>
                  <a:pt x="105055" y="14288"/>
                </a:lnTo>
                <a:cubicBezTo>
                  <a:pt x="105649" y="14284"/>
                  <a:pt x="106243" y="14299"/>
                  <a:pt x="106836" y="14336"/>
                </a:cubicBezTo>
                <a:lnTo>
                  <a:pt x="122324" y="14336"/>
                </a:lnTo>
                <a:cubicBezTo>
                  <a:pt x="138155" y="14314"/>
                  <a:pt x="152722" y="22984"/>
                  <a:pt x="160252" y="36910"/>
                </a:cubicBezTo>
                <a:cubicBezTo>
                  <a:pt x="164967" y="45673"/>
                  <a:pt x="166443" y="55750"/>
                  <a:pt x="164481" y="65437"/>
                </a:cubicBezTo>
                <a:lnTo>
                  <a:pt x="133896" y="34995"/>
                </a:lnTo>
                <a:cubicBezTo>
                  <a:pt x="132552" y="33603"/>
                  <a:pt x="130699" y="32815"/>
                  <a:pt x="128763" y="32814"/>
                </a:cubicBezTo>
                <a:lnTo>
                  <a:pt x="104178" y="32814"/>
                </a:lnTo>
                <a:cubicBezTo>
                  <a:pt x="102621" y="32813"/>
                  <a:pt x="101106" y="33322"/>
                  <a:pt x="99864" y="34262"/>
                </a:cubicBezTo>
                <a:lnTo>
                  <a:pt x="79956" y="49340"/>
                </a:lnTo>
                <a:cubicBezTo>
                  <a:pt x="76482" y="51962"/>
                  <a:pt x="71543" y="51295"/>
                  <a:pt x="68888" y="47845"/>
                </a:cubicBezTo>
                <a:cubicBezTo>
                  <a:pt x="66281" y="44448"/>
                  <a:pt x="66922" y="39580"/>
                  <a:pt x="70319" y="36973"/>
                </a:cubicBezTo>
                <a:cubicBezTo>
                  <a:pt x="70334" y="36962"/>
                  <a:pt x="70349" y="36950"/>
                  <a:pt x="70365" y="36938"/>
                </a:cubicBezTo>
                <a:close/>
                <a:moveTo>
                  <a:pt x="38408" y="112710"/>
                </a:moveTo>
                <a:cubicBezTo>
                  <a:pt x="36094" y="110412"/>
                  <a:pt x="36080" y="106673"/>
                  <a:pt x="38378" y="104358"/>
                </a:cubicBezTo>
                <a:cubicBezTo>
                  <a:pt x="38388" y="104348"/>
                  <a:pt x="38398" y="104338"/>
                  <a:pt x="38408" y="104328"/>
                </a:cubicBezTo>
                <a:lnTo>
                  <a:pt x="47524" y="95260"/>
                </a:lnTo>
                <a:cubicBezTo>
                  <a:pt x="49862" y="92948"/>
                  <a:pt x="53625" y="92948"/>
                  <a:pt x="55963" y="95260"/>
                </a:cubicBezTo>
                <a:cubicBezTo>
                  <a:pt x="58260" y="97540"/>
                  <a:pt x="58294" y="101244"/>
                  <a:pt x="56039" y="103566"/>
                </a:cubicBezTo>
                <a:lnTo>
                  <a:pt x="55963" y="103642"/>
                </a:lnTo>
                <a:lnTo>
                  <a:pt x="46848" y="112700"/>
                </a:lnTo>
                <a:lnTo>
                  <a:pt x="46762" y="112786"/>
                </a:lnTo>
                <a:cubicBezTo>
                  <a:pt x="44414" y="115022"/>
                  <a:pt x="40715" y="114987"/>
                  <a:pt x="38408" y="112710"/>
                </a:cubicBezTo>
                <a:close/>
                <a:moveTo>
                  <a:pt x="33732" y="80620"/>
                </a:moveTo>
                <a:cubicBezTo>
                  <a:pt x="35979" y="82940"/>
                  <a:pt x="35937" y="86639"/>
                  <a:pt x="33636" y="88907"/>
                </a:cubicBezTo>
                <a:lnTo>
                  <a:pt x="24521" y="97975"/>
                </a:lnTo>
                <a:cubicBezTo>
                  <a:pt x="22183" y="100286"/>
                  <a:pt x="18420" y="100286"/>
                  <a:pt x="16082" y="97975"/>
                </a:cubicBezTo>
                <a:cubicBezTo>
                  <a:pt x="13767" y="95677"/>
                  <a:pt x="13754" y="91938"/>
                  <a:pt x="16051" y="89623"/>
                </a:cubicBezTo>
                <a:cubicBezTo>
                  <a:pt x="16061" y="89613"/>
                  <a:pt x="16072" y="89603"/>
                  <a:pt x="16082" y="89593"/>
                </a:cubicBezTo>
                <a:lnTo>
                  <a:pt x="25207" y="80534"/>
                </a:lnTo>
                <a:cubicBezTo>
                  <a:pt x="27545" y="78223"/>
                  <a:pt x="31308" y="78223"/>
                  <a:pt x="33646" y="80534"/>
                </a:cubicBezTo>
                <a:lnTo>
                  <a:pt x="33732" y="80620"/>
                </a:lnTo>
                <a:close/>
                <a:moveTo>
                  <a:pt x="84671" y="150286"/>
                </a:moveTo>
                <a:cubicBezTo>
                  <a:pt x="82333" y="152598"/>
                  <a:pt x="78571" y="152598"/>
                  <a:pt x="76232" y="150286"/>
                </a:cubicBezTo>
                <a:cubicBezTo>
                  <a:pt x="73917" y="147988"/>
                  <a:pt x="73904" y="144249"/>
                  <a:pt x="76202" y="141934"/>
                </a:cubicBezTo>
                <a:cubicBezTo>
                  <a:pt x="76212" y="141924"/>
                  <a:pt x="76222" y="141914"/>
                  <a:pt x="76232" y="141904"/>
                </a:cubicBezTo>
                <a:lnTo>
                  <a:pt x="85348" y="132846"/>
                </a:lnTo>
                <a:cubicBezTo>
                  <a:pt x="87686" y="130534"/>
                  <a:pt x="91448" y="130534"/>
                  <a:pt x="93787" y="132846"/>
                </a:cubicBezTo>
                <a:cubicBezTo>
                  <a:pt x="96101" y="135143"/>
                  <a:pt x="96115" y="138883"/>
                  <a:pt x="93817" y="141197"/>
                </a:cubicBezTo>
                <a:cubicBezTo>
                  <a:pt x="93807" y="141208"/>
                  <a:pt x="93797" y="141217"/>
                  <a:pt x="93787" y="141228"/>
                </a:cubicBezTo>
                <a:lnTo>
                  <a:pt x="84671" y="150286"/>
                </a:lnTo>
                <a:close/>
                <a:moveTo>
                  <a:pt x="65421" y="131160"/>
                </a:moveTo>
                <a:cubicBezTo>
                  <a:pt x="63085" y="133477"/>
                  <a:pt x="59318" y="133477"/>
                  <a:pt x="56982" y="131160"/>
                </a:cubicBezTo>
                <a:cubicBezTo>
                  <a:pt x="54682" y="128882"/>
                  <a:pt x="54644" y="125178"/>
                  <a:pt x="56896" y="122854"/>
                </a:cubicBezTo>
                <a:lnTo>
                  <a:pt x="56982" y="122778"/>
                </a:lnTo>
                <a:lnTo>
                  <a:pt x="66098" y="113719"/>
                </a:lnTo>
                <a:lnTo>
                  <a:pt x="66174" y="113634"/>
                </a:lnTo>
                <a:cubicBezTo>
                  <a:pt x="68525" y="111395"/>
                  <a:pt x="72231" y="111433"/>
                  <a:pt x="74537" y="113719"/>
                </a:cubicBezTo>
                <a:cubicBezTo>
                  <a:pt x="76851" y="116017"/>
                  <a:pt x="76865" y="119756"/>
                  <a:pt x="74567" y="122071"/>
                </a:cubicBezTo>
                <a:cubicBezTo>
                  <a:pt x="74557" y="122081"/>
                  <a:pt x="74547" y="122091"/>
                  <a:pt x="74537" y="122101"/>
                </a:cubicBezTo>
                <a:lnTo>
                  <a:pt x="65421" y="131160"/>
                </a:lnTo>
                <a:close/>
              </a:path>
            </a:pathLst>
          </a:custGeom>
          <a:solidFill>
            <a:schemeClr val="bg1"/>
          </a:solidFill>
          <a:ln w="155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Tree>
    <p:extLst>
      <p:ext uri="{BB962C8B-B14F-4D97-AF65-F5344CB8AC3E}">
        <p14:creationId xmlns:p14="http://schemas.microsoft.com/office/powerpoint/2010/main" val="4234866779"/>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253785-7DCD-212A-A12B-62EF604F673E}"/>
              </a:ext>
            </a:extLst>
          </p:cNvPr>
          <p:cNvSpPr txBox="1"/>
          <p:nvPr/>
        </p:nvSpPr>
        <p:spPr>
          <a:xfrm>
            <a:off x="583952" y="1624415"/>
            <a:ext cx="3797548" cy="1754326"/>
          </a:xfrm>
          <a:prstGeom prst="rect">
            <a:avLst/>
          </a:prstGeom>
          <a:noFill/>
          <a:ln>
            <a:noFill/>
            <a:prstDash/>
          </a:ln>
          <a:effectLst/>
        </p:spPr>
        <p:txBody>
          <a:bodyPr wrap="square" lIns="0" rIns="0">
            <a:spAutoFit/>
          </a:bodyPr>
          <a:lstStyle/>
          <a:p>
            <a:pPr marL="0" marR="0" lvl="0" indent="0" algn="l" defTabSz="914367" rtl="0" eaLnBrk="1" fontAlgn="auto" latinLnBrk="0" hangingPunct="1">
              <a:lnSpc>
                <a:spcPct val="90000"/>
              </a:lnSpc>
              <a:spcBef>
                <a:spcPts val="0"/>
              </a:spcBef>
              <a:spcAft>
                <a:spcPts val="600"/>
              </a:spcAft>
              <a:buClrTx/>
              <a:buSzTx/>
              <a:buFontTx/>
              <a:buNone/>
              <a:tabLst/>
              <a:defRPr/>
            </a:pPr>
            <a:r>
              <a:rPr kumimoji="0" lang="es-es" sz="121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P</a:t>
            </a:r>
            <a:r>
              <a:rPr kumimoji="0" lang="es-es" sz="72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y</a:t>
            </a:r>
            <a:r>
              <a:rPr kumimoji="0" lang="es-es" sz="121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R</a:t>
            </a:r>
          </a:p>
        </p:txBody>
      </p:sp>
      <p:sp>
        <p:nvSpPr>
          <p:cNvPr id="4" name="Text Placeholder 4">
            <a:extLst>
              <a:ext uri="{FF2B5EF4-FFF2-40B4-BE49-F238E27FC236}">
                <a16:creationId xmlns:a16="http://schemas.microsoft.com/office/drawing/2014/main" id="{4C5BCC02-F254-165A-B419-7E09F13385A9}"/>
              </a:ext>
            </a:extLst>
          </p:cNvPr>
          <p:cNvSpPr txBox="1">
            <a:spLocks/>
          </p:cNvSpPr>
          <p:nvPr/>
        </p:nvSpPr>
        <p:spPr>
          <a:xfrm>
            <a:off x="1876335" y="3336405"/>
            <a:ext cx="4003766" cy="1107996"/>
          </a:xfrm>
          <a:prstGeom prst="rect">
            <a:avLst/>
          </a:prstGeom>
        </p:spPr>
        <p:txBody>
          <a:bodyPr wrap="square" lIns="0" tIns="0" rIns="0" bIns="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b="0" i="0" kern="1200" spc="0" baseline="0">
                <a:solidFill>
                  <a:schemeClr val="tx1"/>
                </a:solidFill>
                <a:latin typeface="Segoe UI" panose="020B0502040204020203" pitchFamily="34" charset="0"/>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Segoe UI" panose="020B0502040204020203" pitchFamily="34" charset="0"/>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Segoe UI" panose="020B0502040204020203" pitchFamily="34" charset="0"/>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s-es" sz="2400" b="0" i="0" u="none" strike="noStrike" kern="1200" cap="none" normalizeH="0" noProof="0" dirty="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Levanta la mano y activa </a:t>
            </a:r>
            <a:br>
              <a:rPr kumimoji="0" lang="es-es" sz="2400" b="0" i="0" u="none" strike="noStrike" kern="1200" cap="none" normalizeH="0" noProof="0" dirty="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br>
            <a:r>
              <a:rPr kumimoji="0" lang="es-es" sz="2400" b="0" i="0" u="none" strike="noStrike" kern="1200" cap="none" normalizeH="0" noProof="0" dirty="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el micrófono cuando </a:t>
            </a:r>
            <a:br>
              <a:rPr kumimoji="0" lang="es-es" sz="2400" b="0" i="0" u="none" strike="noStrike" kern="1200" cap="none" normalizeH="0" noProof="0" dirty="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br>
            <a:r>
              <a:rPr kumimoji="0" lang="es-es" sz="2400" b="0" i="0" u="none" strike="noStrike" kern="1200" cap="none" normalizeH="0" noProof="0" dirty="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se te indique</a:t>
            </a:r>
          </a:p>
        </p:txBody>
      </p:sp>
      <p:sp>
        <p:nvSpPr>
          <p:cNvPr id="5" name="Rectangle: Rounded Corners 4">
            <a:extLst>
              <a:ext uri="{FF2B5EF4-FFF2-40B4-BE49-F238E27FC236}">
                <a16:creationId xmlns:a16="http://schemas.microsoft.com/office/drawing/2014/main" id="{790C1B4C-D324-4FDC-5CED-9EDCC9C2BD37}"/>
              </a:ext>
            </a:extLst>
          </p:cNvPr>
          <p:cNvSpPr/>
          <p:nvPr/>
        </p:nvSpPr>
        <p:spPr bwMode="auto">
          <a:xfrm rot="5400000">
            <a:off x="7699054" y="439533"/>
            <a:ext cx="3452506" cy="6565900"/>
          </a:xfrm>
          <a:prstGeom prst="roundRect">
            <a:avLst>
              <a:gd name="adj" fmla="val 14295"/>
            </a:avLst>
          </a:prstGeom>
          <a:solidFill>
            <a:schemeClr val="bg1">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pic>
        <p:nvPicPr>
          <p:cNvPr id="6" name="Picture 5">
            <a:extLst>
              <a:ext uri="{FF2B5EF4-FFF2-40B4-BE49-F238E27FC236}">
                <a16:creationId xmlns:a16="http://schemas.microsoft.com/office/drawing/2014/main" id="{E8755E77-6AF4-FE9D-57AB-73980E358AB4}"/>
              </a:ext>
            </a:extLst>
          </p:cNvPr>
          <p:cNvPicPr>
            <a:picLocks noChangeAspect="1"/>
          </p:cNvPicPr>
          <p:nvPr/>
        </p:nvPicPr>
        <p:blipFill>
          <a:blip r:embed="rId3"/>
          <a:stretch>
            <a:fillRect/>
          </a:stretch>
        </p:blipFill>
        <p:spPr>
          <a:xfrm>
            <a:off x="6762842" y="3067289"/>
            <a:ext cx="5048158" cy="1286114"/>
          </a:xfrm>
          <a:prstGeom prst="roundRect">
            <a:avLst>
              <a:gd name="adj" fmla="val 12717"/>
            </a:avLst>
          </a:prstGeom>
          <a:effectLst/>
        </p:spPr>
      </p:pic>
      <p:sp>
        <p:nvSpPr>
          <p:cNvPr id="7" name="Freeform: Shape 6">
            <a:extLst>
              <a:ext uri="{FF2B5EF4-FFF2-40B4-BE49-F238E27FC236}">
                <a16:creationId xmlns:a16="http://schemas.microsoft.com/office/drawing/2014/main" id="{6760E164-D3B4-D288-E0C7-CBED5F9FEAD4}"/>
              </a:ext>
            </a:extLst>
          </p:cNvPr>
          <p:cNvSpPr/>
          <p:nvPr/>
        </p:nvSpPr>
        <p:spPr bwMode="auto">
          <a:xfrm>
            <a:off x="9020969" y="2542893"/>
            <a:ext cx="364331" cy="876300"/>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8" name="Oval 7">
            <a:extLst>
              <a:ext uri="{FF2B5EF4-FFF2-40B4-BE49-F238E27FC236}">
                <a16:creationId xmlns:a16="http://schemas.microsoft.com/office/drawing/2014/main" id="{535A04CC-0F12-6126-ABD6-D3414DC1D1EF}"/>
              </a:ext>
              <a:ext uri="{C183D7F6-B498-43B3-948B-1728B52AA6E4}">
                <adec:decorative xmlns:adec="http://schemas.microsoft.com/office/drawing/2017/decorative" val="1"/>
              </a:ext>
            </a:extLst>
          </p:cNvPr>
          <p:cNvSpPr/>
          <p:nvPr/>
        </p:nvSpPr>
        <p:spPr bwMode="auto">
          <a:xfrm>
            <a:off x="9385557" y="2327210"/>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s-es" sz="2000" b="0" i="0" u="none" strike="noStrike" kern="1200" cap="none" spc="0" normalizeH="0" baseline="0" noProof="0">
                <a:ln>
                  <a:noFill/>
                </a:ln>
                <a:solidFill>
                  <a:srgbClr val="000000"/>
                </a:solidFill>
                <a:effectLst/>
                <a:uLnTx/>
                <a:uFillTx/>
                <a:latin typeface="Segoe Sans Display Semibold"/>
                <a:ea typeface="+mn-ea"/>
                <a:cs typeface="+mn-cs"/>
              </a:rPr>
              <a:t>1</a:t>
            </a:r>
          </a:p>
        </p:txBody>
      </p:sp>
      <p:sp>
        <p:nvSpPr>
          <p:cNvPr id="9" name="Freeform: Shape 8">
            <a:extLst>
              <a:ext uri="{FF2B5EF4-FFF2-40B4-BE49-F238E27FC236}">
                <a16:creationId xmlns:a16="http://schemas.microsoft.com/office/drawing/2014/main" id="{7D15C4CB-F9D7-B775-BD2B-36FA94563851}"/>
              </a:ext>
            </a:extLst>
          </p:cNvPr>
          <p:cNvSpPr/>
          <p:nvPr/>
        </p:nvSpPr>
        <p:spPr bwMode="auto">
          <a:xfrm rot="10800000">
            <a:off x="8398926" y="4166791"/>
            <a:ext cx="364331" cy="757352"/>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10" name="Oval 9">
            <a:extLst>
              <a:ext uri="{FF2B5EF4-FFF2-40B4-BE49-F238E27FC236}">
                <a16:creationId xmlns:a16="http://schemas.microsoft.com/office/drawing/2014/main" id="{2746385E-65F4-A2A7-2271-8D47D24FFE0A}"/>
              </a:ext>
              <a:ext uri="{C183D7F6-B498-43B3-948B-1728B52AA6E4}">
                <adec:decorative xmlns:adec="http://schemas.microsoft.com/office/drawing/2017/decorative" val="1"/>
              </a:ext>
            </a:extLst>
          </p:cNvPr>
          <p:cNvSpPr/>
          <p:nvPr/>
        </p:nvSpPr>
        <p:spPr bwMode="auto">
          <a:xfrm>
            <a:off x="7970750" y="4711269"/>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s-es" sz="2000" b="0" i="0" u="none" strike="noStrike" kern="1200" cap="none" spc="0" normalizeH="0" baseline="0" noProof="0">
                <a:ln>
                  <a:noFill/>
                </a:ln>
                <a:solidFill>
                  <a:srgbClr val="000000"/>
                </a:solidFill>
                <a:effectLst/>
                <a:uLnTx/>
                <a:uFillTx/>
                <a:latin typeface="Segoe Sans Display Semibold"/>
                <a:ea typeface="+mn-ea"/>
                <a:cs typeface="+mn-cs"/>
              </a:rPr>
              <a:t>2</a:t>
            </a:r>
          </a:p>
        </p:txBody>
      </p:sp>
    </p:spTree>
    <p:extLst>
      <p:ext uri="{BB962C8B-B14F-4D97-AF65-F5344CB8AC3E}">
        <p14:creationId xmlns:p14="http://schemas.microsoft.com/office/powerpoint/2010/main" val="884017285"/>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2888740"/>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Customer Hub Template">
  <a:themeElements>
    <a:clrScheme name="Customer Hub">
      <a:dk1>
        <a:srgbClr val="091F2C"/>
      </a:dk1>
      <a:lt1>
        <a:sysClr val="window" lastClr="FFFFFF"/>
      </a:lt1>
      <a:dk2>
        <a:srgbClr val="091F2C"/>
      </a:dk2>
      <a:lt2>
        <a:srgbClr val="EFF8FF"/>
      </a:lt2>
      <a:accent1>
        <a:srgbClr val="8DC8E8"/>
      </a:accent1>
      <a:accent2>
        <a:srgbClr val="0078D4"/>
      </a:accent2>
      <a:accent3>
        <a:srgbClr val="D59ED7"/>
      </a:accent3>
      <a:accent4>
        <a:srgbClr val="C03BC4"/>
      </a:accent4>
      <a:accent5>
        <a:srgbClr val="FFA38B"/>
      </a:accent5>
      <a:accent6>
        <a:srgbClr val="702573"/>
      </a:accent6>
      <a:hlink>
        <a:srgbClr val="006ECC"/>
      </a:hlink>
      <a:folHlink>
        <a:srgbClr val="3399F0"/>
      </a:folHlink>
    </a:clrScheme>
    <a:fontScheme name="Customer Hub">
      <a:majorFont>
        <a:latin typeface="Segoe Sans Display"/>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37823CB9-DC0F-DE49-A7F7-325A4228CCF9}" vid="{6CB80000-F9EA-4D40-9817-2B5CD0D7D27D}"/>
    </a:ext>
  </a:extLst>
</a:theme>
</file>

<file path=ppt/theme/theme2.xml><?xml version="1.0" encoding="utf-8"?>
<a:theme xmlns:a="http://schemas.openxmlformats.org/drawingml/2006/main" name="2_Microsoft 365 Copilot Template">
  <a:themeElements>
    <a:clrScheme name="Microsoft 365 Copilot">
      <a:dk1>
        <a:srgbClr val="091F2C"/>
      </a:dk1>
      <a:lt1>
        <a:srgbClr val="FFFFFF"/>
      </a:lt1>
      <a:dk2>
        <a:srgbClr val="000000"/>
      </a:dk2>
      <a:lt2>
        <a:srgbClr val="FFF8F5"/>
      </a:lt2>
      <a:accent1>
        <a:srgbClr val="0078D4"/>
      </a:accent1>
      <a:accent2>
        <a:srgbClr val="C03BC4"/>
      </a:accent2>
      <a:accent3>
        <a:srgbClr val="FFA38B"/>
      </a:accent3>
      <a:accent4>
        <a:srgbClr val="8661C5"/>
      </a:accent4>
      <a:accent5>
        <a:srgbClr val="8DC8E8"/>
      </a:accent5>
      <a:accent6>
        <a:srgbClr val="FF5C39"/>
      </a:accent6>
      <a:hlink>
        <a:srgbClr val="0078D4"/>
      </a:hlink>
      <a:folHlink>
        <a:srgbClr val="C03BC4"/>
      </a:folHlink>
    </a:clrScheme>
    <a:fontScheme name="FantasyxMS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0" id="{6B613F45-8EC8-42F9-932C-3D812BC0A41E}" vid="{731B3710-7283-4EED-B3B1-B5DA5FEB4743}"/>
    </a:ext>
  </a:extLst>
</a:theme>
</file>

<file path=ppt/theme/theme3.xml><?xml version="1.0" encoding="utf-8"?>
<a:theme xmlns:a="http://schemas.openxmlformats.org/drawingml/2006/main" name="1.Title Sides">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 Builder [ Light Mode ]" id="{F8DB8A0A-D684-2040-B30A-B90C12037300}" vid="{CAD0E6CB-D2CB-6B41-B608-F9CF208F8AFF}"/>
    </a:ext>
  </a:extLst>
</a:theme>
</file>

<file path=ppt/theme/theme4.xml><?xml version="1.0" encoding="utf-8"?>
<a:theme xmlns:a="http://schemas.openxmlformats.org/drawingml/2006/main" name="Office Theme">
  <a:themeElements>
    <a:clrScheme name="AI Skills Navigator">
      <a:dk1>
        <a:sysClr val="windowText" lastClr="000000"/>
      </a:dk1>
      <a:lt1>
        <a:sysClr val="window" lastClr="FFFFFF"/>
      </a:lt1>
      <a:dk2>
        <a:srgbClr val="091F2C"/>
      </a:dk2>
      <a:lt2>
        <a:srgbClr val="FFF8F3"/>
      </a:lt2>
      <a:accent1>
        <a:srgbClr val="FFB900"/>
      </a:accent1>
      <a:accent2>
        <a:srgbClr val="FFE399"/>
      </a:accent2>
      <a:accent3>
        <a:srgbClr val="FFA38B"/>
      </a:accent3>
      <a:accent4>
        <a:srgbClr val="D59ED7"/>
      </a:accent4>
      <a:accent5>
        <a:srgbClr val="49C5B1"/>
      </a:accent5>
      <a:accent6>
        <a:srgbClr val="225B62"/>
      </a:accent6>
      <a:hlink>
        <a:srgbClr val="297071"/>
      </a:hlink>
      <a:folHlink>
        <a:srgbClr val="7F5A1A"/>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Microsoft Learn_Off-White Template">
  <a:themeElements>
    <a:clrScheme name="Microsoft Learn Lt">
      <a:dk1>
        <a:srgbClr val="000000"/>
      </a:dk1>
      <a:lt1>
        <a:srgbClr val="FFFFFF"/>
      </a:lt1>
      <a:dk2>
        <a:srgbClr val="091F2C"/>
      </a:dk2>
      <a:lt2>
        <a:srgbClr val="E8E6DF"/>
      </a:lt2>
      <a:accent1>
        <a:srgbClr val="FF5C39"/>
      </a:accent1>
      <a:accent2>
        <a:srgbClr val="C73ECC"/>
      </a:accent2>
      <a:accent3>
        <a:srgbClr val="0078D4"/>
      </a:accent3>
      <a:accent4>
        <a:srgbClr val="F4364C"/>
      </a:accent4>
      <a:accent5>
        <a:srgbClr val="FFA38B"/>
      </a:accent5>
      <a:accent6>
        <a:srgbClr val="CD9BCF"/>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w="6350" cap="rnd">
          <a:solidFill>
            <a:schemeClr val="bg1">
              <a:lumMod val="75000"/>
            </a:schemeClr>
          </a:solidFill>
          <a:prstDash val="dash"/>
          <a:headEnd type="none" w="lg" len="med"/>
          <a:tailEnd type="none" w="lg" len="med"/>
        </a:ln>
        <a:extLst>
          <a:ext uri="{909E8E84-426E-40DD-AFC4-6F175D3DCCD1}">
            <a14:hiddenFill xmlns:a14="http://schemas.microsoft.com/office/drawing/2010/main">
              <a:solidFill>
                <a:srgbClr val="FFFFFF"/>
              </a:solidFill>
            </a14:hiddenFill>
          </a:ext>
        </a:extLst>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Neutral gray">
      <a:srgbClr val="E8E6DF"/>
    </a:custClr>
    <a:custClr name="White">
      <a:srgbClr val="FFFFFF"/>
    </a:custClr>
    <a:custClr name="Blueblack">
      <a:srgbClr val="091F2C"/>
    </a:custClr>
    <a:custClr name="Off white">
      <a:srgbClr val="F4F3F5"/>
    </a:custClr>
    <a:custClr name="Light orange">
      <a:srgbClr val="FFA38B"/>
    </a:custClr>
    <a:custClr name="Light magenta">
      <a:srgbClr val="CD9BCF"/>
    </a:custClr>
    <a:custClr name="Light blue">
      <a:srgbClr val="8DC8E8"/>
    </a:custClr>
    <a:custClr name="Light red">
      <a:srgbClr val="FFB3BB"/>
    </a:custClr>
    <a:custClr name="White">
      <a:srgbClr val="FFFFFF"/>
    </a:custClr>
    <a:custClr name="White">
      <a:srgbClr val="FFFFFF"/>
    </a:custClr>
    <a:custClr name="Neutral gray">
      <a:srgbClr val="E8E6DF"/>
    </a:custClr>
    <a:custClr name="White">
      <a:srgbClr val="FFFFFF"/>
    </a:custClr>
    <a:custClr name="Blueblack">
      <a:srgbClr val="091F2C"/>
    </a:custClr>
    <a:custClr name="Off white">
      <a:srgbClr val="F4F3F5"/>
    </a:custClr>
    <a:custClr name="Dark orange">
      <a:srgbClr val="73391D"/>
    </a:custClr>
    <a:custClr name="Dark magenta">
      <a:srgbClr val="702573"/>
    </a:custClr>
    <a:custClr name="Dark blue">
      <a:srgbClr val="2A446F"/>
    </a:custClr>
    <a:custClr name="Dark red">
      <a:srgbClr val="73262F"/>
    </a:custClr>
    <a:custClr name="White">
      <a:srgbClr val="FFFFFF"/>
    </a:custClr>
    <a:custClr name="White">
      <a:srgbClr val="FFFFFF"/>
    </a:custClr>
  </a:custClrLst>
  <a:extLst>
    <a:ext uri="{05A4C25C-085E-4340-85A3-A5531E510DB2}">
      <thm15:themeFamily xmlns:thm15="http://schemas.microsoft.com/office/thememl/2012/main" name="Microsoft_Learn_PPT_Template_May2022_v1.2.potx" id="{E8BA4BE2-651F-4EE1-A371-820C6A54F7F0}" vid="{8B12D9F2-9900-4F0A-A3C6-C1A0AD8F6B06}"/>
    </a:ext>
  </a:extLst>
</a:theme>
</file>

<file path=ppt/theme/theme6.xml><?xml version="1.0" encoding="utf-8"?>
<a:theme xmlns:a="http://schemas.openxmlformats.org/drawingml/2006/main" name="3_Power Platform Template">
  <a:themeElements>
    <a:clrScheme name="Custom 8">
      <a:dk1>
        <a:srgbClr val="000000"/>
      </a:dk1>
      <a:lt1>
        <a:srgbClr val="FFFFFF"/>
      </a:lt1>
      <a:dk2>
        <a:srgbClr val="2A446F"/>
      </a:dk2>
      <a:lt2>
        <a:srgbClr val="0078D4"/>
      </a:lt2>
      <a:accent1>
        <a:srgbClr val="374649"/>
      </a:accent1>
      <a:accent2>
        <a:srgbClr val="50E6FF"/>
      </a:accent2>
      <a:accent3>
        <a:srgbClr val="742774"/>
      </a:accent3>
      <a:accent4>
        <a:srgbClr val="0B556A"/>
      </a:accent4>
      <a:accent5>
        <a:srgbClr val="222043"/>
      </a:accent5>
      <a:accent6>
        <a:srgbClr val="14938C"/>
      </a:accent6>
      <a:hlink>
        <a:srgbClr val="0078D4"/>
      </a:hlink>
      <a:folHlink>
        <a:srgbClr val="50E6FF"/>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A38B"/>
    </a:custClr>
    <a:custClr name="Light Red">
      <a:srgbClr val="FF5C39"/>
    </a:custClr>
    <a:custClr name="Red">
      <a:srgbClr val="F4364C"/>
    </a:custClr>
    <a:custClr name="Dark Red">
      <a:srgbClr val="73262F"/>
    </a:custClr>
    <a:custClr name="Light Purple">
      <a:srgbClr val="C5B4E3"/>
    </a:custClr>
    <a:custClr name="Light Violet">
      <a:srgbClr val="D59ED7"/>
    </a:custClr>
    <a:custClr name="Red Violet">
      <a:srgbClr val="C03BC4"/>
    </a:custClr>
    <a:custClr name="Dark Violet">
      <a:srgbClr val="702573"/>
    </a:custClr>
    <a:custClr name="Light Teal">
      <a:srgbClr val="B9DCD2"/>
    </a:custClr>
    <a:custClr name="Light Blue">
      <a:srgbClr val="8DC8E8"/>
    </a:custClr>
    <a:custClr name="Brilliant Blue">
      <a:srgbClr val="0078D4"/>
    </a:custClr>
    <a:custClr name="Dark Blue">
      <a:srgbClr val="2A446F"/>
    </a:custClr>
    <a:custClr name="Light Green">
      <a:srgbClr val="D4EC8E"/>
    </a:custClr>
    <a:custClr name="Green">
      <a:srgbClr val="8DE971"/>
    </a:custClr>
    <a:custClr name="Biscay Green">
      <a:srgbClr val="49C5B1"/>
    </a:custClr>
    <a:custClr name="Dark Teal">
      <a:srgbClr val="225B62"/>
    </a:custClr>
    <a:custClr name="Pure White">
      <a:srgbClr val="FFFFFF"/>
    </a:custClr>
    <a:custClr name="Off White">
      <a:srgbClr val="F4F3F5"/>
    </a:custClr>
    <a:custClr name="Extra Light Gray">
      <a:srgbClr val="F2F2F2"/>
    </a:custClr>
    <a:custClr name="Pure Black">
      <a:srgbClr val="000000"/>
    </a:custClr>
  </a:custClrLst>
  <a:extLst>
    <a:ext uri="{05A4C25C-085E-4340-85A3-A5531E510DB2}">
      <thm15:themeFamily xmlns:thm15="http://schemas.microsoft.com/office/thememl/2012/main" name="Presentation1" id="{652C1184-2488-449E-A844-5E413F9B44B9}" vid="{6D0986AC-F46A-4ED2-8B22-83492290F949}"/>
    </a:ext>
  </a:extLst>
</a:theme>
</file>

<file path=ppt/theme/theme7.xml><?xml version="1.0" encoding="utf-8"?>
<a:theme xmlns:a="http://schemas.openxmlformats.org/drawingml/2006/main" name="1_Test">
  <a:themeElements>
    <a:clrScheme name="MCAPS">
      <a:dk1>
        <a:srgbClr val="000000"/>
      </a:dk1>
      <a:lt1>
        <a:srgbClr val="FFFFFF"/>
      </a:lt1>
      <a:dk2>
        <a:srgbClr val="3B2E58"/>
      </a:dk2>
      <a:lt2>
        <a:srgbClr val="E6E6E6"/>
      </a:lt2>
      <a:accent1>
        <a:srgbClr val="8661C5"/>
      </a:accent1>
      <a:accent2>
        <a:srgbClr val="0A1F2B"/>
      </a:accent2>
      <a:accent3>
        <a:srgbClr val="0078D4"/>
      </a:accent3>
      <a:accent4>
        <a:srgbClr val="FFB900"/>
      </a:accent4>
      <a:accent5>
        <a:srgbClr val="F4364C"/>
      </a:accent5>
      <a:accent6>
        <a:srgbClr val="D59DFF"/>
      </a:accent6>
      <a:hlink>
        <a:srgbClr val="0078D4"/>
      </a:hlink>
      <a:folHlink>
        <a:srgbClr val="0078D4"/>
      </a:folHlink>
    </a:clrScheme>
    <a:fontScheme name="Custom 4">
      <a:majorFont>
        <a:latin typeface="Segoe Sans Text Semibold"/>
        <a:ea typeface=""/>
        <a:cs typeface=""/>
      </a:majorFont>
      <a:minorFont>
        <a:latin typeface="Segoe Sans Text"/>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3"/>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w="6350">
          <a:solidFill>
            <a:schemeClr val="bg1">
              <a:lumMod val="85000"/>
            </a:schemeClr>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PPT Template MCAPS Academy Theme" id="{B38E21A1-05B2-A847-8CE5-912BE242CBEA}" vid="{97AB0D23-C1F5-B240-AC54-237E023CD1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6adfd4c8-54de-4fa2-b73e-b86369895801">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D2BB8FCA7FEB347BAC36A8D039FB81C" ma:contentTypeVersion="14" ma:contentTypeDescription="Create a new document." ma:contentTypeScope="" ma:versionID="f2a0b8957ab5fa9de4fbd953ee5e964c">
  <xsd:schema xmlns:xsd="http://www.w3.org/2001/XMLSchema" xmlns:xs="http://www.w3.org/2001/XMLSchema" xmlns:p="http://schemas.microsoft.com/office/2006/metadata/properties" xmlns:ns1="http://schemas.microsoft.com/sharepoint/v3" xmlns:ns2="6adfd4c8-54de-4fa2-b73e-b86369895801" targetNamespace="http://schemas.microsoft.com/office/2006/metadata/properties" ma:root="true" ma:fieldsID="6ffd9ea1e3518e6e0782accd3cd1fd75" ns1:_="" ns2:_="">
    <xsd:import namespace="http://schemas.microsoft.com/sharepoint/v3"/>
    <xsd:import namespace="6adfd4c8-54de-4fa2-b73e-b8636989580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1:_ip_UnifiedCompliancePolicyProperties" minOccurs="0"/>
                <xsd:element ref="ns1:_ip_UnifiedCompliancePolicyUIAction" minOccurs="0"/>
                <xsd:element ref="ns2:MediaServiceOCR" minOccurs="0"/>
                <xsd:element ref="ns2:lcf76f155ced4ddcb4097134ff3c332f"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dfd4c8-54de-4fa2-b73e-b863698958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BillingMetadata" ma:index="21" nillable="true" ma:displayName="MediaServiceBillingMetadata" ma:hidden="true" ma:internalName="MediaServiceBillingMetadata"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58FDAC0-319D-4A54-8D8E-1D42CB1F8004}">
  <ds:schemaRefs>
    <ds:schemaRef ds:uri="http://schemas.microsoft.com/sharepoint/v3/contenttype/forms"/>
  </ds:schemaRefs>
</ds:datastoreItem>
</file>

<file path=customXml/itemProps2.xml><?xml version="1.0" encoding="utf-8"?>
<ds:datastoreItem xmlns:ds="http://schemas.openxmlformats.org/officeDocument/2006/customXml" ds:itemID="{F990F116-B58F-4255-B05B-DA3808E0E5C6}">
  <ds:schemaRefs>
    <ds:schemaRef ds:uri="http://schemas.openxmlformats.org/package/2006/metadata/core-properties"/>
    <ds:schemaRef ds:uri="http://purl.org/dc/terms/"/>
    <ds:schemaRef ds:uri="http://purl.org/dc/elements/1.1/"/>
    <ds:schemaRef ds:uri="http://schemas.microsoft.com/office/infopath/2007/PartnerControls"/>
    <ds:schemaRef ds:uri="http://schemas.microsoft.com/office/2006/documentManagement/types"/>
    <ds:schemaRef ds:uri="http://purl.org/dc/dcmitype/"/>
    <ds:schemaRef ds:uri="6adfd4c8-54de-4fa2-b73e-b86369895801"/>
    <ds:schemaRef ds:uri="http://schemas.microsoft.com/sharepoint/v3"/>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628F6C45-6706-4D1D-82AC-B529401034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adfd4c8-54de-4fa2-b73e-b863698958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7867195-f2b8-4ac2-b0b6-6bb73cb33af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6222</Words>
  <Application>Microsoft Office PowerPoint</Application>
  <PresentationFormat>Widescreen</PresentationFormat>
  <Paragraphs>405</Paragraphs>
  <Slides>24</Slides>
  <Notes>24</Notes>
  <HiddenSlides>0</HiddenSlides>
  <MMClips>0</MMClips>
  <ScaleCrop>false</ScaleCrop>
  <HeadingPairs>
    <vt:vector size="4" baseType="variant">
      <vt:variant>
        <vt:lpstr>Theme</vt:lpstr>
      </vt:variant>
      <vt:variant>
        <vt:i4>7</vt:i4>
      </vt:variant>
      <vt:variant>
        <vt:lpstr>Slide Titles</vt:lpstr>
      </vt:variant>
      <vt:variant>
        <vt:i4>24</vt:i4>
      </vt:variant>
    </vt:vector>
  </HeadingPairs>
  <TitlesOfParts>
    <vt:vector size="31" baseType="lpstr">
      <vt:lpstr>Customer Hub Template</vt:lpstr>
      <vt:lpstr>2_Microsoft 365 Copilot Template</vt:lpstr>
      <vt:lpstr>1.Title Sides</vt:lpstr>
      <vt:lpstr>Office Theme</vt:lpstr>
      <vt:lpstr>Microsoft Learn_Off-White Template</vt:lpstr>
      <vt:lpstr>3_Power Platform Template</vt:lpstr>
      <vt:lpstr>1_Test</vt:lpstr>
      <vt:lpstr>Bienvenida a la serie  Centro de clientes:   agentes de IA</vt:lpstr>
      <vt:lpstr>PowerPoint Presentation</vt:lpstr>
      <vt:lpstr>PowerPoint Presentation</vt:lpstr>
      <vt:lpstr>PowerPoint Presentation</vt:lpstr>
      <vt:lpstr>Para qué estamos aquí</vt:lpstr>
      <vt:lpstr>Procedimientos recomendados  para la adopción de agentes</vt:lpstr>
      <vt:lpstr>Barreras clave para la adopción de agentes</vt:lpstr>
      <vt:lpstr>PowerPoint Presentation</vt:lpstr>
      <vt:lpstr>Seminarios web y eventos de capacitación para agentes </vt:lpstr>
      <vt:lpstr>PowerPoint Presentation</vt:lpstr>
      <vt:lpstr>PowerPoint Presentation</vt:lpstr>
      <vt:lpstr>PowerPoint Presentation</vt:lpstr>
      <vt:lpstr>Maratón de creación de agentes</vt:lpstr>
      <vt:lpstr>PowerPoint Presentation</vt:lpstr>
      <vt:lpstr>PowerPoint Presentation</vt:lpstr>
      <vt:lpstr>Agrega credenciales de agentes a tu currículum</vt:lpstr>
      <vt:lpstr>PowerPoint Presentation</vt:lpstr>
      <vt:lpstr>PowerPoint Presentation</vt:lpstr>
      <vt:lpstr>Llamada a la acción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Jignesh.Thakkar@microsoft.com</dc:creator>
  <cp:keywords/>
  <dc:description/>
  <cp:lastModifiedBy>Victoria Blasich (FREEMIND SEATTLE LLC)</cp:lastModifiedBy>
  <cp:revision>56</cp:revision>
  <cp:lastPrinted>2023-02-15T20:48:24Z</cp:lastPrinted>
  <dcterms:created xsi:type="dcterms:W3CDTF">2025-03-03T10:30:40Z</dcterms:created>
  <dcterms:modified xsi:type="dcterms:W3CDTF">2026-07-07T16:38:59Z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0x0101000D2BB8FCA7FEB347BAC36A8D039FB81C</vt:lpwstr>
  </property>
  <property fmtid="{D5CDD505-2E9C-101B-9397-08002B2CF9AE}" pid="3" name="Product">
    <vt:lpwstr/>
  </property>
  <property fmtid="{D5CDD505-2E9C-101B-9397-08002B2CF9AE}" pid="4" name="Event1">
    <vt:lpwstr>622;#Unassigned|2c8af875-f38a-40b8-a0a9-056aed3fc8c0</vt:lpwstr>
  </property>
  <property fmtid="{D5CDD505-2E9C-101B-9397-08002B2CF9AE}" pid="5" name="Audience">
    <vt:lpwstr/>
  </property>
  <property fmtid="{D5CDD505-2E9C-101B-9397-08002B2CF9AE}" pid="6" name="Event Venue">
    <vt:lpwstr/>
  </property>
  <property fmtid="{D5CDD505-2E9C-101B-9397-08002B2CF9AE}" pid="7" name="Track">
    <vt:lpwstr/>
  </property>
  <property fmtid="{D5CDD505-2E9C-101B-9397-08002B2CF9AE}" pid="8" name="Event Location">
    <vt:lpwstr/>
  </property>
  <property fmtid="{D5CDD505-2E9C-101B-9397-08002B2CF9AE}" pid="9" name="Campaign">
    <vt:lpwstr/>
  </property>
  <property fmtid="{D5CDD505-2E9C-101B-9397-08002B2CF9AE}" pid="10" name="IsMyDocuments">
    <vt:bool>true</vt:bool>
  </property>
  <property fmtid="{D5CDD505-2E9C-101B-9397-08002B2CF9AE}" pid="11" name="MSIP_Label_f42aa342-8706-4288-bd11-ebb85995028c_Enabled">
    <vt:lpwstr>True</vt:lpwstr>
  </property>
  <property fmtid="{D5CDD505-2E9C-101B-9397-08002B2CF9AE}" pid="12" name="MSIP_Label_f42aa342-8706-4288-bd11-ebb85995028c_SiteId">
    <vt:lpwstr>72f988bf-86f1-41af-91ab-2d7cd011db47</vt:lpwstr>
  </property>
  <property fmtid="{D5CDD505-2E9C-101B-9397-08002B2CF9AE}" pid="13" name="MSIP_Label_f42aa342-8706-4288-bd11-ebb85995028c_Ref">
    <vt:lpwstr>https://api.informationprotection.azure.com/api/72f988bf-86f1-41af-91ab-2d7cd011db47</vt:lpwstr>
  </property>
  <property fmtid="{D5CDD505-2E9C-101B-9397-08002B2CF9AE}" pid="14" name="MSIP_Label_f42aa342-8706-4288-bd11-ebb85995028c_SetDate">
    <vt:lpwstr>2017-08-29T14:27:20.8568347-07:00</vt:lpwstr>
  </property>
  <property fmtid="{D5CDD505-2E9C-101B-9397-08002B2CF9AE}" pid="15" name="MSIP_Label_f42aa342-8706-4288-bd11-ebb85995028c_Name">
    <vt:lpwstr>General</vt:lpwstr>
  </property>
  <property fmtid="{D5CDD505-2E9C-101B-9397-08002B2CF9AE}" pid="16" name="MSIP_Label_f42aa342-8706-4288-bd11-ebb85995028c_Extended_MSFT_Method">
    <vt:lpwstr>Automatic</vt:lpwstr>
  </property>
  <property fmtid="{D5CDD505-2E9C-101B-9397-08002B2CF9AE}" pid="17" name="Sensitivity">
    <vt:lpwstr>General</vt:lpwstr>
  </property>
  <property fmtid="{D5CDD505-2E9C-101B-9397-08002B2CF9AE}" pid="18" name="j7ed6b1749d644c580569ee38d7710d7">
    <vt:lpwstr/>
  </property>
  <property fmtid="{D5CDD505-2E9C-101B-9397-08002B2CF9AE}" pid="19" name="e93e2550f0ac4199ae3cf1406d72085e">
    <vt:lpwstr/>
  </property>
  <property fmtid="{D5CDD505-2E9C-101B-9397-08002B2CF9AE}" pid="20" name="o92d4232daec467abb08246282070aa9">
    <vt:lpwstr/>
  </property>
  <property fmtid="{D5CDD505-2E9C-101B-9397-08002B2CF9AE}" pid="21" name="bc8cca776fa8455c8c00307ee3c527ad">
    <vt:lpwstr/>
  </property>
  <property fmtid="{D5CDD505-2E9C-101B-9397-08002B2CF9AE}" pid="22" name="_dlc_DocIdItemGuid">
    <vt:lpwstr>4230617f-e31b-4f22-8a5a-7761a22ded76</vt:lpwstr>
  </property>
  <property fmtid="{D5CDD505-2E9C-101B-9397-08002B2CF9AE}" pid="23" name="o1dbacbd0e564fc293d11b6c4775302e">
    <vt:lpwstr/>
  </property>
  <property fmtid="{D5CDD505-2E9C-101B-9397-08002B2CF9AE}" pid="24" name="MediaServiceImageTags">
    <vt:lpwstr/>
  </property>
  <property fmtid="{D5CDD505-2E9C-101B-9397-08002B2CF9AE}" pid="25" name="epPlatforms">
    <vt:lpwstr/>
  </property>
</Properties>
</file>