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70"/>
  </p:notesMasterIdLst>
  <p:handoutMasterIdLst>
    <p:handoutMasterId r:id="rId71"/>
  </p:handoutMasterIdLst>
  <p:sldIdLst>
    <p:sldId id="2147479552" r:id="rId5"/>
    <p:sldId id="2147482070" r:id="rId6"/>
    <p:sldId id="2147482071" r:id="rId7"/>
    <p:sldId id="2051" r:id="rId8"/>
    <p:sldId id="2147483461" r:id="rId9"/>
    <p:sldId id="2147483462" r:id="rId10"/>
    <p:sldId id="2147483499" r:id="rId11"/>
    <p:sldId id="2147483502" r:id="rId12"/>
    <p:sldId id="2147483561" r:id="rId13"/>
    <p:sldId id="2147483504" r:id="rId14"/>
    <p:sldId id="2147483515" r:id="rId15"/>
    <p:sldId id="2147483642" r:id="rId16"/>
    <p:sldId id="2147483644" r:id="rId17"/>
    <p:sldId id="261" r:id="rId18"/>
    <p:sldId id="262" r:id="rId19"/>
    <p:sldId id="263" r:id="rId20"/>
    <p:sldId id="270" r:id="rId21"/>
    <p:sldId id="277" r:id="rId22"/>
    <p:sldId id="279" r:id="rId23"/>
    <p:sldId id="280" r:id="rId24"/>
    <p:sldId id="281" r:id="rId25"/>
    <p:sldId id="264" r:id="rId26"/>
    <p:sldId id="265" r:id="rId27"/>
    <p:sldId id="2147483437" r:id="rId28"/>
    <p:sldId id="2147483438" r:id="rId29"/>
    <p:sldId id="271" r:id="rId30"/>
    <p:sldId id="272" r:id="rId31"/>
    <p:sldId id="273" r:id="rId32"/>
    <p:sldId id="2147483420" r:id="rId33"/>
    <p:sldId id="274" r:id="rId34"/>
    <p:sldId id="275" r:id="rId35"/>
    <p:sldId id="2147483638" r:id="rId36"/>
    <p:sldId id="257" r:id="rId37"/>
    <p:sldId id="2147483647" r:id="rId38"/>
    <p:sldId id="2147483463" r:id="rId39"/>
    <p:sldId id="2147483443" r:id="rId40"/>
    <p:sldId id="2147483445" r:id="rId41"/>
    <p:sldId id="2147483639" r:id="rId42"/>
    <p:sldId id="2147483512" r:id="rId43"/>
    <p:sldId id="258" r:id="rId44"/>
    <p:sldId id="259" r:id="rId45"/>
    <p:sldId id="2147483606" r:id="rId46"/>
    <p:sldId id="2147483607" r:id="rId47"/>
    <p:sldId id="266" r:id="rId48"/>
    <p:sldId id="260" r:id="rId49"/>
    <p:sldId id="2147483608" r:id="rId50"/>
    <p:sldId id="267" r:id="rId51"/>
    <p:sldId id="269" r:id="rId52"/>
    <p:sldId id="2147483610" r:id="rId53"/>
    <p:sldId id="278" r:id="rId54"/>
    <p:sldId id="2147483643" r:id="rId55"/>
    <p:sldId id="2147483611" r:id="rId56"/>
    <p:sldId id="2147483612" r:id="rId57"/>
    <p:sldId id="2147483510" r:id="rId58"/>
    <p:sldId id="2147483511" r:id="rId59"/>
    <p:sldId id="2147483556" r:id="rId60"/>
    <p:sldId id="276" r:id="rId61"/>
    <p:sldId id="300" r:id="rId62"/>
    <p:sldId id="2147483613" r:id="rId63"/>
    <p:sldId id="2147483614" r:id="rId64"/>
    <p:sldId id="2147483646" r:id="rId65"/>
    <p:sldId id="2147483554" r:id="rId66"/>
    <p:sldId id="2147483590" r:id="rId67"/>
    <p:sldId id="2147483605" r:id="rId68"/>
    <p:sldId id="256" r:id="rId6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9FFF399-EC7C-4487-98B3-9FAFCB3D4E74}">
          <p14:sldIdLst>
            <p14:sldId id="2147479552"/>
            <p14:sldId id="2147482070"/>
            <p14:sldId id="2147482071"/>
            <p14:sldId id="2051"/>
          </p14:sldIdLst>
        </p14:section>
        <p14:section name="What is oversharing" id="{A50523B0-63AD-4E6B-8275-3BC8A4B7747B}">
          <p14:sldIdLst>
            <p14:sldId id="2147483461"/>
            <p14:sldId id="2147483462"/>
            <p14:sldId id="2147483499"/>
            <p14:sldId id="2147483502"/>
            <p14:sldId id="2147483561"/>
            <p14:sldId id="2147483504"/>
          </p14:sldIdLst>
        </p14:section>
        <p14:section name="Blueprint" id="{9A44BEED-8A2E-4D63-81A2-555710565959}">
          <p14:sldIdLst>
            <p14:sldId id="2147483515"/>
            <p14:sldId id="2147483642"/>
          </p14:sldIdLst>
        </p14:section>
        <p14:section name="SAM" id="{24C421EA-939C-468B-939E-EA14DE15D778}">
          <p14:sldIdLst>
            <p14:sldId id="2147483644"/>
            <p14:sldId id="261"/>
            <p14:sldId id="262"/>
            <p14:sldId id="263"/>
            <p14:sldId id="270"/>
            <p14:sldId id="277"/>
            <p14:sldId id="279"/>
            <p14:sldId id="280"/>
            <p14:sldId id="281"/>
            <p14:sldId id="264"/>
            <p14:sldId id="265"/>
            <p14:sldId id="2147483437"/>
            <p14:sldId id="2147483438"/>
            <p14:sldId id="271"/>
            <p14:sldId id="272"/>
            <p14:sldId id="273"/>
            <p14:sldId id="2147483420"/>
            <p14:sldId id="274"/>
            <p14:sldId id="275"/>
            <p14:sldId id="2147483638"/>
            <p14:sldId id="257"/>
            <p14:sldId id="2147483647"/>
            <p14:sldId id="2147483463"/>
            <p14:sldId id="2147483443"/>
            <p14:sldId id="2147483445"/>
          </p14:sldIdLst>
        </p14:section>
        <p14:section name="Purview" id="{DD34B942-4E67-4367-A559-2DBF1DD1CAD3}">
          <p14:sldIdLst>
            <p14:sldId id="2147483639"/>
            <p14:sldId id="2147483512"/>
            <p14:sldId id="258"/>
            <p14:sldId id="259"/>
            <p14:sldId id="2147483606"/>
            <p14:sldId id="2147483607"/>
            <p14:sldId id="266"/>
            <p14:sldId id="260"/>
            <p14:sldId id="2147483608"/>
            <p14:sldId id="267"/>
            <p14:sldId id="269"/>
            <p14:sldId id="2147483610"/>
            <p14:sldId id="278"/>
            <p14:sldId id="2147483643"/>
            <p14:sldId id="2147483611"/>
            <p14:sldId id="2147483612"/>
            <p14:sldId id="2147483510"/>
            <p14:sldId id="2147483511"/>
            <p14:sldId id="2147483556"/>
            <p14:sldId id="276"/>
            <p14:sldId id="300"/>
            <p14:sldId id="2147483613"/>
            <p14:sldId id="2147483614"/>
          </p14:sldIdLst>
        </p14:section>
        <p14:section name="Closing" id="{81F908AF-0B91-4863-8CCD-3B5AEF021FEF}">
          <p14:sldIdLst>
            <p14:sldId id="2147483646"/>
            <p14:sldId id="2147483554"/>
            <p14:sldId id="2147483590"/>
            <p14:sldId id="2147483605"/>
            <p14:sldId id="25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5D227C-DD9A-9FCD-CD34-CD50625CD106}" name="Tavo Adame (SIMPLICITY CONSULTING INC)" initials="TA" userId="S::v-tadame@microsoft.com::bfcf9539-9748-450c-a5e5-cd9a8efcfa1a"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46F"/>
    <a:srgbClr val="C03BC4"/>
    <a:srgbClr val="FF5C39"/>
    <a:srgbClr val="FFE399"/>
    <a:srgbClr val="D7D2CB"/>
    <a:srgbClr val="8C8279"/>
    <a:srgbClr val="FFB900"/>
    <a:srgbClr val="091F2C"/>
    <a:srgbClr val="702573"/>
    <a:srgbClr val="866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CC7EC-482B-5742-594B-A7890BD4ECE7}" v="2" dt="2025-06-17T03:25:55.724"/>
    <p1510:client id="{BC2AAF61-FFAD-480E-881F-9CEBD3D2A1EE}" v="96" dt="2025-06-16T17:36:57.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338" y="267"/>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Ke" userId="S::sophieke@microsoft.com::e539e9bb-1b72-4997-9908-c2f63daa4d85" providerId="AD" clId="Web-{A97F573C-3D5C-3B61-0D30-0934B738261D}"/>
    <pc:docChg chg="modSld">
      <pc:chgData name="Sophie Ke" userId="S::sophieke@microsoft.com::e539e9bb-1b72-4997-9908-c2f63daa4d85" providerId="AD" clId="Web-{A97F573C-3D5C-3B61-0D30-0934B738261D}" dt="2025-06-05T17:51:59.940" v="20" actId="20577"/>
      <pc:docMkLst>
        <pc:docMk/>
      </pc:docMkLst>
      <pc:sldChg chg="modSp">
        <pc:chgData name="Sophie Ke" userId="S::sophieke@microsoft.com::e539e9bb-1b72-4997-9908-c2f63daa4d85" providerId="AD" clId="Web-{A97F573C-3D5C-3B61-0D30-0934B738261D}" dt="2025-06-05T17:51:59.940" v="20" actId="20577"/>
        <pc:sldMkLst>
          <pc:docMk/>
          <pc:sldMk cId="1402365295" sldId="2147483605"/>
        </pc:sldMkLst>
        <pc:spChg chg="mod">
          <ac:chgData name="Sophie Ke" userId="S::sophieke@microsoft.com::e539e9bb-1b72-4997-9908-c2f63daa4d85" providerId="AD" clId="Web-{A97F573C-3D5C-3B61-0D30-0934B738261D}" dt="2025-06-05T17:51:59.940" v="20" actId="20577"/>
          <ac:spMkLst>
            <pc:docMk/>
            <pc:sldMk cId="1402365295" sldId="2147483605"/>
            <ac:spMk id="12" creationId="{F329E5D7-3FAA-887F-D0AC-DF5A8E7186F4}"/>
          </ac:spMkLst>
        </pc:spChg>
      </pc:sldChg>
    </pc:docChg>
  </pc:docChgLst>
  <pc:docChgLst>
    <pc:chgData name="Sophie Ke" userId="e539e9bb-1b72-4997-9908-c2f63daa4d85" providerId="ADAL" clId="{B654E1D9-822D-464A-947E-DDEBD41F1178}"/>
    <pc:docChg chg="delSld modSection">
      <pc:chgData name="Sophie Ke" userId="e539e9bb-1b72-4997-9908-c2f63daa4d85" providerId="ADAL" clId="{B654E1D9-822D-464A-947E-DDEBD41F1178}" dt="2025-06-17T14:55:34.123" v="0" actId="47"/>
      <pc:docMkLst>
        <pc:docMk/>
      </pc:docMkLst>
      <pc:sldChg chg="del">
        <pc:chgData name="Sophie Ke" userId="e539e9bb-1b72-4997-9908-c2f63daa4d85" providerId="ADAL" clId="{B654E1D9-822D-464A-947E-DDEBD41F1178}" dt="2025-06-17T14:55:34.123" v="0" actId="47"/>
        <pc:sldMkLst>
          <pc:docMk/>
          <pc:sldMk cId="640785190" sldId="268"/>
        </pc:sldMkLst>
      </pc:sldChg>
    </pc:docChg>
  </pc:docChgLst>
  <pc:docChgLst>
    <pc:chgData name="Sophie Ke" userId="e539e9bb-1b72-4997-9908-c2f63daa4d85" providerId="ADAL" clId="{FAFF5887-B271-4265-BF0E-BA831AA0E413}"/>
    <pc:docChg chg="undo custSel addSld delSld modSld sldOrd addSection modSection">
      <pc:chgData name="Sophie Ke" userId="e539e9bb-1b72-4997-9908-c2f63daa4d85" providerId="ADAL" clId="{FAFF5887-B271-4265-BF0E-BA831AA0E413}" dt="2025-06-04T16:40:07.070" v="648" actId="478"/>
      <pc:docMkLst>
        <pc:docMk/>
      </pc:docMkLst>
      <pc:sldChg chg="modSp new mod">
        <pc:chgData name="Sophie Ke" userId="e539e9bb-1b72-4997-9908-c2f63daa4d85" providerId="ADAL" clId="{FAFF5887-B271-4265-BF0E-BA831AA0E413}" dt="2025-06-03T18:06:34.679" v="565" actId="20577"/>
        <pc:sldMkLst>
          <pc:docMk/>
          <pc:sldMk cId="3705270318" sldId="256"/>
        </pc:sldMkLst>
        <pc:spChg chg="mod">
          <ac:chgData name="Sophie Ke" userId="e539e9bb-1b72-4997-9908-c2f63daa4d85" providerId="ADAL" clId="{FAFF5887-B271-4265-BF0E-BA831AA0E413}" dt="2025-06-03T18:06:34.679" v="565" actId="20577"/>
          <ac:spMkLst>
            <pc:docMk/>
            <pc:sldMk cId="3705270318" sldId="256"/>
            <ac:spMk id="2" creationId="{B8DE1307-868A-DE23-67EC-B6E8C24D7D68}"/>
          </ac:spMkLst>
        </pc:spChg>
      </pc:sldChg>
      <pc:sldChg chg="add">
        <pc:chgData name="Sophie Ke" userId="e539e9bb-1b72-4997-9908-c2f63daa4d85" providerId="ADAL" clId="{FAFF5887-B271-4265-BF0E-BA831AA0E413}" dt="2025-06-03T18:01:16.276" v="509"/>
        <pc:sldMkLst>
          <pc:docMk/>
          <pc:sldMk cId="265513126" sldId="257"/>
        </pc:sldMkLst>
      </pc:sldChg>
      <pc:sldChg chg="add">
        <pc:chgData name="Sophie Ke" userId="e539e9bb-1b72-4997-9908-c2f63daa4d85" providerId="ADAL" clId="{FAFF5887-B271-4265-BF0E-BA831AA0E413}" dt="2025-06-03T18:01:16.276" v="509"/>
        <pc:sldMkLst>
          <pc:docMk/>
          <pc:sldMk cId="4056428976" sldId="258"/>
        </pc:sldMkLst>
      </pc:sldChg>
      <pc:sldChg chg="addSp delSp modSp add mod">
        <pc:chgData name="Sophie Ke" userId="e539e9bb-1b72-4997-9908-c2f63daa4d85" providerId="ADAL" clId="{FAFF5887-B271-4265-BF0E-BA831AA0E413}" dt="2025-06-03T19:52:19.668" v="586" actId="1076"/>
        <pc:sldMkLst>
          <pc:docMk/>
          <pc:sldMk cId="3933589607" sldId="259"/>
        </pc:sldMkLst>
        <pc:spChg chg="mod">
          <ac:chgData name="Sophie Ke" userId="e539e9bb-1b72-4997-9908-c2f63daa4d85" providerId="ADAL" clId="{FAFF5887-B271-4265-BF0E-BA831AA0E413}" dt="2025-06-03T19:52:19.668" v="586" actId="1076"/>
          <ac:spMkLst>
            <pc:docMk/>
            <pc:sldMk cId="3933589607" sldId="259"/>
            <ac:spMk id="8" creationId="{80CFD04B-37ED-0098-3185-5B34FD95A47A}"/>
          </ac:spMkLst>
        </pc:spChg>
        <pc:picChg chg="add ord">
          <ac:chgData name="Sophie Ke" userId="e539e9bb-1b72-4997-9908-c2f63daa4d85" providerId="ADAL" clId="{FAFF5887-B271-4265-BF0E-BA831AA0E413}" dt="2025-06-03T19:52:17.118" v="585" actId="167"/>
          <ac:picMkLst>
            <pc:docMk/>
            <pc:sldMk cId="3933589607" sldId="259"/>
            <ac:picMk id="6" creationId="{E6D04DAC-9D8E-43E7-DC2A-FBC09F870C97}"/>
          </ac:picMkLst>
        </pc:picChg>
      </pc:sldChg>
      <pc:sldChg chg="addSp delSp modSp add mod">
        <pc:chgData name="Sophie Ke" userId="e539e9bb-1b72-4997-9908-c2f63daa4d85" providerId="ADAL" clId="{FAFF5887-B271-4265-BF0E-BA831AA0E413}" dt="2025-06-03T19:53:54.978" v="598" actId="1076"/>
        <pc:sldMkLst>
          <pc:docMk/>
          <pc:sldMk cId="2430499275" sldId="260"/>
        </pc:sldMkLst>
        <pc:spChg chg="mod">
          <ac:chgData name="Sophie Ke" userId="e539e9bb-1b72-4997-9908-c2f63daa4d85" providerId="ADAL" clId="{FAFF5887-B271-4265-BF0E-BA831AA0E413}" dt="2025-06-03T19:53:54.978" v="598" actId="1076"/>
          <ac:spMkLst>
            <pc:docMk/>
            <pc:sldMk cId="2430499275" sldId="260"/>
            <ac:spMk id="4" creationId="{D3004B4C-5F11-E504-52CE-432B0B2A965E}"/>
          </ac:spMkLst>
        </pc:spChg>
        <pc:picChg chg="add ord">
          <ac:chgData name="Sophie Ke" userId="e539e9bb-1b72-4997-9908-c2f63daa4d85" providerId="ADAL" clId="{FAFF5887-B271-4265-BF0E-BA831AA0E413}" dt="2025-06-03T19:53:43.915" v="597" actId="167"/>
          <ac:picMkLst>
            <pc:docMk/>
            <pc:sldMk cId="2430499275" sldId="260"/>
            <ac:picMk id="3" creationId="{AFA18089-0AEF-A5DD-987B-83DABEF80D75}"/>
          </ac:picMkLst>
        </pc:picChg>
      </pc:sldChg>
      <pc:sldChg chg="add">
        <pc:chgData name="Sophie Ke" userId="e539e9bb-1b72-4997-9908-c2f63daa4d85" providerId="ADAL" clId="{FAFF5887-B271-4265-BF0E-BA831AA0E413}" dt="2025-06-03T18:01:16.276" v="509"/>
        <pc:sldMkLst>
          <pc:docMk/>
          <pc:sldMk cId="1389862536" sldId="261"/>
        </pc:sldMkLst>
      </pc:sldChg>
      <pc:sldChg chg="add">
        <pc:chgData name="Sophie Ke" userId="e539e9bb-1b72-4997-9908-c2f63daa4d85" providerId="ADAL" clId="{FAFF5887-B271-4265-BF0E-BA831AA0E413}" dt="2025-06-03T18:01:16.276" v="509"/>
        <pc:sldMkLst>
          <pc:docMk/>
          <pc:sldMk cId="3708593881" sldId="262"/>
        </pc:sldMkLst>
      </pc:sldChg>
      <pc:sldChg chg="add">
        <pc:chgData name="Sophie Ke" userId="e539e9bb-1b72-4997-9908-c2f63daa4d85" providerId="ADAL" clId="{FAFF5887-B271-4265-BF0E-BA831AA0E413}" dt="2025-06-03T18:01:16.276" v="509"/>
        <pc:sldMkLst>
          <pc:docMk/>
          <pc:sldMk cId="1470975940" sldId="263"/>
        </pc:sldMkLst>
      </pc:sldChg>
      <pc:sldChg chg="add">
        <pc:chgData name="Sophie Ke" userId="e539e9bb-1b72-4997-9908-c2f63daa4d85" providerId="ADAL" clId="{FAFF5887-B271-4265-BF0E-BA831AA0E413}" dt="2025-06-03T18:01:16.276" v="509"/>
        <pc:sldMkLst>
          <pc:docMk/>
          <pc:sldMk cId="2665583439" sldId="264"/>
        </pc:sldMkLst>
      </pc:sldChg>
      <pc:sldChg chg="add">
        <pc:chgData name="Sophie Ke" userId="e539e9bb-1b72-4997-9908-c2f63daa4d85" providerId="ADAL" clId="{FAFF5887-B271-4265-BF0E-BA831AA0E413}" dt="2025-06-03T18:01:16.276" v="509"/>
        <pc:sldMkLst>
          <pc:docMk/>
          <pc:sldMk cId="588251690" sldId="265"/>
        </pc:sldMkLst>
      </pc:sldChg>
      <pc:sldChg chg="addSp delSp add mod">
        <pc:chgData name="Sophie Ke" userId="e539e9bb-1b72-4997-9908-c2f63daa4d85" providerId="ADAL" clId="{FAFF5887-B271-4265-BF0E-BA831AA0E413}" dt="2025-06-03T19:53:14.674" v="594" actId="22"/>
        <pc:sldMkLst>
          <pc:docMk/>
          <pc:sldMk cId="296891583" sldId="266"/>
        </pc:sldMkLst>
        <pc:picChg chg="add">
          <ac:chgData name="Sophie Ke" userId="e539e9bb-1b72-4997-9908-c2f63daa4d85" providerId="ADAL" clId="{FAFF5887-B271-4265-BF0E-BA831AA0E413}" dt="2025-06-03T19:53:14.674" v="594" actId="22"/>
          <ac:picMkLst>
            <pc:docMk/>
            <pc:sldMk cId="296891583" sldId="266"/>
            <ac:picMk id="4" creationId="{8583B7BA-611A-CD6C-F477-AD74C24AC17E}"/>
          </ac:picMkLst>
        </pc:picChg>
      </pc:sldChg>
      <pc:sldChg chg="addSp delSp modSp new mod modTransition modClrScheme chgLayout">
        <pc:chgData name="Sophie Ke" userId="e539e9bb-1b72-4997-9908-c2f63daa4d85" providerId="ADAL" clId="{FAFF5887-B271-4265-BF0E-BA831AA0E413}" dt="2025-06-03T19:57:47.218" v="626" actId="208"/>
        <pc:sldMkLst>
          <pc:docMk/>
          <pc:sldMk cId="1218866557" sldId="267"/>
        </pc:sldMkLst>
        <pc:spChg chg="add mod">
          <ac:chgData name="Sophie Ke" userId="e539e9bb-1b72-4997-9908-c2f63daa4d85" providerId="ADAL" clId="{FAFF5887-B271-4265-BF0E-BA831AA0E413}" dt="2025-06-03T19:57:47.218" v="626" actId="208"/>
          <ac:spMkLst>
            <pc:docMk/>
            <pc:sldMk cId="1218866557" sldId="267"/>
            <ac:spMk id="7" creationId="{5DF8A002-A38B-999C-0C4D-FC090C009ADD}"/>
          </ac:spMkLst>
        </pc:spChg>
        <pc:picChg chg="add mod">
          <ac:chgData name="Sophie Ke" userId="e539e9bb-1b72-4997-9908-c2f63daa4d85" providerId="ADAL" clId="{FAFF5887-B271-4265-BF0E-BA831AA0E413}" dt="2025-06-03T19:55:41.318" v="613" actId="26606"/>
          <ac:picMkLst>
            <pc:docMk/>
            <pc:sldMk cId="1218866557" sldId="267"/>
            <ac:picMk id="3" creationId="{DD358E73-038C-0D9E-7A49-EA060F4AADF6}"/>
          </ac:picMkLst>
        </pc:picChg>
        <pc:picChg chg="add mod">
          <ac:chgData name="Sophie Ke" userId="e539e9bb-1b72-4997-9908-c2f63daa4d85" providerId="ADAL" clId="{FAFF5887-B271-4265-BF0E-BA831AA0E413}" dt="2025-06-03T19:57:18.516" v="622" actId="1076"/>
          <ac:picMkLst>
            <pc:docMk/>
            <pc:sldMk cId="1218866557" sldId="267"/>
            <ac:picMk id="5" creationId="{AC58975A-4AFF-1290-F160-0A93FAACF8FA}"/>
          </ac:picMkLst>
        </pc:picChg>
      </pc:sldChg>
      <pc:sldChg chg="add mod modShow">
        <pc:chgData name="Sophie Ke" userId="e539e9bb-1b72-4997-9908-c2f63daa4d85" providerId="ADAL" clId="{FAFF5887-B271-4265-BF0E-BA831AA0E413}" dt="2025-06-03T19:56:50.735" v="615" actId="729"/>
        <pc:sldMkLst>
          <pc:docMk/>
          <pc:sldMk cId="640785190" sldId="268"/>
        </pc:sldMkLst>
      </pc:sldChg>
      <pc:sldChg chg="add">
        <pc:chgData name="Sophie Ke" userId="e539e9bb-1b72-4997-9908-c2f63daa4d85" providerId="ADAL" clId="{FAFF5887-B271-4265-BF0E-BA831AA0E413}" dt="2025-06-03T19:56:44.856" v="614" actId="2890"/>
        <pc:sldMkLst>
          <pc:docMk/>
          <pc:sldMk cId="2033392275" sldId="269"/>
        </pc:sldMkLst>
      </pc:sldChg>
      <pc:sldChg chg="add">
        <pc:chgData name="Sophie Ke" userId="e539e9bb-1b72-4997-9908-c2f63daa4d85" providerId="ADAL" clId="{FAFF5887-B271-4265-BF0E-BA831AA0E413}" dt="2025-06-03T18:01:16.276" v="509"/>
        <pc:sldMkLst>
          <pc:docMk/>
          <pc:sldMk cId="4024767116" sldId="270"/>
        </pc:sldMkLst>
      </pc:sldChg>
      <pc:sldChg chg="add">
        <pc:chgData name="Sophie Ke" userId="e539e9bb-1b72-4997-9908-c2f63daa4d85" providerId="ADAL" clId="{FAFF5887-B271-4265-BF0E-BA831AA0E413}" dt="2025-06-03T18:01:16.276" v="509"/>
        <pc:sldMkLst>
          <pc:docMk/>
          <pc:sldMk cId="3701533731" sldId="271"/>
        </pc:sldMkLst>
      </pc:sldChg>
      <pc:sldChg chg="add">
        <pc:chgData name="Sophie Ke" userId="e539e9bb-1b72-4997-9908-c2f63daa4d85" providerId="ADAL" clId="{FAFF5887-B271-4265-BF0E-BA831AA0E413}" dt="2025-06-03T18:01:16.276" v="509"/>
        <pc:sldMkLst>
          <pc:docMk/>
          <pc:sldMk cId="2332528977" sldId="272"/>
        </pc:sldMkLst>
      </pc:sldChg>
      <pc:sldChg chg="add">
        <pc:chgData name="Sophie Ke" userId="e539e9bb-1b72-4997-9908-c2f63daa4d85" providerId="ADAL" clId="{FAFF5887-B271-4265-BF0E-BA831AA0E413}" dt="2025-06-03T18:01:16.276" v="509"/>
        <pc:sldMkLst>
          <pc:docMk/>
          <pc:sldMk cId="537623602" sldId="273"/>
        </pc:sldMkLst>
      </pc:sldChg>
      <pc:sldChg chg="add">
        <pc:chgData name="Sophie Ke" userId="e539e9bb-1b72-4997-9908-c2f63daa4d85" providerId="ADAL" clId="{FAFF5887-B271-4265-BF0E-BA831AA0E413}" dt="2025-06-03T18:01:16.276" v="509"/>
        <pc:sldMkLst>
          <pc:docMk/>
          <pc:sldMk cId="813228292" sldId="274"/>
        </pc:sldMkLst>
      </pc:sldChg>
      <pc:sldChg chg="add">
        <pc:chgData name="Sophie Ke" userId="e539e9bb-1b72-4997-9908-c2f63daa4d85" providerId="ADAL" clId="{FAFF5887-B271-4265-BF0E-BA831AA0E413}" dt="2025-06-03T18:01:16.276" v="509"/>
        <pc:sldMkLst>
          <pc:docMk/>
          <pc:sldMk cId="210040795" sldId="275"/>
        </pc:sldMkLst>
      </pc:sldChg>
      <pc:sldChg chg="addSp delSp modSp add mod">
        <pc:chgData name="Sophie Ke" userId="e539e9bb-1b72-4997-9908-c2f63daa4d85" providerId="ADAL" clId="{FAFF5887-B271-4265-BF0E-BA831AA0E413}" dt="2025-06-03T19:58:54.258" v="635" actId="167"/>
        <pc:sldMkLst>
          <pc:docMk/>
          <pc:sldMk cId="1310860068" sldId="276"/>
        </pc:sldMkLst>
        <pc:picChg chg="add ord">
          <ac:chgData name="Sophie Ke" userId="e539e9bb-1b72-4997-9908-c2f63daa4d85" providerId="ADAL" clId="{FAFF5887-B271-4265-BF0E-BA831AA0E413}" dt="2025-06-03T19:58:54.258" v="635" actId="167"/>
          <ac:picMkLst>
            <pc:docMk/>
            <pc:sldMk cId="1310860068" sldId="276"/>
            <ac:picMk id="4" creationId="{8DEE34AB-45AC-76A5-3F57-6DC156388CDD}"/>
          </ac:picMkLst>
        </pc:picChg>
      </pc:sldChg>
      <pc:sldChg chg="modSp add mod">
        <pc:chgData name="Sophie Ke" userId="e539e9bb-1b72-4997-9908-c2f63daa4d85" providerId="ADAL" clId="{FAFF5887-B271-4265-BF0E-BA831AA0E413}" dt="2025-06-03T18:01:16.396" v="511" actId="27636"/>
        <pc:sldMkLst>
          <pc:docMk/>
          <pc:sldMk cId="1136126282" sldId="278"/>
        </pc:sldMkLst>
        <pc:spChg chg="mod">
          <ac:chgData name="Sophie Ke" userId="e539e9bb-1b72-4997-9908-c2f63daa4d85" providerId="ADAL" clId="{FAFF5887-B271-4265-BF0E-BA831AA0E413}" dt="2025-06-03T18:01:16.396" v="511" actId="27636"/>
          <ac:spMkLst>
            <pc:docMk/>
            <pc:sldMk cId="1136126282" sldId="278"/>
            <ac:spMk id="2" creationId="{0EAC46D0-6739-53EA-803C-E570891CE805}"/>
          </ac:spMkLst>
        </pc:spChg>
      </pc:sldChg>
      <pc:sldChg chg="add">
        <pc:chgData name="Sophie Ke" userId="e539e9bb-1b72-4997-9908-c2f63daa4d85" providerId="ADAL" clId="{FAFF5887-B271-4265-BF0E-BA831AA0E413}" dt="2025-06-03T18:01:16.276" v="509"/>
        <pc:sldMkLst>
          <pc:docMk/>
          <pc:sldMk cId="787285117" sldId="300"/>
        </pc:sldMkLst>
      </pc:sldChg>
      <pc:sldChg chg="del">
        <pc:chgData name="Sophie Ke" userId="e539e9bb-1b72-4997-9908-c2f63daa4d85" providerId="ADAL" clId="{FAFF5887-B271-4265-BF0E-BA831AA0E413}" dt="2025-06-03T18:01:11.371" v="507" actId="47"/>
        <pc:sldMkLst>
          <pc:docMk/>
          <pc:sldMk cId="1811665972" sldId="1524"/>
        </pc:sldMkLst>
      </pc:sldChg>
      <pc:sldChg chg="del">
        <pc:chgData name="Sophie Ke" userId="e539e9bb-1b72-4997-9908-c2f63daa4d85" providerId="ADAL" clId="{FAFF5887-B271-4265-BF0E-BA831AA0E413}" dt="2025-06-03T18:01:11.371" v="507" actId="47"/>
        <pc:sldMkLst>
          <pc:docMk/>
          <pc:sldMk cId="1789865309" sldId="1531"/>
        </pc:sldMkLst>
      </pc:sldChg>
      <pc:sldChg chg="del">
        <pc:chgData name="Sophie Ke" userId="e539e9bb-1b72-4997-9908-c2f63daa4d85" providerId="ADAL" clId="{FAFF5887-B271-4265-BF0E-BA831AA0E413}" dt="2025-06-03T18:01:12.951" v="508" actId="47"/>
        <pc:sldMkLst>
          <pc:docMk/>
          <pc:sldMk cId="3957722359" sldId="1660"/>
        </pc:sldMkLst>
      </pc:sldChg>
      <pc:sldChg chg="del">
        <pc:chgData name="Sophie Ke" userId="e539e9bb-1b72-4997-9908-c2f63daa4d85" providerId="ADAL" clId="{FAFF5887-B271-4265-BF0E-BA831AA0E413}" dt="2025-06-03T18:01:11.371" v="507" actId="47"/>
        <pc:sldMkLst>
          <pc:docMk/>
          <pc:sldMk cId="1793706927" sldId="1670"/>
        </pc:sldMkLst>
      </pc:sldChg>
      <pc:sldChg chg="del">
        <pc:chgData name="Sophie Ke" userId="e539e9bb-1b72-4997-9908-c2f63daa4d85" providerId="ADAL" clId="{FAFF5887-B271-4265-BF0E-BA831AA0E413}" dt="2025-06-03T18:01:11.371" v="507" actId="47"/>
        <pc:sldMkLst>
          <pc:docMk/>
          <pc:sldMk cId="1490695021" sldId="1716"/>
        </pc:sldMkLst>
      </pc:sldChg>
      <pc:sldChg chg="del">
        <pc:chgData name="Sophie Ke" userId="e539e9bb-1b72-4997-9908-c2f63daa4d85" providerId="ADAL" clId="{FAFF5887-B271-4265-BF0E-BA831AA0E413}" dt="2025-06-03T18:05:25.002" v="545" actId="47"/>
        <pc:sldMkLst>
          <pc:docMk/>
          <pc:sldMk cId="2639379867" sldId="1720"/>
        </pc:sldMkLst>
      </pc:sldChg>
      <pc:sldChg chg="del">
        <pc:chgData name="Sophie Ke" userId="e539e9bb-1b72-4997-9908-c2f63daa4d85" providerId="ADAL" clId="{FAFF5887-B271-4265-BF0E-BA831AA0E413}" dt="2025-06-03T17:56:44.449" v="143" actId="47"/>
        <pc:sldMkLst>
          <pc:docMk/>
          <pc:sldMk cId="1357025259" sldId="1733"/>
        </pc:sldMkLst>
      </pc:sldChg>
      <pc:sldChg chg="del">
        <pc:chgData name="Sophie Ke" userId="e539e9bb-1b72-4997-9908-c2f63daa4d85" providerId="ADAL" clId="{FAFF5887-B271-4265-BF0E-BA831AA0E413}" dt="2025-06-03T17:56:47.399" v="147" actId="47"/>
        <pc:sldMkLst>
          <pc:docMk/>
          <pc:sldMk cId="4107298689" sldId="1941"/>
        </pc:sldMkLst>
      </pc:sldChg>
      <pc:sldChg chg="del">
        <pc:chgData name="Sophie Ke" userId="e539e9bb-1b72-4997-9908-c2f63daa4d85" providerId="ADAL" clId="{FAFF5887-B271-4265-BF0E-BA831AA0E413}" dt="2025-06-03T17:56:40.718" v="141" actId="47"/>
        <pc:sldMkLst>
          <pc:docMk/>
          <pc:sldMk cId="458529531" sldId="1995"/>
        </pc:sldMkLst>
      </pc:sldChg>
      <pc:sldChg chg="modSp mod">
        <pc:chgData name="Sophie Ke" userId="e539e9bb-1b72-4997-9908-c2f63daa4d85" providerId="ADAL" clId="{FAFF5887-B271-4265-BF0E-BA831AA0E413}" dt="2025-06-03T19:15:36.769" v="579" actId="20577"/>
        <pc:sldMkLst>
          <pc:docMk/>
          <pc:sldMk cId="4178565498" sldId="2051"/>
        </pc:sldMkLst>
        <pc:spChg chg="mod">
          <ac:chgData name="Sophie Ke" userId="e539e9bb-1b72-4997-9908-c2f63daa4d85" providerId="ADAL" clId="{FAFF5887-B271-4265-BF0E-BA831AA0E413}" dt="2025-06-03T19:15:36.769" v="579" actId="20577"/>
          <ac:spMkLst>
            <pc:docMk/>
            <pc:sldMk cId="4178565498" sldId="2051"/>
            <ac:spMk id="7" creationId="{61F6BD0B-C4D8-42DE-A3A7-50D8219CE639}"/>
          </ac:spMkLst>
        </pc:spChg>
      </pc:sldChg>
      <pc:sldChg chg="del">
        <pc:chgData name="Sophie Ke" userId="e539e9bb-1b72-4997-9908-c2f63daa4d85" providerId="ADAL" clId="{FAFF5887-B271-4265-BF0E-BA831AA0E413}" dt="2025-06-03T18:01:11.371" v="507" actId="47"/>
        <pc:sldMkLst>
          <pc:docMk/>
          <pc:sldMk cId="42370148" sldId="2076137992"/>
        </pc:sldMkLst>
      </pc:sldChg>
      <pc:sldChg chg="del">
        <pc:chgData name="Sophie Ke" userId="e539e9bb-1b72-4997-9908-c2f63daa4d85" providerId="ADAL" clId="{FAFF5887-B271-4265-BF0E-BA831AA0E413}" dt="2025-06-03T18:01:11.371" v="507" actId="47"/>
        <pc:sldMkLst>
          <pc:docMk/>
          <pc:sldMk cId="1787353190" sldId="2076138105"/>
        </pc:sldMkLst>
      </pc:sldChg>
      <pc:sldChg chg="del">
        <pc:chgData name="Sophie Ke" userId="e539e9bb-1b72-4997-9908-c2f63daa4d85" providerId="ADAL" clId="{FAFF5887-B271-4265-BF0E-BA831AA0E413}" dt="2025-06-03T18:01:11.371" v="507" actId="47"/>
        <pc:sldMkLst>
          <pc:docMk/>
          <pc:sldMk cId="4269075036" sldId="2076138187"/>
        </pc:sldMkLst>
      </pc:sldChg>
      <pc:sldChg chg="del">
        <pc:chgData name="Sophie Ke" userId="e539e9bb-1b72-4997-9908-c2f63daa4d85" providerId="ADAL" clId="{FAFF5887-B271-4265-BF0E-BA831AA0E413}" dt="2025-06-03T18:01:11.371" v="507" actId="47"/>
        <pc:sldMkLst>
          <pc:docMk/>
          <pc:sldMk cId="1237815889" sldId="2076138188"/>
        </pc:sldMkLst>
      </pc:sldChg>
      <pc:sldChg chg="del">
        <pc:chgData name="Sophie Ke" userId="e539e9bb-1b72-4997-9908-c2f63daa4d85" providerId="ADAL" clId="{FAFF5887-B271-4265-BF0E-BA831AA0E413}" dt="2025-06-03T18:01:11.371" v="507" actId="47"/>
        <pc:sldMkLst>
          <pc:docMk/>
          <pc:sldMk cId="2371544170" sldId="2076138190"/>
        </pc:sldMkLst>
      </pc:sldChg>
      <pc:sldChg chg="del">
        <pc:chgData name="Sophie Ke" userId="e539e9bb-1b72-4997-9908-c2f63daa4d85" providerId="ADAL" clId="{FAFF5887-B271-4265-BF0E-BA831AA0E413}" dt="2025-06-03T18:01:11.371" v="507" actId="47"/>
        <pc:sldMkLst>
          <pc:docMk/>
          <pc:sldMk cId="4221164921" sldId="2076138191"/>
        </pc:sldMkLst>
      </pc:sldChg>
      <pc:sldChg chg="del">
        <pc:chgData name="Sophie Ke" userId="e539e9bb-1b72-4997-9908-c2f63daa4d85" providerId="ADAL" clId="{FAFF5887-B271-4265-BF0E-BA831AA0E413}" dt="2025-06-03T17:56:46.235" v="145" actId="47"/>
        <pc:sldMkLst>
          <pc:docMk/>
          <pc:sldMk cId="991268898" sldId="2147479480"/>
        </pc:sldMkLst>
      </pc:sldChg>
      <pc:sldChg chg="del">
        <pc:chgData name="Sophie Ke" userId="e539e9bb-1b72-4997-9908-c2f63daa4d85" providerId="ADAL" clId="{FAFF5887-B271-4265-BF0E-BA831AA0E413}" dt="2025-06-03T18:01:11.371" v="507" actId="47"/>
        <pc:sldMkLst>
          <pc:docMk/>
          <pc:sldMk cId="3112756046" sldId="2147479481"/>
        </pc:sldMkLst>
      </pc:sldChg>
      <pc:sldChg chg="del">
        <pc:chgData name="Sophie Ke" userId="e539e9bb-1b72-4997-9908-c2f63daa4d85" providerId="ADAL" clId="{FAFF5887-B271-4265-BF0E-BA831AA0E413}" dt="2025-06-03T17:56:45.401" v="144" actId="47"/>
        <pc:sldMkLst>
          <pc:docMk/>
          <pc:sldMk cId="312984688" sldId="2147479486"/>
        </pc:sldMkLst>
      </pc:sldChg>
      <pc:sldChg chg="del">
        <pc:chgData name="Sophie Ke" userId="e539e9bb-1b72-4997-9908-c2f63daa4d85" providerId="ADAL" clId="{FAFF5887-B271-4265-BF0E-BA831AA0E413}" dt="2025-06-03T17:56:43.799" v="142" actId="47"/>
        <pc:sldMkLst>
          <pc:docMk/>
          <pc:sldMk cId="2897246103" sldId="2147479538"/>
        </pc:sldMkLst>
      </pc:sldChg>
      <pc:sldChg chg="del">
        <pc:chgData name="Sophie Ke" userId="e539e9bb-1b72-4997-9908-c2f63daa4d85" providerId="ADAL" clId="{FAFF5887-B271-4265-BF0E-BA831AA0E413}" dt="2025-06-03T17:56:46.730" v="146" actId="47"/>
        <pc:sldMkLst>
          <pc:docMk/>
          <pc:sldMk cId="1598656140" sldId="2147479551"/>
        </pc:sldMkLst>
      </pc:sldChg>
      <pc:sldChg chg="modSp mod">
        <pc:chgData name="Sophie Ke" userId="e539e9bb-1b72-4997-9908-c2f63daa4d85" providerId="ADAL" clId="{FAFF5887-B271-4265-BF0E-BA831AA0E413}" dt="2025-06-03T17:59:00.676" v="321" actId="20577"/>
        <pc:sldMkLst>
          <pc:docMk/>
          <pc:sldMk cId="2200427932" sldId="2147479552"/>
        </pc:sldMkLst>
        <pc:spChg chg="mod">
          <ac:chgData name="Sophie Ke" userId="e539e9bb-1b72-4997-9908-c2f63daa4d85" providerId="ADAL" clId="{FAFF5887-B271-4265-BF0E-BA831AA0E413}" dt="2025-06-03T17:59:00.676" v="321" actId="20577"/>
          <ac:spMkLst>
            <pc:docMk/>
            <pc:sldMk cId="2200427932" sldId="2147479552"/>
            <ac:spMk id="4" creationId="{CA71713D-2BED-BAF1-B034-FDCD116CFAF1}"/>
          </ac:spMkLst>
        </pc:spChg>
        <pc:spChg chg="mod">
          <ac:chgData name="Sophie Ke" userId="e539e9bb-1b72-4997-9908-c2f63daa4d85" providerId="ADAL" clId="{FAFF5887-B271-4265-BF0E-BA831AA0E413}" dt="2025-06-03T17:58:57.925" v="319" actId="1076"/>
          <ac:spMkLst>
            <pc:docMk/>
            <pc:sldMk cId="2200427932" sldId="2147479552"/>
            <ac:spMk id="5" creationId="{73C9C511-0237-51CC-77D3-CE66513CDB7B}"/>
          </ac:spMkLst>
        </pc:spChg>
      </pc:sldChg>
      <pc:sldChg chg="del">
        <pc:chgData name="Sophie Ke" userId="e539e9bb-1b72-4997-9908-c2f63daa4d85" providerId="ADAL" clId="{FAFF5887-B271-4265-BF0E-BA831AA0E413}" dt="2025-06-03T17:56:38.825" v="140" actId="47"/>
        <pc:sldMkLst>
          <pc:docMk/>
          <pc:sldMk cId="843066785" sldId="2147479553"/>
        </pc:sldMkLst>
      </pc:sldChg>
      <pc:sldChg chg="del">
        <pc:chgData name="Sophie Ke" userId="e539e9bb-1b72-4997-9908-c2f63daa4d85" providerId="ADAL" clId="{FAFF5887-B271-4265-BF0E-BA831AA0E413}" dt="2025-06-03T18:01:11.371" v="507" actId="47"/>
        <pc:sldMkLst>
          <pc:docMk/>
          <pc:sldMk cId="2954282869" sldId="2147479554"/>
        </pc:sldMkLst>
      </pc:sldChg>
      <pc:sldChg chg="del">
        <pc:chgData name="Sophie Ke" userId="e539e9bb-1b72-4997-9908-c2f63daa4d85" providerId="ADAL" clId="{FAFF5887-B271-4265-BF0E-BA831AA0E413}" dt="2025-06-03T18:01:11.371" v="507" actId="47"/>
        <pc:sldMkLst>
          <pc:docMk/>
          <pc:sldMk cId="414833384" sldId="2147479555"/>
        </pc:sldMkLst>
      </pc:sldChg>
      <pc:sldChg chg="del">
        <pc:chgData name="Sophie Ke" userId="e539e9bb-1b72-4997-9908-c2f63daa4d85" providerId="ADAL" clId="{FAFF5887-B271-4265-BF0E-BA831AA0E413}" dt="2025-06-03T18:01:11.371" v="507" actId="47"/>
        <pc:sldMkLst>
          <pc:docMk/>
          <pc:sldMk cId="1937992852" sldId="2147479556"/>
        </pc:sldMkLst>
      </pc:sldChg>
      <pc:sldChg chg="del">
        <pc:chgData name="Sophie Ke" userId="e539e9bb-1b72-4997-9908-c2f63daa4d85" providerId="ADAL" clId="{FAFF5887-B271-4265-BF0E-BA831AA0E413}" dt="2025-06-03T18:01:11.371" v="507" actId="47"/>
        <pc:sldMkLst>
          <pc:docMk/>
          <pc:sldMk cId="2552916538" sldId="2147479559"/>
        </pc:sldMkLst>
      </pc:sldChg>
      <pc:sldChg chg="del">
        <pc:chgData name="Sophie Ke" userId="e539e9bb-1b72-4997-9908-c2f63daa4d85" providerId="ADAL" clId="{FAFF5887-B271-4265-BF0E-BA831AA0E413}" dt="2025-06-03T18:01:11.371" v="507" actId="47"/>
        <pc:sldMkLst>
          <pc:docMk/>
          <pc:sldMk cId="1940044929" sldId="2147479560"/>
        </pc:sldMkLst>
      </pc:sldChg>
      <pc:sldChg chg="del">
        <pc:chgData name="Sophie Ke" userId="e539e9bb-1b72-4997-9908-c2f63daa4d85" providerId="ADAL" clId="{FAFF5887-B271-4265-BF0E-BA831AA0E413}" dt="2025-06-03T18:01:11.371" v="507" actId="47"/>
        <pc:sldMkLst>
          <pc:docMk/>
          <pc:sldMk cId="359872780" sldId="2147479561"/>
        </pc:sldMkLst>
      </pc:sldChg>
      <pc:sldChg chg="del">
        <pc:chgData name="Sophie Ke" userId="e539e9bb-1b72-4997-9908-c2f63daa4d85" providerId="ADAL" clId="{FAFF5887-B271-4265-BF0E-BA831AA0E413}" dt="2025-06-03T18:01:11.371" v="507" actId="47"/>
        <pc:sldMkLst>
          <pc:docMk/>
          <pc:sldMk cId="3212580200" sldId="2147479564"/>
        </pc:sldMkLst>
      </pc:sldChg>
      <pc:sldChg chg="del">
        <pc:chgData name="Sophie Ke" userId="e539e9bb-1b72-4997-9908-c2f63daa4d85" providerId="ADAL" clId="{FAFF5887-B271-4265-BF0E-BA831AA0E413}" dt="2025-06-03T18:01:11.371" v="507" actId="47"/>
        <pc:sldMkLst>
          <pc:docMk/>
          <pc:sldMk cId="2743262764" sldId="2147479567"/>
        </pc:sldMkLst>
      </pc:sldChg>
      <pc:sldChg chg="del">
        <pc:chgData name="Sophie Ke" userId="e539e9bb-1b72-4997-9908-c2f63daa4d85" providerId="ADAL" clId="{FAFF5887-B271-4265-BF0E-BA831AA0E413}" dt="2025-06-03T18:01:11.371" v="507" actId="47"/>
        <pc:sldMkLst>
          <pc:docMk/>
          <pc:sldMk cId="3231793179" sldId="2147479570"/>
        </pc:sldMkLst>
      </pc:sldChg>
      <pc:sldChg chg="del">
        <pc:chgData name="Sophie Ke" userId="e539e9bb-1b72-4997-9908-c2f63daa4d85" providerId="ADAL" clId="{FAFF5887-B271-4265-BF0E-BA831AA0E413}" dt="2025-06-03T18:01:11.371" v="507" actId="47"/>
        <pc:sldMkLst>
          <pc:docMk/>
          <pc:sldMk cId="603359793" sldId="2147479571"/>
        </pc:sldMkLst>
      </pc:sldChg>
      <pc:sldChg chg="del">
        <pc:chgData name="Sophie Ke" userId="e539e9bb-1b72-4997-9908-c2f63daa4d85" providerId="ADAL" clId="{FAFF5887-B271-4265-BF0E-BA831AA0E413}" dt="2025-06-03T18:01:11.371" v="507" actId="47"/>
        <pc:sldMkLst>
          <pc:docMk/>
          <pc:sldMk cId="3113475573" sldId="2147479572"/>
        </pc:sldMkLst>
      </pc:sldChg>
      <pc:sldChg chg="del">
        <pc:chgData name="Sophie Ke" userId="e539e9bb-1b72-4997-9908-c2f63daa4d85" providerId="ADAL" clId="{FAFF5887-B271-4265-BF0E-BA831AA0E413}" dt="2025-06-03T18:01:11.371" v="507" actId="47"/>
        <pc:sldMkLst>
          <pc:docMk/>
          <pc:sldMk cId="429567795" sldId="2147479576"/>
        </pc:sldMkLst>
      </pc:sldChg>
      <pc:sldChg chg="del">
        <pc:chgData name="Sophie Ke" userId="e539e9bb-1b72-4997-9908-c2f63daa4d85" providerId="ADAL" clId="{FAFF5887-B271-4265-BF0E-BA831AA0E413}" dt="2025-06-03T18:01:11.371" v="507" actId="47"/>
        <pc:sldMkLst>
          <pc:docMk/>
          <pc:sldMk cId="1109873102" sldId="2147479577"/>
        </pc:sldMkLst>
      </pc:sldChg>
      <pc:sldChg chg="del">
        <pc:chgData name="Sophie Ke" userId="e539e9bb-1b72-4997-9908-c2f63daa4d85" providerId="ADAL" clId="{FAFF5887-B271-4265-BF0E-BA831AA0E413}" dt="2025-06-03T18:01:11.371" v="507" actId="47"/>
        <pc:sldMkLst>
          <pc:docMk/>
          <pc:sldMk cId="1375758277" sldId="2147479578"/>
        </pc:sldMkLst>
      </pc:sldChg>
      <pc:sldChg chg="del">
        <pc:chgData name="Sophie Ke" userId="e539e9bb-1b72-4997-9908-c2f63daa4d85" providerId="ADAL" clId="{FAFF5887-B271-4265-BF0E-BA831AA0E413}" dt="2025-06-03T18:01:11.371" v="507" actId="47"/>
        <pc:sldMkLst>
          <pc:docMk/>
          <pc:sldMk cId="32107666" sldId="2147479580"/>
        </pc:sldMkLst>
      </pc:sldChg>
      <pc:sldChg chg="del">
        <pc:chgData name="Sophie Ke" userId="e539e9bb-1b72-4997-9908-c2f63daa4d85" providerId="ADAL" clId="{FAFF5887-B271-4265-BF0E-BA831AA0E413}" dt="2025-06-03T18:01:11.371" v="507" actId="47"/>
        <pc:sldMkLst>
          <pc:docMk/>
          <pc:sldMk cId="1981357714" sldId="2147479581"/>
        </pc:sldMkLst>
      </pc:sldChg>
      <pc:sldChg chg="del">
        <pc:chgData name="Sophie Ke" userId="e539e9bb-1b72-4997-9908-c2f63daa4d85" providerId="ADAL" clId="{FAFF5887-B271-4265-BF0E-BA831AA0E413}" dt="2025-06-03T18:01:11.371" v="507" actId="47"/>
        <pc:sldMkLst>
          <pc:docMk/>
          <pc:sldMk cId="2637244576" sldId="2147479583"/>
        </pc:sldMkLst>
      </pc:sldChg>
      <pc:sldChg chg="del">
        <pc:chgData name="Sophie Ke" userId="e539e9bb-1b72-4997-9908-c2f63daa4d85" providerId="ADAL" clId="{FAFF5887-B271-4265-BF0E-BA831AA0E413}" dt="2025-06-03T18:01:11.371" v="507" actId="47"/>
        <pc:sldMkLst>
          <pc:docMk/>
          <pc:sldMk cId="3008550609" sldId="2147479584"/>
        </pc:sldMkLst>
      </pc:sldChg>
      <pc:sldChg chg="del">
        <pc:chgData name="Sophie Ke" userId="e539e9bb-1b72-4997-9908-c2f63daa4d85" providerId="ADAL" clId="{FAFF5887-B271-4265-BF0E-BA831AA0E413}" dt="2025-06-03T18:01:11.371" v="507" actId="47"/>
        <pc:sldMkLst>
          <pc:docMk/>
          <pc:sldMk cId="1018480654" sldId="2147479585"/>
        </pc:sldMkLst>
      </pc:sldChg>
      <pc:sldChg chg="del">
        <pc:chgData name="Sophie Ke" userId="e539e9bb-1b72-4997-9908-c2f63daa4d85" providerId="ADAL" clId="{FAFF5887-B271-4265-BF0E-BA831AA0E413}" dt="2025-06-03T18:01:11.371" v="507" actId="47"/>
        <pc:sldMkLst>
          <pc:docMk/>
          <pc:sldMk cId="2558652242" sldId="2147479586"/>
        </pc:sldMkLst>
      </pc:sldChg>
      <pc:sldChg chg="del">
        <pc:chgData name="Sophie Ke" userId="e539e9bb-1b72-4997-9908-c2f63daa4d85" providerId="ADAL" clId="{FAFF5887-B271-4265-BF0E-BA831AA0E413}" dt="2025-06-03T18:01:11.371" v="507" actId="47"/>
        <pc:sldMkLst>
          <pc:docMk/>
          <pc:sldMk cId="1920668818" sldId="2147479588"/>
        </pc:sldMkLst>
      </pc:sldChg>
      <pc:sldChg chg="del">
        <pc:chgData name="Sophie Ke" userId="e539e9bb-1b72-4997-9908-c2f63daa4d85" providerId="ADAL" clId="{FAFF5887-B271-4265-BF0E-BA831AA0E413}" dt="2025-06-03T18:01:11.371" v="507" actId="47"/>
        <pc:sldMkLst>
          <pc:docMk/>
          <pc:sldMk cId="1238242471" sldId="2147479589"/>
        </pc:sldMkLst>
      </pc:sldChg>
      <pc:sldChg chg="del">
        <pc:chgData name="Sophie Ke" userId="e539e9bb-1b72-4997-9908-c2f63daa4d85" providerId="ADAL" clId="{FAFF5887-B271-4265-BF0E-BA831AA0E413}" dt="2025-06-03T18:01:11.371" v="507" actId="47"/>
        <pc:sldMkLst>
          <pc:docMk/>
          <pc:sldMk cId="2763934476" sldId="2147479590"/>
        </pc:sldMkLst>
      </pc:sldChg>
      <pc:sldChg chg="del">
        <pc:chgData name="Sophie Ke" userId="e539e9bb-1b72-4997-9908-c2f63daa4d85" providerId="ADAL" clId="{FAFF5887-B271-4265-BF0E-BA831AA0E413}" dt="2025-06-03T18:01:11.371" v="507" actId="47"/>
        <pc:sldMkLst>
          <pc:docMk/>
          <pc:sldMk cId="1140000131" sldId="2147479591"/>
        </pc:sldMkLst>
      </pc:sldChg>
      <pc:sldChg chg="del">
        <pc:chgData name="Sophie Ke" userId="e539e9bb-1b72-4997-9908-c2f63daa4d85" providerId="ADAL" clId="{FAFF5887-B271-4265-BF0E-BA831AA0E413}" dt="2025-06-03T18:01:11.371" v="507" actId="47"/>
        <pc:sldMkLst>
          <pc:docMk/>
          <pc:sldMk cId="2641323736" sldId="2147479592"/>
        </pc:sldMkLst>
      </pc:sldChg>
      <pc:sldChg chg="del">
        <pc:chgData name="Sophie Ke" userId="e539e9bb-1b72-4997-9908-c2f63daa4d85" providerId="ADAL" clId="{FAFF5887-B271-4265-BF0E-BA831AA0E413}" dt="2025-06-03T17:55:24.674" v="0" actId="47"/>
        <pc:sldMkLst>
          <pc:docMk/>
          <pc:sldMk cId="3337109776" sldId="2147479593"/>
        </pc:sldMkLst>
      </pc:sldChg>
      <pc:sldChg chg="delSp add mod ord">
        <pc:chgData name="Sophie Ke" userId="e539e9bb-1b72-4997-9908-c2f63daa4d85" providerId="ADAL" clId="{FAFF5887-B271-4265-BF0E-BA831AA0E413}" dt="2025-06-04T16:40:02.702" v="645"/>
        <pc:sldMkLst>
          <pc:docMk/>
          <pc:sldMk cId="3097118436" sldId="2147482070"/>
        </pc:sldMkLst>
      </pc:sldChg>
      <pc:sldChg chg="delSp add mod ord">
        <pc:chgData name="Sophie Ke" userId="e539e9bb-1b72-4997-9908-c2f63daa4d85" providerId="ADAL" clId="{FAFF5887-B271-4265-BF0E-BA831AA0E413}" dt="2025-06-04T16:40:07.070" v="648" actId="478"/>
        <pc:sldMkLst>
          <pc:docMk/>
          <pc:sldMk cId="1650660989" sldId="2147482071"/>
        </pc:sldMkLst>
      </pc:sldChg>
      <pc:sldChg chg="add">
        <pc:chgData name="Sophie Ke" userId="e539e9bb-1b72-4997-9908-c2f63daa4d85" providerId="ADAL" clId="{FAFF5887-B271-4265-BF0E-BA831AA0E413}" dt="2025-06-03T18:01:16.276" v="509"/>
        <pc:sldMkLst>
          <pc:docMk/>
          <pc:sldMk cId="3122879616" sldId="2147483420"/>
        </pc:sldMkLst>
      </pc:sldChg>
      <pc:sldChg chg="add">
        <pc:chgData name="Sophie Ke" userId="e539e9bb-1b72-4997-9908-c2f63daa4d85" providerId="ADAL" clId="{FAFF5887-B271-4265-BF0E-BA831AA0E413}" dt="2025-06-03T18:01:16.276" v="509"/>
        <pc:sldMkLst>
          <pc:docMk/>
          <pc:sldMk cId="3689234535" sldId="2147483437"/>
        </pc:sldMkLst>
      </pc:sldChg>
      <pc:sldChg chg="add">
        <pc:chgData name="Sophie Ke" userId="e539e9bb-1b72-4997-9908-c2f63daa4d85" providerId="ADAL" clId="{FAFF5887-B271-4265-BF0E-BA831AA0E413}" dt="2025-06-03T18:01:16.276" v="509"/>
        <pc:sldMkLst>
          <pc:docMk/>
          <pc:sldMk cId="3847789398" sldId="2147483438"/>
        </pc:sldMkLst>
      </pc:sldChg>
      <pc:sldChg chg="add">
        <pc:chgData name="Sophie Ke" userId="e539e9bb-1b72-4997-9908-c2f63daa4d85" providerId="ADAL" clId="{FAFF5887-B271-4265-BF0E-BA831AA0E413}" dt="2025-06-03T18:01:16.276" v="509"/>
        <pc:sldMkLst>
          <pc:docMk/>
          <pc:sldMk cId="3230696800" sldId="2147483443"/>
        </pc:sldMkLst>
      </pc:sldChg>
      <pc:sldChg chg="add">
        <pc:chgData name="Sophie Ke" userId="e539e9bb-1b72-4997-9908-c2f63daa4d85" providerId="ADAL" clId="{FAFF5887-B271-4265-BF0E-BA831AA0E413}" dt="2025-06-03T18:01:16.276" v="509"/>
        <pc:sldMkLst>
          <pc:docMk/>
          <pc:sldMk cId="2212665977" sldId="2147483445"/>
        </pc:sldMkLst>
      </pc:sldChg>
      <pc:sldChg chg="modSp add mod">
        <pc:chgData name="Sophie Ke" userId="e539e9bb-1b72-4997-9908-c2f63daa4d85" providerId="ADAL" clId="{FAFF5887-B271-4265-BF0E-BA831AA0E413}" dt="2025-06-03T18:01:16.353" v="510" actId="27636"/>
        <pc:sldMkLst>
          <pc:docMk/>
          <pc:sldMk cId="2434196287" sldId="2147483461"/>
        </pc:sldMkLst>
        <pc:spChg chg="mod">
          <ac:chgData name="Sophie Ke" userId="e539e9bb-1b72-4997-9908-c2f63daa4d85" providerId="ADAL" clId="{FAFF5887-B271-4265-BF0E-BA831AA0E413}" dt="2025-06-03T18:01:16.353" v="510" actId="27636"/>
          <ac:spMkLst>
            <pc:docMk/>
            <pc:sldMk cId="2434196287" sldId="2147483461"/>
            <ac:spMk id="2" creationId="{0BA5A941-0A58-4459-8A6A-D1B427832FE4}"/>
          </ac:spMkLst>
        </pc:spChg>
      </pc:sldChg>
      <pc:sldChg chg="add">
        <pc:chgData name="Sophie Ke" userId="e539e9bb-1b72-4997-9908-c2f63daa4d85" providerId="ADAL" clId="{FAFF5887-B271-4265-BF0E-BA831AA0E413}" dt="2025-06-03T18:01:16.276" v="509"/>
        <pc:sldMkLst>
          <pc:docMk/>
          <pc:sldMk cId="1436275142" sldId="2147483462"/>
        </pc:sldMkLst>
      </pc:sldChg>
      <pc:sldChg chg="add">
        <pc:chgData name="Sophie Ke" userId="e539e9bb-1b72-4997-9908-c2f63daa4d85" providerId="ADAL" clId="{FAFF5887-B271-4265-BF0E-BA831AA0E413}" dt="2025-06-03T18:01:16.276" v="509"/>
        <pc:sldMkLst>
          <pc:docMk/>
          <pc:sldMk cId="484008781" sldId="2147483463"/>
        </pc:sldMkLst>
      </pc:sldChg>
      <pc:sldChg chg="add">
        <pc:chgData name="Sophie Ke" userId="e539e9bb-1b72-4997-9908-c2f63daa4d85" providerId="ADAL" clId="{FAFF5887-B271-4265-BF0E-BA831AA0E413}" dt="2025-06-03T18:01:16.276" v="509"/>
        <pc:sldMkLst>
          <pc:docMk/>
          <pc:sldMk cId="683349964" sldId="2147483499"/>
        </pc:sldMkLst>
      </pc:sldChg>
      <pc:sldChg chg="add">
        <pc:chgData name="Sophie Ke" userId="e539e9bb-1b72-4997-9908-c2f63daa4d85" providerId="ADAL" clId="{FAFF5887-B271-4265-BF0E-BA831AA0E413}" dt="2025-06-03T18:01:16.276" v="509"/>
        <pc:sldMkLst>
          <pc:docMk/>
          <pc:sldMk cId="1696948749" sldId="2147483502"/>
        </pc:sldMkLst>
      </pc:sldChg>
      <pc:sldChg chg="add">
        <pc:chgData name="Sophie Ke" userId="e539e9bb-1b72-4997-9908-c2f63daa4d85" providerId="ADAL" clId="{FAFF5887-B271-4265-BF0E-BA831AA0E413}" dt="2025-06-03T18:01:16.276" v="509"/>
        <pc:sldMkLst>
          <pc:docMk/>
          <pc:sldMk cId="1952471886" sldId="2147483504"/>
        </pc:sldMkLst>
      </pc:sldChg>
      <pc:sldChg chg="add">
        <pc:chgData name="Sophie Ke" userId="e539e9bb-1b72-4997-9908-c2f63daa4d85" providerId="ADAL" clId="{FAFF5887-B271-4265-BF0E-BA831AA0E413}" dt="2025-06-03T18:01:16.276" v="509"/>
        <pc:sldMkLst>
          <pc:docMk/>
          <pc:sldMk cId="30950708" sldId="2147483510"/>
        </pc:sldMkLst>
      </pc:sldChg>
      <pc:sldChg chg="add">
        <pc:chgData name="Sophie Ke" userId="e539e9bb-1b72-4997-9908-c2f63daa4d85" providerId="ADAL" clId="{FAFF5887-B271-4265-BF0E-BA831AA0E413}" dt="2025-06-03T18:01:16.276" v="509"/>
        <pc:sldMkLst>
          <pc:docMk/>
          <pc:sldMk cId="3788362690" sldId="2147483511"/>
        </pc:sldMkLst>
      </pc:sldChg>
      <pc:sldChg chg="modSp add mod modClrScheme chgLayout">
        <pc:chgData name="Sophie Ke" userId="e539e9bb-1b72-4997-9908-c2f63daa4d85" providerId="ADAL" clId="{FAFF5887-B271-4265-BF0E-BA831AA0E413}" dt="2025-06-03T20:00:49.539" v="641" actId="700"/>
        <pc:sldMkLst>
          <pc:docMk/>
          <pc:sldMk cId="2757139286" sldId="2147483512"/>
        </pc:sldMkLst>
        <pc:spChg chg="mod">
          <ac:chgData name="Sophie Ke" userId="e539e9bb-1b72-4997-9908-c2f63daa4d85" providerId="ADAL" clId="{FAFF5887-B271-4265-BF0E-BA831AA0E413}" dt="2025-06-03T18:01:55.551" v="542" actId="6549"/>
          <ac:spMkLst>
            <pc:docMk/>
            <pc:sldMk cId="2757139286" sldId="2147483512"/>
            <ac:spMk id="4" creationId="{D2199A7A-43E9-2003-10B8-9894DDEF3555}"/>
          </ac:spMkLst>
        </pc:spChg>
      </pc:sldChg>
      <pc:sldChg chg="modSp add mod modClrScheme chgLayout">
        <pc:chgData name="Sophie Ke" userId="e539e9bb-1b72-4997-9908-c2f63daa4d85" providerId="ADAL" clId="{FAFF5887-B271-4265-BF0E-BA831AA0E413}" dt="2025-06-03T18:06:02.922" v="554" actId="1076"/>
        <pc:sldMkLst>
          <pc:docMk/>
          <pc:sldMk cId="1645966888" sldId="2147483515"/>
        </pc:sldMkLst>
        <pc:spChg chg="mod ord">
          <ac:chgData name="Sophie Ke" userId="e539e9bb-1b72-4997-9908-c2f63daa4d85" providerId="ADAL" clId="{FAFF5887-B271-4265-BF0E-BA831AA0E413}" dt="2025-06-03T18:05:43.412" v="547" actId="700"/>
          <ac:spMkLst>
            <pc:docMk/>
            <pc:sldMk cId="1645966888" sldId="2147483515"/>
            <ac:spMk id="2" creationId="{C32C3E71-BD51-5CD7-8B41-952E0CA045BC}"/>
          </ac:spMkLst>
        </pc:spChg>
        <pc:spChg chg="mod ord">
          <ac:chgData name="Sophie Ke" userId="e539e9bb-1b72-4997-9908-c2f63daa4d85" providerId="ADAL" clId="{FAFF5887-B271-4265-BF0E-BA831AA0E413}" dt="2025-06-03T18:06:02.922" v="554" actId="1076"/>
          <ac:spMkLst>
            <pc:docMk/>
            <pc:sldMk cId="1645966888" sldId="2147483515"/>
            <ac:spMk id="3" creationId="{97D188DA-42A8-6A98-7DC1-966922A4B2D6}"/>
          </ac:spMkLst>
        </pc:spChg>
      </pc:sldChg>
      <pc:sldChg chg="modSp add mod">
        <pc:chgData name="Sophie Ke" userId="e539e9bb-1b72-4997-9908-c2f63daa4d85" providerId="ADAL" clId="{FAFF5887-B271-4265-BF0E-BA831AA0E413}" dt="2025-06-03T18:01:16.412" v="513" actId="27636"/>
        <pc:sldMkLst>
          <pc:docMk/>
          <pc:sldMk cId="269135049" sldId="2147483554"/>
        </pc:sldMkLst>
        <pc:spChg chg="mod">
          <ac:chgData name="Sophie Ke" userId="e539e9bb-1b72-4997-9908-c2f63daa4d85" providerId="ADAL" clId="{FAFF5887-B271-4265-BF0E-BA831AA0E413}" dt="2025-06-03T18:01:16.412" v="513" actId="27636"/>
          <ac:spMkLst>
            <pc:docMk/>
            <pc:sldMk cId="269135049" sldId="2147483554"/>
            <ac:spMk id="19" creationId="{700D5556-75ED-746C-A9EB-357546B73FC8}"/>
          </ac:spMkLst>
        </pc:spChg>
      </pc:sldChg>
      <pc:sldChg chg="add">
        <pc:chgData name="Sophie Ke" userId="e539e9bb-1b72-4997-9908-c2f63daa4d85" providerId="ADAL" clId="{FAFF5887-B271-4265-BF0E-BA831AA0E413}" dt="2025-06-03T18:01:16.276" v="509"/>
        <pc:sldMkLst>
          <pc:docMk/>
          <pc:sldMk cId="3704595029" sldId="2147483556"/>
        </pc:sldMkLst>
      </pc:sldChg>
      <pc:sldChg chg="add">
        <pc:chgData name="Sophie Ke" userId="e539e9bb-1b72-4997-9908-c2f63daa4d85" providerId="ADAL" clId="{FAFF5887-B271-4265-BF0E-BA831AA0E413}" dt="2025-06-03T18:01:16.276" v="509"/>
        <pc:sldMkLst>
          <pc:docMk/>
          <pc:sldMk cId="3449594760" sldId="2147483561"/>
        </pc:sldMkLst>
      </pc:sldChg>
      <pc:sldChg chg="modSp add mod">
        <pc:chgData name="Sophie Ke" userId="e539e9bb-1b72-4997-9908-c2f63daa4d85" providerId="ADAL" clId="{FAFF5887-B271-4265-BF0E-BA831AA0E413}" dt="2025-06-03T18:01:16.417" v="514" actId="27636"/>
        <pc:sldMkLst>
          <pc:docMk/>
          <pc:sldMk cId="1091785174" sldId="2147483590"/>
        </pc:sldMkLst>
        <pc:spChg chg="mod">
          <ac:chgData name="Sophie Ke" userId="e539e9bb-1b72-4997-9908-c2f63daa4d85" providerId="ADAL" clId="{FAFF5887-B271-4265-BF0E-BA831AA0E413}" dt="2025-06-03T18:01:16.417" v="514" actId="27636"/>
          <ac:spMkLst>
            <pc:docMk/>
            <pc:sldMk cId="1091785174" sldId="2147483590"/>
            <ac:spMk id="19" creationId="{324D554C-86F1-2D42-1D3C-8A213AC8A184}"/>
          </ac:spMkLst>
        </pc:spChg>
      </pc:sldChg>
      <pc:sldChg chg="modSp add mod">
        <pc:chgData name="Sophie Ke" userId="e539e9bb-1b72-4997-9908-c2f63daa4d85" providerId="ADAL" clId="{FAFF5887-B271-4265-BF0E-BA831AA0E413}" dt="2025-06-03T18:01:16.422" v="515" actId="27636"/>
        <pc:sldMkLst>
          <pc:docMk/>
          <pc:sldMk cId="1402365295" sldId="2147483605"/>
        </pc:sldMkLst>
        <pc:spChg chg="mod">
          <ac:chgData name="Sophie Ke" userId="e539e9bb-1b72-4997-9908-c2f63daa4d85" providerId="ADAL" clId="{FAFF5887-B271-4265-BF0E-BA831AA0E413}" dt="2025-06-03T18:01:16.422" v="515" actId="27636"/>
          <ac:spMkLst>
            <pc:docMk/>
            <pc:sldMk cId="1402365295" sldId="2147483605"/>
            <ac:spMk id="19" creationId="{B176D6A0-0D80-90DA-CAE4-4648241539C1}"/>
          </ac:spMkLst>
        </pc:spChg>
      </pc:sldChg>
      <pc:sldChg chg="addSp delSp modSp add mod">
        <pc:chgData name="Sophie Ke" userId="e539e9bb-1b72-4997-9908-c2f63daa4d85" providerId="ADAL" clId="{FAFF5887-B271-4265-BF0E-BA831AA0E413}" dt="2025-06-03T19:52:37.268" v="589" actId="167"/>
        <pc:sldMkLst>
          <pc:docMk/>
          <pc:sldMk cId="680702643" sldId="2147483606"/>
        </pc:sldMkLst>
        <pc:picChg chg="add ord">
          <ac:chgData name="Sophie Ke" userId="e539e9bb-1b72-4997-9908-c2f63daa4d85" providerId="ADAL" clId="{FAFF5887-B271-4265-BF0E-BA831AA0E413}" dt="2025-06-03T19:52:37.268" v="589" actId="167"/>
          <ac:picMkLst>
            <pc:docMk/>
            <pc:sldMk cId="680702643" sldId="2147483606"/>
            <ac:picMk id="4" creationId="{CB9FCDB4-3F22-AB97-680B-6D2ABD67A5F7}"/>
          </ac:picMkLst>
        </pc:picChg>
      </pc:sldChg>
      <pc:sldChg chg="addSp delSp modSp add mod">
        <pc:chgData name="Sophie Ke" userId="e539e9bb-1b72-4997-9908-c2f63daa4d85" providerId="ADAL" clId="{FAFF5887-B271-4265-BF0E-BA831AA0E413}" dt="2025-06-03T19:53:02.721" v="592" actId="167"/>
        <pc:sldMkLst>
          <pc:docMk/>
          <pc:sldMk cId="627323805" sldId="2147483607"/>
        </pc:sldMkLst>
        <pc:picChg chg="add ord">
          <ac:chgData name="Sophie Ke" userId="e539e9bb-1b72-4997-9908-c2f63daa4d85" providerId="ADAL" clId="{FAFF5887-B271-4265-BF0E-BA831AA0E413}" dt="2025-06-03T19:53:02.721" v="592" actId="167"/>
          <ac:picMkLst>
            <pc:docMk/>
            <pc:sldMk cId="627323805" sldId="2147483607"/>
            <ac:picMk id="3" creationId="{A942EC8C-0E12-7DD7-7379-FFBA10C3BB52}"/>
          </ac:picMkLst>
        </pc:picChg>
      </pc:sldChg>
      <pc:sldChg chg="addSp delSp modSp add mod">
        <pc:chgData name="Sophie Ke" userId="e539e9bb-1b72-4997-9908-c2f63daa4d85" providerId="ADAL" clId="{FAFF5887-B271-4265-BF0E-BA831AA0E413}" dt="2025-06-03T19:55:09.353" v="609" actId="14100"/>
        <pc:sldMkLst>
          <pc:docMk/>
          <pc:sldMk cId="1292449040" sldId="2147483608"/>
        </pc:sldMkLst>
        <pc:spChg chg="mod">
          <ac:chgData name="Sophie Ke" userId="e539e9bb-1b72-4997-9908-c2f63daa4d85" providerId="ADAL" clId="{FAFF5887-B271-4265-BF0E-BA831AA0E413}" dt="2025-06-03T19:55:09.353" v="609" actId="14100"/>
          <ac:spMkLst>
            <pc:docMk/>
            <pc:sldMk cId="1292449040" sldId="2147483608"/>
            <ac:spMk id="2" creationId="{D9164D00-8D16-353C-DFD3-673F8674B47A}"/>
          </ac:spMkLst>
        </pc:spChg>
        <pc:picChg chg="add mod ord">
          <ac:chgData name="Sophie Ke" userId="e539e9bb-1b72-4997-9908-c2f63daa4d85" providerId="ADAL" clId="{FAFF5887-B271-4265-BF0E-BA831AA0E413}" dt="2025-06-03T19:55:04.388" v="607" actId="1076"/>
          <ac:picMkLst>
            <pc:docMk/>
            <pc:sldMk cId="1292449040" sldId="2147483608"/>
            <ac:picMk id="7" creationId="{F094E1AC-4270-0007-8C50-3F81E4B7D056}"/>
          </ac:picMkLst>
        </pc:picChg>
      </pc:sldChg>
      <pc:sldChg chg="addSp delSp add mod">
        <pc:chgData name="Sophie Ke" userId="e539e9bb-1b72-4997-9908-c2f63daa4d85" providerId="ADAL" clId="{FAFF5887-B271-4265-BF0E-BA831AA0E413}" dt="2025-06-03T19:58:08.912" v="628" actId="22"/>
        <pc:sldMkLst>
          <pc:docMk/>
          <pc:sldMk cId="944247083" sldId="2147483610"/>
        </pc:sldMkLst>
        <pc:picChg chg="add">
          <ac:chgData name="Sophie Ke" userId="e539e9bb-1b72-4997-9908-c2f63daa4d85" providerId="ADAL" clId="{FAFF5887-B271-4265-BF0E-BA831AA0E413}" dt="2025-06-03T19:58:08.912" v="628" actId="22"/>
          <ac:picMkLst>
            <pc:docMk/>
            <pc:sldMk cId="944247083" sldId="2147483610"/>
            <ac:picMk id="3" creationId="{E14A3FC0-8AAE-CB7D-91BA-427E428D9C3B}"/>
          </ac:picMkLst>
        </pc:picChg>
      </pc:sldChg>
      <pc:sldChg chg="addSp delSp add mod">
        <pc:chgData name="Sophie Ke" userId="e539e9bb-1b72-4997-9908-c2f63daa4d85" providerId="ADAL" clId="{FAFF5887-B271-4265-BF0E-BA831AA0E413}" dt="2025-06-03T19:58:18.558" v="630" actId="22"/>
        <pc:sldMkLst>
          <pc:docMk/>
          <pc:sldMk cId="2429693854" sldId="2147483611"/>
        </pc:sldMkLst>
        <pc:picChg chg="add">
          <ac:chgData name="Sophie Ke" userId="e539e9bb-1b72-4997-9908-c2f63daa4d85" providerId="ADAL" clId="{FAFF5887-B271-4265-BF0E-BA831AA0E413}" dt="2025-06-03T19:58:18.558" v="630" actId="22"/>
          <ac:picMkLst>
            <pc:docMk/>
            <pc:sldMk cId="2429693854" sldId="2147483611"/>
            <ac:picMk id="3" creationId="{68C16517-300B-AD29-8E6B-C7182D461A65}"/>
          </ac:picMkLst>
        </pc:picChg>
      </pc:sldChg>
      <pc:sldChg chg="addSp delSp add mod">
        <pc:chgData name="Sophie Ke" userId="e539e9bb-1b72-4997-9908-c2f63daa4d85" providerId="ADAL" clId="{FAFF5887-B271-4265-BF0E-BA831AA0E413}" dt="2025-06-03T19:58:44.089" v="632" actId="22"/>
        <pc:sldMkLst>
          <pc:docMk/>
          <pc:sldMk cId="2018307585" sldId="2147483612"/>
        </pc:sldMkLst>
        <pc:picChg chg="add">
          <ac:chgData name="Sophie Ke" userId="e539e9bb-1b72-4997-9908-c2f63daa4d85" providerId="ADAL" clId="{FAFF5887-B271-4265-BF0E-BA831AA0E413}" dt="2025-06-03T19:58:44.089" v="632" actId="22"/>
          <ac:picMkLst>
            <pc:docMk/>
            <pc:sldMk cId="2018307585" sldId="2147483612"/>
            <ac:picMk id="3" creationId="{35A3AF04-2F02-7204-70EA-FA85282EEC32}"/>
          </ac:picMkLst>
        </pc:picChg>
      </pc:sldChg>
      <pc:sldChg chg="addSp delSp modSp add mod">
        <pc:chgData name="Sophie Ke" userId="e539e9bb-1b72-4997-9908-c2f63daa4d85" providerId="ADAL" clId="{FAFF5887-B271-4265-BF0E-BA831AA0E413}" dt="2025-06-03T19:59:11.485" v="638" actId="167"/>
        <pc:sldMkLst>
          <pc:docMk/>
          <pc:sldMk cId="3133469251" sldId="2147483613"/>
        </pc:sldMkLst>
        <pc:picChg chg="add ord">
          <ac:chgData name="Sophie Ke" userId="e539e9bb-1b72-4997-9908-c2f63daa4d85" providerId="ADAL" clId="{FAFF5887-B271-4265-BF0E-BA831AA0E413}" dt="2025-06-03T19:59:11.485" v="638" actId="167"/>
          <ac:picMkLst>
            <pc:docMk/>
            <pc:sldMk cId="3133469251" sldId="2147483613"/>
            <ac:picMk id="4" creationId="{85AFEFC1-EE57-62C4-7661-0803EED72BDD}"/>
          </ac:picMkLst>
        </pc:picChg>
      </pc:sldChg>
      <pc:sldChg chg="addSp delSp add mod">
        <pc:chgData name="Sophie Ke" userId="e539e9bb-1b72-4997-9908-c2f63daa4d85" providerId="ADAL" clId="{FAFF5887-B271-4265-BF0E-BA831AA0E413}" dt="2025-06-03T19:59:23.835" v="640" actId="22"/>
        <pc:sldMkLst>
          <pc:docMk/>
          <pc:sldMk cId="1533600811" sldId="2147483614"/>
        </pc:sldMkLst>
        <pc:picChg chg="add">
          <ac:chgData name="Sophie Ke" userId="e539e9bb-1b72-4997-9908-c2f63daa4d85" providerId="ADAL" clId="{FAFF5887-B271-4265-BF0E-BA831AA0E413}" dt="2025-06-03T19:59:23.835" v="640" actId="22"/>
          <ac:picMkLst>
            <pc:docMk/>
            <pc:sldMk cId="1533600811" sldId="2147483614"/>
            <ac:picMk id="3" creationId="{E8B24DD0-F316-9B69-3A7C-A4EEC3D6FA05}"/>
          </ac:picMkLst>
        </pc:picChg>
      </pc:sldChg>
      <pc:sldChg chg="add">
        <pc:chgData name="Sophie Ke" userId="e539e9bb-1b72-4997-9908-c2f63daa4d85" providerId="ADAL" clId="{FAFF5887-B271-4265-BF0E-BA831AA0E413}" dt="2025-06-03T18:01:16.276" v="509"/>
        <pc:sldMkLst>
          <pc:docMk/>
          <pc:sldMk cId="1321904231" sldId="2147483638"/>
        </pc:sldMkLst>
      </pc:sldChg>
      <pc:sldChg chg="add">
        <pc:chgData name="Sophie Ke" userId="e539e9bb-1b72-4997-9908-c2f63daa4d85" providerId="ADAL" clId="{FAFF5887-B271-4265-BF0E-BA831AA0E413}" dt="2025-06-03T18:01:16.276" v="509"/>
        <pc:sldMkLst>
          <pc:docMk/>
          <pc:sldMk cId="3045175133" sldId="2147483639"/>
        </pc:sldMkLst>
      </pc:sldChg>
      <pc:sldChg chg="add">
        <pc:chgData name="Sophie Ke" userId="e539e9bb-1b72-4997-9908-c2f63daa4d85" providerId="ADAL" clId="{FAFF5887-B271-4265-BF0E-BA831AA0E413}" dt="2025-06-03T18:01:16.276" v="509"/>
        <pc:sldMkLst>
          <pc:docMk/>
          <pc:sldMk cId="2159546392" sldId="2147483642"/>
        </pc:sldMkLst>
      </pc:sldChg>
      <pc:sldChg chg="modSp add mod">
        <pc:chgData name="Sophie Ke" userId="e539e9bb-1b72-4997-9908-c2f63daa4d85" providerId="ADAL" clId="{FAFF5887-B271-4265-BF0E-BA831AA0E413}" dt="2025-06-03T18:01:16.402" v="512" actId="27636"/>
        <pc:sldMkLst>
          <pc:docMk/>
          <pc:sldMk cId="3848251637" sldId="2147483643"/>
        </pc:sldMkLst>
        <pc:spChg chg="mod">
          <ac:chgData name="Sophie Ke" userId="e539e9bb-1b72-4997-9908-c2f63daa4d85" providerId="ADAL" clId="{FAFF5887-B271-4265-BF0E-BA831AA0E413}" dt="2025-06-03T18:01:16.402" v="512" actId="27636"/>
          <ac:spMkLst>
            <pc:docMk/>
            <pc:sldMk cId="3848251637" sldId="2147483643"/>
            <ac:spMk id="2" creationId="{CA7FA264-DA87-A960-4738-B4C6F8382827}"/>
          </ac:spMkLst>
        </pc:spChg>
      </pc:sldChg>
      <pc:sldChg chg="add">
        <pc:chgData name="Sophie Ke" userId="e539e9bb-1b72-4997-9908-c2f63daa4d85" providerId="ADAL" clId="{FAFF5887-B271-4265-BF0E-BA831AA0E413}" dt="2025-06-03T18:01:16.276" v="509"/>
        <pc:sldMkLst>
          <pc:docMk/>
          <pc:sldMk cId="419764031" sldId="2147483644"/>
        </pc:sldMkLst>
      </pc:sldChg>
      <pc:sldChg chg="add">
        <pc:chgData name="Sophie Ke" userId="e539e9bb-1b72-4997-9908-c2f63daa4d85" providerId="ADAL" clId="{FAFF5887-B271-4265-BF0E-BA831AA0E413}" dt="2025-06-03T18:01:16.276" v="509"/>
        <pc:sldMkLst>
          <pc:docMk/>
          <pc:sldMk cId="2276982784" sldId="2147483646"/>
        </pc:sldMkLst>
      </pc:sldChg>
      <pc:sldChg chg="add">
        <pc:chgData name="Sophie Ke" userId="e539e9bb-1b72-4997-9908-c2f63daa4d85" providerId="ADAL" clId="{FAFF5887-B271-4265-BF0E-BA831AA0E413}" dt="2025-06-03T18:01:16.276" v="509"/>
        <pc:sldMkLst>
          <pc:docMk/>
          <pc:sldMk cId="4149862633" sldId="2147483647"/>
        </pc:sldMkLst>
      </pc:sldChg>
    </pc:docChg>
  </pc:docChgLst>
  <pc:docChgLst>
    <pc:chgData name="Erica Toelle" userId="S::ericatoelle@microsoft.com::3a962892-ca66-497b-aac9-a2052a480eb5" providerId="AD" clId="Web-{EF3324F5-AF97-176C-9BB7-4390D07AD59C}"/>
    <pc:docChg chg="modSld">
      <pc:chgData name="Erica Toelle" userId="S::ericatoelle@microsoft.com::3a962892-ca66-497b-aac9-a2052a480eb5" providerId="AD" clId="Web-{EF3324F5-AF97-176C-9BB7-4390D07AD59C}" dt="2025-06-15T20:23:54.522" v="5"/>
      <pc:docMkLst>
        <pc:docMk/>
      </pc:docMkLst>
      <pc:sldChg chg="addSp delSp modSp delAnim">
        <pc:chgData name="Erica Toelle" userId="S::ericatoelle@microsoft.com::3a962892-ca66-497b-aac9-a2052a480eb5" providerId="AD" clId="Web-{EF3324F5-AF97-176C-9BB7-4390D07AD59C}" dt="2025-06-15T20:23:54.522" v="5"/>
        <pc:sldMkLst>
          <pc:docMk/>
          <pc:sldMk cId="3848251637" sldId="2147483643"/>
        </pc:sldMkLst>
        <pc:picChg chg="add mod ord">
          <ac:chgData name="Erica Toelle" userId="S::ericatoelle@microsoft.com::3a962892-ca66-497b-aac9-a2052a480eb5" providerId="AD" clId="Web-{EF3324F5-AF97-176C-9BB7-4390D07AD59C}" dt="2025-06-15T20:23:54.522" v="5"/>
          <ac:picMkLst>
            <pc:docMk/>
            <pc:sldMk cId="3848251637" sldId="2147483643"/>
            <ac:picMk id="3" creationId="{0CEF3440-B6C1-C60E-2BF0-742328E3C5AA}"/>
          </ac:picMkLst>
        </pc:picChg>
      </pc:sldChg>
    </pc:docChg>
  </pc:docChgLst>
  <pc:docChgLst>
    <pc:chgData name="Daniel Zana (RUN Studios LLC)" userId="S::v-danielzana@microsoft.com::967ed295-b268-44b3-9c7a-142e444c8f05" providerId="AD" clId="Web-{82ACC7EC-482B-5742-594B-A7890BD4ECE7}"/>
    <pc:docChg chg="sldOrd">
      <pc:chgData name="Daniel Zana (RUN Studios LLC)" userId="S::v-danielzana@microsoft.com::967ed295-b268-44b3-9c7a-142e444c8f05" providerId="AD" clId="Web-{82ACC7EC-482B-5742-594B-A7890BD4ECE7}" dt="2025-06-17T03:25:55.724" v="1"/>
      <pc:docMkLst>
        <pc:docMk/>
      </pc:docMkLst>
      <pc:sldChg chg="ord">
        <pc:chgData name="Daniel Zana (RUN Studios LLC)" userId="S::v-danielzana@microsoft.com::967ed295-b268-44b3-9c7a-142e444c8f05" providerId="AD" clId="Web-{82ACC7EC-482B-5742-594B-A7890BD4ECE7}" dt="2025-06-17T03:25:55.724" v="1"/>
        <pc:sldMkLst>
          <pc:docMk/>
          <pc:sldMk cId="2200427932" sldId="2147479552"/>
        </pc:sldMkLst>
      </pc:sldChg>
    </pc:docChg>
  </pc:docChgLst>
  <pc:docChgLst>
    <pc:chgData name="Dave Minasyan" userId="37af327b-be98-4dab-9554-bd1cff961e5d" providerId="ADAL" clId="{BC2AAF61-FFAD-480E-881F-9CEBD3D2A1EE}"/>
    <pc:docChg chg="undo custSel addSld modSld">
      <pc:chgData name="Dave Minasyan" userId="37af327b-be98-4dab-9554-bd1cff961e5d" providerId="ADAL" clId="{BC2AAF61-FFAD-480E-881F-9CEBD3D2A1EE}" dt="2025-06-16T17:36:57.925" v="95" actId="14100"/>
      <pc:docMkLst>
        <pc:docMk/>
      </pc:docMkLst>
      <pc:sldChg chg="modSp add mod modTransition">
        <pc:chgData name="Dave Minasyan" userId="37af327b-be98-4dab-9554-bd1cff961e5d" providerId="ADAL" clId="{BC2AAF61-FFAD-480E-881F-9CEBD3D2A1EE}" dt="2025-06-16T17:18:22.278" v="6" actId="1076"/>
        <pc:sldMkLst>
          <pc:docMk/>
          <pc:sldMk cId="356530881" sldId="277"/>
        </pc:sldMkLst>
        <pc:spChg chg="mod">
          <ac:chgData name="Dave Minasyan" userId="37af327b-be98-4dab-9554-bd1cff961e5d" providerId="ADAL" clId="{BC2AAF61-FFAD-480E-881F-9CEBD3D2A1EE}" dt="2025-06-16T17:18:17.263" v="5" actId="120"/>
          <ac:spMkLst>
            <pc:docMk/>
            <pc:sldMk cId="356530881" sldId="277"/>
            <ac:spMk id="2" creationId="{0D82C817-9E03-45F6-7CE9-F3721744E060}"/>
          </ac:spMkLst>
        </pc:spChg>
        <pc:spChg chg="mod">
          <ac:chgData name="Dave Minasyan" userId="37af327b-be98-4dab-9554-bd1cff961e5d" providerId="ADAL" clId="{BC2AAF61-FFAD-480E-881F-9CEBD3D2A1EE}" dt="2025-06-16T17:18:22.278" v="6" actId="1076"/>
          <ac:spMkLst>
            <pc:docMk/>
            <pc:sldMk cId="356530881" sldId="277"/>
            <ac:spMk id="13" creationId="{082CA70C-15E3-9660-210C-F90316656E74}"/>
          </ac:spMkLst>
        </pc:spChg>
      </pc:sldChg>
      <pc:sldChg chg="addSp delSp modSp add mod">
        <pc:chgData name="Dave Minasyan" userId="37af327b-be98-4dab-9554-bd1cff961e5d" providerId="ADAL" clId="{BC2AAF61-FFAD-480E-881F-9CEBD3D2A1EE}" dt="2025-06-16T17:30:19.934" v="44" actId="1076"/>
        <pc:sldMkLst>
          <pc:docMk/>
          <pc:sldMk cId="2546385188" sldId="279"/>
        </pc:sldMkLst>
        <pc:spChg chg="mod topLvl">
          <ac:chgData name="Dave Minasyan" userId="37af327b-be98-4dab-9554-bd1cff961e5d" providerId="ADAL" clId="{BC2AAF61-FFAD-480E-881F-9CEBD3D2A1EE}" dt="2025-06-16T17:30:19.934" v="44" actId="1076"/>
          <ac:spMkLst>
            <pc:docMk/>
            <pc:sldMk cId="2546385188" sldId="279"/>
            <ac:spMk id="2" creationId="{C0172B17-35A3-2013-A4C9-865CCFA3235D}"/>
          </ac:spMkLst>
        </pc:spChg>
        <pc:grpChg chg="add del">
          <ac:chgData name="Dave Minasyan" userId="37af327b-be98-4dab-9554-bd1cff961e5d" providerId="ADAL" clId="{BC2AAF61-FFAD-480E-881F-9CEBD3D2A1EE}" dt="2025-06-16T17:23:16.831" v="10" actId="165"/>
          <ac:grpSpMkLst>
            <pc:docMk/>
            <pc:sldMk cId="2546385188" sldId="279"/>
            <ac:grpSpMk id="4" creationId="{EC303D59-083E-BF93-BB7E-3B3DA6FECAC1}"/>
          </ac:grpSpMkLst>
        </pc:grpChg>
        <pc:picChg chg="del topLvl">
          <ac:chgData name="Dave Minasyan" userId="37af327b-be98-4dab-9554-bd1cff961e5d" providerId="ADAL" clId="{BC2AAF61-FFAD-480E-881F-9CEBD3D2A1EE}" dt="2025-06-16T17:23:23.172" v="12" actId="478"/>
          <ac:picMkLst>
            <pc:docMk/>
            <pc:sldMk cId="2546385188" sldId="279"/>
            <ac:picMk id="3" creationId="{0B185E09-D5C8-7563-6273-4DACA40ACAC7}"/>
          </ac:picMkLst>
        </pc:picChg>
        <pc:picChg chg="add del mod ord">
          <ac:chgData name="Dave Minasyan" userId="37af327b-be98-4dab-9554-bd1cff961e5d" providerId="ADAL" clId="{BC2AAF61-FFAD-480E-881F-9CEBD3D2A1EE}" dt="2025-06-16T17:27:07.285" v="20" actId="478"/>
          <ac:picMkLst>
            <pc:docMk/>
            <pc:sldMk cId="2546385188" sldId="279"/>
            <ac:picMk id="6" creationId="{B71D50B9-E0F5-0360-8906-64588BB962EB}"/>
          </ac:picMkLst>
        </pc:picChg>
        <pc:picChg chg="add mod ord">
          <ac:chgData name="Dave Minasyan" userId="37af327b-be98-4dab-9554-bd1cff961e5d" providerId="ADAL" clId="{BC2AAF61-FFAD-480E-881F-9CEBD3D2A1EE}" dt="2025-06-16T17:30:09.524" v="43" actId="1076"/>
          <ac:picMkLst>
            <pc:docMk/>
            <pc:sldMk cId="2546385188" sldId="279"/>
            <ac:picMk id="8" creationId="{0AF9EC8F-C787-DCCD-2A54-FEA27D1785A7}"/>
          </ac:picMkLst>
        </pc:picChg>
        <pc:picChg chg="del topLvl">
          <ac:chgData name="Dave Minasyan" userId="37af327b-be98-4dab-9554-bd1cff961e5d" providerId="ADAL" clId="{BC2AAF61-FFAD-480E-881F-9CEBD3D2A1EE}" dt="2025-06-16T17:23:20.522" v="11" actId="478"/>
          <ac:picMkLst>
            <pc:docMk/>
            <pc:sldMk cId="2546385188" sldId="279"/>
            <ac:picMk id="9" creationId="{A08BB315-B8B9-D40B-D050-C67D39B53B6D}"/>
          </ac:picMkLst>
        </pc:picChg>
        <pc:picChg chg="add del topLvl">
          <ac:chgData name="Dave Minasyan" userId="37af327b-be98-4dab-9554-bd1cff961e5d" providerId="ADAL" clId="{BC2AAF61-FFAD-480E-881F-9CEBD3D2A1EE}" dt="2025-06-16T17:30:05.461" v="42" actId="478"/>
          <ac:picMkLst>
            <pc:docMk/>
            <pc:sldMk cId="2546385188" sldId="279"/>
            <ac:picMk id="12" creationId="{25EE7FE8-AEB0-C128-063D-52CDC50DD7C6}"/>
          </ac:picMkLst>
        </pc:picChg>
      </pc:sldChg>
      <pc:sldChg chg="addSp delSp modSp add mod">
        <pc:chgData name="Dave Minasyan" userId="37af327b-be98-4dab-9554-bd1cff961e5d" providerId="ADAL" clId="{BC2AAF61-FFAD-480E-881F-9CEBD3D2A1EE}" dt="2025-06-16T17:30:47.885" v="52" actId="14100"/>
        <pc:sldMkLst>
          <pc:docMk/>
          <pc:sldMk cId="388543053" sldId="280"/>
        </pc:sldMkLst>
        <pc:spChg chg="mod">
          <ac:chgData name="Dave Minasyan" userId="37af327b-be98-4dab-9554-bd1cff961e5d" providerId="ADAL" clId="{BC2AAF61-FFAD-480E-881F-9CEBD3D2A1EE}" dt="2025-06-16T17:30:47.885" v="52" actId="14100"/>
          <ac:spMkLst>
            <pc:docMk/>
            <pc:sldMk cId="388543053" sldId="280"/>
            <ac:spMk id="2" creationId="{43D355EC-8B3E-93E7-75D2-E9A95EB3B54C}"/>
          </ac:spMkLst>
        </pc:spChg>
        <pc:picChg chg="add ord">
          <ac:chgData name="Dave Minasyan" userId="37af327b-be98-4dab-9554-bd1cff961e5d" providerId="ADAL" clId="{BC2AAF61-FFAD-480E-881F-9CEBD3D2A1EE}" dt="2025-06-16T17:30:32.538" v="48" actId="171"/>
          <ac:picMkLst>
            <pc:docMk/>
            <pc:sldMk cId="388543053" sldId="280"/>
            <ac:picMk id="4" creationId="{8D7353D4-E712-877A-D49B-BF77CCDB2931}"/>
          </ac:picMkLst>
        </pc:picChg>
        <pc:picChg chg="del">
          <ac:chgData name="Dave Minasyan" userId="37af327b-be98-4dab-9554-bd1cff961e5d" providerId="ADAL" clId="{BC2AAF61-FFAD-480E-881F-9CEBD3D2A1EE}" dt="2025-06-16T17:28:29.532" v="29" actId="478"/>
          <ac:picMkLst>
            <pc:docMk/>
            <pc:sldMk cId="388543053" sldId="280"/>
            <ac:picMk id="8" creationId="{46781F7C-FDE7-1E00-E44B-32BD05F3DCA0}"/>
          </ac:picMkLst>
        </pc:picChg>
        <pc:picChg chg="del">
          <ac:chgData name="Dave Minasyan" userId="37af327b-be98-4dab-9554-bd1cff961e5d" providerId="ADAL" clId="{BC2AAF61-FFAD-480E-881F-9CEBD3D2A1EE}" dt="2025-06-16T17:30:34.394" v="49" actId="478"/>
          <ac:picMkLst>
            <pc:docMk/>
            <pc:sldMk cId="388543053" sldId="280"/>
            <ac:picMk id="12" creationId="{EA61EBB3-4837-DB3C-7DE7-6AFBD8ACEAF4}"/>
          </ac:picMkLst>
        </pc:picChg>
      </pc:sldChg>
      <pc:sldChg chg="addSp delSp modSp add mod">
        <pc:chgData name="Dave Minasyan" userId="37af327b-be98-4dab-9554-bd1cff961e5d" providerId="ADAL" clId="{BC2AAF61-FFAD-480E-881F-9CEBD3D2A1EE}" dt="2025-06-16T17:36:57.925" v="95" actId="14100"/>
        <pc:sldMkLst>
          <pc:docMk/>
          <pc:sldMk cId="1807485841" sldId="281"/>
        </pc:sldMkLst>
        <pc:spChg chg="add del mod">
          <ac:chgData name="Dave Minasyan" userId="37af327b-be98-4dab-9554-bd1cff961e5d" providerId="ADAL" clId="{BC2AAF61-FFAD-480E-881F-9CEBD3D2A1EE}" dt="2025-06-16T17:36:57.925" v="95" actId="14100"/>
          <ac:spMkLst>
            <pc:docMk/>
            <pc:sldMk cId="1807485841" sldId="281"/>
            <ac:spMk id="2" creationId="{570524C2-7FE6-BCB6-8F71-D0E71D11A258}"/>
          </ac:spMkLst>
        </pc:spChg>
        <pc:spChg chg="add del mod">
          <ac:chgData name="Dave Minasyan" userId="37af327b-be98-4dab-9554-bd1cff961e5d" providerId="ADAL" clId="{BC2AAF61-FFAD-480E-881F-9CEBD3D2A1EE}" dt="2025-06-16T17:36:20.746" v="90" actId="478"/>
          <ac:spMkLst>
            <pc:docMk/>
            <pc:sldMk cId="1807485841" sldId="281"/>
            <ac:spMk id="13" creationId="{91C3ABA6-D5B1-519F-4397-C50FF9222627}"/>
          </ac:spMkLst>
        </pc:spChg>
        <pc:spChg chg="add del mod">
          <ac:chgData name="Dave Minasyan" userId="37af327b-be98-4dab-9554-bd1cff961e5d" providerId="ADAL" clId="{BC2AAF61-FFAD-480E-881F-9CEBD3D2A1EE}" dt="2025-06-16T17:36:19.352" v="89" actId="478"/>
          <ac:spMkLst>
            <pc:docMk/>
            <pc:sldMk cId="1807485841" sldId="281"/>
            <ac:spMk id="14" creationId="{2497FBE2-6F14-4F4E-4781-FB3CAA182F31}"/>
          </ac:spMkLst>
        </pc:spChg>
        <pc:picChg chg="add del mod ord">
          <ac:chgData name="Dave Minasyan" userId="37af327b-be98-4dab-9554-bd1cff961e5d" providerId="ADAL" clId="{BC2AAF61-FFAD-480E-881F-9CEBD3D2A1EE}" dt="2025-06-16T17:30:56.355" v="53" actId="478"/>
          <ac:picMkLst>
            <pc:docMk/>
            <pc:sldMk cId="1807485841" sldId="281"/>
            <ac:picMk id="4" creationId="{8A04005D-0A3F-8110-A2E6-E89F63E7B6EA}"/>
          </ac:picMkLst>
        </pc:picChg>
        <pc:picChg chg="add del mod ord">
          <ac:chgData name="Dave Minasyan" userId="37af327b-be98-4dab-9554-bd1cff961e5d" providerId="ADAL" clId="{BC2AAF61-FFAD-480E-881F-9CEBD3D2A1EE}" dt="2025-06-16T17:32:53.671" v="65" actId="478"/>
          <ac:picMkLst>
            <pc:docMk/>
            <pc:sldMk cId="1807485841" sldId="281"/>
            <ac:picMk id="6" creationId="{330EDDEE-CA05-6F52-B297-A87770784D88}"/>
          </ac:picMkLst>
        </pc:picChg>
        <pc:picChg chg="del">
          <ac:chgData name="Dave Minasyan" userId="37af327b-be98-4dab-9554-bd1cff961e5d" providerId="ADAL" clId="{BC2AAF61-FFAD-480E-881F-9CEBD3D2A1EE}" dt="2025-06-16T17:28:31.403" v="30" actId="478"/>
          <ac:picMkLst>
            <pc:docMk/>
            <pc:sldMk cId="1807485841" sldId="281"/>
            <ac:picMk id="8" creationId="{646E9344-9BE4-9C03-7E09-66D33540BECC}"/>
          </ac:picMkLst>
        </pc:picChg>
        <pc:picChg chg="add del">
          <ac:chgData name="Dave Minasyan" userId="37af327b-be98-4dab-9554-bd1cff961e5d" providerId="ADAL" clId="{BC2AAF61-FFAD-480E-881F-9CEBD3D2A1EE}" dt="2025-06-16T17:32:46.215" v="63" actId="22"/>
          <ac:picMkLst>
            <pc:docMk/>
            <pc:sldMk cId="1807485841" sldId="281"/>
            <ac:picMk id="9" creationId="{7608CD15-127B-527E-9A7A-755D26ED0BFB}"/>
          </ac:picMkLst>
        </pc:picChg>
        <pc:picChg chg="add mod ord">
          <ac:chgData name="Dave Minasyan" userId="37af327b-be98-4dab-9554-bd1cff961e5d" providerId="ADAL" clId="{BC2AAF61-FFAD-480E-881F-9CEBD3D2A1EE}" dt="2025-06-16T17:33:23.418" v="74" actId="1076"/>
          <ac:picMkLst>
            <pc:docMk/>
            <pc:sldMk cId="1807485841" sldId="281"/>
            <ac:picMk id="11" creationId="{0140CDFF-5343-3EF0-BF7A-B3C4F4717F4D}"/>
          </ac:picMkLst>
        </pc:picChg>
        <pc:picChg chg="del mod">
          <ac:chgData name="Dave Minasyan" userId="37af327b-be98-4dab-9554-bd1cff961e5d" providerId="ADAL" clId="{BC2AAF61-FFAD-480E-881F-9CEBD3D2A1EE}" dt="2025-06-16T17:29:57.041" v="41" actId="478"/>
          <ac:picMkLst>
            <pc:docMk/>
            <pc:sldMk cId="1807485841" sldId="281"/>
            <ac:picMk id="12" creationId="{4DCBA64B-B899-B674-538B-246A6E23F75D}"/>
          </ac:picMkLst>
        </pc:picChg>
      </pc:sldChg>
      <pc:sldChg chg="addSp delSp modSp mod delAnim modAnim">
        <pc:chgData name="Dave Minasyan" userId="37af327b-be98-4dab-9554-bd1cff961e5d" providerId="ADAL" clId="{BC2AAF61-FFAD-480E-881F-9CEBD3D2A1EE}" dt="2025-06-16T16:49:35.273" v="3"/>
        <pc:sldMkLst>
          <pc:docMk/>
          <pc:sldMk cId="1650660989" sldId="2147482071"/>
        </pc:sldMkLst>
        <pc:spChg chg="add mod">
          <ac:chgData name="Dave Minasyan" userId="37af327b-be98-4dab-9554-bd1cff961e5d" providerId="ADAL" clId="{BC2AAF61-FFAD-480E-881F-9CEBD3D2A1EE}" dt="2025-06-16T16:49:35.273" v="3"/>
          <ac:spMkLst>
            <pc:docMk/>
            <pc:sldMk cId="1650660989" sldId="2147482071"/>
            <ac:spMk id="3" creationId="{A2EFEFDC-0FD3-BF66-8080-8F52D674698C}"/>
          </ac:spMkLst>
        </pc:spChg>
        <pc:spChg chg="add mod">
          <ac:chgData name="Dave Minasyan" userId="37af327b-be98-4dab-9554-bd1cff961e5d" providerId="ADAL" clId="{BC2AAF61-FFAD-480E-881F-9CEBD3D2A1EE}" dt="2025-06-16T16:49:35.273" v="3"/>
          <ac:spMkLst>
            <pc:docMk/>
            <pc:sldMk cId="1650660989" sldId="2147482071"/>
            <ac:spMk id="4" creationId="{55762A26-71E3-BBAF-8804-7E41086A32F2}"/>
          </ac:spMkLst>
        </pc:spChg>
        <pc:spChg chg="add mod">
          <ac:chgData name="Dave Minasyan" userId="37af327b-be98-4dab-9554-bd1cff961e5d" providerId="ADAL" clId="{BC2AAF61-FFAD-480E-881F-9CEBD3D2A1EE}" dt="2025-06-16T16:49:35.273" v="3"/>
          <ac:spMkLst>
            <pc:docMk/>
            <pc:sldMk cId="1650660989" sldId="2147482071"/>
            <ac:spMk id="5" creationId="{52E89E64-E654-3DA3-48AB-2512CB9B5213}"/>
          </ac:spMkLst>
        </pc:spChg>
        <pc:spChg chg="del">
          <ac:chgData name="Dave Minasyan" userId="37af327b-be98-4dab-9554-bd1cff961e5d" providerId="ADAL" clId="{BC2AAF61-FFAD-480E-881F-9CEBD3D2A1EE}" dt="2025-06-16T16:49:28.769" v="0" actId="478"/>
          <ac:spMkLst>
            <pc:docMk/>
            <pc:sldMk cId="1650660989" sldId="2147482071"/>
            <ac:spMk id="38" creationId="{3E5DF56C-5489-E544-7252-38936B283A7A}"/>
          </ac:spMkLst>
        </pc:spChg>
        <pc:spChg chg="del">
          <ac:chgData name="Dave Minasyan" userId="37af327b-be98-4dab-9554-bd1cff961e5d" providerId="ADAL" clId="{BC2AAF61-FFAD-480E-881F-9CEBD3D2A1EE}" dt="2025-06-16T16:49:30.736" v="1" actId="478"/>
          <ac:spMkLst>
            <pc:docMk/>
            <pc:sldMk cId="1650660989" sldId="2147482071"/>
            <ac:spMk id="39" creationId="{3B4B1AAF-A225-DB94-A9E1-3CD6D07B1015}"/>
          </ac:spMkLst>
        </pc:spChg>
        <pc:spChg chg="del">
          <ac:chgData name="Dave Minasyan" userId="37af327b-be98-4dab-9554-bd1cff961e5d" providerId="ADAL" clId="{BC2AAF61-FFAD-480E-881F-9CEBD3D2A1EE}" dt="2025-06-16T16:49:33.831" v="2" actId="478"/>
          <ac:spMkLst>
            <pc:docMk/>
            <pc:sldMk cId="1650660989" sldId="2147482071"/>
            <ac:spMk id="40" creationId="{8FB1925E-D8BA-1D88-F55D-08868B7814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6/19/2025 10:34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6/19/2025 10:34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echcommunity.microsoft.com/blog/microsoft365copilotblog/introducing-copilot-control-system/4397248#community-4397248-footnote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techcommunity.microsoft.com/blog/microsoft365copilotblog/introducing-copilot-control-system/4397248#community-4397248-footnote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11712-67D3-8C9C-6E8A-188F5FBC1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06C9C-DAE6-8238-7D7B-B9009AF15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06980-7E3B-E016-1DF8-7A1A76E2286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B55D7FF-9C38-2CE0-96B7-3501F0A9246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43E4D865-3471-CF1E-3150-F54C8502E7A3}"/>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EFEAC81-AD1E-432F-E93F-B7B2FEF9ACDE}"/>
              </a:ext>
            </a:extLst>
          </p:cNvPr>
          <p:cNvSpPr>
            <a:spLocks noGrp="1"/>
          </p:cNvSpPr>
          <p:nvPr>
            <p:ph type="dt" idx="12"/>
          </p:nvPr>
        </p:nvSpPr>
        <p:spPr/>
        <p:txBody>
          <a:bodyPr/>
          <a:lstStyle/>
          <a:p>
            <a:fld id="{62072DC8-D49D-432C-9D46-A7718B5F5490}" type="datetime8">
              <a:rPr lang="en-US" smtClean="0"/>
              <a:t>6/19/2025 10:34 AM</a:t>
            </a:fld>
            <a:endParaRPr lang="en-US"/>
          </a:p>
        </p:txBody>
      </p:sp>
      <p:sp>
        <p:nvSpPr>
          <p:cNvPr id="7" name="Slide Number Placeholder 6">
            <a:extLst>
              <a:ext uri="{FF2B5EF4-FFF2-40B4-BE49-F238E27FC236}">
                <a16:creationId xmlns:a16="http://schemas.microsoft.com/office/drawing/2014/main" id="{C7F5F1B1-C9EA-E074-1808-9BBBD58F95F6}"/>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452579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4B35C-6FC8-4325-3502-D009E80F9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BD926-15F6-636B-94A9-127C8F4F3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CBE8B-8F7C-E64F-FF04-8B1A4927D1DB}"/>
              </a:ext>
            </a:extLst>
          </p:cNvPr>
          <p:cNvSpPr>
            <a:spLocks noGrp="1"/>
          </p:cNvSpPr>
          <p:nvPr>
            <p:ph type="body" idx="1"/>
          </p:nvPr>
        </p:nvSpPr>
        <p:spPr/>
        <p:txBody>
          <a:bodyPr/>
          <a:lstStyle/>
          <a:p>
            <a:r>
              <a:rPr lang="en-US"/>
              <a:t>This section is 5 mins</a:t>
            </a:r>
          </a:p>
        </p:txBody>
      </p:sp>
      <p:sp>
        <p:nvSpPr>
          <p:cNvPr id="4" name="Header Placeholder 3">
            <a:extLst>
              <a:ext uri="{FF2B5EF4-FFF2-40B4-BE49-F238E27FC236}">
                <a16:creationId xmlns:a16="http://schemas.microsoft.com/office/drawing/2014/main" id="{B038C3E8-3159-22E8-0FAD-CB624673E15A}"/>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D06AAE7-6B63-3B10-36FF-28AE8AFC6CD4}"/>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6C0ED36-E9A1-B2BD-EB78-B3FE803FF485}"/>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1B381FE-6B4F-0F5B-CC46-697ED0004888}"/>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8167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3492-73A8-75F7-408C-2F08EB48C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C1EB9-AE6F-B76D-4129-B58F1FC5E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1C56D-07B0-3904-2E40-12AD88698A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0EFBDA-19CE-85E9-DEE8-2E18DE3D2B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5357B-8F40-42E9-BE27-6FDDE825A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77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1DC1-B219-EA17-D8D6-E34B2CF8D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D5E55-8CD5-2A3C-0D17-B5A9F7F5E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77070-6819-787D-11E9-EAB3C45CF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AFCCD7-5EDA-ADE3-4D2E-9EB449144EF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07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A7C1-776C-2B38-0637-9CDCB17C6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51B9D-C66F-F2F1-B6AC-3C12BDF69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7EBE-FDB2-800A-ADF8-0352EB61E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632530-0C0E-798B-77AE-323FECF38DD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693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8518-A3D1-BB35-C580-D25C54ADC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B5BBF-8C2E-FBA4-F122-ED79900F8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D017C-78B2-6C7A-BA5F-B2A85C057B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4111A-77F2-B760-3FAF-5E4AC9C09F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401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D012-8BAC-D0F3-2C1B-A530C6C33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F6F91-9993-D7B5-22F7-B7CCC531C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3C129-15E5-69BD-C586-97B6B98CEA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085B94-DA6C-F185-E65B-1633A4EF9EC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7319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5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0188C-BE76-63B1-43EB-B229323E8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F4AE5-375A-025B-B7C7-7059A02F2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93945-D90E-2380-F4F3-F1C174FA8A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EC5946-FBF1-C35A-7C36-B7DCC037BD5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92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Snapshot report; covers the entire tenant; rather than just specific sites. </a:t>
            </a:r>
          </a:p>
          <a:p>
            <a:r>
              <a:rPr lang="en-US"/>
              <a:t>Can target to private or public sites. Can target based on label or SIT.</a:t>
            </a:r>
          </a:p>
        </p:txBody>
      </p:sp>
      <p:sp>
        <p:nvSpPr>
          <p:cNvPr id="4" name="Slide Number Placeholder 3"/>
          <p:cNvSpPr>
            <a:spLocks noGrp="1"/>
          </p:cNvSpPr>
          <p:nvPr>
            <p:ph type="sldNum" sz="quarter" idx="5"/>
          </p:nvPr>
        </p:nvSpPr>
        <p:spPr/>
        <p:txBody>
          <a:bodyPr/>
          <a:lstStyle/>
          <a:p>
            <a:fld id="{A8F61DCC-CD76-4760-8C8A-4DB5ACF040E7}" type="slidenum">
              <a:rPr lang="en-US" smtClean="0"/>
              <a:t>24</a:t>
            </a:fld>
            <a:endParaRPr lang="en-US"/>
          </a:p>
        </p:txBody>
      </p:sp>
    </p:spTree>
    <p:extLst>
      <p:ext uri="{BB962C8B-B14F-4D97-AF65-F5344CB8AC3E}">
        <p14:creationId xmlns:p14="http://schemas.microsoft.com/office/powerpoint/2010/main" val="164543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 takes 24-72 hours to run depending on size.</a:t>
            </a:r>
          </a:p>
          <a:p>
            <a:endParaRPr lang="en-US"/>
          </a:p>
        </p:txBody>
      </p:sp>
      <p:sp>
        <p:nvSpPr>
          <p:cNvPr id="4" name="Slide Number Placeholder 3"/>
          <p:cNvSpPr>
            <a:spLocks noGrp="1"/>
          </p:cNvSpPr>
          <p:nvPr>
            <p:ph type="sldNum" sz="quarter" idx="5"/>
          </p:nvPr>
        </p:nvSpPr>
        <p:spPr/>
        <p:txBody>
          <a:bodyPr/>
          <a:lstStyle/>
          <a:p>
            <a:fld id="{A8F61DCC-CD76-4760-8C8A-4DB5ACF040E7}" type="slidenum">
              <a:rPr lang="en-US" smtClean="0"/>
              <a:t>25</a:t>
            </a:fld>
            <a:endParaRPr lang="en-US"/>
          </a:p>
        </p:txBody>
      </p:sp>
    </p:spTree>
    <p:extLst>
      <p:ext uri="{BB962C8B-B14F-4D97-AF65-F5344CB8AC3E}">
        <p14:creationId xmlns:p14="http://schemas.microsoft.com/office/powerpoint/2010/main" val="410804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D494-3877-CB66-651D-246ED16DF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E1A0-9360-2DC8-4693-7590D80FC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A59FD-BA91-925A-80BA-6906BE3C4713}"/>
              </a:ext>
            </a:extLst>
          </p:cNvPr>
          <p:cNvSpPr>
            <a:spLocks noGrp="1"/>
          </p:cNvSpPr>
          <p:nvPr>
            <p:ph type="body" idx="1"/>
          </p:nvPr>
        </p:nvSpPr>
        <p:spPr/>
        <p:txBody>
          <a:bodyPr/>
          <a:lstStyle/>
          <a:p>
            <a:pPr algn="l">
              <a:spcBef>
                <a:spcPts val="450"/>
              </a:spcBef>
              <a:spcAft>
                <a:spcPts val="750"/>
              </a:spcAft>
            </a:pPr>
            <a:r>
              <a:rPr lang="en-US" sz="900" b="0" i="0">
                <a:solidFill>
                  <a:srgbClr val="424242"/>
                </a:solidFill>
                <a:effectLst/>
                <a:latin typeface="Segoe Sans"/>
              </a:rPr>
              <a:t>The</a:t>
            </a:r>
            <a:r>
              <a:rPr lang="en-US" sz="900" i="0">
                <a:solidFill>
                  <a:srgbClr val="424242"/>
                </a:solidFill>
                <a:effectLst/>
                <a:latin typeface="Segoe Sans"/>
              </a:rPr>
              <a:t> Copilot Control System is a set of tools designed for IT professionals to better understand and manage AI within their organization. It is comprised of three main pillars:</a:t>
            </a:r>
          </a:p>
          <a:p>
            <a:pPr algn="l">
              <a:spcBef>
                <a:spcPts val="450"/>
              </a:spcBef>
              <a:spcAft>
                <a:spcPts val="750"/>
              </a:spcAft>
            </a:pPr>
            <a:r>
              <a:rPr lang="en-US" sz="900" i="0">
                <a:solidFill>
                  <a:srgbClr val="424242"/>
                </a:solidFill>
                <a:effectLst/>
                <a:latin typeface="Segoe Sans"/>
              </a:rPr>
              <a:t>First, security and governance. Your data is secure within the Microsoft Security Trust Boundary, ensuring compliance and protection at every level.</a:t>
            </a:r>
          </a:p>
          <a:p>
            <a:pPr algn="l">
              <a:spcBef>
                <a:spcPts val="450"/>
              </a:spcBef>
              <a:spcAft>
                <a:spcPts val="750"/>
              </a:spcAft>
            </a:pPr>
            <a:r>
              <a:rPr lang="en-US" sz="900" i="0">
                <a:solidFill>
                  <a:srgbClr val="424242"/>
                </a:solidFill>
                <a:effectLst/>
                <a:latin typeface="Segoe Sans"/>
              </a:rPr>
              <a:t>Second, management controls. Technology empowers people to create what they need at work. We’ve built powerful controls to help you manage AI sprawl within your company, ensuring the right people have access to the right tools and are using them as intended.</a:t>
            </a:r>
          </a:p>
          <a:p>
            <a:pPr algn="l">
              <a:spcBef>
                <a:spcPts val="450"/>
              </a:spcBef>
              <a:spcAft>
                <a:spcPts val="750"/>
              </a:spcAft>
            </a:pPr>
            <a:r>
              <a:rPr lang="en-US" sz="900" i="0">
                <a:solidFill>
                  <a:srgbClr val="424242"/>
                </a:solidFill>
                <a:effectLst/>
                <a:latin typeface="Segoe Sans"/>
              </a:rPr>
              <a:t>Third, measurement and reporting. This helps you understand and track usage, adoption, and the business impact of Copilot and agents within your organization. We call this Copilot Analytics.</a:t>
            </a:r>
          </a:p>
          <a:p>
            <a:endParaRPr lang="en-US"/>
          </a:p>
        </p:txBody>
      </p:sp>
      <p:sp>
        <p:nvSpPr>
          <p:cNvPr id="4" name="Slide Number Placeholder 3">
            <a:extLst>
              <a:ext uri="{FF2B5EF4-FFF2-40B4-BE49-F238E27FC236}">
                <a16:creationId xmlns:a16="http://schemas.microsoft.com/office/drawing/2014/main" id="{1FB8C260-18FB-5214-0EFE-34FA26814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07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5E274-7901-D6EE-37CD-3D768D12C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6577-40A0-A456-17C2-C3FF4C1EA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50993-A778-4D22-F144-33F188FF82F5}"/>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1FB2AC51-F232-CC52-AC9D-E471617DC277}"/>
              </a:ext>
            </a:extLst>
          </p:cNvPr>
          <p:cNvSpPr>
            <a:spLocks noGrp="1"/>
          </p:cNvSpPr>
          <p:nvPr>
            <p:ph type="sldNum" sz="quarter" idx="5"/>
          </p:nvPr>
        </p:nvSpPr>
        <p:spPr/>
        <p:txBody>
          <a:bodyPr/>
          <a:lstStyle/>
          <a:p>
            <a:fld id="{A8F61DCC-CD76-4760-8C8A-4DB5ACF040E7}" type="slidenum">
              <a:rPr lang="en-US" smtClean="0"/>
              <a:t>26</a:t>
            </a:fld>
            <a:endParaRPr lang="en-US"/>
          </a:p>
        </p:txBody>
      </p:sp>
    </p:spTree>
    <p:extLst>
      <p:ext uri="{BB962C8B-B14F-4D97-AF65-F5344CB8AC3E}">
        <p14:creationId xmlns:p14="http://schemas.microsoft.com/office/powerpoint/2010/main" val="63284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C2BF4-083F-D286-6937-2B26BBA26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8BD0E-0A42-9E6D-E4A6-6D791B399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A33C7-6000-D14E-3C6D-104C5ABFBDB7}"/>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A8B40860-328B-DA4D-3C5D-BC262B759745}"/>
              </a:ext>
            </a:extLst>
          </p:cNvPr>
          <p:cNvSpPr>
            <a:spLocks noGrp="1"/>
          </p:cNvSpPr>
          <p:nvPr>
            <p:ph type="sldNum" sz="quarter" idx="5"/>
          </p:nvPr>
        </p:nvSpPr>
        <p:spPr/>
        <p:txBody>
          <a:bodyPr/>
          <a:lstStyle/>
          <a:p>
            <a:fld id="{A8F61DCC-CD76-4760-8C8A-4DB5ACF040E7}" type="slidenum">
              <a:rPr lang="en-US" smtClean="0"/>
              <a:t>27</a:t>
            </a:fld>
            <a:endParaRPr lang="en-US"/>
          </a:p>
        </p:txBody>
      </p:sp>
    </p:spTree>
    <p:extLst>
      <p:ext uri="{BB962C8B-B14F-4D97-AF65-F5344CB8AC3E}">
        <p14:creationId xmlns:p14="http://schemas.microsoft.com/office/powerpoint/2010/main" val="3829731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7964-2D5E-5DAD-C402-899EDC8FB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4B887-43C9-CDED-00F0-7AB41BA17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6D6C-73A7-6973-7A53-CDEEC8881E0B}"/>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ED2ECC4F-4C89-7E56-D205-6C452EF9E541}"/>
              </a:ext>
            </a:extLst>
          </p:cNvPr>
          <p:cNvSpPr>
            <a:spLocks noGrp="1"/>
          </p:cNvSpPr>
          <p:nvPr>
            <p:ph type="sldNum" sz="quarter" idx="5"/>
          </p:nvPr>
        </p:nvSpPr>
        <p:spPr/>
        <p:txBody>
          <a:bodyPr/>
          <a:lstStyle/>
          <a:p>
            <a:fld id="{A8F61DCC-CD76-4760-8C8A-4DB5ACF040E7}" type="slidenum">
              <a:rPr lang="en-US" smtClean="0"/>
              <a:t>28</a:t>
            </a:fld>
            <a:endParaRPr lang="en-US"/>
          </a:p>
        </p:txBody>
      </p:sp>
    </p:spTree>
    <p:extLst>
      <p:ext uri="{BB962C8B-B14F-4D97-AF65-F5344CB8AC3E}">
        <p14:creationId xmlns:p14="http://schemas.microsoft.com/office/powerpoint/2010/main" val="3894773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Site review view for site owner. S</a:t>
            </a:r>
          </a:p>
        </p:txBody>
      </p:sp>
      <p:sp>
        <p:nvSpPr>
          <p:cNvPr id="4" name="Slide Number Placeholder 3"/>
          <p:cNvSpPr>
            <a:spLocks noGrp="1"/>
          </p:cNvSpPr>
          <p:nvPr>
            <p:ph type="sldNum" sz="quarter" idx="5"/>
          </p:nvPr>
        </p:nvSpPr>
        <p:spPr/>
        <p:txBody>
          <a:bodyPr/>
          <a:lstStyle/>
          <a:p>
            <a:fld id="{A8F61DCC-CD76-4760-8C8A-4DB5ACF040E7}" type="slidenum">
              <a:rPr lang="en-US" smtClean="0"/>
              <a:t>29</a:t>
            </a:fld>
            <a:endParaRPr lang="en-US"/>
          </a:p>
        </p:txBody>
      </p:sp>
    </p:spTree>
    <p:extLst>
      <p:ext uri="{BB962C8B-B14F-4D97-AF65-F5344CB8AC3E}">
        <p14:creationId xmlns:p14="http://schemas.microsoft.com/office/powerpoint/2010/main" val="3596551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8FCC-5EB5-C49B-B2DD-7FE9513FD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BE08E-A620-B2D3-D773-E69A14BDB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A8A4E-33F8-BC50-F726-D8A37DA744D9}"/>
              </a:ext>
            </a:extLst>
          </p:cNvPr>
          <p:cNvSpPr>
            <a:spLocks noGrp="1"/>
          </p:cNvSpPr>
          <p:nvPr>
            <p:ph type="body" idx="1"/>
          </p:nvPr>
        </p:nvSpPr>
        <p:spPr/>
        <p:txBody>
          <a:bodyPr/>
          <a:lstStyle/>
          <a:p>
            <a:r>
              <a:rPr lang="en-US"/>
              <a:t>Site review view for site owner. S</a:t>
            </a:r>
          </a:p>
        </p:txBody>
      </p:sp>
      <p:sp>
        <p:nvSpPr>
          <p:cNvPr id="4" name="Slide Number Placeholder 3">
            <a:extLst>
              <a:ext uri="{FF2B5EF4-FFF2-40B4-BE49-F238E27FC236}">
                <a16:creationId xmlns:a16="http://schemas.microsoft.com/office/drawing/2014/main" id="{A842D7D7-33D5-36B4-1DF3-E012B47AABC6}"/>
              </a:ext>
            </a:extLst>
          </p:cNvPr>
          <p:cNvSpPr>
            <a:spLocks noGrp="1"/>
          </p:cNvSpPr>
          <p:nvPr>
            <p:ph type="sldNum" sz="quarter" idx="5"/>
          </p:nvPr>
        </p:nvSpPr>
        <p:spPr/>
        <p:txBody>
          <a:bodyPr/>
          <a:lstStyle/>
          <a:p>
            <a:fld id="{A8F61DCC-CD76-4760-8C8A-4DB5ACF040E7}" type="slidenum">
              <a:rPr lang="en-US" smtClean="0"/>
              <a:t>30</a:t>
            </a:fld>
            <a:endParaRPr lang="en-US"/>
          </a:p>
        </p:txBody>
      </p:sp>
    </p:spTree>
    <p:extLst>
      <p:ext uri="{BB962C8B-B14F-4D97-AF65-F5344CB8AC3E}">
        <p14:creationId xmlns:p14="http://schemas.microsoft.com/office/powerpoint/2010/main" val="3395892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62C5-CF4A-E0BB-3EE1-8FA7F50DF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8A596-7559-20F6-5497-292790E76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10EF4-761A-2399-80F8-0238CE3E1E21}"/>
              </a:ext>
            </a:extLst>
          </p:cNvPr>
          <p:cNvSpPr>
            <a:spLocks noGrp="1"/>
          </p:cNvSpPr>
          <p:nvPr>
            <p:ph type="body" idx="1"/>
          </p:nvPr>
        </p:nvSpPr>
        <p:spPr/>
        <p:txBody>
          <a:bodyPr/>
          <a:lstStyle/>
          <a:p>
            <a:r>
              <a:rPr lang="en-US"/>
              <a:t>Site review view for site owner. S</a:t>
            </a:r>
          </a:p>
        </p:txBody>
      </p:sp>
      <p:sp>
        <p:nvSpPr>
          <p:cNvPr id="4" name="Slide Number Placeholder 3">
            <a:extLst>
              <a:ext uri="{FF2B5EF4-FFF2-40B4-BE49-F238E27FC236}">
                <a16:creationId xmlns:a16="http://schemas.microsoft.com/office/drawing/2014/main" id="{BF6DF254-F312-F4DF-1C1E-92B6E933754D}"/>
              </a:ext>
            </a:extLst>
          </p:cNvPr>
          <p:cNvSpPr>
            <a:spLocks noGrp="1"/>
          </p:cNvSpPr>
          <p:nvPr>
            <p:ph type="sldNum" sz="quarter" idx="5"/>
          </p:nvPr>
        </p:nvSpPr>
        <p:spPr/>
        <p:txBody>
          <a:bodyPr/>
          <a:lstStyle/>
          <a:p>
            <a:fld id="{A8F61DCC-CD76-4760-8C8A-4DB5ACF040E7}" type="slidenum">
              <a:rPr lang="en-US" smtClean="0"/>
              <a:t>31</a:t>
            </a:fld>
            <a:endParaRPr lang="en-US"/>
          </a:p>
        </p:txBody>
      </p:sp>
    </p:spTree>
    <p:extLst>
      <p:ext uri="{BB962C8B-B14F-4D97-AF65-F5344CB8AC3E}">
        <p14:creationId xmlns:p14="http://schemas.microsoft.com/office/powerpoint/2010/main" val="2017654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B79B-49AC-BE2C-76AB-9A72C786A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A9AC9-D1A2-C783-4FC0-A1CA34AA8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D05A2-071D-7B44-651E-CF953E8442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4EE89C-A1D8-7E43-438F-56D98A363CD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4994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8E6D4-D037-3691-45F1-14D7C9B8F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C8687-B403-A6BD-834C-A00F6B5C6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5D287-D03A-94D3-0CD0-1995D6776FD3}"/>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89408DB2-7F98-5EE1-DE0B-83CFEB0042A6}"/>
              </a:ext>
            </a:extLst>
          </p:cNvPr>
          <p:cNvSpPr>
            <a:spLocks noGrp="1"/>
          </p:cNvSpPr>
          <p:nvPr>
            <p:ph type="sldNum" sz="quarter" idx="5"/>
          </p:nvPr>
        </p:nvSpPr>
        <p:spPr/>
        <p:txBody>
          <a:bodyPr/>
          <a:lstStyle/>
          <a:p>
            <a:fld id="{A8F61DCC-CD76-4760-8C8A-4DB5ACF040E7}" type="slidenum">
              <a:rPr lang="en-US" smtClean="0"/>
              <a:t>33</a:t>
            </a:fld>
            <a:endParaRPr lang="en-US"/>
          </a:p>
        </p:txBody>
      </p:sp>
    </p:spTree>
    <p:extLst>
      <p:ext uri="{BB962C8B-B14F-4D97-AF65-F5344CB8AC3E}">
        <p14:creationId xmlns:p14="http://schemas.microsoft.com/office/powerpoint/2010/main" val="1309792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6EDE-6869-CDD8-E1CB-B775A495A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C040D-969E-2E9D-D279-B45A0E6C7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41BBD-D46E-A289-C976-21CA9760D2C8}"/>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B524D6A7-0F3C-EB60-DCCE-79FCCAA829C0}"/>
              </a:ext>
            </a:extLst>
          </p:cNvPr>
          <p:cNvSpPr>
            <a:spLocks noGrp="1"/>
          </p:cNvSpPr>
          <p:nvPr>
            <p:ph type="sldNum" sz="quarter" idx="5"/>
          </p:nvPr>
        </p:nvSpPr>
        <p:spPr/>
        <p:txBody>
          <a:bodyPr/>
          <a:lstStyle/>
          <a:p>
            <a:fld id="{A8F61DCC-CD76-4760-8C8A-4DB5ACF040E7}" type="slidenum">
              <a:rPr lang="en-US" smtClean="0"/>
              <a:t>34</a:t>
            </a:fld>
            <a:endParaRPr lang="en-US"/>
          </a:p>
        </p:txBody>
      </p:sp>
    </p:spTree>
    <p:extLst>
      <p:ext uri="{BB962C8B-B14F-4D97-AF65-F5344CB8AC3E}">
        <p14:creationId xmlns:p14="http://schemas.microsoft.com/office/powerpoint/2010/main" val="1882670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9B44-FF5A-832E-D2A3-94DCB1175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C8266-34F6-8B30-FC19-C1486CD62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00B38-B33F-4059-C224-C08664E076C7}"/>
              </a:ext>
            </a:extLst>
          </p:cNvPr>
          <p:cNvSpPr>
            <a:spLocks noGrp="1"/>
          </p:cNvSpPr>
          <p:nvPr>
            <p:ph type="body" idx="1"/>
          </p:nvPr>
        </p:nvSpPr>
        <p:spPr/>
        <p:txBody>
          <a:bodyPr/>
          <a:lstStyle/>
          <a:p>
            <a:r>
              <a:rPr lang="en-US"/>
              <a:t>RAC serves this purpose of locking down the site while the site is being reviewed. Only the people you explicitly provide access to the site while the review is taking place </a:t>
            </a:r>
          </a:p>
        </p:txBody>
      </p:sp>
      <p:sp>
        <p:nvSpPr>
          <p:cNvPr id="4" name="Slide Number Placeholder 3">
            <a:extLst>
              <a:ext uri="{FF2B5EF4-FFF2-40B4-BE49-F238E27FC236}">
                <a16:creationId xmlns:a16="http://schemas.microsoft.com/office/drawing/2014/main" id="{4B98AFCD-75C2-D528-A126-098B35E97EA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90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1CB2A-E92F-E76D-6255-4CFDB1424591}"/>
              </a:ext>
            </a:extLst>
          </p:cNvPr>
          <p:cNvSpPr>
            <a:spLocks noGrp="1"/>
          </p:cNvSpPr>
          <p:nvPr>
            <p:ph type="body" idx="1"/>
          </p:nvPr>
        </p:nvSpPr>
        <p:spPr/>
        <p:txBody>
          <a:bodyPr/>
          <a:lstStyle/>
          <a:p>
            <a:r>
              <a:rPr lang="en-US" b="0" i="0">
                <a:solidFill>
                  <a:srgbClr val="1E1E1E"/>
                </a:solidFill>
                <a:effectLst/>
                <a:latin typeface="Segoe UI" panose="020B0502040204020203" pitchFamily="34" charset="0"/>
              </a:rPr>
              <a:t>The security and governance pillar of CCS helps to address security challenges with multiple foundational</a:t>
            </a:r>
            <a:r>
              <a:rPr lang="en-US" b="0" i="0" baseline="30000">
                <a:solidFill>
                  <a:srgbClr val="0069D4"/>
                </a:solidFill>
                <a:effectLst/>
                <a:latin typeface="Segoe UI" panose="020B0502040204020203" pitchFamily="34" charset="0"/>
                <a:hlinkClick r:id="rId3"/>
              </a:rPr>
              <a:t>1</a:t>
            </a:r>
            <a:r>
              <a:rPr lang="en-US" b="0" i="0">
                <a:solidFill>
                  <a:srgbClr val="1E1E1E"/>
                </a:solidFill>
                <a:effectLst/>
                <a:latin typeface="Segoe UI" panose="020B0502040204020203" pitchFamily="34" charset="0"/>
              </a:rPr>
              <a:t> controls for M365 Copilot and agents. Optimized</a:t>
            </a:r>
            <a:r>
              <a:rPr lang="en-US" b="0" i="0" baseline="30000">
                <a:solidFill>
                  <a:srgbClr val="0069D4"/>
                </a:solidFill>
                <a:effectLst/>
                <a:latin typeface="Segoe UI" panose="020B0502040204020203" pitchFamily="34" charset="0"/>
                <a:hlinkClick r:id="rId4"/>
              </a:rPr>
              <a:t>2</a:t>
            </a:r>
            <a:r>
              <a:rPr lang="en-US" b="0" i="0">
                <a:solidFill>
                  <a:srgbClr val="1E1E1E"/>
                </a:solidFill>
                <a:effectLst/>
                <a:latin typeface="Segoe UI" panose="020B0502040204020203" pitchFamily="34" charset="0"/>
              </a:rPr>
              <a:t> controls, including integrations with Microsoft Purview, Defender for Cloud Apps and Entra provide additional layers of capability for a better-together, comprehensive solution for security and governance.</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RAC initiated</a:t>
            </a:r>
          </a:p>
        </p:txBody>
      </p:sp>
      <p:sp>
        <p:nvSpPr>
          <p:cNvPr id="4" name="Slide Number Placeholder 3"/>
          <p:cNvSpPr>
            <a:spLocks noGrp="1"/>
          </p:cNvSpPr>
          <p:nvPr>
            <p:ph type="sldNum" sz="quarter" idx="5"/>
          </p:nvPr>
        </p:nvSpPr>
        <p:spPr/>
        <p:txBody>
          <a:bodyPr/>
          <a:lstStyle/>
          <a:p>
            <a:fld id="{A8F61DCC-CD76-4760-8C8A-4DB5ACF040E7}" type="slidenum">
              <a:rPr lang="en-US" smtClean="0"/>
              <a:t>36</a:t>
            </a:fld>
            <a:endParaRPr lang="en-US"/>
          </a:p>
        </p:txBody>
      </p:sp>
    </p:spTree>
    <p:extLst>
      <p:ext uri="{BB962C8B-B14F-4D97-AF65-F5344CB8AC3E}">
        <p14:creationId xmlns:p14="http://schemas.microsoft.com/office/powerpoint/2010/main" val="3184411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a typeface="Times New Roman" panose="02020603050405020304" pitchFamily="18" charset="0"/>
                <a:cs typeface="Times New Roman" panose="02020603050405020304" pitchFamily="18" charset="0"/>
              </a:rPr>
              <a:t>Introducing DSPM for AI, a centralized place where you can discover, protect, and then govern the interactions with AI apps.</a:t>
            </a:r>
          </a:p>
        </p:txBody>
      </p:sp>
      <p:sp>
        <p:nvSpPr>
          <p:cNvPr id="4" name="Slide Number Placeholder 3"/>
          <p:cNvSpPr>
            <a:spLocks noGrp="1"/>
          </p:cNvSpPr>
          <p:nvPr>
            <p:ph type="sldNum" sz="quarter" idx="5"/>
          </p:nvPr>
        </p:nvSpPr>
        <p:spPr/>
        <p:txBody>
          <a:bodyPr/>
          <a:lstStyle/>
          <a:p>
            <a:pPr marL="0" marR="0" lvl="0" indent="0" algn="r" defTabSz="925464"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546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6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egoe UI" panose="020B0502040204020203" pitchFamily="34" charset="0"/>
              </a:rPr>
              <a:t>For enterprise-grade AI applications, such as Microsoft 365 Copilot, data security teams have more sophisticated and comprehensive controls to implement. For example, data security admins can create DLP policies for M365 Copilot to exclude documents with specified sensitivity labels from being summarized or used in responses in Microsoft 365 Copilot Business Chat. This capability, which currently works with Office files and PDFs in SharePoint, helps ensure that potentially sensitive content within a labeled document is not readily available to users to copy and paste into other applications. </a:t>
            </a:r>
            <a:endParaRPr lang="en-US"/>
          </a:p>
        </p:txBody>
      </p:sp>
      <p:sp>
        <p:nvSpPr>
          <p:cNvPr id="4" name="Slide Number Placeholder 3"/>
          <p:cNvSpPr>
            <a:spLocks noGrp="1"/>
          </p:cNvSpPr>
          <p:nvPr>
            <p:ph type="sldNum" sz="quarter" idx="5"/>
          </p:nvPr>
        </p:nvSpPr>
        <p:spPr/>
        <p:txBody>
          <a:bodyPr/>
          <a:lstStyle/>
          <a:p>
            <a:fld id="{A60F6226-4365-4F46-BF03-A6E2974B7491}" type="slidenum">
              <a:rPr lang="en-US" smtClean="0"/>
              <a:t>50</a:t>
            </a:fld>
            <a:endParaRPr lang="en-US"/>
          </a:p>
        </p:txBody>
      </p:sp>
    </p:spTree>
    <p:extLst>
      <p:ext uri="{BB962C8B-B14F-4D97-AF65-F5344CB8AC3E}">
        <p14:creationId xmlns:p14="http://schemas.microsoft.com/office/powerpoint/2010/main" val="2529123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after Contoso security team configure a DLP policy for M365 Copilot for Project Obsidian, Copilot would not summarize the project in its response to employees.</a:t>
            </a:r>
          </a:p>
        </p:txBody>
      </p:sp>
      <p:sp>
        <p:nvSpPr>
          <p:cNvPr id="4" name="Slide Number Placeholder 3"/>
          <p:cNvSpPr>
            <a:spLocks noGrp="1"/>
          </p:cNvSpPr>
          <p:nvPr>
            <p:ph type="sldNum" sz="quarter" idx="5"/>
          </p:nvPr>
        </p:nvSpPr>
        <p:spPr/>
        <p:txBody>
          <a:bodyPr/>
          <a:lstStyle/>
          <a:p>
            <a:fld id="{A60F6226-4365-4F46-BF03-A6E2974B7491}" type="slidenum">
              <a:rPr lang="en-US" smtClean="0"/>
              <a:t>51</a:t>
            </a:fld>
            <a:endParaRPr lang="en-US"/>
          </a:p>
        </p:txBody>
      </p:sp>
    </p:spTree>
    <p:extLst>
      <p:ext uri="{BB962C8B-B14F-4D97-AF65-F5344CB8AC3E}">
        <p14:creationId xmlns:p14="http://schemas.microsoft.com/office/powerpoint/2010/main" val="3088424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Talking points:</a:t>
            </a:r>
          </a:p>
          <a:p>
            <a:pPr marL="171450" indent="-171450">
              <a:buFont typeface="Arial" panose="020B0604020202020204" pitchFamily="34" charset="0"/>
              <a:buChar char="•"/>
            </a:pPr>
            <a:r>
              <a:rPr lang="en-US" sz="900" u="none" strike="noStrike">
                <a:solidFill>
                  <a:srgbClr val="000000"/>
                </a:solidFill>
                <a:effectLst/>
                <a:latin typeface="Segoe UI" panose="020B0502040204020203" pitchFamily="34" charset="0"/>
                <a:ea typeface="Segoe UI" panose="020B0502040204020203" pitchFamily="34" charset="0"/>
                <a:cs typeface="Segoe UI" panose="020B0502040204020203" pitchFamily="34" charset="0"/>
              </a:rPr>
              <a:t>The next cool thing that Copilot can do it around label inheritance. </a:t>
            </a:r>
          </a:p>
          <a:p>
            <a:pPr marL="171450" indent="-171450">
              <a:buFont typeface="Arial" panose="020B0604020202020204" pitchFamily="34" charset="0"/>
              <a:buChar char="•"/>
            </a:pPr>
            <a:r>
              <a:rPr lang="en-US" sz="900" u="none" strike="noStrike">
                <a:solidFill>
                  <a:srgbClr val="000000"/>
                </a:solidFill>
                <a:effectLst/>
                <a:latin typeface="Segoe UI" panose="020B0502040204020203" pitchFamily="34" charset="0"/>
                <a:ea typeface="Segoe UI" panose="020B0502040204020203" pitchFamily="34" charset="0"/>
                <a:cs typeface="Segoe UI" panose="020B0502040204020203" pitchFamily="34" charset="0"/>
              </a:rPr>
              <a:t>When users reference a labeled document in a Copilot conversation the entire conversation inherits the same sensitive label as the reference document. </a:t>
            </a:r>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12261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171450" indent="-171450">
              <a:buFont typeface="Arial" panose="020B0604020202020204" pitchFamily="34" charset="0"/>
              <a:buChar char="•"/>
            </a:pPr>
            <a:r>
              <a:rPr lang="en-US"/>
              <a:t>This demo auto plays to highlight the summary from reference information the user has extract permissions</a:t>
            </a:r>
          </a:p>
          <a:p>
            <a:pPr marL="171450" indent="-171450">
              <a:buFont typeface="Arial" panose="020B0604020202020204" pitchFamily="34" charset="0"/>
              <a:buChar char="•"/>
            </a:pPr>
            <a:r>
              <a:rPr lang="en-US"/>
              <a:t>Then information about relevant references where the user does not have extract permissions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5599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AD54-B807-9691-7CF0-D45C0609F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A50A7-D338-A622-CBEA-FF6D57677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3A05F-D876-32D0-0E15-8955D9CF44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66ECE-0FBE-3C9C-AD84-06152AEA11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5357B-8F40-42E9-BE27-6FDDE825A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471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A9E5-B925-D4FD-FD60-24E4D3DAD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2483C-7C91-87A8-14C5-094E19BDC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215AA-329A-1D69-7E85-8B08CFF6A54F}"/>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And here are some great links to keep learning.</a:t>
            </a:r>
          </a:p>
          <a:p>
            <a:endParaRPr lang="en-US"/>
          </a:p>
        </p:txBody>
      </p:sp>
      <p:sp>
        <p:nvSpPr>
          <p:cNvPr id="4" name="Header Placeholder 3">
            <a:extLst>
              <a:ext uri="{FF2B5EF4-FFF2-40B4-BE49-F238E27FC236}">
                <a16:creationId xmlns:a16="http://schemas.microsoft.com/office/drawing/2014/main" id="{775FA53A-4974-B0EF-90EB-DC710F143B3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0ADC5505-D14C-5195-14E4-C6EB5AAE5A9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F2320E5-BCA6-7D08-0160-F459E47D0CE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56B84A8-98E5-ED1B-C465-074297AC969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0235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0AE4-C664-C966-FB5A-E13E0B565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4EB63-F187-3B46-8C3A-012FF1556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33FF8-A314-FA9F-702D-7891C63DAD9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And here are some great links to keep learning.</a:t>
            </a:r>
          </a:p>
          <a:p>
            <a:endParaRPr lang="en-US"/>
          </a:p>
        </p:txBody>
      </p:sp>
      <p:sp>
        <p:nvSpPr>
          <p:cNvPr id="4" name="Header Placeholder 3">
            <a:extLst>
              <a:ext uri="{FF2B5EF4-FFF2-40B4-BE49-F238E27FC236}">
                <a16:creationId xmlns:a16="http://schemas.microsoft.com/office/drawing/2014/main" id="{7CB45FA1-7147-7A86-FA6B-9D4B2BC5D26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46D45BB-34D1-E0DC-EA37-7ED2D3D4A0D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3B0EDFF-AD95-9085-AAFC-E90B6215699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614DB0F-A1AD-CC95-EF72-4EFEACA2646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538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AD29A-CF84-AE73-D5FB-9735D81B1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F84A7-6D1F-AF57-DED5-8E0C04EB4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0B0B2-5124-045D-56A7-4489B42F8BCB}"/>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And here are some great links to keep learning.</a:t>
            </a:r>
          </a:p>
          <a:p>
            <a:endParaRPr lang="en-US"/>
          </a:p>
        </p:txBody>
      </p:sp>
      <p:sp>
        <p:nvSpPr>
          <p:cNvPr id="4" name="Header Placeholder 3">
            <a:extLst>
              <a:ext uri="{FF2B5EF4-FFF2-40B4-BE49-F238E27FC236}">
                <a16:creationId xmlns:a16="http://schemas.microsoft.com/office/drawing/2014/main" id="{7CE91BC1-C776-5A42-2FA2-42B1960941D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2A3C04A-0F85-471B-962F-1BFA5162AC9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1C4DA09-68B7-92B1-F65C-E21152C9B1F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6/19/2025 10:34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72A2B95-D97C-CBBE-EA49-641C4F2384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0870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6/19/2025 10:34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32124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508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0C61B-AEE7-7831-3692-B0C7C70F7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57883-677D-404A-14B9-A0353C7ED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290BF-966C-00DC-0482-34FDB792231E}"/>
              </a:ext>
            </a:extLst>
          </p:cNvPr>
          <p:cNvSpPr>
            <a:spLocks noGrp="1"/>
          </p:cNvSpPr>
          <p:nvPr>
            <p:ph type="body" idx="1"/>
          </p:nvPr>
        </p:nvSpPr>
        <p:spPr/>
        <p:txBody>
          <a:bodyPr/>
          <a:lstStyle/>
          <a:p>
            <a:r>
              <a:rPr lang="en-CA" b="0"/>
              <a:t>Too much content available to too many people, with too few controls.</a:t>
            </a:r>
          </a:p>
          <a:p>
            <a:endParaRPr lang="en-CA" b="1"/>
          </a:p>
          <a:p>
            <a:r>
              <a:rPr lang="en-CA" b="1"/>
              <a:t>Challenges around content governance </a:t>
            </a:r>
            <a:r>
              <a:rPr lang="en-CA"/>
              <a:t>– Alex and Liz</a:t>
            </a:r>
          </a:p>
          <a:p>
            <a:pPr marL="171450" indent="-171450">
              <a:buFontTx/>
              <a:buChar char="-"/>
            </a:pPr>
            <a:r>
              <a:rPr lang="en-CA"/>
              <a:t>Remake this to align with 3 pillars </a:t>
            </a:r>
          </a:p>
          <a:p>
            <a:pPr marL="171450" indent="-171450">
              <a:buFontTx/>
              <a:buChar char="-"/>
            </a:pPr>
            <a:endParaRPr lang="en-CA"/>
          </a:p>
          <a:p>
            <a:pPr marL="0" indent="0">
              <a:buFontTx/>
              <a:buNone/>
            </a:pPr>
            <a:r>
              <a:rPr lang="en-CA"/>
              <a:t>SAM: content Sprawl, oversharing, Lifecycle, </a:t>
            </a:r>
          </a:p>
        </p:txBody>
      </p:sp>
      <p:sp>
        <p:nvSpPr>
          <p:cNvPr id="4" name="Header Placeholder 3">
            <a:extLst>
              <a:ext uri="{FF2B5EF4-FFF2-40B4-BE49-F238E27FC236}">
                <a16:creationId xmlns:a16="http://schemas.microsoft.com/office/drawing/2014/main" id="{5E4E6AB4-8A61-962B-D331-FEBD48854397}"/>
              </a:ext>
            </a:extLst>
          </p:cNvPr>
          <p:cNvSpPr>
            <a:spLocks noGrp="1"/>
          </p:cNvSpPr>
          <p:nvPr>
            <p:ph type="hdr" sz="quarter"/>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0163B50-341E-B4E5-D3A7-4E0835F6900D}"/>
              </a:ext>
            </a:extLst>
          </p:cNvPr>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5415742-3157-7DA7-C9B8-F5ED5A4BD7A9}"/>
              </a:ext>
            </a:extLst>
          </p:cNvPr>
          <p:cNvSpPr>
            <a:spLocks noGrp="1"/>
          </p:cNvSpPr>
          <p:nvPr>
            <p:ph type="dt" idx="1"/>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6/19/2025 10:34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4020A94-BFDB-9368-BF49-579A99501D76}"/>
              </a:ext>
            </a:extLst>
          </p:cNvPr>
          <p:cNvSpPr>
            <a:spLocks noGrp="1"/>
          </p:cNvSpPr>
          <p:nvPr>
            <p:ph type="sldNum" sz="quarter" idx="5"/>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5047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pattern – identify oversharing and lock it down. One at the site level and one at the file level.</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F61DCC-CD76-4760-8C8A-4DB5ACF040E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792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Segoe UI" panose="020B0502040204020203" pitchFamily="34" charset="0"/>
              </a:rPr>
              <a:t>Get details on sites that are permissioned for greater than a certain number of users to include files and folders that broke inheritance from site permission.</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fld id="{6DCBA353-E6D4-4D02-8626-A6FF534C737B}" type="slidenum">
              <a:rPr lang="en-US" smtClean="0"/>
              <a:t>9</a:t>
            </a:fld>
            <a:endParaRPr lang="en-US"/>
          </a:p>
        </p:txBody>
      </p:sp>
    </p:spTree>
    <p:extLst>
      <p:ext uri="{BB962C8B-B14F-4D97-AF65-F5344CB8AC3E}">
        <p14:creationId xmlns:p14="http://schemas.microsoft.com/office/powerpoint/2010/main" val="181413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earlier in the slides, Copilot is built with foundational security in mind, with Microsoft's comprehensive approach to security, compliance, privacy and responsible AI. On top of that, you can layer on additional security capabilities to discover AI risks, protect sensitive data, and govern Copilot usage.</a:t>
            </a:r>
          </a:p>
          <a:p>
            <a:pPr marL="171450" indent="-171450">
              <a:buFont typeface="Arial"/>
              <a:buChar char="•"/>
            </a:pPr>
            <a:endParaRPr lang="en-US"/>
          </a:p>
          <a:p>
            <a:pPr marL="171450" indent="-171450">
              <a:buFont typeface="Arial"/>
              <a:buChar char="•"/>
            </a:pPr>
            <a:r>
              <a:rPr lang="en-US"/>
              <a:t>Discover AI risks: First, security and IT teams must assess the data risks associated with user activities in Copilot. For instance, they should identify the types of sensitive data shared within Copilot prompts and understand the user risk context during these interactions. Organizations can leverage our pre-built classifiers to detect sensitive information such as credit card numbers, passport details, and custom SITs. Additionally, all user interactions in Copilot are logged, enabling organizations to review activities and identify potential risks. Lastly, organizations can proactively identify instances of overshared content within SharePoint sites by reviewing the site permissions.</a:t>
            </a:r>
          </a:p>
          <a:p>
            <a:pPr marL="171450" indent="-171450">
              <a:buFont typeface="Arial"/>
              <a:buChar char="•"/>
            </a:pPr>
            <a:endParaRPr lang="en-US"/>
          </a:p>
          <a:p>
            <a:pPr marL="171450" indent="-171450">
              <a:buFont typeface="Arial"/>
              <a:buChar char="•"/>
            </a:pPr>
            <a:r>
              <a:rPr lang="en-US"/>
              <a:t>Protect sensitive data: After understanding the risks, organizations can implement controls to safeguard data. They can establish labeling and Data Loss Prevention (DLP) policies to mitigate the risks of oversharing and data leakage. Additionally, leveraging conditional access policies ensures that Copilot usage occurs through secure and governed identities and devices, reducing potential security threats. Lastly, organizations can implement SharePoint site-wide access controls to eliminate idle or excessive access to sensitive data.</a:t>
            </a:r>
          </a:p>
          <a:p>
            <a:pPr marL="171450" indent="-171450">
              <a:buFont typeface="Arial"/>
              <a:buChar char="•"/>
            </a:pPr>
            <a:endParaRPr lang="en-US"/>
          </a:p>
          <a:p>
            <a:pPr marL="171450" indent="-171450">
              <a:buFont typeface="Arial"/>
              <a:buChar char="•"/>
            </a:pPr>
            <a:r>
              <a:rPr lang="en-US"/>
              <a:t>Govern Copilot usage: To ensure compliant usage of Copilot, organizations can establish retention policies for Copilot interactions and utilize our pre-built classifiers (such as gifts &amp; entertainment, unauthorized disclosure, and stock manipulation) to detect non-compliant activities. In the event of a potential security or compliance incident, organizations will have access to logs and interaction details for investigation. Additionally, to minimize obsolete insights, organizations can apply retention labels to inactive files, automatically removing outdated data.</a:t>
            </a:r>
          </a:p>
          <a:p>
            <a:pPr marL="171450" indent="-171450">
              <a:buFont typeface="Arial"/>
              <a:buChar char="•"/>
            </a:pPr>
            <a:endParaRPr lang="en-US"/>
          </a:p>
          <a:p>
            <a:pPr marL="0" indent="0">
              <a:buFont typeface="Arial"/>
              <a:buNone/>
            </a:pPr>
            <a:r>
              <a:rPr lang="en-US"/>
              <a:t>Microsoft Security can help you discover, protect and govern Copilot usage to enable secure and responsible adoption of Copilot.</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4136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83485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775065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278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80963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6346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05956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08011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03050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97111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B6D8-B8F0-7545-C70E-C6E14E388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CDF6A2-595B-9022-8BA9-7695B1A1B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6B8127-29A1-541E-3591-7BB238229820}"/>
              </a:ext>
            </a:extLst>
          </p:cNvPr>
          <p:cNvSpPr>
            <a:spLocks noGrp="1"/>
          </p:cNvSpPr>
          <p:nvPr>
            <p:ph type="dt" sz="half" idx="10"/>
          </p:nvPr>
        </p:nvSpPr>
        <p:spPr/>
        <p:txBody>
          <a:bodyPr/>
          <a:lstStyle/>
          <a:p>
            <a:fld id="{8E571339-49C1-487D-8A35-BE9105712F58}" type="datetimeFigureOut">
              <a:rPr lang="en-US" smtClean="0"/>
              <a:t>6/19/2025</a:t>
            </a:fld>
            <a:endParaRPr lang="en-US"/>
          </a:p>
        </p:txBody>
      </p:sp>
      <p:sp>
        <p:nvSpPr>
          <p:cNvPr id="5" name="Footer Placeholder 4">
            <a:extLst>
              <a:ext uri="{FF2B5EF4-FFF2-40B4-BE49-F238E27FC236}">
                <a16:creationId xmlns:a16="http://schemas.microsoft.com/office/drawing/2014/main" id="{1655799F-E79D-FD21-3D6C-685D0908D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C7BEB-FEB7-54B9-EA28-71C223900D49}"/>
              </a:ext>
            </a:extLst>
          </p:cNvPr>
          <p:cNvSpPr>
            <a:spLocks noGrp="1"/>
          </p:cNvSpPr>
          <p:nvPr>
            <p:ph type="sldNum" sz="quarter" idx="12"/>
          </p:nvPr>
        </p:nvSpPr>
        <p:spPr/>
        <p:txBody>
          <a:bodyPr/>
          <a:lstStyle/>
          <a:p>
            <a:fld id="{5E338EF2-F29D-403A-83F8-ECEA485FA76F}" type="slidenum">
              <a:rPr lang="en-US" smtClean="0"/>
              <a:t>‹#›</a:t>
            </a:fld>
            <a:endParaRPr lang="en-US"/>
          </a:p>
        </p:txBody>
      </p:sp>
    </p:spTree>
    <p:extLst>
      <p:ext uri="{BB962C8B-B14F-4D97-AF65-F5344CB8AC3E}">
        <p14:creationId xmlns:p14="http://schemas.microsoft.com/office/powerpoint/2010/main" val="3967105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933534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2.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3">
            <a:extLst>
              <a:ext uri="{96DAC541-7B7A-43D3-8B79-37D633B846F1}">
                <asvg:svgBlip xmlns:asvg="http://schemas.microsoft.com/office/drawing/2016/SVG/main" r:embed="rId8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06" r:id="rId58"/>
    <p:sldLayoutId id="2147485507" r:id="rId59"/>
    <p:sldLayoutId id="2147485519" r:id="rId60"/>
    <p:sldLayoutId id="2147485520" r:id="rId61"/>
    <p:sldLayoutId id="2147485521" r:id="rId62"/>
    <p:sldLayoutId id="2147485508" r:id="rId63"/>
    <p:sldLayoutId id="2147485509" r:id="rId64"/>
    <p:sldLayoutId id="2147485510" r:id="rId65"/>
    <p:sldLayoutId id="2147485522" r:id="rId66"/>
    <p:sldLayoutId id="2147485527" r:id="rId67"/>
    <p:sldLayoutId id="2147485523" r:id="rId68"/>
    <p:sldLayoutId id="2147485495" r:id="rId69"/>
    <p:sldLayoutId id="2147485496" r:id="rId70"/>
    <p:sldLayoutId id="2147485529" r:id="rId71"/>
    <p:sldLayoutId id="2147485530" r:id="rId72"/>
    <p:sldLayoutId id="2147485531" r:id="rId73"/>
    <p:sldLayoutId id="2147485532" r:id="rId74"/>
    <p:sldLayoutId id="2147485533" r:id="rId75"/>
    <p:sldLayoutId id="2147485534" r:id="rId76"/>
    <p:sldLayoutId id="2147485535" r:id="rId77"/>
    <p:sldLayoutId id="2147485536" r:id="rId78"/>
    <p:sldLayoutId id="2147485537" r:id="rId79"/>
    <p:sldLayoutId id="2147485538" r:id="rId80"/>
    <p:sldLayoutId id="2147485539"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101.svg"/><Relationship Id="rId11" Type="http://schemas.openxmlformats.org/officeDocument/2006/relationships/hyperlink" Target="https://aka.ms/Copilot/Oversharing" TargetMode="External"/><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2.png"/></Relationships>
</file>

<file path=ppt/slides/_rels/slide17.xml.rels><?xml version="1.0" encoding="UTF-8" standalone="yes"?>
<Relationships xmlns="http://schemas.openxmlformats.org/package/2006/relationships"><Relationship Id="rId8" Type="http://schemas.openxmlformats.org/officeDocument/2006/relationships/hyperlink" Target="https://microsoft.sharepoint-df.com/:p:/t/M365ConfPlanningSpring24/EaJid83B6S1DnNJqk2G6Z4kBfdiyhWxisKXH40G7K90c2g?e=q5wcuW" TargetMode="External"/><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81.xml"/><Relationship Id="rId5" Type="http://schemas.openxmlformats.org/officeDocument/2006/relationships/image" Target="../media/image82.png"/><Relationship Id="rId4" Type="http://schemas.openxmlformats.org/officeDocument/2006/relationships/image" Target="../media/image81.png"/></Relationships>
</file>

<file path=ppt/slides/_rels/slide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20.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75.xml"/><Relationship Id="rId5" Type="http://schemas.openxmlformats.org/officeDocument/2006/relationships/image" Target="../media/image111.png"/><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76.xml"/><Relationship Id="rId4" Type="http://schemas.openxmlformats.org/officeDocument/2006/relationships/image" Target="../media/image1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76.xml"/><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76.xml"/><Relationship Id="rId5" Type="http://schemas.openxmlformats.org/officeDocument/2006/relationships/image" Target="../media/image111.png"/><Relationship Id="rId4" Type="http://schemas.openxmlformats.org/officeDocument/2006/relationships/image" Target="../media/image125.png"/></Relationships>
</file>

<file path=ppt/slides/_rels/slide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81.xml"/><Relationship Id="rId5" Type="http://schemas.openxmlformats.org/officeDocument/2006/relationships/image" Target="../media/image82.png"/><Relationship Id="rId4" Type="http://schemas.openxmlformats.org/officeDocument/2006/relationships/image" Target="../media/image80.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76.xml"/><Relationship Id="rId5" Type="http://schemas.openxmlformats.org/officeDocument/2006/relationships/image" Target="../media/image111.png"/><Relationship Id="rId4" Type="http://schemas.openxmlformats.org/officeDocument/2006/relationships/image" Target="../media/image130.pn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4.png"/><Relationship Id="rId1" Type="http://schemas.openxmlformats.org/officeDocument/2006/relationships/slideLayout" Target="../slideLayouts/slideLayout79.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56.xml"/><Relationship Id="rId5" Type="http://schemas.openxmlformats.org/officeDocument/2006/relationships/image" Target="../media/image146.png"/><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71.xml"/><Relationship Id="rId4" Type="http://schemas.openxmlformats.org/officeDocument/2006/relationships/image" Target="../media/image152.gif"/></Relationships>
</file>

<file path=ppt/slides/_rels/slide5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80.xml"/><Relationship Id="rId4" Type="http://schemas.openxmlformats.org/officeDocument/2006/relationships/image" Target="../media/image155.png"/></Relationships>
</file>

<file path=ppt/slides/_rels/slide5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73.xml"/><Relationship Id="rId6" Type="http://schemas.openxmlformats.org/officeDocument/2006/relationships/image" Target="../media/image101.svg"/><Relationship Id="rId11" Type="http://schemas.openxmlformats.org/officeDocument/2006/relationships/hyperlink" Target="https://aka.ms/Copilot/Oversharing" TargetMode="External"/><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hyperlink" Target="https://aka.ms/Copilot/Oversharing" TargetMode="External"/><Relationship Id="rId2" Type="http://schemas.openxmlformats.org/officeDocument/2006/relationships/notesSlide" Target="../notesSlides/notesSlide37.xml"/><Relationship Id="rId1" Type="http://schemas.openxmlformats.org/officeDocument/2006/relationships/slideLayout" Target="../slideLayouts/slideLayout71.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hyperlink" Target="https://forms.office.com/pages/responsepage.aspx?id=v4j5cvGGr0GRqy180BHbRw8ueKeaH4JIsskRInqtJE5UNjhYVkg5NDRNWkMxRlI0TFVDR0FYSUNGUi4u&amp;route=shorturl" TargetMode="External"/><Relationship Id="rId2" Type="http://schemas.openxmlformats.org/officeDocument/2006/relationships/notesSlide" Target="../notesSlides/notesSlide38.xml"/><Relationship Id="rId1" Type="http://schemas.openxmlformats.org/officeDocument/2006/relationships/slideLayout" Target="../slideLayouts/slideLayout71.xml"/><Relationship Id="rId4" Type="http://schemas.openxmlformats.org/officeDocument/2006/relationships/hyperlink" Target="https://learn.microsoft.com/en-us/sharepoint/get-ready-copilot-sharepoint-advanced-management"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aka.ms/JoinCommunity" TargetMode="External"/><Relationship Id="rId2" Type="http://schemas.openxmlformats.org/officeDocument/2006/relationships/notesSlide" Target="../notesSlides/notesSlide39.xml"/><Relationship Id="rId1" Type="http://schemas.openxmlformats.org/officeDocument/2006/relationships/slideLayout" Target="../slideLayouts/slideLayout71.xml"/><Relationship Id="rId6" Type="http://schemas.openxmlformats.org/officeDocument/2006/relationships/hyperlink" Target="https://aka.ms/PurviewDeploymentModels/SecureByDefault" TargetMode="External"/><Relationship Id="rId5" Type="http://schemas.openxmlformats.org/officeDocument/2006/relationships/hyperlink" Target="https://aka.ms/DSPMforAI/oversharing" TargetMode="External"/><Relationship Id="rId4" Type="http://schemas.openxmlformats.org/officeDocument/2006/relationships/hyperlink" Target="https://aka.ms/DSPMforAI/deploy"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sv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FE97-1B87-CAEF-9D7B-58CFBEDE2B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71713D-2BED-BAF1-B034-FDCD116CFAF1}"/>
              </a:ext>
            </a:extLst>
          </p:cNvPr>
          <p:cNvSpPr>
            <a:spLocks noGrp="1"/>
          </p:cNvSpPr>
          <p:nvPr>
            <p:ph type="title"/>
          </p:nvPr>
        </p:nvSpPr>
        <p:spPr>
          <a:xfrm>
            <a:off x="584200" y="1388305"/>
            <a:ext cx="4713663" cy="2769989"/>
          </a:xfrm>
        </p:spPr>
        <p:txBody>
          <a:bodyPr/>
          <a:lstStyle/>
          <a:p>
            <a:r>
              <a:rPr lang="en-US" sz="3000"/>
              <a:t>Secure Copilot and agents</a:t>
            </a:r>
            <a:br>
              <a:rPr lang="en-US" sz="3000"/>
            </a:br>
            <a:br>
              <a:rPr lang="en-US" sz="3000"/>
            </a:br>
            <a:r>
              <a:rPr lang="en-US" sz="3000"/>
              <a:t>Practical steps for addressing oversharing concerns utilizing SAM and Purview</a:t>
            </a:r>
            <a:endParaRPr lang="en-US"/>
          </a:p>
        </p:txBody>
      </p:sp>
      <p:sp>
        <p:nvSpPr>
          <p:cNvPr id="5" name="Text Placeholder 4">
            <a:extLst>
              <a:ext uri="{FF2B5EF4-FFF2-40B4-BE49-F238E27FC236}">
                <a16:creationId xmlns:a16="http://schemas.microsoft.com/office/drawing/2014/main" id="{73C9C511-0237-51CC-77D3-CE66513CDB7B}"/>
              </a:ext>
            </a:extLst>
          </p:cNvPr>
          <p:cNvSpPr>
            <a:spLocks noGrp="1"/>
          </p:cNvSpPr>
          <p:nvPr>
            <p:ph type="body" sz="quarter" idx="12"/>
          </p:nvPr>
        </p:nvSpPr>
        <p:spPr>
          <a:xfrm>
            <a:off x="584200" y="4499728"/>
            <a:ext cx="2658621" cy="492443"/>
          </a:xfrm>
        </p:spPr>
        <p:txBody>
          <a:bodyPr/>
          <a:lstStyle/>
          <a:p>
            <a:r>
              <a:rPr lang="en-US"/>
              <a:t>Dave Minasyan, SharePoint</a:t>
            </a:r>
          </a:p>
          <a:p>
            <a:r>
              <a:rPr lang="en-US"/>
              <a:t>Sophie Ke, Purview</a:t>
            </a:r>
          </a:p>
        </p:txBody>
      </p:sp>
    </p:spTree>
    <p:extLst>
      <p:ext uri="{BB962C8B-B14F-4D97-AF65-F5344CB8AC3E}">
        <p14:creationId xmlns:p14="http://schemas.microsoft.com/office/powerpoint/2010/main" val="22004279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C0D86F-AB28-8EE7-0DDF-18444125BF4C}"/>
              </a:ext>
              <a:ext uri="{C183D7F6-B498-43B3-948B-1728B52AA6E4}">
                <adec:decorative xmlns:adec="http://schemas.microsoft.com/office/drawing/2017/decorative" val="1"/>
              </a:ext>
            </a:extLst>
          </p:cNvPr>
          <p:cNvSpPr>
            <a:spLocks/>
          </p:cNvSpPr>
          <p:nvPr/>
        </p:nvSpPr>
        <p:spPr bwMode="auto">
          <a:xfrm>
            <a:off x="584201" y="1240339"/>
            <a:ext cx="11025188" cy="5335566"/>
          </a:xfrm>
          <a:prstGeom prst="roundRect">
            <a:avLst>
              <a:gd name="adj" fmla="val 2701"/>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43" name="Rectangle: Rounded Corners 42">
            <a:extLst>
              <a:ext uri="{FF2B5EF4-FFF2-40B4-BE49-F238E27FC236}">
                <a16:creationId xmlns:a16="http://schemas.microsoft.com/office/drawing/2014/main" id="{DE29D805-E891-3958-6743-100112ECD8D7}"/>
              </a:ext>
              <a:ext uri="{C183D7F6-B498-43B3-948B-1728B52AA6E4}">
                <adec:decorative xmlns:adec="http://schemas.microsoft.com/office/drawing/2017/decorative" val="1"/>
              </a:ext>
            </a:extLst>
          </p:cNvPr>
          <p:cNvSpPr>
            <a:spLocks/>
          </p:cNvSpPr>
          <p:nvPr/>
        </p:nvSpPr>
        <p:spPr bwMode="auto">
          <a:xfrm>
            <a:off x="767081" y="1873432"/>
            <a:ext cx="10659428" cy="185591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AEAE724F-A3D3-58A3-2916-0BA8545FC49E}"/>
              </a:ext>
              <a:ext uri="{C183D7F6-B498-43B3-948B-1728B52AA6E4}">
                <adec:decorative xmlns:adec="http://schemas.microsoft.com/office/drawing/2017/decorative" val="1"/>
              </a:ext>
            </a:extLst>
          </p:cNvPr>
          <p:cNvSpPr/>
          <p:nvPr/>
        </p:nvSpPr>
        <p:spPr bwMode="auto">
          <a:xfrm>
            <a:off x="5628929" y="1405566"/>
            <a:ext cx="935732" cy="935732"/>
          </a:xfrm>
          <a:prstGeom prst="ellipse">
            <a:avLst/>
          </a:prstGeom>
          <a:solidFill>
            <a:schemeClr val="bg1"/>
          </a:solidFill>
          <a:ln w="63897" cap="flat">
            <a:noFill/>
            <a:prstDash val="solid"/>
            <a:miter/>
          </a:ln>
          <a:effectLst>
            <a:outerShdw blurRad="63500" algn="ctr" rotWithShape="0">
              <a:schemeClr val="bg1">
                <a:lumMod val="65000"/>
                <a:alpha val="40000"/>
              </a:schemeClr>
            </a:outerShdw>
          </a:effectLst>
        </p:spPr>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66" name="Rectangle: Rounded Corners 65">
            <a:extLst>
              <a:ext uri="{FF2B5EF4-FFF2-40B4-BE49-F238E27FC236}">
                <a16:creationId xmlns:a16="http://schemas.microsoft.com/office/drawing/2014/main" id="{782BB402-588F-0694-9253-218DDD9FF587}"/>
              </a:ext>
              <a:ext uri="{C183D7F6-B498-43B3-948B-1728B52AA6E4}">
                <adec:decorative xmlns:adec="http://schemas.microsoft.com/office/drawing/2017/decorative" val="1"/>
              </a:ext>
            </a:extLst>
          </p:cNvPr>
          <p:cNvSpPr>
            <a:spLocks/>
          </p:cNvSpPr>
          <p:nvPr/>
        </p:nvSpPr>
        <p:spPr bwMode="auto">
          <a:xfrm>
            <a:off x="767081" y="4312753"/>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D2B62709-6FAB-C445-1375-436E5E9F0A73}"/>
              </a:ext>
              <a:ext uri="{C183D7F6-B498-43B3-948B-1728B52AA6E4}">
                <adec:decorative xmlns:adec="http://schemas.microsoft.com/office/drawing/2017/decorative" val="1"/>
              </a:ext>
            </a:extLst>
          </p:cNvPr>
          <p:cNvSpPr>
            <a:spLocks/>
          </p:cNvSpPr>
          <p:nvPr/>
        </p:nvSpPr>
        <p:spPr bwMode="auto">
          <a:xfrm>
            <a:off x="4381183" y="4312753"/>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4437DE1D-DCF6-1946-AB30-E348F2819271}"/>
              </a:ext>
              <a:ext uri="{C183D7F6-B498-43B3-948B-1728B52AA6E4}">
                <adec:decorative xmlns:adec="http://schemas.microsoft.com/office/drawing/2017/decorative" val="1"/>
              </a:ext>
            </a:extLst>
          </p:cNvPr>
          <p:cNvSpPr>
            <a:spLocks/>
          </p:cNvSpPr>
          <p:nvPr/>
        </p:nvSpPr>
        <p:spPr bwMode="auto">
          <a:xfrm>
            <a:off x="7995285" y="4312753"/>
            <a:ext cx="3431222" cy="1564165"/>
          </a:xfrm>
          <a:prstGeom prst="roundRect">
            <a:avLst>
              <a:gd name="adj" fmla="val 4779"/>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Rounded Rectangle 11">
            <a:extLst>
              <a:ext uri="{FF2B5EF4-FFF2-40B4-BE49-F238E27FC236}">
                <a16:creationId xmlns:a16="http://schemas.microsoft.com/office/drawing/2014/main" id="{F09A8AED-034D-DA05-577B-37B15F0F662D}"/>
              </a:ext>
              <a:ext uri="{C183D7F6-B498-43B3-948B-1728B52AA6E4}">
                <adec:decorative xmlns:adec="http://schemas.microsoft.com/office/drawing/2017/decorative" val="1"/>
              </a:ext>
            </a:extLst>
          </p:cNvPr>
          <p:cNvSpPr/>
          <p:nvPr/>
        </p:nvSpPr>
        <p:spPr bwMode="auto">
          <a:xfrm>
            <a:off x="2119326" y="3949650"/>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9" name="Rounded Rectangle 11">
            <a:extLst>
              <a:ext uri="{FF2B5EF4-FFF2-40B4-BE49-F238E27FC236}">
                <a16:creationId xmlns:a16="http://schemas.microsoft.com/office/drawing/2014/main" id="{65EC9CB0-7918-2231-6E08-FE2B38E69DF2}"/>
              </a:ext>
              <a:ext uri="{C183D7F6-B498-43B3-948B-1728B52AA6E4}">
                <adec:decorative xmlns:adec="http://schemas.microsoft.com/office/drawing/2017/decorative" val="1"/>
              </a:ext>
            </a:extLst>
          </p:cNvPr>
          <p:cNvSpPr/>
          <p:nvPr/>
        </p:nvSpPr>
        <p:spPr bwMode="auto">
          <a:xfrm>
            <a:off x="5733428" y="3949650"/>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0" name="Rounded Rectangle 11">
            <a:extLst>
              <a:ext uri="{FF2B5EF4-FFF2-40B4-BE49-F238E27FC236}">
                <a16:creationId xmlns:a16="http://schemas.microsoft.com/office/drawing/2014/main" id="{316806F3-8E20-0563-F4B4-2995A55B5BD9}"/>
              </a:ext>
              <a:ext uri="{C183D7F6-B498-43B3-948B-1728B52AA6E4}">
                <adec:decorative xmlns:adec="http://schemas.microsoft.com/office/drawing/2017/decorative" val="1"/>
              </a:ext>
            </a:extLst>
          </p:cNvPr>
          <p:cNvSpPr/>
          <p:nvPr/>
        </p:nvSpPr>
        <p:spPr bwMode="auto">
          <a:xfrm>
            <a:off x="9347530" y="3949650"/>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 name="Title 1">
            <a:extLst>
              <a:ext uri="{FF2B5EF4-FFF2-40B4-BE49-F238E27FC236}">
                <a16:creationId xmlns:a16="http://schemas.microsoft.com/office/drawing/2014/main" id="{25A6359E-8AF7-60B2-BA39-7B162C85F0C4}"/>
              </a:ext>
              <a:ext uri="{C183D7F6-B498-43B3-948B-1728B52AA6E4}">
                <adec:decorative xmlns:adec="http://schemas.microsoft.com/office/drawing/2017/decorative" val="0"/>
              </a:ext>
            </a:extLst>
          </p:cNvPr>
          <p:cNvSpPr>
            <a:spLocks noGrp="1"/>
          </p:cNvSpPr>
          <p:nvPr>
            <p:ph type="title"/>
          </p:nvPr>
        </p:nvSpPr>
        <p:spPr/>
        <p:txBody>
          <a:bodyPr>
            <a:noAutofit/>
          </a:bodyPr>
          <a:lstStyle/>
          <a:p>
            <a:r>
              <a:rPr lang="en-US" sz="3200">
                <a:solidFill>
                  <a:schemeClr val="tx1"/>
                </a:solidFill>
                <a:ea typeface="+mj-ea"/>
                <a:cs typeface="+mj-cs"/>
              </a:rPr>
              <a:t>Secure and govern Copilot data with Microsoft Purview</a:t>
            </a:r>
          </a:p>
        </p:txBody>
      </p:sp>
      <p:pic>
        <p:nvPicPr>
          <p:cNvPr id="21" name="Picture 2" descr="Microsoft Copilot: Revolutionizing Productivity with AI">
            <a:extLst>
              <a:ext uri="{FF2B5EF4-FFF2-40B4-BE49-F238E27FC236}">
                <a16:creationId xmlns:a16="http://schemas.microsoft.com/office/drawing/2014/main" id="{EDD8D714-6279-AA8F-254C-2EE20B8FA1A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3800" y="1550438"/>
            <a:ext cx="645989" cy="645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ED62C6A-8B74-89ED-6F77-64C96628D4FB}"/>
              </a:ext>
              <a:ext uri="{C183D7F6-B498-43B3-948B-1728B52AA6E4}">
                <adec:decorative xmlns:adec="http://schemas.microsoft.com/office/drawing/2017/decorative" val="1"/>
              </a:ext>
            </a:extLst>
          </p:cNvPr>
          <p:cNvSpPr/>
          <p:nvPr/>
        </p:nvSpPr>
        <p:spPr>
          <a:xfrm>
            <a:off x="5845179" y="2459803"/>
            <a:ext cx="503234" cy="246221"/>
          </a:xfrm>
          <a:prstGeom prst="rect">
            <a:avLst/>
          </a:prstGeom>
          <a:noFill/>
        </p:spPr>
        <p:txBody>
          <a:bodyPr wrap="square" lIns="0" tIns="0" rIns="0" bIns="0" anchor="t">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with</a:t>
            </a:r>
          </a:p>
        </p:txBody>
      </p:sp>
      <p:sp>
        <p:nvSpPr>
          <p:cNvPr id="80" name="Graphic 34" descr="Icon of a shield with a checkmark">
            <a:extLst>
              <a:ext uri="{FF2B5EF4-FFF2-40B4-BE49-F238E27FC236}">
                <a16:creationId xmlns:a16="http://schemas.microsoft.com/office/drawing/2014/main" id="{DB215C1A-11EE-8123-59C6-C16CDB8F4077}"/>
              </a:ext>
            </a:extLst>
          </p:cNvPr>
          <p:cNvSpPr>
            <a:spLocks/>
          </p:cNvSpPr>
          <p:nvPr/>
        </p:nvSpPr>
        <p:spPr>
          <a:xfrm>
            <a:off x="1686630" y="2588104"/>
            <a:ext cx="396964" cy="441070"/>
          </a:xfrm>
          <a:custGeom>
            <a:avLst/>
            <a:gdLst>
              <a:gd name="connsiteX0" fmla="*/ 164306 w 171450"/>
              <a:gd name="connsiteY0" fmla="*/ 28575 h 190501"/>
              <a:gd name="connsiteX1" fmla="*/ 90011 w 171450"/>
              <a:gd name="connsiteY1" fmla="*/ 1429 h 190501"/>
              <a:gd name="connsiteX2" fmla="*/ 81439 w 171450"/>
              <a:gd name="connsiteY2" fmla="*/ 1429 h 190501"/>
              <a:gd name="connsiteX3" fmla="*/ 7144 w 171450"/>
              <a:gd name="connsiteY3" fmla="*/ 28575 h 190501"/>
              <a:gd name="connsiteX4" fmla="*/ 0 w 171450"/>
              <a:gd name="connsiteY4" fmla="*/ 35719 h 190501"/>
              <a:gd name="connsiteX5" fmla="*/ 0 w 171450"/>
              <a:gd name="connsiteY5" fmla="*/ 85725 h 190501"/>
              <a:gd name="connsiteX6" fmla="*/ 83106 w 171450"/>
              <a:gd name="connsiteY6" fmla="*/ 190005 h 190501"/>
              <a:gd name="connsiteX7" fmla="*/ 88344 w 171450"/>
              <a:gd name="connsiteY7" fmla="*/ 190005 h 190501"/>
              <a:gd name="connsiteX8" fmla="*/ 171450 w 171450"/>
              <a:gd name="connsiteY8" fmla="*/ 85725 h 190501"/>
              <a:gd name="connsiteX9" fmla="*/ 171450 w 171450"/>
              <a:gd name="connsiteY9" fmla="*/ 35719 h 190501"/>
              <a:gd name="connsiteX10" fmla="*/ 164306 w 171450"/>
              <a:gd name="connsiteY10" fmla="*/ 28575 h 190501"/>
              <a:gd name="connsiteX11" fmla="*/ 131035 w 171450"/>
              <a:gd name="connsiteY11" fmla="*/ 69561 h 190501"/>
              <a:gd name="connsiteX12" fmla="*/ 73885 w 171450"/>
              <a:gd name="connsiteY12" fmla="*/ 121949 h 190501"/>
              <a:gd name="connsiteX13" fmla="*/ 64008 w 171450"/>
              <a:gd name="connsiteY13" fmla="*/ 121730 h 190501"/>
              <a:gd name="connsiteX14" fmla="*/ 40195 w 171450"/>
              <a:gd name="connsiteY14" fmla="*/ 97917 h 190501"/>
              <a:gd name="connsiteX15" fmla="*/ 39839 w 171450"/>
              <a:gd name="connsiteY15" fmla="*/ 87821 h 190501"/>
              <a:gd name="connsiteX16" fmla="*/ 49936 w 171450"/>
              <a:gd name="connsiteY16" fmla="*/ 87464 h 190501"/>
              <a:gd name="connsiteX17" fmla="*/ 50292 w 171450"/>
              <a:gd name="connsiteY17" fmla="*/ 87821 h 190501"/>
              <a:gd name="connsiteX18" fmla="*/ 69275 w 171450"/>
              <a:gd name="connsiteY18" fmla="*/ 106794 h 190501"/>
              <a:gd name="connsiteX19" fmla="*/ 121377 w 171450"/>
              <a:gd name="connsiteY19" fmla="*/ 59026 h 190501"/>
              <a:gd name="connsiteX20" fmla="*/ 131474 w 171450"/>
              <a:gd name="connsiteY20" fmla="*/ 59465 h 190501"/>
              <a:gd name="connsiteX21" fmla="*/ 131035 w 171450"/>
              <a:gd name="connsiteY21" fmla="*/ 69561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50" h="190501">
                <a:moveTo>
                  <a:pt x="164306" y="28575"/>
                </a:move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lose/>
                <a:moveTo>
                  <a:pt x="131035" y="69561"/>
                </a:moveTo>
                <a:lnTo>
                  <a:pt x="73885" y="121949"/>
                </a:lnTo>
                <a:cubicBezTo>
                  <a:pt x="71065" y="124531"/>
                  <a:pt x="66711" y="124435"/>
                  <a:pt x="64008" y="121730"/>
                </a:cubicBezTo>
                <a:lnTo>
                  <a:pt x="40195" y="97917"/>
                </a:lnTo>
                <a:cubicBezTo>
                  <a:pt x="37309" y="95227"/>
                  <a:pt x="37149" y="90707"/>
                  <a:pt x="39839" y="87821"/>
                </a:cubicBezTo>
                <a:cubicBezTo>
                  <a:pt x="42529" y="84934"/>
                  <a:pt x="47049" y="84774"/>
                  <a:pt x="49936" y="87464"/>
                </a:cubicBezTo>
                <a:cubicBezTo>
                  <a:pt x="50059" y="87579"/>
                  <a:pt x="50177" y="87698"/>
                  <a:pt x="50292" y="87821"/>
                </a:cubicBezTo>
                <a:lnTo>
                  <a:pt x="69275" y="106794"/>
                </a:lnTo>
                <a:lnTo>
                  <a:pt x="121377" y="59026"/>
                </a:lnTo>
                <a:cubicBezTo>
                  <a:pt x="124286" y="56359"/>
                  <a:pt x="128807" y="56556"/>
                  <a:pt x="131474" y="59465"/>
                </a:cubicBezTo>
                <a:cubicBezTo>
                  <a:pt x="134141" y="62374"/>
                  <a:pt x="133944" y="66894"/>
                  <a:pt x="131035" y="69561"/>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50E328F5-E79D-A3E3-1143-77B1A82D2E50}"/>
              </a:ext>
              <a:ext uri="{C183D7F6-B498-43B3-948B-1728B52AA6E4}">
                <adec:decorative xmlns:adec="http://schemas.microsoft.com/office/drawing/2017/decorative" val="0"/>
              </a:ext>
            </a:extLst>
          </p:cNvPr>
          <p:cNvSpPr txBox="1"/>
          <p:nvPr/>
        </p:nvSpPr>
        <p:spPr>
          <a:xfrm>
            <a:off x="978462" y="3197875"/>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Security</a:t>
            </a:r>
          </a:p>
        </p:txBody>
      </p:sp>
      <p:sp>
        <p:nvSpPr>
          <p:cNvPr id="14" name="Graphic 8" descr="plus">
            <a:extLst>
              <a:ext uri="{FF2B5EF4-FFF2-40B4-BE49-F238E27FC236}">
                <a16:creationId xmlns:a16="http://schemas.microsoft.com/office/drawing/2014/main" id="{3EBD27A6-80D4-2E39-3E58-8DBC78CEB7D3}"/>
              </a:ext>
              <a:ext uri="{C183D7F6-B498-43B3-948B-1728B52AA6E4}">
                <adec:decorative xmlns:adec="http://schemas.microsoft.com/office/drawing/2017/decorative" val="0"/>
              </a:ext>
            </a:extLst>
          </p:cNvPr>
          <p:cNvSpPr/>
          <p:nvPr/>
        </p:nvSpPr>
        <p:spPr>
          <a:xfrm>
            <a:off x="3186023" y="2916722"/>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82" name="Graphic 17" descr="Icon of two people with a checkmark">
            <a:extLst>
              <a:ext uri="{FF2B5EF4-FFF2-40B4-BE49-F238E27FC236}">
                <a16:creationId xmlns:a16="http://schemas.microsoft.com/office/drawing/2014/main" id="{008E06F4-2433-9F36-FF29-BCCFFE69BAFC}"/>
              </a:ext>
            </a:extLst>
          </p:cNvPr>
          <p:cNvSpPr/>
          <p:nvPr/>
        </p:nvSpPr>
        <p:spPr>
          <a:xfrm>
            <a:off x="4459402" y="2562176"/>
            <a:ext cx="466998" cy="46699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DBFFFD99-99B8-7425-3F3D-7D42713E89AF}"/>
              </a:ext>
              <a:ext uri="{C183D7F6-B498-43B3-948B-1728B52AA6E4}">
                <adec:decorative xmlns:adec="http://schemas.microsoft.com/office/drawing/2017/decorative" val="0"/>
              </a:ext>
            </a:extLst>
          </p:cNvPr>
          <p:cNvSpPr txBox="1"/>
          <p:nvPr/>
        </p:nvSpPr>
        <p:spPr>
          <a:xfrm>
            <a:off x="3786251" y="3197875"/>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Compliance</a:t>
            </a:r>
          </a:p>
        </p:txBody>
      </p:sp>
      <p:sp>
        <p:nvSpPr>
          <p:cNvPr id="26" name="Graphic 8" descr="plus">
            <a:extLst>
              <a:ext uri="{FF2B5EF4-FFF2-40B4-BE49-F238E27FC236}">
                <a16:creationId xmlns:a16="http://schemas.microsoft.com/office/drawing/2014/main" id="{71CC0038-A981-37D9-78BB-C998ED862417}"/>
              </a:ext>
              <a:ext uri="{C183D7F6-B498-43B3-948B-1728B52AA6E4}">
                <adec:decorative xmlns:adec="http://schemas.microsoft.com/office/drawing/2017/decorative" val="0"/>
              </a:ext>
            </a:extLst>
          </p:cNvPr>
          <p:cNvSpPr/>
          <p:nvPr/>
        </p:nvSpPr>
        <p:spPr>
          <a:xfrm>
            <a:off x="5993812" y="2920037"/>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79" name="Graphic 49" descr="Icon of a person with a closed padlock">
            <a:extLst>
              <a:ext uri="{FF2B5EF4-FFF2-40B4-BE49-F238E27FC236}">
                <a16:creationId xmlns:a16="http://schemas.microsoft.com/office/drawing/2014/main" id="{473E9963-A7F9-210E-2EE6-7A74409E2329}"/>
              </a:ext>
            </a:extLst>
          </p:cNvPr>
          <p:cNvSpPr>
            <a:spLocks/>
          </p:cNvSpPr>
          <p:nvPr/>
        </p:nvSpPr>
        <p:spPr>
          <a:xfrm>
            <a:off x="7265601" y="2558999"/>
            <a:ext cx="470179" cy="470175"/>
          </a:xfrm>
          <a:custGeom>
            <a:avLst/>
            <a:gdLst>
              <a:gd name="connsiteX0" fmla="*/ 114271 w 190471"/>
              <a:gd name="connsiteY0" fmla="*/ 114729 h 199977"/>
              <a:gd name="connsiteX1" fmla="*/ 114271 w 190471"/>
              <a:gd name="connsiteY1" fmla="*/ 114252 h 199977"/>
              <a:gd name="connsiteX2" fmla="*/ 21431 w 190471"/>
              <a:gd name="connsiteY2" fmla="*/ 114252 h 199977"/>
              <a:gd name="connsiteX3" fmla="*/ 0 w 190471"/>
              <a:gd name="connsiteY3" fmla="*/ 135665 h 199977"/>
              <a:gd name="connsiteX4" fmla="*/ 0 w 190471"/>
              <a:gd name="connsiteY4" fmla="*/ 135684 h 199977"/>
              <a:gd name="connsiteX5" fmla="*/ 0 w 190471"/>
              <a:gd name="connsiteY5" fmla="*/ 144437 h 199977"/>
              <a:gd name="connsiteX6" fmla="*/ 4867 w 190471"/>
              <a:gd name="connsiteY6" fmla="*/ 159639 h 199977"/>
              <a:gd name="connsiteX7" fmla="*/ 76171 w 190471"/>
              <a:gd name="connsiteY7" fmla="*/ 190452 h 199977"/>
              <a:gd name="connsiteX8" fmla="*/ 95469 w 190471"/>
              <a:gd name="connsiteY8" fmla="*/ 189119 h 199977"/>
              <a:gd name="connsiteX9" fmla="*/ 95221 w 190471"/>
              <a:gd name="connsiteY9" fmla="*/ 185690 h 199977"/>
              <a:gd name="connsiteX10" fmla="*/ 95221 w 190471"/>
              <a:gd name="connsiteY10" fmla="*/ 138065 h 199977"/>
              <a:gd name="connsiteX11" fmla="*/ 114271 w 190471"/>
              <a:gd name="connsiteY11" fmla="*/ 114729 h 199977"/>
              <a:gd name="connsiteX12" fmla="*/ 76171 w 190471"/>
              <a:gd name="connsiteY12" fmla="*/ 0 h 199977"/>
              <a:gd name="connsiteX13" fmla="*/ 123796 w 190471"/>
              <a:gd name="connsiteY13" fmla="*/ 47625 h 199977"/>
              <a:gd name="connsiteX14" fmla="*/ 76171 w 190471"/>
              <a:gd name="connsiteY14" fmla="*/ 95250 h 199977"/>
              <a:gd name="connsiteX15" fmla="*/ 28546 w 190471"/>
              <a:gd name="connsiteY15" fmla="*/ 47625 h 199977"/>
              <a:gd name="connsiteX16" fmla="*/ 76171 w 190471"/>
              <a:gd name="connsiteY16" fmla="*/ 0 h 199977"/>
              <a:gd name="connsiteX17" fmla="*/ 123796 w 190471"/>
              <a:gd name="connsiteY17" fmla="*/ 123777 h 199977"/>
              <a:gd name="connsiteX18" fmla="*/ 123796 w 190471"/>
              <a:gd name="connsiteY18" fmla="*/ 114252 h 199977"/>
              <a:gd name="connsiteX19" fmla="*/ 147609 w 190471"/>
              <a:gd name="connsiteY19" fmla="*/ 90440 h 199977"/>
              <a:gd name="connsiteX20" fmla="*/ 171421 w 190471"/>
              <a:gd name="connsiteY20" fmla="*/ 114252 h 199977"/>
              <a:gd name="connsiteX21" fmla="*/ 171421 w 190471"/>
              <a:gd name="connsiteY21" fmla="*/ 123777 h 199977"/>
              <a:gd name="connsiteX22" fmla="*/ 176184 w 190471"/>
              <a:gd name="connsiteY22" fmla="*/ 123777 h 199977"/>
              <a:gd name="connsiteX23" fmla="*/ 190471 w 190471"/>
              <a:gd name="connsiteY23" fmla="*/ 138065 h 199977"/>
              <a:gd name="connsiteX24" fmla="*/ 190471 w 190471"/>
              <a:gd name="connsiteY24" fmla="*/ 185690 h 199977"/>
              <a:gd name="connsiteX25" fmla="*/ 176184 w 190471"/>
              <a:gd name="connsiteY25" fmla="*/ 199977 h 199977"/>
              <a:gd name="connsiteX26" fmla="*/ 119034 w 190471"/>
              <a:gd name="connsiteY26" fmla="*/ 199977 h 199977"/>
              <a:gd name="connsiteX27" fmla="*/ 104746 w 190471"/>
              <a:gd name="connsiteY27" fmla="*/ 185690 h 199977"/>
              <a:gd name="connsiteX28" fmla="*/ 104746 w 190471"/>
              <a:gd name="connsiteY28" fmla="*/ 138065 h 199977"/>
              <a:gd name="connsiteX29" fmla="*/ 119034 w 190471"/>
              <a:gd name="connsiteY29" fmla="*/ 123777 h 199977"/>
              <a:gd name="connsiteX30" fmla="*/ 123796 w 190471"/>
              <a:gd name="connsiteY30" fmla="*/ 123777 h 199977"/>
              <a:gd name="connsiteX31" fmla="*/ 138084 w 190471"/>
              <a:gd name="connsiteY31" fmla="*/ 114252 h 199977"/>
              <a:gd name="connsiteX32" fmla="*/ 138084 w 190471"/>
              <a:gd name="connsiteY32" fmla="*/ 123777 h 199977"/>
              <a:gd name="connsiteX33" fmla="*/ 157134 w 190471"/>
              <a:gd name="connsiteY33" fmla="*/ 123777 h 199977"/>
              <a:gd name="connsiteX34" fmla="*/ 157134 w 190471"/>
              <a:gd name="connsiteY34" fmla="*/ 114252 h 199977"/>
              <a:gd name="connsiteX35" fmla="*/ 147609 w 190471"/>
              <a:gd name="connsiteY35" fmla="*/ 104727 h 199977"/>
              <a:gd name="connsiteX36" fmla="*/ 138084 w 190471"/>
              <a:gd name="connsiteY36" fmla="*/ 114252 h 199977"/>
              <a:gd name="connsiteX37" fmla="*/ 157134 w 190471"/>
              <a:gd name="connsiteY37" fmla="*/ 161877 h 199977"/>
              <a:gd name="connsiteX38" fmla="*/ 147609 w 190471"/>
              <a:gd name="connsiteY38" fmla="*/ 152352 h 199977"/>
              <a:gd name="connsiteX39" fmla="*/ 138084 w 190471"/>
              <a:gd name="connsiteY39" fmla="*/ 161877 h 199977"/>
              <a:gd name="connsiteX40" fmla="*/ 147609 w 190471"/>
              <a:gd name="connsiteY40" fmla="*/ 171402 h 199977"/>
              <a:gd name="connsiteX41" fmla="*/ 157134 w 190471"/>
              <a:gd name="connsiteY41" fmla="*/ 161877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0471" h="199977">
                <a:moveTo>
                  <a:pt x="114271" y="114729"/>
                </a:moveTo>
                <a:lnTo>
                  <a:pt x="114271" y="114252"/>
                </a:lnTo>
                <a:lnTo>
                  <a:pt x="21431" y="114252"/>
                </a:lnTo>
                <a:cubicBezTo>
                  <a:pt x="9600" y="114247"/>
                  <a:pt x="5" y="123834"/>
                  <a:pt x="0" y="135665"/>
                </a:cubicBezTo>
                <a:cubicBezTo>
                  <a:pt x="0" y="135671"/>
                  <a:pt x="0" y="135677"/>
                  <a:pt x="0" y="135684"/>
                </a:cubicBezTo>
                <a:lnTo>
                  <a:pt x="0" y="144437"/>
                </a:lnTo>
                <a:cubicBezTo>
                  <a:pt x="0" y="149885"/>
                  <a:pt x="1715" y="155200"/>
                  <a:pt x="4867" y="159639"/>
                </a:cubicBezTo>
                <a:cubicBezTo>
                  <a:pt x="19555" y="180251"/>
                  <a:pt x="43596" y="190452"/>
                  <a:pt x="76171" y="190452"/>
                </a:cubicBezTo>
                <a:cubicBezTo>
                  <a:pt x="82982" y="190452"/>
                  <a:pt x="89411" y="190014"/>
                  <a:pt x="95469" y="189119"/>
                </a:cubicBezTo>
                <a:cubicBezTo>
                  <a:pt x="95304" y="187984"/>
                  <a:pt x="95221" y="186838"/>
                  <a:pt x="95221" y="185690"/>
                </a:cubicBezTo>
                <a:lnTo>
                  <a:pt x="95221" y="138065"/>
                </a:lnTo>
                <a:cubicBezTo>
                  <a:pt x="95220" y="126747"/>
                  <a:pt x="103182" y="116992"/>
                  <a:pt x="114271" y="114729"/>
                </a:cubicBez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moveTo>
                  <a:pt x="123796" y="123777"/>
                </a:moveTo>
                <a:lnTo>
                  <a:pt x="123796" y="114252"/>
                </a:lnTo>
                <a:cubicBezTo>
                  <a:pt x="123796" y="101101"/>
                  <a:pt x="134458" y="90440"/>
                  <a:pt x="147609" y="90440"/>
                </a:cubicBezTo>
                <a:cubicBezTo>
                  <a:pt x="160760" y="90440"/>
                  <a:pt x="171421" y="101101"/>
                  <a:pt x="171421" y="114252"/>
                </a:cubicBezTo>
                <a:lnTo>
                  <a:pt x="171421" y="123777"/>
                </a:lnTo>
                <a:lnTo>
                  <a:pt x="176184" y="123777"/>
                </a:lnTo>
                <a:cubicBezTo>
                  <a:pt x="184074" y="123777"/>
                  <a:pt x="190471" y="130174"/>
                  <a:pt x="190471" y="138065"/>
                </a:cubicBezTo>
                <a:lnTo>
                  <a:pt x="190471" y="185690"/>
                </a:lnTo>
                <a:cubicBezTo>
                  <a:pt x="190471" y="193580"/>
                  <a:pt x="184074" y="199977"/>
                  <a:pt x="176184" y="199977"/>
                </a:cubicBezTo>
                <a:lnTo>
                  <a:pt x="119034" y="199977"/>
                </a:lnTo>
                <a:cubicBezTo>
                  <a:pt x="111143" y="199977"/>
                  <a:pt x="104746" y="193580"/>
                  <a:pt x="104746" y="185690"/>
                </a:cubicBezTo>
                <a:lnTo>
                  <a:pt x="104746" y="138065"/>
                </a:lnTo>
                <a:cubicBezTo>
                  <a:pt x="104746" y="130174"/>
                  <a:pt x="111143" y="123777"/>
                  <a:pt x="119034" y="123777"/>
                </a:cubicBezTo>
                <a:lnTo>
                  <a:pt x="123796" y="123777"/>
                </a:lnTo>
                <a:close/>
                <a:moveTo>
                  <a:pt x="138084" y="114252"/>
                </a:moveTo>
                <a:lnTo>
                  <a:pt x="138084" y="123777"/>
                </a:lnTo>
                <a:lnTo>
                  <a:pt x="157134" y="123777"/>
                </a:lnTo>
                <a:lnTo>
                  <a:pt x="157134" y="114252"/>
                </a:lnTo>
                <a:cubicBezTo>
                  <a:pt x="157134" y="108992"/>
                  <a:pt x="152870" y="104727"/>
                  <a:pt x="147609" y="104727"/>
                </a:cubicBezTo>
                <a:cubicBezTo>
                  <a:pt x="142348" y="104727"/>
                  <a:pt x="138084" y="108992"/>
                  <a:pt x="138084" y="114252"/>
                </a:cubicBezTo>
                <a:close/>
                <a:moveTo>
                  <a:pt x="157134" y="161877"/>
                </a:moveTo>
                <a:cubicBezTo>
                  <a:pt x="157134" y="156617"/>
                  <a:pt x="152870" y="152352"/>
                  <a:pt x="147609" y="152352"/>
                </a:cubicBezTo>
                <a:cubicBezTo>
                  <a:pt x="142348" y="152352"/>
                  <a:pt x="138084" y="156617"/>
                  <a:pt x="138084" y="161877"/>
                </a:cubicBezTo>
                <a:cubicBezTo>
                  <a:pt x="138084" y="167138"/>
                  <a:pt x="142348" y="171402"/>
                  <a:pt x="147609" y="171402"/>
                </a:cubicBezTo>
                <a:cubicBezTo>
                  <a:pt x="152870" y="171402"/>
                  <a:pt x="157134" y="167138"/>
                  <a:pt x="157134" y="161877"/>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0" name="TextBox 19">
            <a:extLst>
              <a:ext uri="{FF2B5EF4-FFF2-40B4-BE49-F238E27FC236}">
                <a16:creationId xmlns:a16="http://schemas.microsoft.com/office/drawing/2014/main" id="{0A43B852-E80B-8B2A-2321-49DC1C25E6D6}"/>
              </a:ext>
              <a:ext uri="{C183D7F6-B498-43B3-948B-1728B52AA6E4}">
                <adec:decorative xmlns:adec="http://schemas.microsoft.com/office/drawing/2017/decorative" val="0"/>
              </a:ext>
            </a:extLst>
          </p:cNvPr>
          <p:cNvSpPr txBox="1"/>
          <p:nvPr/>
        </p:nvSpPr>
        <p:spPr>
          <a:xfrm>
            <a:off x="6594040" y="3197875"/>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Privacy</a:t>
            </a:r>
          </a:p>
        </p:txBody>
      </p:sp>
      <p:sp>
        <p:nvSpPr>
          <p:cNvPr id="27" name="Graphic 8" descr="plus">
            <a:extLst>
              <a:ext uri="{FF2B5EF4-FFF2-40B4-BE49-F238E27FC236}">
                <a16:creationId xmlns:a16="http://schemas.microsoft.com/office/drawing/2014/main" id="{420D8622-93EF-5904-D8E9-858999487E6B}"/>
              </a:ext>
              <a:ext uri="{C183D7F6-B498-43B3-948B-1728B52AA6E4}">
                <adec:decorative xmlns:adec="http://schemas.microsoft.com/office/drawing/2017/decorative" val="0"/>
              </a:ext>
            </a:extLst>
          </p:cNvPr>
          <p:cNvSpPr/>
          <p:nvPr/>
        </p:nvSpPr>
        <p:spPr>
          <a:xfrm>
            <a:off x="8801601" y="2913413"/>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A4953"/>
              </a:solidFill>
              <a:effectLst/>
              <a:uLnTx/>
              <a:uFillTx/>
              <a:latin typeface="Segoe UI Semibold"/>
              <a:ea typeface="+mn-ea"/>
              <a:cs typeface="Segoe UI" pitchFamily="34" charset="0"/>
            </a:endParaRPr>
          </a:p>
        </p:txBody>
      </p:sp>
      <p:sp>
        <p:nvSpPr>
          <p:cNvPr id="81" name="Graphic 147" descr="Icon of an AI robot">
            <a:extLst>
              <a:ext uri="{FF2B5EF4-FFF2-40B4-BE49-F238E27FC236}">
                <a16:creationId xmlns:a16="http://schemas.microsoft.com/office/drawing/2014/main" id="{99B27771-0B31-BC51-7AC5-A308140512C3}"/>
              </a:ext>
            </a:extLst>
          </p:cNvPr>
          <p:cNvSpPr>
            <a:spLocks/>
          </p:cNvSpPr>
          <p:nvPr/>
        </p:nvSpPr>
        <p:spPr>
          <a:xfrm>
            <a:off x="10111587" y="2536914"/>
            <a:ext cx="393784" cy="492260"/>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GB" sz="3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4" name="TextBox 23">
            <a:extLst>
              <a:ext uri="{FF2B5EF4-FFF2-40B4-BE49-F238E27FC236}">
                <a16:creationId xmlns:a16="http://schemas.microsoft.com/office/drawing/2014/main" id="{EED0D8C8-3E9C-B6A1-0CD0-605B09664501}"/>
              </a:ext>
              <a:ext uri="{C183D7F6-B498-43B3-948B-1728B52AA6E4}">
                <adec:decorative xmlns:adec="http://schemas.microsoft.com/office/drawing/2017/decorative" val="0"/>
              </a:ext>
            </a:extLst>
          </p:cNvPr>
          <p:cNvSpPr txBox="1"/>
          <p:nvPr/>
        </p:nvSpPr>
        <p:spPr>
          <a:xfrm>
            <a:off x="9401829" y="3197875"/>
            <a:ext cx="181330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Responsible AI</a:t>
            </a:r>
          </a:p>
        </p:txBody>
      </p:sp>
      <p:sp>
        <p:nvSpPr>
          <p:cNvPr id="75" name="Graphic 168" descr="Icon of a person with a magnifying glass">
            <a:extLst>
              <a:ext uri="{FF2B5EF4-FFF2-40B4-BE49-F238E27FC236}">
                <a16:creationId xmlns:a16="http://schemas.microsoft.com/office/drawing/2014/main" id="{78F5CD5B-CA41-4E39-1A7B-A2E9F7A2CC3E}"/>
              </a:ext>
            </a:extLst>
          </p:cNvPr>
          <p:cNvSpPr/>
          <p:nvPr/>
        </p:nvSpPr>
        <p:spPr>
          <a:xfrm>
            <a:off x="2322197" y="4152580"/>
            <a:ext cx="320992" cy="320874"/>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35C2A676-B849-6AF0-6EB6-2DFA92CB15BC}"/>
              </a:ext>
              <a:ext uri="{C183D7F6-B498-43B3-948B-1728B52AA6E4}">
                <adec:decorative xmlns:adec="http://schemas.microsoft.com/office/drawing/2017/decorative" val="0"/>
              </a:ext>
            </a:extLst>
          </p:cNvPr>
          <p:cNvSpPr txBox="1"/>
          <p:nvPr/>
        </p:nvSpPr>
        <p:spPr>
          <a:xfrm>
            <a:off x="978459" y="4920753"/>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Discover</a:t>
            </a:r>
          </a:p>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AI risks</a:t>
            </a:r>
          </a:p>
        </p:txBody>
      </p:sp>
      <p:sp>
        <p:nvSpPr>
          <p:cNvPr id="73" name="Graphic 33" descr="Icon of a shield with a keyhole">
            <a:extLst>
              <a:ext uri="{FF2B5EF4-FFF2-40B4-BE49-F238E27FC236}">
                <a16:creationId xmlns:a16="http://schemas.microsoft.com/office/drawing/2014/main" id="{1F8C2D2A-1A53-EBC6-2AE7-813AA17C4B17}"/>
              </a:ext>
            </a:extLst>
          </p:cNvPr>
          <p:cNvSpPr>
            <a:spLocks/>
          </p:cNvSpPr>
          <p:nvPr/>
        </p:nvSpPr>
        <p:spPr>
          <a:xfrm>
            <a:off x="5921108" y="4117809"/>
            <a:ext cx="351372" cy="390414"/>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10EA43B0-2080-4AB3-4048-5EB799E8E4EB}"/>
              </a:ext>
              <a:ext uri="{C183D7F6-B498-43B3-948B-1728B52AA6E4}">
                <adec:decorative xmlns:adec="http://schemas.microsoft.com/office/drawing/2017/decorative" val="0"/>
              </a:ext>
            </a:extLst>
          </p:cNvPr>
          <p:cNvSpPr txBox="1"/>
          <p:nvPr/>
        </p:nvSpPr>
        <p:spPr>
          <a:xfrm>
            <a:off x="4592561" y="4920753"/>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Protect</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sensitive data</a:t>
            </a:r>
          </a:p>
        </p:txBody>
      </p:sp>
      <p:sp>
        <p:nvSpPr>
          <p:cNvPr id="72" name="Graphic 35" descr="Icon of a government building">
            <a:extLst>
              <a:ext uri="{FF2B5EF4-FFF2-40B4-BE49-F238E27FC236}">
                <a16:creationId xmlns:a16="http://schemas.microsoft.com/office/drawing/2014/main" id="{A3733025-98EB-D448-633D-BC85A277CA57}"/>
              </a:ext>
            </a:extLst>
          </p:cNvPr>
          <p:cNvSpPr>
            <a:spLocks/>
          </p:cNvSpPr>
          <p:nvPr/>
        </p:nvSpPr>
        <p:spPr>
          <a:xfrm>
            <a:off x="9520556" y="4122683"/>
            <a:ext cx="380682" cy="380666"/>
          </a:xfrm>
          <a:custGeom>
            <a:avLst/>
            <a:gdLst>
              <a:gd name="connsiteX0" fmla="*/ 1114704 w 1651412"/>
              <a:gd name="connsiteY0" fmla="*/ 0 h 1651412"/>
              <a:gd name="connsiteX1" fmla="*/ 805064 w 1651412"/>
              <a:gd name="connsiteY1" fmla="*/ 0 h 1651412"/>
              <a:gd name="connsiteX2" fmla="*/ 743136 w 1651412"/>
              <a:gd name="connsiteY2" fmla="*/ 61928 h 1651412"/>
              <a:gd name="connsiteX3" fmla="*/ 743136 w 1651412"/>
              <a:gd name="connsiteY3" fmla="*/ 336062 h 1651412"/>
              <a:gd name="connsiteX4" fmla="*/ 247712 w 1651412"/>
              <a:gd name="connsiteY4" fmla="*/ 908277 h 1651412"/>
              <a:gd name="connsiteX5" fmla="*/ 185784 w 1651412"/>
              <a:gd name="connsiteY5" fmla="*/ 908277 h 1651412"/>
              <a:gd name="connsiteX6" fmla="*/ 0 w 1651412"/>
              <a:gd name="connsiteY6" fmla="*/ 1094061 h 1651412"/>
              <a:gd name="connsiteX7" fmla="*/ 0 w 1651412"/>
              <a:gd name="connsiteY7" fmla="*/ 1589485 h 1651412"/>
              <a:gd name="connsiteX8" fmla="*/ 61928 w 1651412"/>
              <a:gd name="connsiteY8" fmla="*/ 1651413 h 1651412"/>
              <a:gd name="connsiteX9" fmla="*/ 660565 w 1651412"/>
              <a:gd name="connsiteY9" fmla="*/ 1651413 h 1651412"/>
              <a:gd name="connsiteX10" fmla="*/ 681208 w 1651412"/>
              <a:gd name="connsiteY10" fmla="*/ 1630770 h 1651412"/>
              <a:gd name="connsiteX11" fmla="*/ 681208 w 1651412"/>
              <a:gd name="connsiteY11" fmla="*/ 1383058 h 1651412"/>
              <a:gd name="connsiteX12" fmla="*/ 722493 w 1651412"/>
              <a:gd name="connsiteY12" fmla="*/ 1341773 h 1651412"/>
              <a:gd name="connsiteX13" fmla="*/ 928920 w 1651412"/>
              <a:gd name="connsiteY13" fmla="*/ 1341773 h 1651412"/>
              <a:gd name="connsiteX14" fmla="*/ 970205 w 1651412"/>
              <a:gd name="connsiteY14" fmla="*/ 1383058 h 1651412"/>
              <a:gd name="connsiteX15" fmla="*/ 970205 w 1651412"/>
              <a:gd name="connsiteY15" fmla="*/ 1630770 h 1651412"/>
              <a:gd name="connsiteX16" fmla="*/ 990848 w 1651412"/>
              <a:gd name="connsiteY16" fmla="*/ 1651413 h 1651412"/>
              <a:gd name="connsiteX17" fmla="*/ 1589485 w 1651412"/>
              <a:gd name="connsiteY17" fmla="*/ 1651413 h 1651412"/>
              <a:gd name="connsiteX18" fmla="*/ 1651413 w 1651412"/>
              <a:gd name="connsiteY18" fmla="*/ 1589485 h 1651412"/>
              <a:gd name="connsiteX19" fmla="*/ 1651413 w 1651412"/>
              <a:gd name="connsiteY19" fmla="*/ 1094061 h 1651412"/>
              <a:gd name="connsiteX20" fmla="*/ 1465629 w 1651412"/>
              <a:gd name="connsiteY20" fmla="*/ 908277 h 1651412"/>
              <a:gd name="connsiteX21" fmla="*/ 1403701 w 1651412"/>
              <a:gd name="connsiteY21" fmla="*/ 908277 h 1651412"/>
              <a:gd name="connsiteX22" fmla="*/ 866992 w 1651412"/>
              <a:gd name="connsiteY22" fmla="*/ 331769 h 1651412"/>
              <a:gd name="connsiteX23" fmla="*/ 866992 w 1651412"/>
              <a:gd name="connsiteY23" fmla="*/ 247712 h 1651412"/>
              <a:gd name="connsiteX24" fmla="*/ 1114704 w 1651412"/>
              <a:gd name="connsiteY24" fmla="*/ 247712 h 1651412"/>
              <a:gd name="connsiteX25" fmla="*/ 1155989 w 1651412"/>
              <a:gd name="connsiteY25" fmla="*/ 206427 h 1651412"/>
              <a:gd name="connsiteX26" fmla="*/ 1155989 w 1651412"/>
              <a:gd name="connsiteY26" fmla="*/ 41285 h 1651412"/>
              <a:gd name="connsiteX27" fmla="*/ 1114704 w 1651412"/>
              <a:gd name="connsiteY27" fmla="*/ 0 h 1651412"/>
              <a:gd name="connsiteX28" fmla="*/ 1114704 w 1651412"/>
              <a:gd name="connsiteY28" fmla="*/ 805064 h 1651412"/>
              <a:gd name="connsiteX29" fmla="*/ 1114704 w 1651412"/>
              <a:gd name="connsiteY29" fmla="*/ 970205 h 1651412"/>
              <a:gd name="connsiteX30" fmla="*/ 1052776 w 1651412"/>
              <a:gd name="connsiteY30" fmla="*/ 1032133 h 1651412"/>
              <a:gd name="connsiteX31" fmla="*/ 990848 w 1651412"/>
              <a:gd name="connsiteY31" fmla="*/ 970205 h 1651412"/>
              <a:gd name="connsiteX32" fmla="*/ 990848 w 1651412"/>
              <a:gd name="connsiteY32" fmla="*/ 805064 h 1651412"/>
              <a:gd name="connsiteX33" fmla="*/ 1052776 w 1651412"/>
              <a:gd name="connsiteY33" fmla="*/ 743136 h 1651412"/>
              <a:gd name="connsiteX34" fmla="*/ 1114704 w 1651412"/>
              <a:gd name="connsiteY34" fmla="*/ 805064 h 1651412"/>
              <a:gd name="connsiteX35" fmla="*/ 805064 w 1651412"/>
              <a:gd name="connsiteY35" fmla="*/ 743136 h 1651412"/>
              <a:gd name="connsiteX36" fmla="*/ 866992 w 1651412"/>
              <a:gd name="connsiteY36" fmla="*/ 805064 h 1651412"/>
              <a:gd name="connsiteX37" fmla="*/ 866992 w 1651412"/>
              <a:gd name="connsiteY37" fmla="*/ 970205 h 1651412"/>
              <a:gd name="connsiteX38" fmla="*/ 805064 w 1651412"/>
              <a:gd name="connsiteY38" fmla="*/ 1032133 h 1651412"/>
              <a:gd name="connsiteX39" fmla="*/ 743136 w 1651412"/>
              <a:gd name="connsiteY39" fmla="*/ 970205 h 1651412"/>
              <a:gd name="connsiteX40" fmla="*/ 743136 w 1651412"/>
              <a:gd name="connsiteY40" fmla="*/ 805064 h 1651412"/>
              <a:gd name="connsiteX41" fmla="*/ 805064 w 1651412"/>
              <a:gd name="connsiteY41" fmla="*/ 743136 h 1651412"/>
              <a:gd name="connsiteX42" fmla="*/ 619280 w 1651412"/>
              <a:gd name="connsiteY42" fmla="*/ 805064 h 1651412"/>
              <a:gd name="connsiteX43" fmla="*/ 619280 w 1651412"/>
              <a:gd name="connsiteY43" fmla="*/ 970205 h 1651412"/>
              <a:gd name="connsiteX44" fmla="*/ 557352 w 1651412"/>
              <a:gd name="connsiteY44" fmla="*/ 1032133 h 1651412"/>
              <a:gd name="connsiteX45" fmla="*/ 495424 w 1651412"/>
              <a:gd name="connsiteY45" fmla="*/ 970205 h 1651412"/>
              <a:gd name="connsiteX46" fmla="*/ 495424 w 1651412"/>
              <a:gd name="connsiteY46" fmla="*/ 805064 h 1651412"/>
              <a:gd name="connsiteX47" fmla="*/ 557352 w 1651412"/>
              <a:gd name="connsiteY47" fmla="*/ 743136 h 1651412"/>
              <a:gd name="connsiteX48" fmla="*/ 619280 w 1651412"/>
              <a:gd name="connsiteY48" fmla="*/ 805064 h 1651412"/>
              <a:gd name="connsiteX49" fmla="*/ 309640 w 1651412"/>
              <a:gd name="connsiteY49" fmla="*/ 1114704 h 1651412"/>
              <a:gd name="connsiteX50" fmla="*/ 371568 w 1651412"/>
              <a:gd name="connsiteY50" fmla="*/ 1176631 h 1651412"/>
              <a:gd name="connsiteX51" fmla="*/ 371568 w 1651412"/>
              <a:gd name="connsiteY51" fmla="*/ 1383058 h 1651412"/>
              <a:gd name="connsiteX52" fmla="*/ 309640 w 1651412"/>
              <a:gd name="connsiteY52" fmla="*/ 1444986 h 1651412"/>
              <a:gd name="connsiteX53" fmla="*/ 247712 w 1651412"/>
              <a:gd name="connsiteY53" fmla="*/ 1383058 h 1651412"/>
              <a:gd name="connsiteX54" fmla="*/ 247712 w 1651412"/>
              <a:gd name="connsiteY54" fmla="*/ 1176631 h 1651412"/>
              <a:gd name="connsiteX55" fmla="*/ 309640 w 1651412"/>
              <a:gd name="connsiteY55" fmla="*/ 1114704 h 1651412"/>
              <a:gd name="connsiteX56" fmla="*/ 1403701 w 1651412"/>
              <a:gd name="connsiteY56" fmla="*/ 1176631 h 1651412"/>
              <a:gd name="connsiteX57" fmla="*/ 1403701 w 1651412"/>
              <a:gd name="connsiteY57" fmla="*/ 1383058 h 1651412"/>
              <a:gd name="connsiteX58" fmla="*/ 1341773 w 1651412"/>
              <a:gd name="connsiteY58" fmla="*/ 1444986 h 1651412"/>
              <a:gd name="connsiteX59" fmla="*/ 1279845 w 1651412"/>
              <a:gd name="connsiteY59" fmla="*/ 1383058 h 1651412"/>
              <a:gd name="connsiteX60" fmla="*/ 1279845 w 1651412"/>
              <a:gd name="connsiteY60" fmla="*/ 1176631 h 1651412"/>
              <a:gd name="connsiteX61" fmla="*/ 1341773 w 1651412"/>
              <a:gd name="connsiteY61" fmla="*/ 1114704 h 1651412"/>
              <a:gd name="connsiteX62" fmla="*/ 1403701 w 1651412"/>
              <a:gd name="connsiteY62" fmla="*/ 1176631 h 165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1412" h="1651412">
                <a:moveTo>
                  <a:pt x="1114704" y="0"/>
                </a:moveTo>
                <a:lnTo>
                  <a:pt x="805064" y="0"/>
                </a:lnTo>
                <a:cubicBezTo>
                  <a:pt x="770863" y="0"/>
                  <a:pt x="743136" y="27726"/>
                  <a:pt x="743136" y="61928"/>
                </a:cubicBezTo>
                <a:lnTo>
                  <a:pt x="743136" y="336062"/>
                </a:lnTo>
                <a:cubicBezTo>
                  <a:pt x="458743" y="377183"/>
                  <a:pt x="247709" y="620926"/>
                  <a:pt x="247712" y="908277"/>
                </a:cubicBezTo>
                <a:lnTo>
                  <a:pt x="185784" y="908277"/>
                </a:lnTo>
                <a:cubicBezTo>
                  <a:pt x="83178" y="908277"/>
                  <a:pt x="0" y="991459"/>
                  <a:pt x="0" y="1094061"/>
                </a:cubicBezTo>
                <a:lnTo>
                  <a:pt x="0" y="1589485"/>
                </a:lnTo>
                <a:cubicBezTo>
                  <a:pt x="0" y="1623669"/>
                  <a:pt x="27744" y="1651413"/>
                  <a:pt x="61928" y="1651413"/>
                </a:cubicBezTo>
                <a:lnTo>
                  <a:pt x="660565" y="1651413"/>
                </a:lnTo>
                <a:cubicBezTo>
                  <a:pt x="671968" y="1651413"/>
                  <a:pt x="681208" y="1642173"/>
                  <a:pt x="681208" y="1630770"/>
                </a:cubicBezTo>
                <a:lnTo>
                  <a:pt x="681208" y="1383058"/>
                </a:lnTo>
                <a:cubicBezTo>
                  <a:pt x="681208" y="1360260"/>
                  <a:pt x="699695" y="1341773"/>
                  <a:pt x="722493" y="1341773"/>
                </a:cubicBezTo>
                <a:lnTo>
                  <a:pt x="928920" y="1341773"/>
                </a:lnTo>
                <a:cubicBezTo>
                  <a:pt x="951717" y="1341773"/>
                  <a:pt x="970205" y="1360260"/>
                  <a:pt x="970205" y="1383058"/>
                </a:cubicBezTo>
                <a:lnTo>
                  <a:pt x="970205" y="1630770"/>
                </a:lnTo>
                <a:cubicBezTo>
                  <a:pt x="970205" y="1642165"/>
                  <a:pt x="979453" y="1651413"/>
                  <a:pt x="990848" y="1651413"/>
                </a:cubicBezTo>
                <a:lnTo>
                  <a:pt x="1589485" y="1651413"/>
                </a:lnTo>
                <a:cubicBezTo>
                  <a:pt x="1623685" y="1651413"/>
                  <a:pt x="1651413" y="1623685"/>
                  <a:pt x="1651413" y="1589485"/>
                </a:cubicBezTo>
                <a:lnTo>
                  <a:pt x="1651413" y="1094061"/>
                </a:lnTo>
                <a:cubicBezTo>
                  <a:pt x="1651413" y="991459"/>
                  <a:pt x="1568231" y="908277"/>
                  <a:pt x="1465629" y="908277"/>
                </a:cubicBezTo>
                <a:lnTo>
                  <a:pt x="1403701" y="908277"/>
                </a:lnTo>
                <a:cubicBezTo>
                  <a:pt x="1403692" y="605083"/>
                  <a:pt x="1169415" y="353425"/>
                  <a:pt x="866992" y="331769"/>
                </a:cubicBezTo>
                <a:lnTo>
                  <a:pt x="866992" y="247712"/>
                </a:lnTo>
                <a:lnTo>
                  <a:pt x="1114704" y="247712"/>
                </a:lnTo>
                <a:cubicBezTo>
                  <a:pt x="1137501" y="247712"/>
                  <a:pt x="1155989" y="229228"/>
                  <a:pt x="1155989" y="206427"/>
                </a:cubicBezTo>
                <a:lnTo>
                  <a:pt x="1155989" y="41285"/>
                </a:lnTo>
                <a:cubicBezTo>
                  <a:pt x="1155989" y="18484"/>
                  <a:pt x="1137501" y="0"/>
                  <a:pt x="1114704" y="0"/>
                </a:cubicBezTo>
                <a:close/>
                <a:moveTo>
                  <a:pt x="1114704" y="805064"/>
                </a:moveTo>
                <a:lnTo>
                  <a:pt x="1114704" y="970205"/>
                </a:lnTo>
                <a:cubicBezTo>
                  <a:pt x="1114704" y="1004406"/>
                  <a:pt x="1086976" y="1032133"/>
                  <a:pt x="1052776" y="1032133"/>
                </a:cubicBezTo>
                <a:cubicBezTo>
                  <a:pt x="1018575" y="1032133"/>
                  <a:pt x="990848" y="1004406"/>
                  <a:pt x="990848" y="970205"/>
                </a:cubicBezTo>
                <a:lnTo>
                  <a:pt x="990848" y="805064"/>
                </a:lnTo>
                <a:cubicBezTo>
                  <a:pt x="990848" y="770863"/>
                  <a:pt x="1018575" y="743136"/>
                  <a:pt x="1052776" y="743136"/>
                </a:cubicBezTo>
                <a:cubicBezTo>
                  <a:pt x="1086976" y="743136"/>
                  <a:pt x="1114704" y="770863"/>
                  <a:pt x="1114704" y="805064"/>
                </a:cubicBezTo>
                <a:close/>
                <a:moveTo>
                  <a:pt x="805064" y="743136"/>
                </a:moveTo>
                <a:cubicBezTo>
                  <a:pt x="839264" y="743136"/>
                  <a:pt x="866992" y="770863"/>
                  <a:pt x="866992" y="805064"/>
                </a:cubicBezTo>
                <a:lnTo>
                  <a:pt x="866992" y="970205"/>
                </a:lnTo>
                <a:cubicBezTo>
                  <a:pt x="866992" y="1004406"/>
                  <a:pt x="839264" y="1032133"/>
                  <a:pt x="805064" y="1032133"/>
                </a:cubicBezTo>
                <a:cubicBezTo>
                  <a:pt x="770863" y="1032133"/>
                  <a:pt x="743136" y="1004406"/>
                  <a:pt x="743136" y="970205"/>
                </a:cubicBezTo>
                <a:lnTo>
                  <a:pt x="743136" y="805064"/>
                </a:lnTo>
                <a:cubicBezTo>
                  <a:pt x="743136" y="770863"/>
                  <a:pt x="770863" y="743136"/>
                  <a:pt x="805064" y="743136"/>
                </a:cubicBezTo>
                <a:close/>
                <a:moveTo>
                  <a:pt x="619280" y="805064"/>
                </a:moveTo>
                <a:lnTo>
                  <a:pt x="619280" y="970205"/>
                </a:lnTo>
                <a:cubicBezTo>
                  <a:pt x="619280" y="1004406"/>
                  <a:pt x="591553" y="1032133"/>
                  <a:pt x="557352" y="1032133"/>
                </a:cubicBezTo>
                <a:cubicBezTo>
                  <a:pt x="523150" y="1032133"/>
                  <a:pt x="495424" y="1004406"/>
                  <a:pt x="495424" y="970205"/>
                </a:cubicBezTo>
                <a:lnTo>
                  <a:pt x="495424" y="805064"/>
                </a:lnTo>
                <a:cubicBezTo>
                  <a:pt x="495424" y="770863"/>
                  <a:pt x="523150" y="743136"/>
                  <a:pt x="557352" y="743136"/>
                </a:cubicBezTo>
                <a:cubicBezTo>
                  <a:pt x="591553" y="743136"/>
                  <a:pt x="619280" y="770863"/>
                  <a:pt x="619280" y="805064"/>
                </a:cubicBezTo>
                <a:close/>
                <a:moveTo>
                  <a:pt x="309640" y="1114704"/>
                </a:moveTo>
                <a:cubicBezTo>
                  <a:pt x="343841" y="1114704"/>
                  <a:pt x="371568" y="1142431"/>
                  <a:pt x="371568" y="1176631"/>
                </a:cubicBezTo>
                <a:lnTo>
                  <a:pt x="371568" y="1383058"/>
                </a:lnTo>
                <a:cubicBezTo>
                  <a:pt x="371568" y="1417259"/>
                  <a:pt x="343841" y="1444986"/>
                  <a:pt x="309640" y="1444986"/>
                </a:cubicBezTo>
                <a:cubicBezTo>
                  <a:pt x="275438" y="1444986"/>
                  <a:pt x="247712" y="1417259"/>
                  <a:pt x="247712" y="1383058"/>
                </a:cubicBezTo>
                <a:lnTo>
                  <a:pt x="247712" y="1176631"/>
                </a:lnTo>
                <a:cubicBezTo>
                  <a:pt x="247712" y="1142431"/>
                  <a:pt x="275438" y="1114704"/>
                  <a:pt x="309640" y="1114704"/>
                </a:cubicBezTo>
                <a:close/>
                <a:moveTo>
                  <a:pt x="1403701" y="1176631"/>
                </a:moveTo>
                <a:lnTo>
                  <a:pt x="1403701" y="1383058"/>
                </a:lnTo>
                <a:cubicBezTo>
                  <a:pt x="1403701" y="1417259"/>
                  <a:pt x="1375973" y="1444986"/>
                  <a:pt x="1341773" y="1444986"/>
                </a:cubicBezTo>
                <a:cubicBezTo>
                  <a:pt x="1307572" y="1444986"/>
                  <a:pt x="1279845" y="1417259"/>
                  <a:pt x="1279845" y="1383058"/>
                </a:cubicBezTo>
                <a:lnTo>
                  <a:pt x="1279845" y="1176631"/>
                </a:lnTo>
                <a:cubicBezTo>
                  <a:pt x="1279845" y="1142431"/>
                  <a:pt x="1307572" y="1114704"/>
                  <a:pt x="1341773" y="1114704"/>
                </a:cubicBezTo>
                <a:cubicBezTo>
                  <a:pt x="1375973" y="1114704"/>
                  <a:pt x="1403701" y="1142431"/>
                  <a:pt x="1403701" y="117663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TextBox 109">
            <a:extLst>
              <a:ext uri="{FF2B5EF4-FFF2-40B4-BE49-F238E27FC236}">
                <a16:creationId xmlns:a16="http://schemas.microsoft.com/office/drawing/2014/main" id="{86131D93-374F-1CB3-2A0C-77E2A783B8AE}"/>
              </a:ext>
              <a:ext uri="{C183D7F6-B498-43B3-948B-1728B52AA6E4}">
                <adec:decorative xmlns:adec="http://schemas.microsoft.com/office/drawing/2017/decorative" val="0"/>
              </a:ext>
            </a:extLst>
          </p:cNvPr>
          <p:cNvSpPr txBox="1"/>
          <p:nvPr/>
        </p:nvSpPr>
        <p:spPr>
          <a:xfrm>
            <a:off x="8206663" y="4920753"/>
            <a:ext cx="3008466" cy="692497"/>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Govern</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Copilot usage</a:t>
            </a:r>
          </a:p>
        </p:txBody>
      </p:sp>
      <p:sp>
        <p:nvSpPr>
          <p:cNvPr id="3" name="Rectangle: Rounded Corners 2">
            <a:extLst>
              <a:ext uri="{FF2B5EF4-FFF2-40B4-BE49-F238E27FC236}">
                <a16:creationId xmlns:a16="http://schemas.microsoft.com/office/drawing/2014/main" id="{CE355ACF-78DE-560D-6D68-AADE09EF67D7}"/>
              </a:ext>
            </a:extLst>
          </p:cNvPr>
          <p:cNvSpPr>
            <a:spLocks/>
          </p:cNvSpPr>
          <p:nvPr/>
        </p:nvSpPr>
        <p:spPr bwMode="auto">
          <a:xfrm>
            <a:off x="767079" y="6018506"/>
            <a:ext cx="10659428" cy="430410"/>
          </a:xfrm>
          <a:prstGeom prst="roundRect">
            <a:avLst>
              <a:gd name="adj" fmla="val 21100"/>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Prevent Data Oversharing</a:t>
            </a:r>
            <a:r>
              <a:rPr lang="en-US" sz="2000">
                <a:ln w="3175">
                  <a:noFill/>
                </a:ln>
                <a:solidFill>
                  <a:srgbClr val="FFFFFF"/>
                </a:solidFill>
                <a:latin typeface="Segoe UI Semibold"/>
              </a:rPr>
              <a:t> | Data Leaks | Non-Compliant Usage</a:t>
            </a: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195247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0D170-1F41-B54E-ACDF-45ACCDCC5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C3E71-BD51-5CD7-8B41-952E0CA045BC}"/>
              </a:ext>
            </a:extLst>
          </p:cNvPr>
          <p:cNvSpPr>
            <a:spLocks noGrp="1"/>
          </p:cNvSpPr>
          <p:nvPr>
            <p:ph type="title"/>
          </p:nvPr>
        </p:nvSpPr>
        <p:spPr/>
        <p:txBody>
          <a:bodyPr/>
          <a:lstStyle/>
          <a:p>
            <a:r>
              <a:rPr lang="en-US">
                <a:ea typeface="+mj-ea"/>
                <a:cs typeface="+mj-cs"/>
              </a:rPr>
              <a:t>Framework introduction</a:t>
            </a:r>
          </a:p>
        </p:txBody>
      </p:sp>
      <p:sp>
        <p:nvSpPr>
          <p:cNvPr id="3" name="Text Placeholder 2">
            <a:extLst>
              <a:ext uri="{FF2B5EF4-FFF2-40B4-BE49-F238E27FC236}">
                <a16:creationId xmlns:a16="http://schemas.microsoft.com/office/drawing/2014/main" id="{97D188DA-42A8-6A98-7DC1-966922A4B2D6}"/>
              </a:ext>
            </a:extLst>
          </p:cNvPr>
          <p:cNvSpPr>
            <a:spLocks noGrp="1"/>
          </p:cNvSpPr>
          <p:nvPr>
            <p:ph type="body" sz="quarter" idx="4294967295"/>
          </p:nvPr>
        </p:nvSpPr>
        <p:spPr>
          <a:xfrm>
            <a:off x="585216" y="3914742"/>
            <a:ext cx="3478491" cy="677108"/>
          </a:xfrm>
        </p:spPr>
        <p:txBody>
          <a:bodyPr/>
          <a:lstStyle/>
          <a:p>
            <a:pPr marL="0" indent="0">
              <a:buNone/>
            </a:pPr>
            <a:r>
              <a:rPr lang="en-US" sz="2000"/>
              <a:t>Aka.ms/copilot/oversharing</a:t>
            </a:r>
          </a:p>
          <a:p>
            <a:pPr marL="0" indent="0">
              <a:buNone/>
            </a:pPr>
            <a:endParaRPr lang="en-US" sz="2000"/>
          </a:p>
        </p:txBody>
      </p:sp>
    </p:spTree>
    <p:extLst>
      <p:ext uri="{BB962C8B-B14F-4D97-AF65-F5344CB8AC3E}">
        <p14:creationId xmlns:p14="http://schemas.microsoft.com/office/powerpoint/2010/main" val="164596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BC78E-E650-2223-194D-6ADE8D4A7580}"/>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F76BCA4-0563-1445-A05E-3D4C36359E39}"/>
              </a:ext>
              <a:ext uri="{C183D7F6-B498-43B3-948B-1728B52AA6E4}">
                <adec:decorative xmlns:adec="http://schemas.microsoft.com/office/drawing/2017/decorative" val="1"/>
              </a:ext>
            </a:extLst>
          </p:cNvPr>
          <p:cNvSpPr>
            <a:spLocks/>
          </p:cNvSpPr>
          <p:nvPr/>
        </p:nvSpPr>
        <p:spPr bwMode="auto">
          <a:xfrm>
            <a:off x="1518183" y="1141221"/>
            <a:ext cx="10084855" cy="5177386"/>
          </a:xfrm>
          <a:prstGeom prst="roundRect">
            <a:avLst>
              <a:gd name="adj" fmla="val 35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69" name="Straight Connector 68">
            <a:extLst>
              <a:ext uri="{FF2B5EF4-FFF2-40B4-BE49-F238E27FC236}">
                <a16:creationId xmlns:a16="http://schemas.microsoft.com/office/drawing/2014/main" id="{2085636A-DD05-DC41-B2F6-AC442808AAC2}"/>
              </a:ext>
              <a:ext uri="{C183D7F6-B498-43B3-948B-1728B52AA6E4}">
                <adec:decorative xmlns:adec="http://schemas.microsoft.com/office/drawing/2017/decorative" val="1"/>
              </a:ext>
            </a:extLst>
          </p:cNvPr>
          <p:cNvCxnSpPr>
            <a:cxnSpLocks/>
          </p:cNvCxnSpPr>
          <p:nvPr/>
        </p:nvCxnSpPr>
        <p:spPr>
          <a:xfrm>
            <a:off x="4890736" y="1796982"/>
            <a:ext cx="0" cy="4365815"/>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D3A7B18-E912-176E-AF0D-95E6122CC490}"/>
              </a:ext>
              <a:ext uri="{C183D7F6-B498-43B3-948B-1728B52AA6E4}">
                <adec:decorative xmlns:adec="http://schemas.microsoft.com/office/drawing/2017/decorative" val="1"/>
              </a:ext>
            </a:extLst>
          </p:cNvPr>
          <p:cNvCxnSpPr>
            <a:cxnSpLocks/>
          </p:cNvCxnSpPr>
          <p:nvPr/>
        </p:nvCxnSpPr>
        <p:spPr>
          <a:xfrm>
            <a:off x="8171850" y="1796982"/>
            <a:ext cx="45717" cy="4365815"/>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line2">
            <a:extLst>
              <a:ext uri="{FF2B5EF4-FFF2-40B4-BE49-F238E27FC236}">
                <a16:creationId xmlns:a16="http://schemas.microsoft.com/office/drawing/2014/main" id="{20EFFA0D-1099-4F76-43B0-3064DBFFCED6}"/>
              </a:ext>
              <a:ext uri="{C183D7F6-B498-43B3-948B-1728B52AA6E4}">
                <adec:decorative xmlns:adec="http://schemas.microsoft.com/office/drawing/2017/decorative" val="1"/>
              </a:ext>
            </a:extLst>
          </p:cNvPr>
          <p:cNvCxnSpPr>
            <a:cxnSpLocks/>
          </p:cNvCxnSpPr>
          <p:nvPr/>
        </p:nvCxnSpPr>
        <p:spPr>
          <a:xfrm>
            <a:off x="1609622" y="4531659"/>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83" name="!!line2">
            <a:extLst>
              <a:ext uri="{FF2B5EF4-FFF2-40B4-BE49-F238E27FC236}">
                <a16:creationId xmlns:a16="http://schemas.microsoft.com/office/drawing/2014/main" id="{60AC7E6D-3C43-FEBC-A637-66ECBA6D05E0}"/>
              </a:ext>
              <a:ext uri="{C183D7F6-B498-43B3-948B-1728B52AA6E4}">
                <adec:decorative xmlns:adec="http://schemas.microsoft.com/office/drawing/2017/decorative" val="1"/>
              </a:ext>
            </a:extLst>
          </p:cNvPr>
          <p:cNvCxnSpPr>
            <a:cxnSpLocks/>
          </p:cNvCxnSpPr>
          <p:nvPr/>
        </p:nvCxnSpPr>
        <p:spPr>
          <a:xfrm>
            <a:off x="1609622" y="5486605"/>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AE99919-F8F0-22D7-EE2F-EE7B5AC757F3}"/>
              </a:ext>
            </a:extLst>
          </p:cNvPr>
          <p:cNvSpPr txBox="1">
            <a:spLocks/>
          </p:cNvSpPr>
          <p:nvPr/>
        </p:nvSpPr>
        <p:spPr>
          <a:xfrm>
            <a:off x="1609623"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Pilot (Optional)</a:t>
            </a:r>
          </a:p>
        </p:txBody>
      </p:sp>
      <p:sp>
        <p:nvSpPr>
          <p:cNvPr id="63" name="Graphic 39" descr="Icon of a shield">
            <a:extLst>
              <a:ext uri="{FF2B5EF4-FFF2-40B4-BE49-F238E27FC236}">
                <a16:creationId xmlns:a16="http://schemas.microsoft.com/office/drawing/2014/main" id="{AD4D50EC-4EAC-FEEB-826D-E093584E7A36}"/>
              </a:ext>
            </a:extLst>
          </p:cNvPr>
          <p:cNvSpPr>
            <a:spLocks/>
          </p:cNvSpPr>
          <p:nvPr/>
        </p:nvSpPr>
        <p:spPr>
          <a:xfrm>
            <a:off x="4438636"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CD6B2EE3-72B6-30E2-0B62-3956D4237ACC}"/>
              </a:ext>
            </a:extLst>
          </p:cNvPr>
          <p:cNvSpPr txBox="1">
            <a:spLocks/>
          </p:cNvSpPr>
          <p:nvPr/>
        </p:nvSpPr>
        <p:spPr>
          <a:xfrm>
            <a:off x="4936456"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Deploy</a:t>
            </a:r>
          </a:p>
        </p:txBody>
      </p:sp>
      <p:sp>
        <p:nvSpPr>
          <p:cNvPr id="64" name="Graphic 39" descr="Icon of a shield">
            <a:extLst>
              <a:ext uri="{FF2B5EF4-FFF2-40B4-BE49-F238E27FC236}">
                <a16:creationId xmlns:a16="http://schemas.microsoft.com/office/drawing/2014/main" id="{23B1FDB8-8A3F-9728-3907-A1E17045C611}"/>
              </a:ext>
            </a:extLst>
          </p:cNvPr>
          <p:cNvSpPr>
            <a:spLocks/>
          </p:cNvSpPr>
          <p:nvPr/>
        </p:nvSpPr>
        <p:spPr>
          <a:xfrm>
            <a:off x="7765470"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63739D32-6078-4149-95C4-47D612AA115F}"/>
              </a:ext>
            </a:extLst>
          </p:cNvPr>
          <p:cNvSpPr txBox="1">
            <a:spLocks/>
          </p:cNvSpPr>
          <p:nvPr/>
        </p:nvSpPr>
        <p:spPr>
          <a:xfrm>
            <a:off x="8263291"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Operate</a:t>
            </a:r>
          </a:p>
        </p:txBody>
      </p:sp>
      <p:sp>
        <p:nvSpPr>
          <p:cNvPr id="67" name="Graphic 39" descr="Icon of a shield">
            <a:extLst>
              <a:ext uri="{FF2B5EF4-FFF2-40B4-BE49-F238E27FC236}">
                <a16:creationId xmlns:a16="http://schemas.microsoft.com/office/drawing/2014/main" id="{57D2CF99-1624-6EF4-8951-4C8364C1B6CC}"/>
              </a:ext>
            </a:extLst>
          </p:cNvPr>
          <p:cNvSpPr>
            <a:spLocks/>
          </p:cNvSpPr>
          <p:nvPr/>
        </p:nvSpPr>
        <p:spPr>
          <a:xfrm>
            <a:off x="11092304"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Top Corners Rounded 10">
            <a:extLst>
              <a:ext uri="{FF2B5EF4-FFF2-40B4-BE49-F238E27FC236}">
                <a16:creationId xmlns:a16="http://schemas.microsoft.com/office/drawing/2014/main" id="{F31F5FDC-1261-0C16-1E61-7D8FFB70D727}"/>
              </a:ext>
            </a:extLst>
          </p:cNvPr>
          <p:cNvSpPr/>
          <p:nvPr/>
        </p:nvSpPr>
        <p:spPr bwMode="auto">
          <a:xfrm rot="16200000">
            <a:off x="41206" y="2726478"/>
            <a:ext cx="1734216" cy="1219737"/>
          </a:xfrm>
          <a:prstGeom prst="round2SameRect">
            <a:avLst>
              <a:gd name="adj1" fmla="val 8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Activities</a:t>
            </a:r>
          </a:p>
        </p:txBody>
      </p:sp>
      <p:sp>
        <p:nvSpPr>
          <p:cNvPr id="2" name="TextBox 1">
            <a:extLst>
              <a:ext uri="{FF2B5EF4-FFF2-40B4-BE49-F238E27FC236}">
                <a16:creationId xmlns:a16="http://schemas.microsoft.com/office/drawing/2014/main" id="{A8226D39-9076-D661-E1A3-4F4EC7761105}"/>
              </a:ext>
            </a:extLst>
          </p:cNvPr>
          <p:cNvSpPr txBox="1"/>
          <p:nvPr/>
        </p:nvSpPr>
        <p:spPr>
          <a:xfrm>
            <a:off x="1689100" y="1913449"/>
            <a:ext cx="3076440" cy="21441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most popular sites &amp; assess oversharing with SAM DAG and Purview DSPM for AI Data risk assessment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Grant Copilot access to popular, low risk sites with RSS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Turn on proactive audit and protection with Purview audit and DLP for SharePoint</a:t>
            </a:r>
          </a:p>
        </p:txBody>
      </p:sp>
      <p:sp>
        <p:nvSpPr>
          <p:cNvPr id="3" name="TextBox 2">
            <a:extLst>
              <a:ext uri="{FF2B5EF4-FFF2-40B4-BE49-F238E27FC236}">
                <a16:creationId xmlns:a16="http://schemas.microsoft.com/office/drawing/2014/main" id="{2B476247-96EE-36C0-7649-E5D26204E16C}"/>
              </a:ext>
            </a:extLst>
          </p:cNvPr>
          <p:cNvSpPr txBox="1"/>
          <p:nvPr/>
        </p:nvSpPr>
        <p:spPr>
          <a:xfrm>
            <a:off x="5009937" y="1915507"/>
            <a:ext cx="3076440" cy="19287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a:spcAft>
                <a:spcPts val="800"/>
              </a:spcAf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Discover oversharing risks with SAM DAG and Purview DSPM for AI Data risk assessment</a:t>
            </a:r>
          </a:p>
          <a:p>
            <a:pPr>
              <a:spcAft>
                <a:spcPts val="800"/>
              </a:spcAf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Restrict sensitive info from Copilot access and/or processing with SAM RCD and Purview DLP for Copilot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Increase site privacy with Purview sensitivity labels</a:t>
            </a:r>
          </a:p>
        </p:txBody>
      </p:sp>
      <p:sp>
        <p:nvSpPr>
          <p:cNvPr id="5" name="TextBox 4">
            <a:extLst>
              <a:ext uri="{FF2B5EF4-FFF2-40B4-BE49-F238E27FC236}">
                <a16:creationId xmlns:a16="http://schemas.microsoft.com/office/drawing/2014/main" id="{3286A9C4-1255-560A-B0BA-0BAFB98D12BF}"/>
              </a:ext>
            </a:extLst>
          </p:cNvPr>
          <p:cNvSpPr txBox="1"/>
          <p:nvPr/>
        </p:nvSpPr>
        <p:spPr>
          <a:xfrm>
            <a:off x="8349591" y="1915506"/>
            <a:ext cx="3147877" cy="23596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a:spcAft>
                <a:spcPts val="800"/>
              </a:spcAf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reduce risk and simplify oversight at scale with SAM site lifecycle management policies and Purview DSPM for AI Data risk assessment</a:t>
            </a:r>
          </a:p>
          <a:p>
            <a:pPr>
              <a:spcAft>
                <a:spcPts val="800"/>
              </a:spcAf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secure sensitive data with Purview sensitivity labels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Copilot responses with SAM Inactive site policy and Purview DLM by removing inactive site and content</a:t>
            </a:r>
          </a:p>
        </p:txBody>
      </p:sp>
      <p:grpSp>
        <p:nvGrpSpPr>
          <p:cNvPr id="15" name="Group 14" descr="Arrow pointing downwards">
            <a:extLst>
              <a:ext uri="{FF2B5EF4-FFF2-40B4-BE49-F238E27FC236}">
                <a16:creationId xmlns:a16="http://schemas.microsoft.com/office/drawing/2014/main" id="{F858C8BD-18F8-6DC8-5DAC-280B323777C2}"/>
              </a:ext>
            </a:extLst>
          </p:cNvPr>
          <p:cNvGrpSpPr/>
          <p:nvPr/>
        </p:nvGrpSpPr>
        <p:grpSpPr>
          <a:xfrm>
            <a:off x="3118673" y="4423013"/>
            <a:ext cx="217292" cy="217292"/>
            <a:chOff x="-220615" y="4760304"/>
            <a:chExt cx="217292" cy="217292"/>
          </a:xfrm>
        </p:grpSpPr>
        <p:sp>
          <p:nvSpPr>
            <p:cNvPr id="13" name="Oval 12">
              <a:extLst>
                <a:ext uri="{FF2B5EF4-FFF2-40B4-BE49-F238E27FC236}">
                  <a16:creationId xmlns:a16="http://schemas.microsoft.com/office/drawing/2014/main" id="{6A432896-C88A-4F94-7003-8C7C9B350FD7}"/>
                </a:ext>
                <a:ext uri="{C183D7F6-B498-43B3-948B-1728B52AA6E4}">
                  <adec:decorative xmlns:adec="http://schemas.microsoft.com/office/drawing/2017/decorative" val="1"/>
                </a:ext>
              </a:extLst>
            </p:cNvPr>
            <p:cNvSpPr/>
            <p:nvPr/>
          </p:nvSpPr>
          <p:spPr bwMode="auto">
            <a:xfrm rot="5400000">
              <a:off x="-220615" y="4760304"/>
              <a:ext cx="217292" cy="217292"/>
            </a:xfrm>
            <a:prstGeom prst="ellipse">
              <a:avLst/>
            </a:prstGeom>
            <a:solidFill>
              <a:srgbClr val="0078D4"/>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4" name="Graphic 13" descr="Arrow pointing right">
              <a:extLst>
                <a:ext uri="{FF2B5EF4-FFF2-40B4-BE49-F238E27FC236}">
                  <a16:creationId xmlns:a16="http://schemas.microsoft.com/office/drawing/2014/main" id="{2D0A8211-EA47-67EC-04AE-E549C53E434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18235" y="4762684"/>
              <a:ext cx="212532" cy="212532"/>
            </a:xfrm>
            <a:prstGeom prst="rect">
              <a:avLst/>
            </a:prstGeom>
          </p:spPr>
        </p:pic>
      </p:grpSp>
      <p:grpSp>
        <p:nvGrpSpPr>
          <p:cNvPr id="78" name="Group 77" descr="Arrow pointing downwards">
            <a:extLst>
              <a:ext uri="{FF2B5EF4-FFF2-40B4-BE49-F238E27FC236}">
                <a16:creationId xmlns:a16="http://schemas.microsoft.com/office/drawing/2014/main" id="{2CC23C1C-A6CA-B71E-1EDC-F883B9CD3592}"/>
              </a:ext>
            </a:extLst>
          </p:cNvPr>
          <p:cNvGrpSpPr/>
          <p:nvPr/>
        </p:nvGrpSpPr>
        <p:grpSpPr>
          <a:xfrm>
            <a:off x="6445506" y="4423013"/>
            <a:ext cx="217292" cy="217292"/>
            <a:chOff x="6445507" y="4106284"/>
            <a:chExt cx="217292" cy="217292"/>
          </a:xfrm>
        </p:grpSpPr>
        <p:sp>
          <p:nvSpPr>
            <p:cNvPr id="73" name="Oval 72">
              <a:extLst>
                <a:ext uri="{FF2B5EF4-FFF2-40B4-BE49-F238E27FC236}">
                  <a16:creationId xmlns:a16="http://schemas.microsoft.com/office/drawing/2014/main" id="{921D062D-7C8F-5354-4809-35EA63512C5A}"/>
                </a:ext>
                <a:ext uri="{C183D7F6-B498-43B3-948B-1728B52AA6E4}">
                  <adec:decorative xmlns:adec="http://schemas.microsoft.com/office/drawing/2017/decorative" val="1"/>
                </a:ext>
              </a:extLst>
            </p:cNvPr>
            <p:cNvSpPr/>
            <p:nvPr/>
          </p:nvSpPr>
          <p:spPr bwMode="auto">
            <a:xfrm rot="5400000">
              <a:off x="6445507" y="4106284"/>
              <a:ext cx="217292" cy="217292"/>
            </a:xfrm>
            <a:prstGeom prst="ellipse">
              <a:avLst/>
            </a:prstGeom>
            <a:solidFill>
              <a:srgbClr val="49C5B1"/>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74" name="Graphic 73" descr="Arrow pointing right">
              <a:extLst>
                <a:ext uri="{FF2B5EF4-FFF2-40B4-BE49-F238E27FC236}">
                  <a16:creationId xmlns:a16="http://schemas.microsoft.com/office/drawing/2014/main" id="{1FD5E59E-A8CA-8A09-061B-BF1A9B6FD104}"/>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47887" y="4108664"/>
              <a:ext cx="212532" cy="212532"/>
            </a:xfrm>
            <a:prstGeom prst="rect">
              <a:avLst/>
            </a:prstGeom>
          </p:spPr>
        </p:pic>
      </p:grpSp>
      <p:grpSp>
        <p:nvGrpSpPr>
          <p:cNvPr id="79" name="Group 78" descr="Arrow pointing downwards">
            <a:extLst>
              <a:ext uri="{FF2B5EF4-FFF2-40B4-BE49-F238E27FC236}">
                <a16:creationId xmlns:a16="http://schemas.microsoft.com/office/drawing/2014/main" id="{0B8F6AEC-5765-5742-EE35-198CEAC6DECB}"/>
              </a:ext>
            </a:extLst>
          </p:cNvPr>
          <p:cNvGrpSpPr/>
          <p:nvPr/>
        </p:nvGrpSpPr>
        <p:grpSpPr>
          <a:xfrm>
            <a:off x="9772340" y="4423013"/>
            <a:ext cx="217292" cy="217292"/>
            <a:chOff x="9772341" y="4106284"/>
            <a:chExt cx="217292" cy="217292"/>
          </a:xfrm>
        </p:grpSpPr>
        <p:sp>
          <p:nvSpPr>
            <p:cNvPr id="76" name="Oval 75">
              <a:extLst>
                <a:ext uri="{FF2B5EF4-FFF2-40B4-BE49-F238E27FC236}">
                  <a16:creationId xmlns:a16="http://schemas.microsoft.com/office/drawing/2014/main" id="{28CD61C5-BBA1-15B6-C0D9-04E5B4966AC8}"/>
                </a:ext>
                <a:ext uri="{C183D7F6-B498-43B3-948B-1728B52AA6E4}">
                  <adec:decorative xmlns:adec="http://schemas.microsoft.com/office/drawing/2017/decorative" val="1"/>
                </a:ext>
              </a:extLst>
            </p:cNvPr>
            <p:cNvSpPr/>
            <p:nvPr/>
          </p:nvSpPr>
          <p:spPr bwMode="auto">
            <a:xfrm rot="5400000">
              <a:off x="9772341" y="4106284"/>
              <a:ext cx="217292" cy="217292"/>
            </a:xfrm>
            <a:prstGeom prst="ellipse">
              <a:avLst/>
            </a:prstGeom>
            <a:solidFill>
              <a:schemeClr val="accent2">
                <a:lumMod val="50000"/>
              </a:schemeClr>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77" name="Graphic 76" descr="Arrow pointing right">
              <a:extLst>
                <a:ext uri="{FF2B5EF4-FFF2-40B4-BE49-F238E27FC236}">
                  <a16:creationId xmlns:a16="http://schemas.microsoft.com/office/drawing/2014/main" id="{67429468-A3C4-ABAE-478D-3E6295133118}"/>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774721" y="4108664"/>
              <a:ext cx="212532" cy="212532"/>
            </a:xfrm>
            <a:prstGeom prst="rect">
              <a:avLst/>
            </a:prstGeom>
          </p:spPr>
        </p:pic>
      </p:grpSp>
      <p:grpSp>
        <p:nvGrpSpPr>
          <p:cNvPr id="23" name="Group 22" descr="Icon of a checkmark">
            <a:extLst>
              <a:ext uri="{FF2B5EF4-FFF2-40B4-BE49-F238E27FC236}">
                <a16:creationId xmlns:a16="http://schemas.microsoft.com/office/drawing/2014/main" id="{F945DBDA-5593-4E3C-75C5-8C86D3DF4432}"/>
              </a:ext>
            </a:extLst>
          </p:cNvPr>
          <p:cNvGrpSpPr/>
          <p:nvPr/>
        </p:nvGrpSpPr>
        <p:grpSpPr>
          <a:xfrm>
            <a:off x="11426031" y="4354653"/>
            <a:ext cx="354012" cy="354012"/>
            <a:chOff x="11426032" y="4099601"/>
            <a:chExt cx="354012" cy="354012"/>
          </a:xfrm>
        </p:grpSpPr>
        <p:sp>
          <p:nvSpPr>
            <p:cNvPr id="8" name="Oval 7">
              <a:extLst>
                <a:ext uri="{FF2B5EF4-FFF2-40B4-BE49-F238E27FC236}">
                  <a16:creationId xmlns:a16="http://schemas.microsoft.com/office/drawing/2014/main" id="{0CEC3DAF-8071-3CF6-DA2B-DE152E3BC592}"/>
                </a:ext>
                <a:ext uri="{C183D7F6-B498-43B3-948B-1728B52AA6E4}">
                  <adec:decorative xmlns:adec="http://schemas.microsoft.com/office/drawing/2017/decorative" val="1"/>
                </a:ext>
              </a:extLst>
            </p:cNvPr>
            <p:cNvSpPr/>
            <p:nvPr/>
          </p:nvSpPr>
          <p:spPr bwMode="auto">
            <a:xfrm>
              <a:off x="11426032" y="4099601"/>
              <a:ext cx="354012" cy="354012"/>
            </a:xfrm>
            <a:prstGeom prst="ellipse">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22" name="Graphic 20">
              <a:extLst>
                <a:ext uri="{FF2B5EF4-FFF2-40B4-BE49-F238E27FC236}">
                  <a16:creationId xmlns:a16="http://schemas.microsoft.com/office/drawing/2014/main" id="{437B1FF6-F4AD-1A07-675A-5BB8131135C8}"/>
                </a:ext>
              </a:extLst>
            </p:cNvPr>
            <p:cNvSpPr/>
            <p:nvPr/>
          </p:nvSpPr>
          <p:spPr>
            <a:xfrm>
              <a:off x="11497470" y="4198933"/>
              <a:ext cx="211136" cy="15534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solidFill>
              <a:srgbClr val="C03B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02" name="Rectangle: Top Corners Rounded 101">
            <a:extLst>
              <a:ext uri="{FF2B5EF4-FFF2-40B4-BE49-F238E27FC236}">
                <a16:creationId xmlns:a16="http://schemas.microsoft.com/office/drawing/2014/main" id="{411AD3C9-F915-AA35-2FB1-38023BDD6F2E}"/>
              </a:ext>
            </a:extLst>
          </p:cNvPr>
          <p:cNvSpPr/>
          <p:nvPr/>
        </p:nvSpPr>
        <p:spPr bwMode="auto">
          <a:xfrm rot="16200000">
            <a:off x="503990" y="4399266"/>
            <a:ext cx="808642" cy="1219732"/>
          </a:xfrm>
          <a:prstGeom prst="round2SameRect">
            <a:avLst>
              <a:gd name="adj1" fmla="val 9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Outcomes</a:t>
            </a:r>
          </a:p>
        </p:txBody>
      </p:sp>
      <p:sp>
        <p:nvSpPr>
          <p:cNvPr id="80" name="Graphic 39" descr="Icon of a shield">
            <a:extLst>
              <a:ext uri="{FF2B5EF4-FFF2-40B4-BE49-F238E27FC236}">
                <a16:creationId xmlns:a16="http://schemas.microsoft.com/office/drawing/2014/main" id="{17D0BB5A-134D-7A02-6E40-8FB8C5278998}"/>
              </a:ext>
            </a:extLst>
          </p:cNvPr>
          <p:cNvSpPr>
            <a:spLocks/>
          </p:cNvSpPr>
          <p:nvPr/>
        </p:nvSpPr>
        <p:spPr>
          <a:xfrm>
            <a:off x="1689099"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44D0DE0E-6160-BDD8-507D-B50CF5E57BC7}"/>
              </a:ext>
            </a:extLst>
          </p:cNvPr>
          <p:cNvSpPr txBox="1">
            <a:spLocks/>
          </p:cNvSpPr>
          <p:nvPr/>
        </p:nvSpPr>
        <p:spPr>
          <a:xfrm>
            <a:off x="2075587" y="4793688"/>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Deploy copilot to sub-set of users with up to 100 sites</a:t>
            </a:r>
          </a:p>
        </p:txBody>
      </p:sp>
      <p:sp>
        <p:nvSpPr>
          <p:cNvPr id="81" name="Graphic 39" descr="Icon of a shield">
            <a:extLst>
              <a:ext uri="{FF2B5EF4-FFF2-40B4-BE49-F238E27FC236}">
                <a16:creationId xmlns:a16="http://schemas.microsoft.com/office/drawing/2014/main" id="{DD0B126E-B063-EE41-BD88-CC6F71D610E5}"/>
              </a:ext>
            </a:extLst>
          </p:cNvPr>
          <p:cNvSpPr>
            <a:spLocks/>
          </p:cNvSpPr>
          <p:nvPr/>
        </p:nvSpPr>
        <p:spPr>
          <a:xfrm>
            <a:off x="5015932"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6710E22F-23A1-9C1A-38C2-62DE136DDFC4}"/>
              </a:ext>
            </a:extLst>
          </p:cNvPr>
          <p:cNvSpPr txBox="1">
            <a:spLocks/>
          </p:cNvSpPr>
          <p:nvPr/>
        </p:nvSpPr>
        <p:spPr>
          <a:xfrm>
            <a:off x="5395238" y="4793688"/>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Copilot fully deployed in your organization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Graphic 39" descr="Icon of a shield">
            <a:extLst>
              <a:ext uri="{FF2B5EF4-FFF2-40B4-BE49-F238E27FC236}">
                <a16:creationId xmlns:a16="http://schemas.microsoft.com/office/drawing/2014/main" id="{151B8D47-1267-6CBA-831E-BD9C0B0789A3}"/>
              </a:ext>
            </a:extLst>
          </p:cNvPr>
          <p:cNvSpPr>
            <a:spLocks/>
          </p:cNvSpPr>
          <p:nvPr/>
        </p:nvSpPr>
        <p:spPr>
          <a:xfrm>
            <a:off x="8342767"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TextBox 130">
            <a:extLst>
              <a:ext uri="{FF2B5EF4-FFF2-40B4-BE49-F238E27FC236}">
                <a16:creationId xmlns:a16="http://schemas.microsoft.com/office/drawing/2014/main" id="{884634D5-3A96-C4C5-C677-467249F3D89E}"/>
              </a:ext>
            </a:extLst>
          </p:cNvPr>
          <p:cNvSpPr txBox="1">
            <a:spLocks/>
          </p:cNvSpPr>
          <p:nvPr/>
        </p:nvSpPr>
        <p:spPr>
          <a:xfrm>
            <a:off x="8713544" y="4793688"/>
            <a:ext cx="2570751" cy="43088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Continuous improvement of data security practices</a:t>
            </a:r>
          </a:p>
        </p:txBody>
      </p:sp>
      <p:sp>
        <p:nvSpPr>
          <p:cNvPr id="103" name="Rectangle: Top Corners Rounded 102">
            <a:extLst>
              <a:ext uri="{FF2B5EF4-FFF2-40B4-BE49-F238E27FC236}">
                <a16:creationId xmlns:a16="http://schemas.microsoft.com/office/drawing/2014/main" id="{EE078E7F-4C00-79D9-3062-2687FAF57587}"/>
              </a:ext>
            </a:extLst>
          </p:cNvPr>
          <p:cNvSpPr/>
          <p:nvPr/>
        </p:nvSpPr>
        <p:spPr bwMode="auto">
          <a:xfrm rot="16200000">
            <a:off x="626627" y="5256164"/>
            <a:ext cx="593534" cy="1219731"/>
          </a:xfrm>
          <a:prstGeom prst="round2SameRect">
            <a:avLst>
              <a:gd name="adj1" fmla="val 139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Technical implementation Effort*</a:t>
            </a:r>
          </a:p>
        </p:txBody>
      </p:sp>
      <p:pic>
        <p:nvPicPr>
          <p:cNvPr id="152" name="Graphic 151" descr="Hourglass Finished with solid fill">
            <a:extLst>
              <a:ext uri="{FF2B5EF4-FFF2-40B4-BE49-F238E27FC236}">
                <a16:creationId xmlns:a16="http://schemas.microsoft.com/office/drawing/2014/main" id="{18F5A426-EABD-9A24-D3AF-2FE759D083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110" y="5723473"/>
            <a:ext cx="281272" cy="281272"/>
          </a:xfrm>
          <a:prstGeom prst="rect">
            <a:avLst/>
          </a:prstGeom>
          <a:effectLst/>
        </p:spPr>
      </p:pic>
      <p:sp>
        <p:nvSpPr>
          <p:cNvPr id="86" name="TextBox 85">
            <a:extLst>
              <a:ext uri="{FF2B5EF4-FFF2-40B4-BE49-F238E27FC236}">
                <a16:creationId xmlns:a16="http://schemas.microsoft.com/office/drawing/2014/main" id="{6760DC09-7041-0567-BB05-7801BFE9054F}"/>
              </a:ext>
            </a:extLst>
          </p:cNvPr>
          <p:cNvSpPr txBox="1">
            <a:spLocks/>
          </p:cNvSpPr>
          <p:nvPr/>
        </p:nvSpPr>
        <p:spPr>
          <a:xfrm>
            <a:off x="2075587"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days</a:t>
            </a:r>
          </a:p>
        </p:txBody>
      </p:sp>
      <p:pic>
        <p:nvPicPr>
          <p:cNvPr id="87" name="Graphic 86" descr="Hourglass Finished with solid fill">
            <a:extLst>
              <a:ext uri="{FF2B5EF4-FFF2-40B4-BE49-F238E27FC236}">
                <a16:creationId xmlns:a16="http://schemas.microsoft.com/office/drawing/2014/main" id="{00B0C728-7BC8-D272-71B1-B5C939DDFE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932" y="5723473"/>
            <a:ext cx="281272" cy="281272"/>
          </a:xfrm>
          <a:prstGeom prst="rect">
            <a:avLst/>
          </a:prstGeom>
          <a:effectLst/>
        </p:spPr>
      </p:pic>
      <p:sp>
        <p:nvSpPr>
          <p:cNvPr id="88" name="TextBox 87">
            <a:extLst>
              <a:ext uri="{FF2B5EF4-FFF2-40B4-BE49-F238E27FC236}">
                <a16:creationId xmlns:a16="http://schemas.microsoft.com/office/drawing/2014/main" id="{4AEF8811-D5D6-8467-7B21-FD84191C567D}"/>
              </a:ext>
            </a:extLst>
          </p:cNvPr>
          <p:cNvSpPr txBox="1">
            <a:spLocks/>
          </p:cNvSpPr>
          <p:nvPr/>
        </p:nvSpPr>
        <p:spPr>
          <a:xfrm>
            <a:off x="5412409"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weeks</a:t>
            </a:r>
          </a:p>
        </p:txBody>
      </p:sp>
      <p:pic>
        <p:nvPicPr>
          <p:cNvPr id="92" name="Graphic 91" descr="Hourglass Finished with solid fill">
            <a:extLst>
              <a:ext uri="{FF2B5EF4-FFF2-40B4-BE49-F238E27FC236}">
                <a16:creationId xmlns:a16="http://schemas.microsoft.com/office/drawing/2014/main" id="{09F7160B-22FA-711D-3E5C-1F3098DEE3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2767" y="5723473"/>
            <a:ext cx="281272" cy="281272"/>
          </a:xfrm>
          <a:prstGeom prst="rect">
            <a:avLst/>
          </a:prstGeom>
          <a:effectLst/>
        </p:spPr>
      </p:pic>
      <p:sp>
        <p:nvSpPr>
          <p:cNvPr id="93" name="TextBox 92">
            <a:extLst>
              <a:ext uri="{FF2B5EF4-FFF2-40B4-BE49-F238E27FC236}">
                <a16:creationId xmlns:a16="http://schemas.microsoft.com/office/drawing/2014/main" id="{4DA2C8FF-8E4E-5E11-FF3F-33AD889B987C}"/>
              </a:ext>
            </a:extLst>
          </p:cNvPr>
          <p:cNvSpPr txBox="1">
            <a:spLocks/>
          </p:cNvSpPr>
          <p:nvPr/>
        </p:nvSpPr>
        <p:spPr>
          <a:xfrm>
            <a:off x="8739244"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More than one month</a:t>
            </a:r>
          </a:p>
        </p:txBody>
      </p:sp>
      <p:sp>
        <p:nvSpPr>
          <p:cNvPr id="84" name="TextBox 83">
            <a:extLst>
              <a:ext uri="{FF2B5EF4-FFF2-40B4-BE49-F238E27FC236}">
                <a16:creationId xmlns:a16="http://schemas.microsoft.com/office/drawing/2014/main" id="{A644A0CB-3482-5D07-F0FB-5A03472020E0}"/>
              </a:ext>
            </a:extLst>
          </p:cNvPr>
          <p:cNvSpPr txBox="1"/>
          <p:nvPr/>
        </p:nvSpPr>
        <p:spPr>
          <a:xfrm>
            <a:off x="334321" y="6500577"/>
            <a:ext cx="788325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*Suggested efforts should be reviewed into timelines based on your tenant size and organizational complexity</a:t>
            </a:r>
          </a:p>
        </p:txBody>
      </p:sp>
      <p:sp>
        <p:nvSpPr>
          <p:cNvPr id="85" name="TextBox 84">
            <a:extLst>
              <a:ext uri="{FF2B5EF4-FFF2-40B4-BE49-F238E27FC236}">
                <a16:creationId xmlns:a16="http://schemas.microsoft.com/office/drawing/2014/main" id="{27BC69DB-BED1-1010-C516-0824C7E86783}"/>
              </a:ext>
            </a:extLst>
          </p:cNvPr>
          <p:cNvSpPr txBox="1">
            <a:spLocks/>
          </p:cNvSpPr>
          <p:nvPr/>
        </p:nvSpPr>
        <p:spPr>
          <a:xfrm>
            <a:off x="9179878" y="6418637"/>
            <a:ext cx="2423160" cy="153888"/>
          </a:xfrm>
          <a:prstGeom prst="rect">
            <a:avLst/>
          </a:prstGeom>
          <a:noFill/>
        </p:spPr>
        <p:txBody>
          <a:bodyPr wrap="square" lIns="0" tIns="0" rIns="0" bIns="0">
            <a:spAutoFit/>
          </a:bodyPr>
          <a:lstStyle>
            <a:defPPr>
              <a:defRPr lang="en-US"/>
            </a:defPPr>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Last updated </a:t>
            </a:r>
            <a:r>
              <a:rPr lang="en-US">
                <a:solidFill>
                  <a:srgbClr val="000000"/>
                </a:solidFill>
                <a:latin typeface="Segoe UI"/>
              </a:rPr>
              <a:t>April 14, 2025</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Rounded Corners 18">
            <a:extLst>
              <a:ext uri="{FF2B5EF4-FFF2-40B4-BE49-F238E27FC236}">
                <a16:creationId xmlns:a16="http://schemas.microsoft.com/office/drawing/2014/main" id="{09278431-69DC-12A4-12B0-B51C06EFE452}"/>
              </a:ext>
              <a:ext uri="{C183D7F6-B498-43B3-948B-1728B52AA6E4}">
                <adec:decorative xmlns:adec="http://schemas.microsoft.com/office/drawing/2017/decorative" val="1"/>
              </a:ext>
            </a:extLst>
          </p:cNvPr>
          <p:cNvSpPr>
            <a:spLocks/>
          </p:cNvSpPr>
          <p:nvPr/>
        </p:nvSpPr>
        <p:spPr bwMode="auto">
          <a:xfrm rot="16200000" flipV="1">
            <a:off x="1176846" y="-1073084"/>
            <a:ext cx="353431" cy="2707127"/>
          </a:xfrm>
          <a:prstGeom prst="round2SameRect">
            <a:avLst>
              <a:gd name="adj1" fmla="val 50000"/>
              <a:gd name="adj2" fmla="val 0"/>
            </a:avLst>
          </a:prstGeom>
          <a:solidFill>
            <a:schemeClr val="accent5">
              <a:lumMod val="50000"/>
            </a:schemeClr>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5D5CCBD5-F41E-925B-7AC7-5AFA0FA41DDC}"/>
              </a:ext>
            </a:extLst>
          </p:cNvPr>
          <p:cNvSpPr txBox="1"/>
          <p:nvPr/>
        </p:nvSpPr>
        <p:spPr>
          <a:xfrm>
            <a:off x="298451" y="203535"/>
            <a:ext cx="1078821" cy="153888"/>
          </a:xfrm>
          <a:prstGeom prst="rect">
            <a:avLst/>
          </a:prstGeom>
          <a:noFill/>
        </p:spPr>
        <p:txBody>
          <a:bodyPr wrap="square" lIns="0" tIns="0" rIns="0" bIns="0">
            <a:sp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mn-cs"/>
              </a:rPr>
              <a:t>Customers with E5</a:t>
            </a:r>
          </a:p>
        </p:txBody>
      </p:sp>
      <p:sp>
        <p:nvSpPr>
          <p:cNvPr id="10" name="Rectangle: Rounded Corners 9">
            <a:extLst>
              <a:ext uri="{FF2B5EF4-FFF2-40B4-BE49-F238E27FC236}">
                <a16:creationId xmlns:a16="http://schemas.microsoft.com/office/drawing/2014/main" id="{C6ACE668-8F51-D986-CC4D-589557920FD2}"/>
              </a:ext>
            </a:extLst>
          </p:cNvPr>
          <p:cNvSpPr/>
          <p:nvPr/>
        </p:nvSpPr>
        <p:spPr bwMode="auto">
          <a:xfrm>
            <a:off x="1477948" y="140620"/>
            <a:ext cx="1179576"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Optimized</a:t>
            </a:r>
          </a:p>
        </p:txBody>
      </p:sp>
      <p:sp>
        <p:nvSpPr>
          <p:cNvPr id="12" name="Title 6">
            <a:extLst>
              <a:ext uri="{FF2B5EF4-FFF2-40B4-BE49-F238E27FC236}">
                <a16:creationId xmlns:a16="http://schemas.microsoft.com/office/drawing/2014/main" id="{1D88B90B-EB77-BA68-7CAC-9E77A67B0E83}"/>
              </a:ext>
            </a:extLst>
          </p:cNvPr>
          <p:cNvSpPr txBox="1">
            <a:spLocks/>
          </p:cNvSpPr>
          <p:nvPr/>
        </p:nvSpPr>
        <p:spPr>
          <a:xfrm>
            <a:off x="0" y="635399"/>
            <a:ext cx="11018838" cy="43021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r>
              <a:rPr lang="en-US" sz="2800"/>
              <a:t>Address internal oversharing concerns for M365 Copilot deployment</a:t>
            </a:r>
          </a:p>
        </p:txBody>
      </p:sp>
      <p:sp>
        <p:nvSpPr>
          <p:cNvPr id="17" name="TextBox 16">
            <a:extLst>
              <a:ext uri="{FF2B5EF4-FFF2-40B4-BE49-F238E27FC236}">
                <a16:creationId xmlns:a16="http://schemas.microsoft.com/office/drawing/2014/main" id="{AF933251-0BCC-3D59-297E-D70962A956F2}"/>
              </a:ext>
            </a:extLst>
          </p:cNvPr>
          <p:cNvSpPr txBox="1"/>
          <p:nvPr/>
        </p:nvSpPr>
        <p:spPr>
          <a:xfrm>
            <a:off x="7610960" y="157422"/>
            <a:ext cx="3137835" cy="369332"/>
          </a:xfrm>
          <a:prstGeom prst="rect">
            <a:avLst/>
          </a:prstGeom>
          <a:noFill/>
        </p:spPr>
        <p:txBody>
          <a:bodyPr wrap="square">
            <a:spAutoFit/>
          </a:bodyPr>
          <a:lstStyle/>
          <a:p>
            <a:pPr algn="r"/>
            <a:r>
              <a:rPr kumimoji="0" lang="en-CA" sz="1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11">
                  <a:extLst>
                    <a:ext uri="{A12FA001-AC4F-418D-AE19-62706E023703}">
                      <ahyp:hlinkClr xmlns:ahyp="http://schemas.microsoft.com/office/drawing/2018/hyperlinkcolor" val="tx"/>
                    </a:ext>
                  </a:extLst>
                </a:hlinkClick>
              </a:rPr>
              <a:t>aka.ms/Copilot/Oversharing</a:t>
            </a:r>
            <a:r>
              <a:rPr kumimoji="0" lang="en-CA" sz="1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endParaRPr lang="en-US"/>
          </a:p>
        </p:txBody>
      </p:sp>
      <p:pic>
        <p:nvPicPr>
          <p:cNvPr id="18" name="Picture 17">
            <a:extLst>
              <a:ext uri="{FF2B5EF4-FFF2-40B4-BE49-F238E27FC236}">
                <a16:creationId xmlns:a16="http://schemas.microsoft.com/office/drawing/2014/main" id="{3B0229C2-CC4E-8201-924D-EE9F10E0DCA8}"/>
              </a:ext>
            </a:extLst>
          </p:cNvPr>
          <p:cNvPicPr>
            <a:picLocks noChangeAspect="1"/>
          </p:cNvPicPr>
          <p:nvPr/>
        </p:nvPicPr>
        <p:blipFill>
          <a:blip r:embed="rId12"/>
          <a:stretch>
            <a:fillRect/>
          </a:stretch>
        </p:blipFill>
        <p:spPr>
          <a:xfrm>
            <a:off x="11162404" y="96727"/>
            <a:ext cx="903954" cy="907365"/>
          </a:xfrm>
          <a:prstGeom prst="rect">
            <a:avLst/>
          </a:prstGeom>
        </p:spPr>
      </p:pic>
    </p:spTree>
    <p:extLst>
      <p:ext uri="{BB962C8B-B14F-4D97-AF65-F5344CB8AC3E}">
        <p14:creationId xmlns:p14="http://schemas.microsoft.com/office/powerpoint/2010/main" val="215954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E427E-5A7B-CEDF-6320-1A4A896F72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5BED65-8E99-55B5-D76F-BC666B1E526D}"/>
              </a:ext>
            </a:extLst>
          </p:cNvPr>
          <p:cNvSpPr>
            <a:spLocks noGrp="1"/>
          </p:cNvSpPr>
          <p:nvPr>
            <p:ph type="title"/>
          </p:nvPr>
        </p:nvSpPr>
        <p:spPr/>
        <p:txBody>
          <a:bodyPr/>
          <a:lstStyle/>
          <a:p>
            <a:r>
              <a:rPr lang="en-US"/>
              <a:t>SAM demo</a:t>
            </a:r>
          </a:p>
        </p:txBody>
      </p:sp>
      <p:sp>
        <p:nvSpPr>
          <p:cNvPr id="4" name="Text Placeholder 3">
            <a:extLst>
              <a:ext uri="{FF2B5EF4-FFF2-40B4-BE49-F238E27FC236}">
                <a16:creationId xmlns:a16="http://schemas.microsoft.com/office/drawing/2014/main" id="{8005511A-F393-D3D1-D191-53DF38322A0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976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04CF-23A2-2211-F921-4E6A5671FF0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52D38D9-2627-124A-66D5-299306E8B51A}"/>
              </a:ext>
              <a:ext uri="{C183D7F6-B498-43B3-948B-1728B52AA6E4}">
                <adec:decorative xmlns:adec="http://schemas.microsoft.com/office/drawing/2017/decorative" val="1"/>
              </a:ext>
            </a:extLst>
          </p:cNvPr>
          <p:cNvSpPr>
            <a:spLocks/>
          </p:cNvSpPr>
          <p:nvPr/>
        </p:nvSpPr>
        <p:spPr bwMode="auto">
          <a:xfrm rot="5400000">
            <a:off x="488465" y="3269566"/>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B1F62A35-5E75-97C6-9E56-7B40C14EDBCC}"/>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5B5CDCAD-ECAC-2E68-779C-6D8AF68AC7DA}"/>
              </a:ext>
              <a:ext uri="{C183D7F6-B498-43B3-948B-1728B52AA6E4}">
                <adec:decorative xmlns:adec="http://schemas.microsoft.com/office/drawing/2017/decorative" val="1"/>
              </a:ext>
            </a:extLst>
          </p:cNvPr>
          <p:cNvSpPr>
            <a:spLocks/>
          </p:cNvSpPr>
          <p:nvPr/>
        </p:nvSpPr>
        <p:spPr bwMode="auto">
          <a:xfrm rot="16200000">
            <a:off x="1251708"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D3F97A1A-DB89-F7C9-E859-E411989826FE}"/>
              </a:ext>
              <a:ext uri="{C183D7F6-B498-43B3-948B-1728B52AA6E4}">
                <adec:decorative xmlns:adec="http://schemas.microsoft.com/office/drawing/2017/decorative" val="1"/>
              </a:ext>
            </a:extLst>
          </p:cNvPr>
          <p:cNvSpPr>
            <a:spLocks/>
          </p:cNvSpPr>
          <p:nvPr/>
        </p:nvSpPr>
        <p:spPr bwMode="auto">
          <a:xfrm>
            <a:off x="5687560" y="1458719"/>
            <a:ext cx="6208649"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66CB8B31-B7F1-C8A6-40DC-06F8B827176D}"/>
              </a:ext>
              <a:ext uri="{C183D7F6-B498-43B3-948B-1728B52AA6E4}">
                <adec:decorative xmlns:adec="http://schemas.microsoft.com/office/drawing/2017/decorative" val="1"/>
              </a:ext>
            </a:extLst>
          </p:cNvPr>
          <p:cNvCxnSpPr>
            <a:cxnSpLocks/>
          </p:cNvCxnSpPr>
          <p:nvPr/>
        </p:nvCxnSpPr>
        <p:spPr>
          <a:xfrm>
            <a:off x="741207" y="3035667"/>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0CA05-B19B-3488-C2B4-445C4CC869A1}"/>
              </a:ext>
            </a:extLst>
          </p:cNvPr>
          <p:cNvSpPr>
            <a:spLocks noGrp="1"/>
          </p:cNvSpPr>
          <p:nvPr>
            <p:ph type="title"/>
          </p:nvPr>
        </p:nvSpPr>
        <p:spPr>
          <a:xfrm>
            <a:off x="588963" y="457200"/>
            <a:ext cx="11017250" cy="492443"/>
          </a:xfrm>
        </p:spPr>
        <p:txBody>
          <a:bodyPr vert="horz" wrap="square" lIns="0" tIns="0" rIns="0" bIns="0" rtlCol="0" anchor="t">
            <a:spAutoFit/>
          </a:bodyPr>
          <a:lstStyle/>
          <a:p>
            <a:r>
              <a:rPr lang="en-US" sz="3200"/>
              <a:t>Content Management Assessment</a:t>
            </a:r>
          </a:p>
        </p:txBody>
      </p:sp>
      <p:sp>
        <p:nvSpPr>
          <p:cNvPr id="13" name="TextBox 12">
            <a:extLst>
              <a:ext uri="{FF2B5EF4-FFF2-40B4-BE49-F238E27FC236}">
                <a16:creationId xmlns:a16="http://schemas.microsoft.com/office/drawing/2014/main" id="{D07DB921-EE7F-FC6C-EC30-CE8BF216A215}"/>
              </a:ext>
            </a:extLst>
          </p:cNvPr>
          <p:cNvSpPr txBox="1">
            <a:spLocks/>
          </p:cNvSpPr>
          <p:nvPr/>
        </p:nvSpPr>
        <p:spPr>
          <a:xfrm>
            <a:off x="614363" y="922502"/>
            <a:ext cx="11017250" cy="307777"/>
          </a:xfrm>
          <a:prstGeom prst="rect">
            <a:avLst/>
          </a:prstGeom>
          <a:noFill/>
        </p:spPr>
        <p:txBody>
          <a:bodyPr wrap="square" lIns="0" tIns="0" rIns="0" bIns="0">
            <a:spAutoFit/>
          </a:bodyPr>
          <a:lstStyle/>
          <a:p>
            <a:r>
              <a:rPr lang="en-US" sz="2000"/>
              <a:t>Check your SharePoint and OneDrive state</a:t>
            </a:r>
          </a:p>
        </p:txBody>
      </p:sp>
      <p:sp>
        <p:nvSpPr>
          <p:cNvPr id="21" name="TextBox 20">
            <a:extLst>
              <a:ext uri="{FF2B5EF4-FFF2-40B4-BE49-F238E27FC236}">
                <a16:creationId xmlns:a16="http://schemas.microsoft.com/office/drawing/2014/main" id="{AC381EE3-8430-B284-508E-F69B6F566A16}"/>
              </a:ext>
            </a:extLst>
          </p:cNvPr>
          <p:cNvSpPr txBox="1">
            <a:spLocks/>
          </p:cNvSpPr>
          <p:nvPr/>
        </p:nvSpPr>
        <p:spPr>
          <a:xfrm>
            <a:off x="741207" y="1695581"/>
            <a:ext cx="4810282" cy="1210588"/>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What does it do?</a:t>
            </a:r>
          </a:p>
          <a:p>
            <a:pPr marL="285750" lvl="0" indent="-285750">
              <a:spcAft>
                <a:spcPts val="400"/>
              </a:spcAft>
              <a:buFont typeface="Arial" panose="020B0604020202020204" pitchFamily="34" charset="0"/>
              <a:buChar char="•"/>
              <a:defRPr/>
            </a:pPr>
            <a:r>
              <a:rPr lang="en-US" sz="1400">
                <a:solidFill>
                  <a:schemeClr val="tx1"/>
                </a:solidFill>
              </a:rPr>
              <a:t>A built-in tool to evaluate and improve content management within SharePoint.</a:t>
            </a:r>
          </a:p>
          <a:p>
            <a:pPr marL="285750" lvl="0" indent="-285750">
              <a:spcAft>
                <a:spcPts val="400"/>
              </a:spcAft>
              <a:buFont typeface="Arial" panose="020B0604020202020204" pitchFamily="34" charset="0"/>
              <a:buChar char="•"/>
              <a:defRPr/>
            </a:pPr>
            <a:r>
              <a:rPr lang="en-US" sz="1400">
                <a:solidFill>
                  <a:schemeClr val="tx1"/>
                </a:solidFill>
              </a:rPr>
              <a:t>Helps identify content risks, ensure compliance, and maintain data integrity.</a:t>
            </a:r>
          </a:p>
        </p:txBody>
      </p:sp>
      <p:sp>
        <p:nvSpPr>
          <p:cNvPr id="4" name="TextBox 3">
            <a:extLst>
              <a:ext uri="{FF2B5EF4-FFF2-40B4-BE49-F238E27FC236}">
                <a16:creationId xmlns:a16="http://schemas.microsoft.com/office/drawing/2014/main" id="{C4B22456-5513-4150-AC7E-F3B476756689}"/>
              </a:ext>
            </a:extLst>
          </p:cNvPr>
          <p:cNvSpPr txBox="1">
            <a:spLocks/>
          </p:cNvSpPr>
          <p:nvPr/>
        </p:nvSpPr>
        <p:spPr>
          <a:xfrm>
            <a:off x="719252" y="3167141"/>
            <a:ext cx="4898344" cy="2313454"/>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Benefits:</a:t>
            </a:r>
          </a:p>
          <a:p>
            <a:pPr marL="284163" indent="-284163" algn="l" rtl="0" eaLnBrk="1" latinLnBrk="0" hangingPunct="1">
              <a:buFont typeface="Arial" panose="020B0604020202020204" pitchFamily="34" charset="0"/>
              <a:buChar char="•"/>
            </a:pPr>
            <a:r>
              <a:rPr lang="en-US" sz="1400" b="1">
                <a:solidFill>
                  <a:schemeClr val="tx1"/>
                </a:solidFill>
                <a:effectLst/>
                <a:latin typeface="Segoe UI" panose="020B0502040204020203" pitchFamily="34" charset="0"/>
              </a:rPr>
              <a:t>Comprehensive </a:t>
            </a:r>
            <a:r>
              <a:rPr lang="en-US" sz="1400" b="1" err="1">
                <a:solidFill>
                  <a:schemeClr val="tx1"/>
                </a:solidFill>
                <a:effectLst/>
                <a:latin typeface="Segoe UI" panose="020B0502040204020203" pitchFamily="34" charset="0"/>
              </a:rPr>
              <a:t>Tenantwide</a:t>
            </a:r>
            <a:r>
              <a:rPr lang="en-US" sz="1400" b="1">
                <a:solidFill>
                  <a:schemeClr val="tx1"/>
                </a:solidFill>
                <a:effectLst/>
                <a:latin typeface="Segoe UI" panose="020B0502040204020203" pitchFamily="34" charset="0"/>
              </a:rPr>
              <a:t> Insights</a:t>
            </a:r>
            <a:br>
              <a:rPr lang="en-US" sz="1400">
                <a:solidFill>
                  <a:schemeClr val="tx1"/>
                </a:solidFill>
                <a:effectLst/>
                <a:latin typeface="Segoe UI" panose="020B0502040204020203" pitchFamily="34" charset="0"/>
              </a:rPr>
            </a:br>
            <a:r>
              <a:rPr lang="en-US" sz="1200">
                <a:solidFill>
                  <a:schemeClr val="tx1"/>
                </a:solidFill>
                <a:effectLst/>
                <a:latin typeface="Segoe UI" panose="020B0502040204020203" pitchFamily="34" charset="0"/>
              </a:rPr>
              <a:t>Provides a detailed report on governance state.</a:t>
            </a:r>
          </a:p>
          <a:p>
            <a:pPr algn="l" rtl="0" eaLnBrk="1" latinLnBrk="0" hangingPunct="1"/>
            <a:endParaRPr lang="en-US" sz="90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a:solidFill>
                  <a:schemeClr val="tx1"/>
                </a:solidFill>
                <a:effectLst/>
                <a:latin typeface="Segoe UI" panose="020B0502040204020203" pitchFamily="34" charset="0"/>
              </a:rPr>
              <a:t>Actionable Solutions</a:t>
            </a:r>
            <a:br>
              <a:rPr lang="en-US" sz="1400">
                <a:solidFill>
                  <a:schemeClr val="tx1"/>
                </a:solidFill>
                <a:effectLst/>
                <a:latin typeface="Segoe UI" panose="020B0502040204020203" pitchFamily="34" charset="0"/>
              </a:rPr>
            </a:br>
            <a:r>
              <a:rPr lang="en-US" sz="1200">
                <a:solidFill>
                  <a:schemeClr val="tx1"/>
                </a:solidFill>
                <a:effectLst/>
                <a:latin typeface="Segoe UI" panose="020B0502040204020203" pitchFamily="34" charset="0"/>
              </a:rPr>
              <a:t>Links problem areas to SAM features for quick resolution.</a:t>
            </a:r>
          </a:p>
          <a:p>
            <a:pPr algn="l" rtl="0" eaLnBrk="1" latinLnBrk="0" hangingPunct="1"/>
            <a:endParaRPr lang="en-US" sz="90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a:solidFill>
                  <a:schemeClr val="tx1"/>
                </a:solidFill>
                <a:effectLst/>
                <a:latin typeface="Segoe UI" panose="020B0502040204020203" pitchFamily="34" charset="0"/>
              </a:rPr>
              <a:t>Boost Efficiency</a:t>
            </a:r>
            <a:br>
              <a:rPr lang="en-US" sz="1400">
                <a:solidFill>
                  <a:schemeClr val="tx1"/>
                </a:solidFill>
                <a:effectLst/>
                <a:latin typeface="Segoe UI" panose="020B0502040204020203" pitchFamily="34" charset="0"/>
              </a:rPr>
            </a:br>
            <a:r>
              <a:rPr lang="en-US" sz="1200">
                <a:solidFill>
                  <a:schemeClr val="tx1"/>
                </a:solidFill>
                <a:effectLst/>
                <a:latin typeface="Segoe UI" panose="020B0502040204020203" pitchFamily="34" charset="0"/>
              </a:rPr>
              <a:t>Reduces manual assessments and expert involvement.</a:t>
            </a:r>
          </a:p>
          <a:p>
            <a:pPr algn="l" rtl="0" eaLnBrk="1" latinLnBrk="0" hangingPunct="1"/>
            <a:endParaRPr lang="en-US" sz="90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a:solidFill>
                  <a:schemeClr val="tx1"/>
                </a:solidFill>
                <a:effectLst/>
                <a:latin typeface="Segoe UI" panose="020B0502040204020203" pitchFamily="34" charset="0"/>
              </a:rPr>
              <a:t>Helps Define Copilot </a:t>
            </a:r>
            <a:r>
              <a:rPr lang="en-US" sz="1400" b="1">
                <a:solidFill>
                  <a:schemeClr val="tx1"/>
                </a:solidFill>
                <a:latin typeface="Segoe UI" panose="020B0502040204020203" pitchFamily="34" charset="0"/>
              </a:rPr>
              <a:t>Readiness</a:t>
            </a:r>
            <a:br>
              <a:rPr lang="en-US" sz="1400">
                <a:solidFill>
                  <a:schemeClr val="tx1"/>
                </a:solidFill>
                <a:effectLst/>
                <a:latin typeface="Segoe UI" panose="020B0502040204020203" pitchFamily="34" charset="0"/>
              </a:rPr>
            </a:br>
            <a:r>
              <a:rPr lang="en-US" sz="1200">
                <a:solidFill>
                  <a:schemeClr val="tx1"/>
                </a:solidFill>
                <a:effectLst/>
                <a:latin typeface="Segoe UI" panose="020B0502040204020203" pitchFamily="34" charset="0"/>
              </a:rPr>
              <a:t>Establishes a clear governance roadmap for Copilot success.</a:t>
            </a:r>
            <a:endParaRPr lang="en-US" sz="1200">
              <a:solidFill>
                <a:schemeClr val="tx1"/>
              </a:solidFill>
            </a:endParaRPr>
          </a:p>
        </p:txBody>
      </p:sp>
      <p:sp>
        <p:nvSpPr>
          <p:cNvPr id="18" name="Rounded Rectangle 11">
            <a:extLst>
              <a:ext uri="{FF2B5EF4-FFF2-40B4-BE49-F238E27FC236}">
                <a16:creationId xmlns:a16="http://schemas.microsoft.com/office/drawing/2014/main" id="{37E85B50-C22E-376E-4CD4-C4B18915EA4E}"/>
              </a:ext>
              <a:ext uri="{C183D7F6-B498-43B3-948B-1728B52AA6E4}">
                <adec:decorative xmlns:adec="http://schemas.microsoft.com/office/drawing/2017/decorative" val="0"/>
              </a:ext>
            </a:extLst>
          </p:cNvPr>
          <p:cNvSpPr/>
          <p:nvPr/>
        </p:nvSpPr>
        <p:spPr bwMode="auto">
          <a:xfrm>
            <a:off x="611190" y="5845622"/>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Private Preview in H1</a:t>
            </a:r>
          </a:p>
        </p:txBody>
      </p:sp>
      <p:pic>
        <p:nvPicPr>
          <p:cNvPr id="3" name="Picture 2">
            <a:extLst>
              <a:ext uri="{FF2B5EF4-FFF2-40B4-BE49-F238E27FC236}">
                <a16:creationId xmlns:a16="http://schemas.microsoft.com/office/drawing/2014/main" id="{0CF837B9-8A2B-A67E-D933-A7DF82D14894}"/>
              </a:ext>
            </a:extLst>
          </p:cNvPr>
          <p:cNvPicPr>
            <a:picLocks noChangeAspect="1"/>
          </p:cNvPicPr>
          <p:nvPr/>
        </p:nvPicPr>
        <p:blipFill>
          <a:blip r:embed="rId3"/>
          <a:stretch>
            <a:fillRect/>
          </a:stretch>
        </p:blipFill>
        <p:spPr>
          <a:xfrm>
            <a:off x="5809069" y="2020984"/>
            <a:ext cx="5994029" cy="3372911"/>
          </a:xfrm>
          <a:prstGeom prst="rect">
            <a:avLst/>
          </a:prstGeom>
        </p:spPr>
      </p:pic>
    </p:spTree>
    <p:extLst>
      <p:ext uri="{BB962C8B-B14F-4D97-AF65-F5344CB8AC3E}">
        <p14:creationId xmlns:p14="http://schemas.microsoft.com/office/powerpoint/2010/main" val="1389862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C31A-F598-CCED-C323-F88496A38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7ED0F3-4772-9BD6-C456-F399D4972440}"/>
              </a:ext>
            </a:extLst>
          </p:cNvPr>
          <p:cNvPicPr>
            <a:picLocks noChangeAspect="1"/>
          </p:cNvPicPr>
          <p:nvPr/>
        </p:nvPicPr>
        <p:blipFill>
          <a:blip r:embed="rId3"/>
          <a:stretch>
            <a:fillRect/>
          </a:stretch>
        </p:blipFill>
        <p:spPr>
          <a:xfrm>
            <a:off x="8294" y="0"/>
            <a:ext cx="12175412" cy="6858000"/>
          </a:xfrm>
          <a:prstGeom prst="rect">
            <a:avLst/>
          </a:prstGeom>
        </p:spPr>
      </p:pic>
      <p:pic>
        <p:nvPicPr>
          <p:cNvPr id="4" name="Picture 3">
            <a:extLst>
              <a:ext uri="{FF2B5EF4-FFF2-40B4-BE49-F238E27FC236}">
                <a16:creationId xmlns:a16="http://schemas.microsoft.com/office/drawing/2014/main" id="{A9ECE707-A7A1-221D-8379-13832766F38B}"/>
              </a:ext>
            </a:extLst>
          </p:cNvPr>
          <p:cNvPicPr>
            <a:picLocks noChangeAspect="1"/>
          </p:cNvPicPr>
          <p:nvPr/>
        </p:nvPicPr>
        <p:blipFill>
          <a:blip r:embed="rId4"/>
          <a:stretch>
            <a:fillRect/>
          </a:stretch>
        </p:blipFill>
        <p:spPr>
          <a:xfrm>
            <a:off x="10580915" y="378139"/>
            <a:ext cx="1382988" cy="155393"/>
          </a:xfrm>
          <a:prstGeom prst="rect">
            <a:avLst/>
          </a:prstGeom>
        </p:spPr>
      </p:pic>
      <p:pic>
        <p:nvPicPr>
          <p:cNvPr id="6" name="Picture 5">
            <a:extLst>
              <a:ext uri="{FF2B5EF4-FFF2-40B4-BE49-F238E27FC236}">
                <a16:creationId xmlns:a16="http://schemas.microsoft.com/office/drawing/2014/main" id="{96900B87-A046-7E78-23F1-F05A063B33EF}"/>
              </a:ext>
            </a:extLst>
          </p:cNvPr>
          <p:cNvPicPr>
            <a:picLocks noChangeAspect="1"/>
          </p:cNvPicPr>
          <p:nvPr/>
        </p:nvPicPr>
        <p:blipFill>
          <a:blip r:embed="rId5"/>
          <a:stretch>
            <a:fillRect/>
          </a:stretch>
        </p:blipFill>
        <p:spPr>
          <a:xfrm>
            <a:off x="2059093" y="6485862"/>
            <a:ext cx="9923860" cy="2566695"/>
          </a:xfrm>
          <a:prstGeom prst="rect">
            <a:avLst/>
          </a:prstGeom>
        </p:spPr>
      </p:pic>
      <p:pic>
        <p:nvPicPr>
          <p:cNvPr id="5" name="Picture 4">
            <a:extLst>
              <a:ext uri="{FF2B5EF4-FFF2-40B4-BE49-F238E27FC236}">
                <a16:creationId xmlns:a16="http://schemas.microsoft.com/office/drawing/2014/main" id="{D76BD255-D3C9-D7DE-BFC7-04589DDA7227}"/>
              </a:ext>
            </a:extLst>
          </p:cNvPr>
          <p:cNvPicPr>
            <a:picLocks noChangeAspect="1"/>
          </p:cNvPicPr>
          <p:nvPr/>
        </p:nvPicPr>
        <p:blipFill>
          <a:blip r:embed="rId6"/>
          <a:srcRect t="7378" b="88088"/>
          <a:stretch/>
        </p:blipFill>
        <p:spPr>
          <a:xfrm>
            <a:off x="0" y="0"/>
            <a:ext cx="12187410" cy="310896"/>
          </a:xfrm>
          <a:prstGeom prst="rect">
            <a:avLst/>
          </a:prstGeom>
        </p:spPr>
      </p:pic>
      <p:sp>
        <p:nvSpPr>
          <p:cNvPr id="2" name="Rectangle: Rounded Corners 43">
            <a:extLst>
              <a:ext uri="{FF2B5EF4-FFF2-40B4-BE49-F238E27FC236}">
                <a16:creationId xmlns:a16="http://schemas.microsoft.com/office/drawing/2014/main" id="{B6567939-4CD6-71AC-7F72-F3B8BE273550}"/>
              </a:ext>
              <a:ext uri="{C183D7F6-B498-43B3-948B-1728B52AA6E4}">
                <adec:decorative xmlns:adec="http://schemas.microsoft.com/office/drawing/2017/decorative" val="1"/>
              </a:ext>
            </a:extLst>
          </p:cNvPr>
          <p:cNvSpPr>
            <a:spLocks/>
          </p:cNvSpPr>
          <p:nvPr/>
        </p:nvSpPr>
        <p:spPr bwMode="auto">
          <a:xfrm>
            <a:off x="2141219" y="2816352"/>
            <a:ext cx="1562101" cy="416052"/>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70859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B1AB-B3F0-27BC-A00F-EDF85546CF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695B69-3182-90DD-9A80-94B053A9A85A}"/>
              </a:ext>
            </a:extLst>
          </p:cNvPr>
          <p:cNvPicPr>
            <a:picLocks noChangeAspect="1"/>
          </p:cNvPicPr>
          <p:nvPr/>
        </p:nvPicPr>
        <p:blipFill>
          <a:blip r:embed="rId3"/>
          <a:stretch>
            <a:fillRect/>
          </a:stretch>
        </p:blipFill>
        <p:spPr>
          <a:xfrm>
            <a:off x="10580915" y="378139"/>
            <a:ext cx="1382988" cy="155393"/>
          </a:xfrm>
          <a:prstGeom prst="rect">
            <a:avLst/>
          </a:prstGeom>
        </p:spPr>
      </p:pic>
      <p:pic>
        <p:nvPicPr>
          <p:cNvPr id="3" name="Picture 2">
            <a:extLst>
              <a:ext uri="{FF2B5EF4-FFF2-40B4-BE49-F238E27FC236}">
                <a16:creationId xmlns:a16="http://schemas.microsoft.com/office/drawing/2014/main" id="{49B7E298-F262-39EC-2C83-AEC3A186A040}"/>
              </a:ext>
            </a:extLst>
          </p:cNvPr>
          <p:cNvPicPr>
            <a:picLocks noChangeAspect="1"/>
          </p:cNvPicPr>
          <p:nvPr/>
        </p:nvPicPr>
        <p:blipFill>
          <a:blip r:embed="rId4"/>
          <a:stretch>
            <a:fillRect/>
          </a:stretch>
        </p:blipFill>
        <p:spPr>
          <a:xfrm>
            <a:off x="0" y="6155"/>
            <a:ext cx="12192000" cy="6845690"/>
          </a:xfrm>
          <a:prstGeom prst="rect">
            <a:avLst/>
          </a:prstGeom>
        </p:spPr>
      </p:pic>
      <p:pic>
        <p:nvPicPr>
          <p:cNvPr id="12" name="Picture 11">
            <a:extLst>
              <a:ext uri="{FF2B5EF4-FFF2-40B4-BE49-F238E27FC236}">
                <a16:creationId xmlns:a16="http://schemas.microsoft.com/office/drawing/2014/main" id="{9F3901A2-D14D-0989-CF22-D363CA2CD666}"/>
              </a:ext>
            </a:extLst>
          </p:cNvPr>
          <p:cNvPicPr>
            <a:picLocks noChangeAspect="1"/>
          </p:cNvPicPr>
          <p:nvPr/>
        </p:nvPicPr>
        <p:blipFill>
          <a:blip r:embed="rId5"/>
          <a:stretch>
            <a:fillRect/>
          </a:stretch>
        </p:blipFill>
        <p:spPr>
          <a:xfrm>
            <a:off x="2059093" y="5885787"/>
            <a:ext cx="9923860" cy="2566695"/>
          </a:xfrm>
          <a:prstGeom prst="rect">
            <a:avLst/>
          </a:prstGeom>
        </p:spPr>
      </p:pic>
      <p:pic>
        <p:nvPicPr>
          <p:cNvPr id="2" name="Picture 1">
            <a:extLst>
              <a:ext uri="{FF2B5EF4-FFF2-40B4-BE49-F238E27FC236}">
                <a16:creationId xmlns:a16="http://schemas.microsoft.com/office/drawing/2014/main" id="{8E9E934B-93B0-5A06-1C43-114D3163EA04}"/>
              </a:ext>
            </a:extLst>
          </p:cNvPr>
          <p:cNvPicPr>
            <a:picLocks noChangeAspect="1"/>
          </p:cNvPicPr>
          <p:nvPr/>
        </p:nvPicPr>
        <p:blipFill>
          <a:blip r:embed="rId3"/>
          <a:stretch>
            <a:fillRect/>
          </a:stretch>
        </p:blipFill>
        <p:spPr>
          <a:xfrm>
            <a:off x="10599965" y="378139"/>
            <a:ext cx="1382988" cy="155393"/>
          </a:xfrm>
          <a:prstGeom prst="rect">
            <a:avLst/>
          </a:prstGeom>
        </p:spPr>
      </p:pic>
      <p:pic>
        <p:nvPicPr>
          <p:cNvPr id="4" name="Picture 3">
            <a:extLst>
              <a:ext uri="{FF2B5EF4-FFF2-40B4-BE49-F238E27FC236}">
                <a16:creationId xmlns:a16="http://schemas.microsoft.com/office/drawing/2014/main" id="{106942C1-CD84-872C-EA06-9EC8E24C822B}"/>
              </a:ext>
            </a:extLst>
          </p:cNvPr>
          <p:cNvPicPr>
            <a:picLocks noChangeAspect="1"/>
          </p:cNvPicPr>
          <p:nvPr/>
        </p:nvPicPr>
        <p:blipFill>
          <a:blip r:embed="rId6"/>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9F33A92F-A533-05A9-A63E-B9CC458A5CD1}"/>
              </a:ext>
              <a:ext uri="{C183D7F6-B498-43B3-948B-1728B52AA6E4}">
                <adec:decorative xmlns:adec="http://schemas.microsoft.com/office/drawing/2017/decorative" val="1"/>
              </a:ext>
            </a:extLst>
          </p:cNvPr>
          <p:cNvSpPr>
            <a:spLocks/>
          </p:cNvSpPr>
          <p:nvPr/>
        </p:nvSpPr>
        <p:spPr bwMode="auto">
          <a:xfrm>
            <a:off x="5350763" y="4178808"/>
            <a:ext cx="3020569" cy="1517904"/>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70975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6A41-DF98-600A-9B85-6F73DF1414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E0D68C4-6639-7CA7-6F50-72BB54C3BE72}"/>
              </a:ext>
            </a:extLst>
          </p:cNvPr>
          <p:cNvPicPr>
            <a:picLocks noChangeAspect="1"/>
          </p:cNvPicPr>
          <p:nvPr/>
        </p:nvPicPr>
        <p:blipFill>
          <a:blip r:embed="rId3"/>
          <a:stretch>
            <a:fillRect/>
          </a:stretch>
        </p:blipFill>
        <p:spPr>
          <a:xfrm>
            <a:off x="10580915" y="378139"/>
            <a:ext cx="1382988" cy="155393"/>
          </a:xfrm>
          <a:prstGeom prst="rect">
            <a:avLst/>
          </a:prstGeom>
        </p:spPr>
      </p:pic>
      <p:pic>
        <p:nvPicPr>
          <p:cNvPr id="4" name="Picture 3">
            <a:extLst>
              <a:ext uri="{FF2B5EF4-FFF2-40B4-BE49-F238E27FC236}">
                <a16:creationId xmlns:a16="http://schemas.microsoft.com/office/drawing/2014/main" id="{6207EEC5-148D-89EF-0D29-5D01F1225DB9}"/>
              </a:ext>
            </a:extLst>
          </p:cNvPr>
          <p:cNvPicPr>
            <a:picLocks noChangeAspect="1"/>
          </p:cNvPicPr>
          <p:nvPr/>
        </p:nvPicPr>
        <p:blipFill>
          <a:blip r:embed="rId4"/>
          <a:stretch>
            <a:fillRect/>
          </a:stretch>
        </p:blipFill>
        <p:spPr>
          <a:xfrm>
            <a:off x="0" y="6155"/>
            <a:ext cx="12192000" cy="6845690"/>
          </a:xfrm>
          <a:prstGeom prst="rect">
            <a:avLst/>
          </a:prstGeom>
        </p:spPr>
      </p:pic>
      <p:pic>
        <p:nvPicPr>
          <p:cNvPr id="12" name="Picture 11">
            <a:extLst>
              <a:ext uri="{FF2B5EF4-FFF2-40B4-BE49-F238E27FC236}">
                <a16:creationId xmlns:a16="http://schemas.microsoft.com/office/drawing/2014/main" id="{CA571CCC-6297-0A5F-4C67-11BF2BA2463E}"/>
              </a:ext>
            </a:extLst>
          </p:cNvPr>
          <p:cNvPicPr>
            <a:picLocks noChangeAspect="1"/>
          </p:cNvPicPr>
          <p:nvPr/>
        </p:nvPicPr>
        <p:blipFill>
          <a:blip r:embed="rId5"/>
          <a:stretch>
            <a:fillRect/>
          </a:stretch>
        </p:blipFill>
        <p:spPr>
          <a:xfrm>
            <a:off x="2059093" y="5885787"/>
            <a:ext cx="9923860" cy="2566695"/>
          </a:xfrm>
          <a:prstGeom prst="rect">
            <a:avLst/>
          </a:prstGeom>
        </p:spPr>
      </p:pic>
      <p:pic>
        <p:nvPicPr>
          <p:cNvPr id="2" name="Picture 1">
            <a:extLst>
              <a:ext uri="{FF2B5EF4-FFF2-40B4-BE49-F238E27FC236}">
                <a16:creationId xmlns:a16="http://schemas.microsoft.com/office/drawing/2014/main" id="{072E35C8-EEE8-5DD9-D237-97F526F2199C}"/>
              </a:ext>
            </a:extLst>
          </p:cNvPr>
          <p:cNvPicPr>
            <a:picLocks noChangeAspect="1"/>
          </p:cNvPicPr>
          <p:nvPr/>
        </p:nvPicPr>
        <p:blipFill>
          <a:blip r:embed="rId6"/>
          <a:stretch>
            <a:fillRect/>
          </a:stretch>
        </p:blipFill>
        <p:spPr>
          <a:xfrm>
            <a:off x="8445686" y="304800"/>
            <a:ext cx="3746313" cy="6552505"/>
          </a:xfrm>
          <a:prstGeom prst="rect">
            <a:avLst/>
          </a:prstGeom>
          <a:ln>
            <a:solidFill>
              <a:schemeClr val="bg1">
                <a:lumMod val="85000"/>
              </a:schemeClr>
            </a:solidFill>
          </a:ln>
        </p:spPr>
      </p:pic>
      <p:pic>
        <p:nvPicPr>
          <p:cNvPr id="3" name="Picture 2">
            <a:extLst>
              <a:ext uri="{FF2B5EF4-FFF2-40B4-BE49-F238E27FC236}">
                <a16:creationId xmlns:a16="http://schemas.microsoft.com/office/drawing/2014/main" id="{6CF155D8-EF76-D5B4-DABD-E9C506E3DD1B}"/>
              </a:ext>
            </a:extLst>
          </p:cNvPr>
          <p:cNvPicPr>
            <a:picLocks noChangeAspect="1"/>
          </p:cNvPicPr>
          <p:nvPr/>
        </p:nvPicPr>
        <p:blipFill>
          <a:blip r:embed="rId7"/>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E331EDDE-F65A-BAD8-3276-76A572C4D99A}"/>
              </a:ext>
              <a:ext uri="{C183D7F6-B498-43B3-948B-1728B52AA6E4}">
                <adec:decorative xmlns:adec="http://schemas.microsoft.com/office/drawing/2017/decorative" val="1"/>
              </a:ext>
            </a:extLst>
          </p:cNvPr>
          <p:cNvSpPr>
            <a:spLocks/>
          </p:cNvSpPr>
          <p:nvPr/>
        </p:nvSpPr>
        <p:spPr bwMode="auto">
          <a:xfrm>
            <a:off x="8631936" y="2382011"/>
            <a:ext cx="3404733" cy="964693"/>
          </a:xfrm>
          <a:prstGeom prst="roundRect">
            <a:avLst>
              <a:gd name="adj" fmla="val 3172"/>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Rectangle 1">
            <a:extLst>
              <a:ext uri="{FF2B5EF4-FFF2-40B4-BE49-F238E27FC236}">
                <a16:creationId xmlns:a16="http://schemas.microsoft.com/office/drawing/2014/main" id="{9DD9178E-2925-EFC7-DC69-95880589463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8"/>
              </a:rPr>
              <a:t>MS20 - Secure AI - Ke.pptx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4767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5787-F09B-4EF3-6DD7-B1CB569B426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E5695BC-92D7-AD76-4AEE-55BF6B6ECBF5}"/>
              </a:ext>
              <a:ext uri="{C183D7F6-B498-43B3-948B-1728B52AA6E4}">
                <adec:decorative xmlns:adec="http://schemas.microsoft.com/office/drawing/2017/decorative" val="1"/>
              </a:ext>
            </a:extLst>
          </p:cNvPr>
          <p:cNvSpPr>
            <a:spLocks/>
          </p:cNvSpPr>
          <p:nvPr/>
        </p:nvSpPr>
        <p:spPr bwMode="auto">
          <a:xfrm rot="5400000">
            <a:off x="446646" y="3418203"/>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26" name="Rectangle: Rounded Corners 25">
            <a:extLst>
              <a:ext uri="{FF2B5EF4-FFF2-40B4-BE49-F238E27FC236}">
                <a16:creationId xmlns:a16="http://schemas.microsoft.com/office/drawing/2014/main" id="{F2CEC247-2FC9-7CF9-0310-C13E32139A4D}"/>
              </a:ext>
              <a:ext uri="{C183D7F6-B498-43B3-948B-1728B52AA6E4}">
                <adec:decorative xmlns:adec="http://schemas.microsoft.com/office/drawing/2017/decorative" val="1"/>
              </a:ext>
            </a:extLst>
          </p:cNvPr>
          <p:cNvSpPr>
            <a:spLocks/>
          </p:cNvSpPr>
          <p:nvPr/>
        </p:nvSpPr>
        <p:spPr bwMode="auto">
          <a:xfrm rot="5400000">
            <a:off x="451612" y="4573178"/>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36A7E7BF-1F38-2F1F-A298-62F923C47890}"/>
              </a:ext>
              <a:ext uri="{C183D7F6-B498-43B3-948B-1728B52AA6E4}">
                <adec:decorative xmlns:adec="http://schemas.microsoft.com/office/drawing/2017/decorative" val="1"/>
              </a:ext>
            </a:extLst>
          </p:cNvPr>
          <p:cNvSpPr>
            <a:spLocks/>
          </p:cNvSpPr>
          <p:nvPr/>
        </p:nvSpPr>
        <p:spPr bwMode="auto">
          <a:xfrm rot="5400000">
            <a:off x="453367" y="2067192"/>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0C1372D8-57E4-BD05-AF41-E0042B6C5326}"/>
              </a:ext>
              <a:ext uri="{C183D7F6-B498-43B3-948B-1728B52AA6E4}">
                <adec:decorative xmlns:adec="http://schemas.microsoft.com/office/drawing/2017/decorative" val="1"/>
              </a:ext>
            </a:extLst>
          </p:cNvPr>
          <p:cNvSpPr>
            <a:spLocks/>
          </p:cNvSpPr>
          <p:nvPr/>
        </p:nvSpPr>
        <p:spPr bwMode="auto">
          <a:xfrm rot="16200000">
            <a:off x="1224719" y="1184417"/>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BD0A2C0F-D962-7253-D76B-E4BCC22CFC57}"/>
              </a:ext>
              <a:ext uri="{C183D7F6-B498-43B3-948B-1728B52AA6E4}">
                <adec:decorative xmlns:adec="http://schemas.microsoft.com/office/drawing/2017/decorative" val="1"/>
              </a:ext>
            </a:extLst>
          </p:cNvPr>
          <p:cNvSpPr>
            <a:spLocks/>
          </p:cNvSpPr>
          <p:nvPr/>
        </p:nvSpPr>
        <p:spPr bwMode="auto">
          <a:xfrm>
            <a:off x="5660571" y="1665923"/>
            <a:ext cx="6439065"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2" name="Title 1">
            <a:extLst>
              <a:ext uri="{FF2B5EF4-FFF2-40B4-BE49-F238E27FC236}">
                <a16:creationId xmlns:a16="http://schemas.microsoft.com/office/drawing/2014/main" id="{0D82C817-9E03-45F6-7CE9-F3721744E060}"/>
              </a:ext>
            </a:extLst>
          </p:cNvPr>
          <p:cNvSpPr>
            <a:spLocks noGrp="1"/>
          </p:cNvSpPr>
          <p:nvPr>
            <p:ph type="title"/>
          </p:nvPr>
        </p:nvSpPr>
        <p:spPr>
          <a:xfrm>
            <a:off x="588963" y="457200"/>
            <a:ext cx="11017250" cy="492443"/>
          </a:xfrm>
        </p:spPr>
        <p:txBody>
          <a:bodyPr vert="horz" wrap="square" lIns="0" tIns="0" rIns="0" bIns="0" rtlCol="0" anchor="t">
            <a:spAutoFit/>
          </a:bodyPr>
          <a:lstStyle/>
          <a:p>
            <a:pPr algn="l"/>
            <a:r>
              <a:rPr lang="en-US" sz="3200"/>
              <a:t>Content Lifecycle Management</a:t>
            </a:r>
          </a:p>
        </p:txBody>
      </p:sp>
      <p:sp>
        <p:nvSpPr>
          <p:cNvPr id="13" name="TextBox 12">
            <a:extLst>
              <a:ext uri="{FF2B5EF4-FFF2-40B4-BE49-F238E27FC236}">
                <a16:creationId xmlns:a16="http://schemas.microsoft.com/office/drawing/2014/main" id="{082CA70C-15E3-9660-210C-F90316656E74}"/>
              </a:ext>
            </a:extLst>
          </p:cNvPr>
          <p:cNvSpPr txBox="1">
            <a:spLocks/>
          </p:cNvSpPr>
          <p:nvPr/>
        </p:nvSpPr>
        <p:spPr>
          <a:xfrm>
            <a:off x="609397" y="888332"/>
            <a:ext cx="11017250" cy="307777"/>
          </a:xfrm>
          <a:prstGeom prst="rect">
            <a:avLst/>
          </a:prstGeom>
          <a:noFill/>
        </p:spPr>
        <p:txBody>
          <a:bodyPr wrap="square" lIns="0" tIns="0" rIns="0" bIns="0">
            <a:spAutoFit/>
          </a:bodyPr>
          <a:lstStyle/>
          <a:p>
            <a:r>
              <a:rPr lang="en-US" sz="2000"/>
              <a:t>Governance of content at scale</a:t>
            </a:r>
          </a:p>
        </p:txBody>
      </p:sp>
      <p:sp>
        <p:nvSpPr>
          <p:cNvPr id="21" name="TextBox 20">
            <a:extLst>
              <a:ext uri="{FF2B5EF4-FFF2-40B4-BE49-F238E27FC236}">
                <a16:creationId xmlns:a16="http://schemas.microsoft.com/office/drawing/2014/main" id="{4AC870DF-B1A3-B562-7A06-3047A1B40261}"/>
              </a:ext>
            </a:extLst>
          </p:cNvPr>
          <p:cNvSpPr txBox="1">
            <a:spLocks/>
          </p:cNvSpPr>
          <p:nvPr/>
        </p:nvSpPr>
        <p:spPr>
          <a:xfrm>
            <a:off x="714218" y="1952238"/>
            <a:ext cx="4810282" cy="1236236"/>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Inactive Site Policy</a:t>
            </a:r>
          </a:p>
          <a:p>
            <a:pPr marL="171450" marR="0" lvl="0" indent="-103188"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Automatically identify inactive sites to improve Copilot response quality</a:t>
            </a:r>
            <a:r>
              <a:rPr lang="en-US" sz="1400"/>
              <a:t>.</a:t>
            </a:r>
          </a:p>
          <a:p>
            <a:pPr marL="171450" marR="0" lvl="0" indent="-103188" algn="l" defTabSz="914367" rtl="0" eaLnBrk="1" fontAlgn="auto" latinLnBrk="0" hangingPunct="1">
              <a:spcBef>
                <a:spcPts val="0"/>
              </a:spcBef>
              <a:spcAft>
                <a:spcPts val="600"/>
              </a:spcAft>
              <a:buClrTx/>
              <a:buSzTx/>
              <a:buFont typeface="Arial" panose="020B0604020202020204" pitchFamily="34" charset="0"/>
              <a:buChar char="•"/>
              <a:tabLst/>
              <a:defRPr/>
            </a:pPr>
            <a:r>
              <a:rPr lang="en-US" sz="1400"/>
              <a:t>Take scalable actions like certify, archive or mark content as read only.</a:t>
            </a:r>
            <a:endParaRPr kumimoji="0" lang="en-US" sz="1400" b="0" i="0" u="none" strike="noStrike" kern="1200" cap="none" spc="0" normalizeH="0" baseline="0" noProof="0">
              <a:ln>
                <a:noFill/>
              </a:ln>
              <a:effectLst/>
              <a:uLnTx/>
              <a:uFillTx/>
              <a:ea typeface="+mn-ea"/>
              <a:cs typeface="+mn-cs"/>
            </a:endParaRPr>
          </a:p>
        </p:txBody>
      </p:sp>
      <p:sp>
        <p:nvSpPr>
          <p:cNvPr id="4" name="TextBox 3">
            <a:extLst>
              <a:ext uri="{FF2B5EF4-FFF2-40B4-BE49-F238E27FC236}">
                <a16:creationId xmlns:a16="http://schemas.microsoft.com/office/drawing/2014/main" id="{E4978DC7-C7F0-F92B-56EE-16E5BAB8FB7E}"/>
              </a:ext>
            </a:extLst>
          </p:cNvPr>
          <p:cNvSpPr txBox="1">
            <a:spLocks/>
          </p:cNvSpPr>
          <p:nvPr/>
        </p:nvSpPr>
        <p:spPr>
          <a:xfrm>
            <a:off x="678816" y="4470753"/>
            <a:ext cx="4946354" cy="728405"/>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Site Attestation Policy</a:t>
            </a:r>
          </a:p>
          <a:p>
            <a:pPr marL="0" marR="0" lvl="0" indent="0" algn="l" rtl="0" eaLnBrk="1" fontAlgn="auto" latinLnBrk="0" hangingPunct="1">
              <a:lnSpc>
                <a:spcPct val="100000"/>
              </a:lnSpc>
              <a:spcBef>
                <a:spcPts val="0"/>
              </a:spcBef>
              <a:spcAft>
                <a:spcPts val="0"/>
              </a:spcAft>
              <a:buClrTx/>
              <a:buSzTx/>
              <a:buFontTx/>
              <a:buNone/>
            </a:pPr>
            <a:r>
              <a:rPr lang="en-US" sz="1400" u="none" kern="1200">
                <a:solidFill>
                  <a:schemeClr val="tx1"/>
                </a:solidFill>
                <a:latin typeface="+mn-lt"/>
                <a:ea typeface="+mn-ea"/>
                <a:cs typeface="+mn-cs"/>
              </a:rPr>
              <a:t>Automatically empowers site owners to maintain access to their site content</a:t>
            </a:r>
          </a:p>
        </p:txBody>
      </p:sp>
      <p:sp>
        <p:nvSpPr>
          <p:cNvPr id="18" name="Rounded Rectangle 11">
            <a:extLst>
              <a:ext uri="{FF2B5EF4-FFF2-40B4-BE49-F238E27FC236}">
                <a16:creationId xmlns:a16="http://schemas.microsoft.com/office/drawing/2014/main" id="{4089BF4C-3B08-F074-5362-8802FE9AD722}"/>
              </a:ext>
              <a:ext uri="{C183D7F6-B498-43B3-948B-1728B52AA6E4}">
                <adec:decorative xmlns:adec="http://schemas.microsoft.com/office/drawing/2017/decorative" val="0"/>
              </a:ext>
            </a:extLst>
          </p:cNvPr>
          <p:cNvSpPr/>
          <p:nvPr/>
        </p:nvSpPr>
        <p:spPr bwMode="auto">
          <a:xfrm>
            <a:off x="584201" y="6052826"/>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Generally available and coming soon</a:t>
            </a:r>
          </a:p>
        </p:txBody>
      </p:sp>
      <p:sp>
        <p:nvSpPr>
          <p:cNvPr id="5" name="TextBox 4">
            <a:extLst>
              <a:ext uri="{FF2B5EF4-FFF2-40B4-BE49-F238E27FC236}">
                <a16:creationId xmlns:a16="http://schemas.microsoft.com/office/drawing/2014/main" id="{8CD88279-60D7-EDC0-EBB7-72B9906C061B}"/>
              </a:ext>
            </a:extLst>
          </p:cNvPr>
          <p:cNvSpPr txBox="1">
            <a:spLocks/>
          </p:cNvSpPr>
          <p:nvPr/>
        </p:nvSpPr>
        <p:spPr>
          <a:xfrm>
            <a:off x="689694" y="3315778"/>
            <a:ext cx="4810282" cy="943848"/>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Site Ownership Policy</a:t>
            </a:r>
          </a:p>
          <a:p>
            <a:pPr marL="68263" marR="0" lvl="0" algn="l" defTabSz="914367" rtl="0" eaLnBrk="1" fontAlgn="auto" latinLnBrk="0" hangingPunct="1">
              <a:spcBef>
                <a:spcPts val="0"/>
              </a:spcBef>
              <a:spcAft>
                <a:spcPts val="600"/>
              </a:spcAft>
              <a:buClrTx/>
              <a:buSzTx/>
              <a:tabLst/>
              <a:defRPr/>
            </a:pPr>
            <a:r>
              <a:rPr lang="en-US" sz="1400" b="0" u="none">
                <a:solidFill>
                  <a:schemeClr val="tx1"/>
                </a:solidFill>
                <a:latin typeface="+mn-lt"/>
              </a:rPr>
              <a:t>Automatically identify sites that don't meet your ownership criteria, find new owners, and take actions on ownerless sites.</a:t>
            </a:r>
            <a:endParaRPr kumimoji="0" lang="en-US" sz="1400" b="0" i="0" u="none" strike="noStrike" kern="1200" cap="none" spc="0" normalizeH="0" baseline="0" noProof="0">
              <a:ln>
                <a:noFill/>
              </a:ln>
              <a:effectLst/>
              <a:uLnTx/>
              <a:uFillTx/>
              <a:ea typeface="+mn-ea"/>
              <a:cs typeface="+mn-cs"/>
            </a:endParaRPr>
          </a:p>
        </p:txBody>
      </p:sp>
      <p:pic>
        <p:nvPicPr>
          <p:cNvPr id="8" name="Picture 7">
            <a:extLst>
              <a:ext uri="{FF2B5EF4-FFF2-40B4-BE49-F238E27FC236}">
                <a16:creationId xmlns:a16="http://schemas.microsoft.com/office/drawing/2014/main" id="{C5052D16-C7CD-EAB8-F4E5-DE44E670BF1F}"/>
              </a:ext>
            </a:extLst>
          </p:cNvPr>
          <p:cNvPicPr>
            <a:picLocks noChangeAspect="1"/>
          </p:cNvPicPr>
          <p:nvPr/>
        </p:nvPicPr>
        <p:blipFill>
          <a:blip r:embed="rId3"/>
          <a:stretch>
            <a:fillRect/>
          </a:stretch>
        </p:blipFill>
        <p:spPr>
          <a:xfrm>
            <a:off x="5716560" y="2145725"/>
            <a:ext cx="6252309" cy="3516166"/>
          </a:xfrm>
          <a:prstGeom prst="rect">
            <a:avLst/>
          </a:prstGeom>
        </p:spPr>
      </p:pic>
    </p:spTree>
    <p:extLst>
      <p:ext uri="{BB962C8B-B14F-4D97-AF65-F5344CB8AC3E}">
        <p14:creationId xmlns:p14="http://schemas.microsoft.com/office/powerpoint/2010/main" val="356530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FA8C6-A6C2-2C8B-CAF8-60DED57D65F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F9EC8F-C787-DCCD-2A54-FEA27D1785A7}"/>
              </a:ext>
            </a:extLst>
          </p:cNvPr>
          <p:cNvPicPr>
            <a:picLocks noChangeAspect="1"/>
          </p:cNvPicPr>
          <p:nvPr/>
        </p:nvPicPr>
        <p:blipFill>
          <a:blip r:embed="rId2"/>
          <a:stretch>
            <a:fillRect/>
          </a:stretch>
        </p:blipFill>
        <p:spPr>
          <a:xfrm>
            <a:off x="706" y="0"/>
            <a:ext cx="12191294" cy="6858000"/>
          </a:xfrm>
          <a:prstGeom prst="rect">
            <a:avLst/>
          </a:prstGeom>
        </p:spPr>
      </p:pic>
      <p:sp>
        <p:nvSpPr>
          <p:cNvPr id="2" name="Rectangle: Rounded Corners 1">
            <a:extLst>
              <a:ext uri="{FF2B5EF4-FFF2-40B4-BE49-F238E27FC236}">
                <a16:creationId xmlns:a16="http://schemas.microsoft.com/office/drawing/2014/main" id="{C0172B17-35A3-2013-A4C9-865CCFA3235D}"/>
              </a:ext>
            </a:extLst>
          </p:cNvPr>
          <p:cNvSpPr/>
          <p:nvPr/>
        </p:nvSpPr>
        <p:spPr bwMode="auto">
          <a:xfrm>
            <a:off x="1565381" y="958635"/>
            <a:ext cx="7850289" cy="1230572"/>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463851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8784-CB00-37C0-C2C3-496900828251}"/>
            </a:ext>
          </a:extLst>
        </p:cNvPr>
        <p:cNvGrpSpPr/>
        <p:nvPr/>
      </p:nvGrpSpPr>
      <p:grpSpPr>
        <a:xfrm>
          <a:off x="0" y="0"/>
          <a:ext cx="0" cy="0"/>
          <a:chOff x="0" y="0"/>
          <a:chExt cx="0" cy="0"/>
        </a:xfrm>
      </p:grpSpPr>
      <p:pic>
        <p:nvPicPr>
          <p:cNvPr id="80" name="Picture 79">
            <a:extLst>
              <a:ext uri="{FF2B5EF4-FFF2-40B4-BE49-F238E27FC236}">
                <a16:creationId xmlns:a16="http://schemas.microsoft.com/office/drawing/2014/main" id="{97423D90-2A81-D0A6-D20A-873C60F37DCA}"/>
              </a:ext>
              <a:ext uri="{C183D7F6-B498-43B3-948B-1728B52AA6E4}">
                <adec:decorative xmlns:adec="http://schemas.microsoft.com/office/drawing/2017/decorative" val="1"/>
              </a:ext>
            </a:extLst>
          </p:cNvPr>
          <p:cNvPicPr>
            <a:picLocks/>
          </p:cNvPicPr>
          <p:nvPr/>
        </p:nvPicPr>
        <p:blipFill>
          <a:blip r:embed="rId3"/>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70" name="Group 69">
            <a:extLst>
              <a:ext uri="{FF2B5EF4-FFF2-40B4-BE49-F238E27FC236}">
                <a16:creationId xmlns:a16="http://schemas.microsoft.com/office/drawing/2014/main" id="{C6A6EF12-A3A6-A279-CED0-23A46B25E0E6}"/>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71" name="Picture 70">
              <a:extLst>
                <a:ext uri="{FF2B5EF4-FFF2-40B4-BE49-F238E27FC236}">
                  <a16:creationId xmlns:a16="http://schemas.microsoft.com/office/drawing/2014/main" id="{FA79A029-935B-EF8A-4D3D-C4CFD2CC57C2}"/>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72" name="Freeform: Shape 71">
              <a:extLst>
                <a:ext uri="{FF2B5EF4-FFF2-40B4-BE49-F238E27FC236}">
                  <a16:creationId xmlns:a16="http://schemas.microsoft.com/office/drawing/2014/main" id="{A85797F9-EC96-1770-09AD-652C4AB16A2B}"/>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3" name="Graphic 34_1">
              <a:extLst>
                <a:ext uri="{FF2B5EF4-FFF2-40B4-BE49-F238E27FC236}">
                  <a16:creationId xmlns:a16="http://schemas.microsoft.com/office/drawing/2014/main" id="{22716CDB-53B8-574F-9DE8-ABD6C5562978}"/>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74" name="Rectangle: Rounded Corners 50">
            <a:extLst>
              <a:ext uri="{FF2B5EF4-FFF2-40B4-BE49-F238E27FC236}">
                <a16:creationId xmlns:a16="http://schemas.microsoft.com/office/drawing/2014/main" id="{A8D02B99-F189-30BE-FA2D-7752E710BF64}"/>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75" name="TextBox 74">
            <a:extLst>
              <a:ext uri="{FF2B5EF4-FFF2-40B4-BE49-F238E27FC236}">
                <a16:creationId xmlns:a16="http://schemas.microsoft.com/office/drawing/2014/main" id="{7563A700-59D1-7193-5137-776EDEE1943E}"/>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76" name="Oval 75">
            <a:extLst>
              <a:ext uri="{FF2B5EF4-FFF2-40B4-BE49-F238E27FC236}">
                <a16:creationId xmlns:a16="http://schemas.microsoft.com/office/drawing/2014/main" id="{1C864EF5-9888-42FE-42F0-720C14A76189}"/>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81" name="Rectangle: Rounded Corners 80">
            <a:extLst>
              <a:ext uri="{FF2B5EF4-FFF2-40B4-BE49-F238E27FC236}">
                <a16:creationId xmlns:a16="http://schemas.microsoft.com/office/drawing/2014/main" id="{F98F2490-805F-7DEE-AA83-D12628F32267}"/>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82" name="Rectangle: Rounded Corners 81">
            <a:extLst>
              <a:ext uri="{FF2B5EF4-FFF2-40B4-BE49-F238E27FC236}">
                <a16:creationId xmlns:a16="http://schemas.microsoft.com/office/drawing/2014/main" id="{5A39C1EC-41CA-C92A-D2AC-556EB9E446CC}"/>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83" name="Rectangle: Rounded Corners 82">
            <a:extLst>
              <a:ext uri="{FF2B5EF4-FFF2-40B4-BE49-F238E27FC236}">
                <a16:creationId xmlns:a16="http://schemas.microsoft.com/office/drawing/2014/main" id="{A7926B79-D6C9-4F53-5460-A8A9656F2D72}"/>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90" name="Oval 89">
            <a:extLst>
              <a:ext uri="{FF2B5EF4-FFF2-40B4-BE49-F238E27FC236}">
                <a16:creationId xmlns:a16="http://schemas.microsoft.com/office/drawing/2014/main" id="{A8B17343-270D-B72E-851D-5F79AC2AC905}"/>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1" name="Oval 90">
            <a:extLst>
              <a:ext uri="{FF2B5EF4-FFF2-40B4-BE49-F238E27FC236}">
                <a16:creationId xmlns:a16="http://schemas.microsoft.com/office/drawing/2014/main" id="{32A8E190-076F-4ECF-D71F-BC0E30D11235}"/>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2" name="Graphic 55">
            <a:extLst>
              <a:ext uri="{FF2B5EF4-FFF2-40B4-BE49-F238E27FC236}">
                <a16:creationId xmlns:a16="http://schemas.microsoft.com/office/drawing/2014/main" id="{050FB63B-58B1-83E8-4B05-15BC2006B157}"/>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3" name="Graphic 124">
            <a:extLst>
              <a:ext uri="{FF2B5EF4-FFF2-40B4-BE49-F238E27FC236}">
                <a16:creationId xmlns:a16="http://schemas.microsoft.com/office/drawing/2014/main" id="{3CFAD32F-EC84-05CA-F882-BC98E51CF508}"/>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4" name="Graphic 74">
            <a:extLst>
              <a:ext uri="{FF2B5EF4-FFF2-40B4-BE49-F238E27FC236}">
                <a16:creationId xmlns:a16="http://schemas.microsoft.com/office/drawing/2014/main" id="{C8F5CB4D-3D79-7ED7-E9EF-36379BB02749}"/>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IN"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 name="Title 9">
            <a:extLst>
              <a:ext uri="{FF2B5EF4-FFF2-40B4-BE49-F238E27FC236}">
                <a16:creationId xmlns:a16="http://schemas.microsoft.com/office/drawing/2014/main" id="{AE2A67DE-D411-2E3E-25CA-F03F40165DED}"/>
              </a:ext>
            </a:extLst>
          </p:cNvPr>
          <p:cNvSpPr>
            <a:spLocks noGrp="1"/>
          </p:cNvSpPr>
          <p:nvPr>
            <p:ph type="title"/>
          </p:nvPr>
        </p:nvSpPr>
        <p:spPr>
          <a:xfrm>
            <a:off x="571500" y="457200"/>
            <a:ext cx="11052046" cy="492443"/>
          </a:xfrm>
        </p:spPr>
        <p:txBody>
          <a:bodyPr/>
          <a:lstStyle/>
          <a:p>
            <a:pPr algn="ctr"/>
            <a:r>
              <a:rPr lang="en-US"/>
              <a:t>Copilot Control System</a:t>
            </a:r>
            <a:endParaRPr lang="en-IN"/>
          </a:p>
        </p:txBody>
      </p:sp>
      <p:pic>
        <p:nvPicPr>
          <p:cNvPr id="79" name="Picture 4" descr="Microsoft 365 Copilot logo">
            <a:extLst>
              <a:ext uri="{FF2B5EF4-FFF2-40B4-BE49-F238E27FC236}">
                <a16:creationId xmlns:a16="http://schemas.microsoft.com/office/drawing/2014/main" id="{C44A39F9-FA1E-46AC-2150-628B092A43DD}"/>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7E647260-981D-DC75-6FD3-12CD35436F3B}"/>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91F2C"/>
                </a:solidFill>
                <a:effectLst/>
                <a:uLnTx/>
                <a:uFillTx/>
                <a:latin typeface="Segoe Sans Display Semibold"/>
                <a:ea typeface="+mn-ea"/>
                <a:cs typeface="Segoe UI Semibold" panose="020B0502040204020203" pitchFamily="34" charset="0"/>
              </a:rPr>
              <a:t>Copilot + Agents</a:t>
            </a:r>
          </a:p>
        </p:txBody>
      </p:sp>
      <p:sp>
        <p:nvSpPr>
          <p:cNvPr id="84" name="TextBox 83">
            <a:extLst>
              <a:ext uri="{FF2B5EF4-FFF2-40B4-BE49-F238E27FC236}">
                <a16:creationId xmlns:a16="http://schemas.microsoft.com/office/drawing/2014/main" id="{FFD29F2F-DBF5-5181-E1BA-95715E8D77B6}"/>
              </a:ext>
            </a:extLst>
          </p:cNvPr>
          <p:cNvSpPr txBox="1">
            <a:spLocks/>
          </p:cNvSpPr>
          <p:nvPr/>
        </p:nvSpPr>
        <p:spPr>
          <a:xfrm>
            <a:off x="1747311"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Security &amp; Governance</a:t>
            </a:r>
          </a:p>
        </p:txBody>
      </p:sp>
      <p:sp>
        <p:nvSpPr>
          <p:cNvPr id="87" name="TextBox 86">
            <a:extLst>
              <a:ext uri="{FF2B5EF4-FFF2-40B4-BE49-F238E27FC236}">
                <a16:creationId xmlns:a16="http://schemas.microsoft.com/office/drawing/2014/main" id="{D9CBCF84-697E-D745-98D3-B1FA3C41BDBA}"/>
              </a:ext>
            </a:extLst>
          </p:cNvPr>
          <p:cNvSpPr txBox="1"/>
          <p:nvPr/>
        </p:nvSpPr>
        <p:spPr>
          <a:xfrm>
            <a:off x="1107440"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Compliance &amp; privacy</a:t>
            </a:r>
          </a:p>
        </p:txBody>
      </p:sp>
      <p:sp>
        <p:nvSpPr>
          <p:cNvPr id="85" name="TextBox 84">
            <a:extLst>
              <a:ext uri="{FF2B5EF4-FFF2-40B4-BE49-F238E27FC236}">
                <a16:creationId xmlns:a16="http://schemas.microsoft.com/office/drawing/2014/main" id="{FC4FFEB6-923F-7E71-F04A-6BC1425A40E0}"/>
              </a:ext>
            </a:extLst>
          </p:cNvPr>
          <p:cNvSpPr txBox="1">
            <a:spLocks/>
          </p:cNvSpPr>
          <p:nvPr/>
        </p:nvSpPr>
        <p:spPr>
          <a:xfrm>
            <a:off x="5133978"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Management Controls</a:t>
            </a:r>
          </a:p>
        </p:txBody>
      </p:sp>
      <p:sp>
        <p:nvSpPr>
          <p:cNvPr id="88" name="TextBox 87">
            <a:extLst>
              <a:ext uri="{FF2B5EF4-FFF2-40B4-BE49-F238E27FC236}">
                <a16:creationId xmlns:a16="http://schemas.microsoft.com/office/drawing/2014/main" id="{7AE37D01-E94D-87CC-4FB5-FF33ACE589C2}"/>
              </a:ext>
            </a:extLst>
          </p:cNvPr>
          <p:cNvSpPr txBox="1"/>
          <p:nvPr/>
        </p:nvSpPr>
        <p:spPr>
          <a:xfrm>
            <a:off x="4494107"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Customization</a:t>
            </a:r>
          </a:p>
        </p:txBody>
      </p:sp>
      <p:sp>
        <p:nvSpPr>
          <p:cNvPr id="86" name="TextBox 85">
            <a:extLst>
              <a:ext uri="{FF2B5EF4-FFF2-40B4-BE49-F238E27FC236}">
                <a16:creationId xmlns:a16="http://schemas.microsoft.com/office/drawing/2014/main" id="{086DD1E0-59A7-F965-0656-BFE351E262C4}"/>
              </a:ext>
            </a:extLst>
          </p:cNvPr>
          <p:cNvSpPr txBox="1">
            <a:spLocks/>
          </p:cNvSpPr>
          <p:nvPr/>
        </p:nvSpPr>
        <p:spPr>
          <a:xfrm>
            <a:off x="8520645"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Measurement &amp; Reporting</a:t>
            </a:r>
          </a:p>
        </p:txBody>
      </p:sp>
      <p:sp>
        <p:nvSpPr>
          <p:cNvPr id="89" name="TextBox 88">
            <a:extLst>
              <a:ext uri="{FF2B5EF4-FFF2-40B4-BE49-F238E27FC236}">
                <a16:creationId xmlns:a16="http://schemas.microsoft.com/office/drawing/2014/main" id="{65C014BF-F2E0-EF5A-820B-D404EBA2066E}"/>
              </a:ext>
            </a:extLst>
          </p:cNvPr>
          <p:cNvSpPr txBox="1"/>
          <p:nvPr/>
        </p:nvSpPr>
        <p:spPr>
          <a:xfrm>
            <a:off x="7880774"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Business value &amp; ROI</a:t>
            </a:r>
          </a:p>
        </p:txBody>
      </p:sp>
    </p:spTree>
    <p:extLst>
      <p:ext uri="{BB962C8B-B14F-4D97-AF65-F5344CB8AC3E}">
        <p14:creationId xmlns:p14="http://schemas.microsoft.com/office/powerpoint/2010/main" val="309711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7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79"/>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7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7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9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76"/>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42" presetClass="path" presetSubtype="0" decel="100000" fill="hold" grpId="1" nodeType="withEffect">
                                  <p:stCondLst>
                                    <p:cond delay="200"/>
                                  </p:stCondLst>
                                  <p:childTnLst>
                                    <p:animMotion origin="layout" path="M -1.04167E-6 7.40741E-7 L -1.04167E-6 0.03542 " pathEditMode="relative" rAng="0" ptsTypes="AA">
                                      <p:cBhvr>
                                        <p:cTn id="39" dur="700" spd="-100000" fill="hold"/>
                                        <p:tgtEl>
                                          <p:spTgt spid="84"/>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par>
                                <p:cTn id="43" presetID="42" presetClass="path" presetSubtype="0" decel="100000" fill="hold" grpId="1" nodeType="withEffect">
                                  <p:stCondLst>
                                    <p:cond delay="200"/>
                                  </p:stCondLst>
                                  <p:childTnLst>
                                    <p:animMotion origin="layout" path="M -1.04167E-6 7.40741E-7 L -1.04167E-6 0.03542 " pathEditMode="relative" rAng="0" ptsTypes="AA">
                                      <p:cBhvr>
                                        <p:cTn id="44" dur="700" spd="-100000" fill="hold"/>
                                        <p:tgtEl>
                                          <p:spTgt spid="87"/>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81"/>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94"/>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90"/>
                                        </p:tgtEl>
                                        <p:attrNameLst>
                                          <p:attrName>style.visibility</p:attrName>
                                        </p:attrNameLst>
                                      </p:cBhvr>
                                      <p:to>
                                        <p:strVal val="visible"/>
                                      </p:to>
                                    </p:set>
                                    <p:animEffect transition="in" filter="fade">
                                      <p:cBhvr>
                                        <p:cTn id="57" dur="500"/>
                                        <p:tgtEl>
                                          <p:spTgt spid="90"/>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90"/>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85"/>
                                        </p:tgtEl>
                                        <p:attrNameLst>
                                          <p:attrName>style.visibility</p:attrName>
                                        </p:attrNameLst>
                                      </p:cBhvr>
                                      <p:to>
                                        <p:strVal val="visible"/>
                                      </p:to>
                                    </p:set>
                                    <p:animEffect transition="in" filter="fade">
                                      <p:cBhvr>
                                        <p:cTn id="62" dur="500"/>
                                        <p:tgtEl>
                                          <p:spTgt spid="85"/>
                                        </p:tgtEl>
                                      </p:cBhvr>
                                    </p:animEffect>
                                  </p:childTnLst>
                                </p:cTn>
                              </p:par>
                              <p:par>
                                <p:cTn id="63" presetID="42" presetClass="path" presetSubtype="0" decel="100000" fill="hold" grpId="1" nodeType="withEffect">
                                  <p:stCondLst>
                                    <p:cond delay="200"/>
                                  </p:stCondLst>
                                  <p:childTnLst>
                                    <p:animMotion origin="layout" path="M -1.04167E-6 7.40741E-7 L -1.04167E-6 0.03542 " pathEditMode="relative" rAng="0" ptsTypes="AA">
                                      <p:cBhvr>
                                        <p:cTn id="64" dur="700" spd="-100000" fill="hold"/>
                                        <p:tgtEl>
                                          <p:spTgt spid="85"/>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88"/>
                                        </p:tgtEl>
                                        <p:attrNameLst>
                                          <p:attrName>style.visibility</p:attrName>
                                        </p:attrNameLst>
                                      </p:cBhvr>
                                      <p:to>
                                        <p:strVal val="visible"/>
                                      </p:to>
                                    </p:set>
                                    <p:animEffect transition="in" filter="fade">
                                      <p:cBhvr>
                                        <p:cTn id="67" dur="500"/>
                                        <p:tgtEl>
                                          <p:spTgt spid="88"/>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88"/>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500"/>
                                        <p:tgtEl>
                                          <p:spTgt spid="82"/>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82"/>
                                        </p:tgtEl>
                                        <p:attrNameLst>
                                          <p:attrName>ppt_x</p:attrName>
                                          <p:attrName>ppt_y</p:attrName>
                                        </p:attrNameLst>
                                      </p:cBhvr>
                                      <p:rCtr x="0" y="1759"/>
                                    </p:animMotion>
                                  </p:childTnLst>
                                </p:cTn>
                              </p:par>
                              <p:par>
                                <p:cTn id="75" presetID="10" presetClass="entr" presetSubtype="0" fill="hold" nodeType="withEffect">
                                  <p:stCondLst>
                                    <p:cond delay="200"/>
                                  </p:stCondLst>
                                  <p:childTnLst>
                                    <p:set>
                                      <p:cBhvr>
                                        <p:cTn id="76" dur="1" fill="hold">
                                          <p:stCondLst>
                                            <p:cond delay="0"/>
                                          </p:stCondLst>
                                        </p:cTn>
                                        <p:tgtEl>
                                          <p:spTgt spid="80"/>
                                        </p:tgtEl>
                                        <p:attrNameLst>
                                          <p:attrName>style.visibility</p:attrName>
                                        </p:attrNameLst>
                                      </p:cBhvr>
                                      <p:to>
                                        <p:strVal val="visible"/>
                                      </p:to>
                                    </p:set>
                                    <p:animEffect transition="in" filter="fade">
                                      <p:cBhvr>
                                        <p:cTn id="77" dur="500"/>
                                        <p:tgtEl>
                                          <p:spTgt spid="80"/>
                                        </p:tgtEl>
                                      </p:cBhvr>
                                    </p:animEffect>
                                  </p:childTnLst>
                                </p:cTn>
                              </p:par>
                              <p:par>
                                <p:cTn id="78" presetID="42" presetClass="path" presetSubtype="0" decel="100000" fill="hold" nodeType="withEffect">
                                  <p:stCondLst>
                                    <p:cond delay="200"/>
                                  </p:stCondLst>
                                  <p:childTnLst>
                                    <p:animMotion origin="layout" path="M -1.04167E-6 7.40741E-7 L -1.04167E-6 0.03542 " pathEditMode="relative" rAng="0" ptsTypes="AA">
                                      <p:cBhvr>
                                        <p:cTn id="79" dur="700" spd="-100000" fill="hold"/>
                                        <p:tgtEl>
                                          <p:spTgt spid="80"/>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500"/>
                                        <p:tgtEl>
                                          <p:spTgt spid="83"/>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83"/>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89"/>
                                        </p:tgtEl>
                                        <p:attrNameLst>
                                          <p:attrName>style.visibility</p:attrName>
                                        </p:attrNameLst>
                                      </p:cBhvr>
                                      <p:to>
                                        <p:strVal val="visible"/>
                                      </p:to>
                                    </p:set>
                                    <p:animEffect transition="in" filter="fade">
                                      <p:cBhvr>
                                        <p:cTn id="87" dur="500"/>
                                        <p:tgtEl>
                                          <p:spTgt spid="89"/>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89"/>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86"/>
                                        </p:tgtEl>
                                        <p:attrNameLst>
                                          <p:attrName>style.visibility</p:attrName>
                                        </p:attrNameLst>
                                      </p:cBhvr>
                                      <p:to>
                                        <p:strVal val="visible"/>
                                      </p:to>
                                    </p:set>
                                    <p:animEffect transition="in" filter="fade">
                                      <p:cBhvr>
                                        <p:cTn id="92" dur="500"/>
                                        <p:tgtEl>
                                          <p:spTgt spid="86"/>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86"/>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93"/>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91"/>
                                        </p:tgtEl>
                                        <p:attrNameLst>
                                          <p:attrName>style.visibility</p:attrName>
                                        </p:attrNameLst>
                                      </p:cBhvr>
                                      <p:to>
                                        <p:strVal val="visible"/>
                                      </p:to>
                                    </p:set>
                                    <p:animEffect transition="in" filter="fade">
                                      <p:cBhvr>
                                        <p:cTn id="102" dur="500"/>
                                        <p:tgtEl>
                                          <p:spTgt spid="91"/>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9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0" animBg="1"/>
      <p:bldP spid="75" grpId="1" animBg="1"/>
      <p:bldP spid="76" grpId="0" animBg="1"/>
      <p:bldP spid="76" grpId="1" animBg="1"/>
      <p:bldP spid="81" grpId="0" animBg="1"/>
      <p:bldP spid="81" grpId="1" animBg="1"/>
      <p:bldP spid="82" grpId="0" animBg="1"/>
      <p:bldP spid="82" grpId="1" animBg="1"/>
      <p:bldP spid="83" grpId="0" animBg="1"/>
      <p:bldP spid="83"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78" grpId="0"/>
      <p:bldP spid="78" grpId="1"/>
      <p:bldP spid="84" grpId="0"/>
      <p:bldP spid="84" grpId="1"/>
      <p:bldP spid="87" grpId="0"/>
      <p:bldP spid="87" grpId="1"/>
      <p:bldP spid="85" grpId="0"/>
      <p:bldP spid="85" grpId="1"/>
      <p:bldP spid="88" grpId="0"/>
      <p:bldP spid="88" grpId="1"/>
      <p:bldP spid="86" grpId="0"/>
      <p:bldP spid="86" grpId="1"/>
      <p:bldP spid="89" grpId="0"/>
      <p:bldP spid="8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11FF-7B07-EE1F-2B3D-9A0A7AB99F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7353D4-E712-877A-D49B-BF77CCDB2931}"/>
              </a:ext>
            </a:extLst>
          </p:cNvPr>
          <p:cNvPicPr>
            <a:picLocks noChangeAspect="1"/>
          </p:cNvPicPr>
          <p:nvPr/>
        </p:nvPicPr>
        <p:blipFill>
          <a:blip r:embed="rId2"/>
          <a:stretch>
            <a:fillRect/>
          </a:stretch>
        </p:blipFill>
        <p:spPr>
          <a:xfrm>
            <a:off x="0" y="2781"/>
            <a:ext cx="12192000" cy="6852438"/>
          </a:xfrm>
          <a:prstGeom prst="rect">
            <a:avLst/>
          </a:prstGeom>
        </p:spPr>
      </p:pic>
      <p:sp>
        <p:nvSpPr>
          <p:cNvPr id="2" name="Rectangle: Rounded Corners 1">
            <a:extLst>
              <a:ext uri="{FF2B5EF4-FFF2-40B4-BE49-F238E27FC236}">
                <a16:creationId xmlns:a16="http://schemas.microsoft.com/office/drawing/2014/main" id="{43D355EC-8B3E-93E7-75D2-E9A95EB3B54C}"/>
              </a:ext>
            </a:extLst>
          </p:cNvPr>
          <p:cNvSpPr/>
          <p:nvPr/>
        </p:nvSpPr>
        <p:spPr bwMode="auto">
          <a:xfrm>
            <a:off x="4524795" y="981968"/>
            <a:ext cx="3168778" cy="261707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5430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8806-A07B-BA7D-D85A-E2FCA5D9A55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140CDFF-5343-3EF0-BF7A-B3C4F4717F4D}"/>
              </a:ext>
            </a:extLst>
          </p:cNvPr>
          <p:cNvPicPr>
            <a:picLocks noChangeAspect="1"/>
          </p:cNvPicPr>
          <p:nvPr/>
        </p:nvPicPr>
        <p:blipFill>
          <a:blip r:embed="rId2"/>
          <a:stretch>
            <a:fillRect/>
          </a:stretch>
        </p:blipFill>
        <p:spPr>
          <a:xfrm>
            <a:off x="0" y="0"/>
            <a:ext cx="12192000" cy="6856610"/>
          </a:xfrm>
          <a:prstGeom prst="rect">
            <a:avLst/>
          </a:prstGeom>
        </p:spPr>
      </p:pic>
      <p:sp>
        <p:nvSpPr>
          <p:cNvPr id="2" name="Rectangle: Rounded Corners 1">
            <a:extLst>
              <a:ext uri="{FF2B5EF4-FFF2-40B4-BE49-F238E27FC236}">
                <a16:creationId xmlns:a16="http://schemas.microsoft.com/office/drawing/2014/main" id="{570524C2-7FE6-BCB6-8F71-D0E71D11A258}"/>
              </a:ext>
            </a:extLst>
          </p:cNvPr>
          <p:cNvSpPr/>
          <p:nvPr/>
        </p:nvSpPr>
        <p:spPr bwMode="auto">
          <a:xfrm>
            <a:off x="4393096" y="2418882"/>
            <a:ext cx="2683370" cy="297292"/>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8074858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AD837-3B89-22EB-35CB-3F9EB0F90E1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A4A8F3B-2442-7B0A-D579-EE1BE585BEA4}"/>
              </a:ext>
              <a:ext uri="{C183D7F6-B498-43B3-948B-1728B52AA6E4}">
                <adec:decorative xmlns:adec="http://schemas.microsoft.com/office/drawing/2017/decorative" val="1"/>
              </a:ext>
            </a:extLst>
          </p:cNvPr>
          <p:cNvSpPr>
            <a:spLocks/>
          </p:cNvSpPr>
          <p:nvPr/>
        </p:nvSpPr>
        <p:spPr bwMode="auto">
          <a:xfrm rot="5400000">
            <a:off x="451612" y="4573178"/>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587F8511-E90B-DF75-A261-B11A45B4A9F7}"/>
              </a:ext>
              <a:ext uri="{C183D7F6-B498-43B3-948B-1728B52AA6E4}">
                <adec:decorative xmlns:adec="http://schemas.microsoft.com/office/drawing/2017/decorative" val="1"/>
              </a:ext>
            </a:extLst>
          </p:cNvPr>
          <p:cNvSpPr>
            <a:spLocks/>
          </p:cNvSpPr>
          <p:nvPr/>
        </p:nvSpPr>
        <p:spPr bwMode="auto">
          <a:xfrm rot="5400000">
            <a:off x="453367" y="2067192"/>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73133FB4-D0C9-4EE5-D55C-2D3D857FAA45}"/>
              </a:ext>
              <a:ext uri="{C183D7F6-B498-43B3-948B-1728B52AA6E4}">
                <adec:decorative xmlns:adec="http://schemas.microsoft.com/office/drawing/2017/decorative" val="1"/>
              </a:ext>
            </a:extLst>
          </p:cNvPr>
          <p:cNvSpPr>
            <a:spLocks/>
          </p:cNvSpPr>
          <p:nvPr/>
        </p:nvSpPr>
        <p:spPr bwMode="auto">
          <a:xfrm rot="16200000">
            <a:off x="1224719" y="1184417"/>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7CAABE30-4E64-9EC8-FAE7-87F056FCC38D}"/>
              </a:ext>
              <a:ext uri="{C183D7F6-B498-43B3-948B-1728B52AA6E4}">
                <adec:decorative xmlns:adec="http://schemas.microsoft.com/office/drawing/2017/decorative" val="1"/>
              </a:ext>
            </a:extLst>
          </p:cNvPr>
          <p:cNvSpPr>
            <a:spLocks/>
          </p:cNvSpPr>
          <p:nvPr/>
        </p:nvSpPr>
        <p:spPr bwMode="auto">
          <a:xfrm>
            <a:off x="5660571" y="1665923"/>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EDAA99B6-BEED-B2A3-4424-4A27B2210FC6}"/>
              </a:ext>
              <a:ext uri="{C183D7F6-B498-43B3-948B-1728B52AA6E4}">
                <adec:decorative xmlns:adec="http://schemas.microsoft.com/office/drawing/2017/decorative" val="1"/>
              </a:ext>
            </a:extLst>
          </p:cNvPr>
          <p:cNvCxnSpPr>
            <a:cxnSpLocks/>
          </p:cNvCxnSpPr>
          <p:nvPr/>
        </p:nvCxnSpPr>
        <p:spPr>
          <a:xfrm>
            <a:off x="741919" y="4375917"/>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B63BAE-8807-4088-9FF5-91E4F0DC64A7}"/>
              </a:ext>
            </a:extLst>
          </p:cNvPr>
          <p:cNvSpPr>
            <a:spLocks noGrp="1"/>
          </p:cNvSpPr>
          <p:nvPr>
            <p:ph type="title"/>
          </p:nvPr>
        </p:nvSpPr>
        <p:spPr>
          <a:xfrm>
            <a:off x="588963" y="578815"/>
            <a:ext cx="11017250" cy="387798"/>
          </a:xfrm>
        </p:spPr>
        <p:txBody>
          <a:bodyPr vert="horz" wrap="square" lIns="0" tIns="0" rIns="0" bIns="0" rtlCol="0" anchor="t">
            <a:spAutoFit/>
          </a:bodyPr>
          <a:lstStyle/>
          <a:p>
            <a:pPr algn="l"/>
            <a:r>
              <a:rPr lang="en-US" sz="2800"/>
              <a:t>Oversharing control: Permission State Report with Actions</a:t>
            </a:r>
          </a:p>
        </p:txBody>
      </p:sp>
      <p:sp>
        <p:nvSpPr>
          <p:cNvPr id="13" name="TextBox 12">
            <a:extLst>
              <a:ext uri="{FF2B5EF4-FFF2-40B4-BE49-F238E27FC236}">
                <a16:creationId xmlns:a16="http://schemas.microsoft.com/office/drawing/2014/main" id="{0C659840-DC0D-FA05-3D32-DE8E7B5F7DDB}"/>
              </a:ext>
            </a:extLst>
          </p:cNvPr>
          <p:cNvSpPr txBox="1">
            <a:spLocks/>
          </p:cNvSpPr>
          <p:nvPr/>
        </p:nvSpPr>
        <p:spPr>
          <a:xfrm>
            <a:off x="584200" y="1002396"/>
            <a:ext cx="11017250" cy="307777"/>
          </a:xfrm>
          <a:prstGeom prst="rect">
            <a:avLst/>
          </a:prstGeom>
          <a:noFill/>
        </p:spPr>
        <p:txBody>
          <a:bodyPr wrap="square" lIns="0" tIns="0" rIns="0" bIns="0">
            <a:spAutoFit/>
          </a:bodyPr>
          <a:lstStyle/>
          <a:p>
            <a:r>
              <a:rPr lang="en-US" sz="2000"/>
              <a:t>Gain Control Over Site Permissions and Overshared Content</a:t>
            </a:r>
          </a:p>
        </p:txBody>
      </p:sp>
      <p:sp>
        <p:nvSpPr>
          <p:cNvPr id="21" name="TextBox 20">
            <a:extLst>
              <a:ext uri="{FF2B5EF4-FFF2-40B4-BE49-F238E27FC236}">
                <a16:creationId xmlns:a16="http://schemas.microsoft.com/office/drawing/2014/main" id="{75A17263-E4A3-5C9F-D473-3E674FA0D7E8}"/>
              </a:ext>
            </a:extLst>
          </p:cNvPr>
          <p:cNvSpPr txBox="1">
            <a:spLocks/>
          </p:cNvSpPr>
          <p:nvPr/>
        </p:nvSpPr>
        <p:spPr>
          <a:xfrm>
            <a:off x="714218" y="1952238"/>
            <a:ext cx="4810282" cy="2328843"/>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Identify Overshared content:</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Customizable and comprehensive permission reports across all sites</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Detect root causes of oversharing (broken inheritance, sharing links, EEEUs, site privacy and more)</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Focus on critical permissions by user count and </a:t>
            </a:r>
            <a:br>
              <a:rPr kumimoji="0" lang="en-US" sz="1400" b="0" i="0" u="none" strike="noStrike" kern="1200" cap="none" spc="0" normalizeH="0" baseline="0" noProof="0">
                <a:ln>
                  <a:noFill/>
                </a:ln>
                <a:effectLst/>
                <a:uLnTx/>
                <a:uFillTx/>
                <a:ea typeface="+mn-ea"/>
                <a:cs typeface="+mn-cs"/>
              </a:rPr>
            </a:br>
            <a:r>
              <a:rPr kumimoji="0" lang="en-US" sz="1400" b="0" i="0" u="none" strike="noStrike" kern="1200" cap="none" spc="0" normalizeH="0" baseline="0" noProof="0">
                <a:ln>
                  <a:noFill/>
                </a:ln>
                <a:effectLst/>
                <a:uLnTx/>
                <a:uFillTx/>
                <a:ea typeface="+mn-ea"/>
                <a:cs typeface="+mn-cs"/>
              </a:rPr>
              <a:t>extended groups</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Integrates with sensitivity labels for enhanced security</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Downloadable, with insights from AI analytics</a:t>
            </a:r>
            <a:endParaRPr lang="en-US" sz="1400"/>
          </a:p>
        </p:txBody>
      </p:sp>
      <p:sp>
        <p:nvSpPr>
          <p:cNvPr id="4" name="TextBox 3">
            <a:extLst>
              <a:ext uri="{FF2B5EF4-FFF2-40B4-BE49-F238E27FC236}">
                <a16:creationId xmlns:a16="http://schemas.microsoft.com/office/drawing/2014/main" id="{0E6D34DE-0398-771B-C9FA-B3E8B520ECE5}"/>
              </a:ext>
            </a:extLst>
          </p:cNvPr>
          <p:cNvSpPr txBox="1">
            <a:spLocks/>
          </p:cNvSpPr>
          <p:nvPr/>
        </p:nvSpPr>
        <p:spPr>
          <a:xfrm>
            <a:off x="714217" y="4470753"/>
            <a:ext cx="4810282" cy="1313180"/>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Scalable Actions:</a:t>
            </a:r>
          </a:p>
          <a:p>
            <a:pPr marL="220663" indent="-152400">
              <a:spcAft>
                <a:spcPts val="600"/>
              </a:spcAft>
              <a:buFont typeface="Arial" panose="020B0604020202020204" pitchFamily="34" charset="0"/>
              <a:buChar char="•"/>
              <a:defRPr/>
            </a:pPr>
            <a:r>
              <a:rPr lang="en-US" sz="1400">
                <a:solidFill>
                  <a:schemeClr val="tx1"/>
                </a:solidFill>
                <a:latin typeface="+mn-lt"/>
              </a:rPr>
              <a:t>Site Access Review with site owner file review dashboard</a:t>
            </a:r>
          </a:p>
          <a:p>
            <a:pPr marL="220663" indent="-152400">
              <a:spcAft>
                <a:spcPts val="600"/>
              </a:spcAft>
              <a:buFont typeface="Arial" panose="020B0604020202020204" pitchFamily="34" charset="0"/>
              <a:buChar char="•"/>
              <a:defRPr/>
            </a:pPr>
            <a:r>
              <a:rPr lang="en-US" sz="1400">
                <a:solidFill>
                  <a:schemeClr val="tx1"/>
                </a:solidFill>
                <a:latin typeface="+mn-lt"/>
              </a:rPr>
              <a:t>Restricted Access Control – limit access to high-risk areas</a:t>
            </a:r>
          </a:p>
          <a:p>
            <a:pPr marL="220663" indent="-152400">
              <a:spcAft>
                <a:spcPts val="600"/>
              </a:spcAft>
              <a:buFont typeface="Arial" panose="020B0604020202020204" pitchFamily="34" charset="0"/>
              <a:buChar char="•"/>
              <a:defRPr/>
            </a:pPr>
            <a:r>
              <a:rPr lang="en-US" sz="1400">
                <a:solidFill>
                  <a:schemeClr val="tx1"/>
                </a:solidFill>
                <a:latin typeface="+mn-lt"/>
              </a:rPr>
              <a:t>Restricted Content Discovery – lock down content </a:t>
            </a:r>
            <a:br>
              <a:rPr lang="en-US" sz="1400">
                <a:solidFill>
                  <a:schemeClr val="tx1"/>
                </a:solidFill>
                <a:latin typeface="+mn-lt"/>
              </a:rPr>
            </a:br>
            <a:r>
              <a:rPr lang="en-US" sz="1400">
                <a:solidFill>
                  <a:schemeClr val="tx1"/>
                </a:solidFill>
                <a:latin typeface="+mn-lt"/>
              </a:rPr>
              <a:t>from Copilot</a:t>
            </a:r>
          </a:p>
        </p:txBody>
      </p:sp>
      <p:sp>
        <p:nvSpPr>
          <p:cNvPr id="18" name="Rounded Rectangle 11">
            <a:extLst>
              <a:ext uri="{FF2B5EF4-FFF2-40B4-BE49-F238E27FC236}">
                <a16:creationId xmlns:a16="http://schemas.microsoft.com/office/drawing/2014/main" id="{EC101B63-3437-B779-D1A2-8AFC63E4F377}"/>
              </a:ext>
              <a:ext uri="{C183D7F6-B498-43B3-948B-1728B52AA6E4}">
                <adec:decorative xmlns:adec="http://schemas.microsoft.com/office/drawing/2017/decorative" val="0"/>
              </a:ext>
            </a:extLst>
          </p:cNvPr>
          <p:cNvSpPr/>
          <p:nvPr/>
        </p:nvSpPr>
        <p:spPr bwMode="auto">
          <a:xfrm>
            <a:off x="584201" y="6052826"/>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Generally available</a:t>
            </a:r>
          </a:p>
        </p:txBody>
      </p:sp>
      <p:pic>
        <p:nvPicPr>
          <p:cNvPr id="1029" name="Picture 1028" descr="A screen capture of a download detailed report &quot;Snapshot till March&quot;">
            <a:extLst>
              <a:ext uri="{FF2B5EF4-FFF2-40B4-BE49-F238E27FC236}">
                <a16:creationId xmlns:a16="http://schemas.microsoft.com/office/drawing/2014/main" id="{7F2F23EC-6F51-1611-A922-0FA2994110BD}"/>
              </a:ext>
            </a:extLst>
          </p:cNvPr>
          <p:cNvPicPr>
            <a:picLocks noChangeAspect="1"/>
          </p:cNvPicPr>
          <p:nvPr/>
        </p:nvPicPr>
        <p:blipFill rotWithShape="1">
          <a:blip r:embed="rId3"/>
          <a:srcRect l="-7179" r="-7179"/>
          <a:stretch/>
        </p:blipFill>
        <p:spPr>
          <a:xfrm>
            <a:off x="7100115" y="1757363"/>
            <a:ext cx="4413069" cy="3401900"/>
          </a:xfrm>
          <a:prstGeom prst="roundRect">
            <a:avLst>
              <a:gd name="adj" fmla="val 3200"/>
            </a:avLst>
          </a:prstGeom>
          <a:solidFill>
            <a:schemeClr val="bg1"/>
          </a:solidFill>
          <a:ln w="12700" cap="rnd">
            <a:noFill/>
            <a:headEnd type="none" w="med" len="med"/>
            <a:tailEnd type="none" w="med" len="med"/>
          </a:ln>
          <a:effectLst>
            <a:outerShdw blurRad="63500" algn="ctr" rotWithShape="0">
              <a:prstClr val="black">
                <a:alpha val="17000"/>
              </a:prstClr>
            </a:outerShdw>
          </a:effectLst>
        </p:spPr>
      </p:pic>
      <p:pic>
        <p:nvPicPr>
          <p:cNvPr id="1032" name="Picture 1031" descr="A screen capture of Contoso Finance dashboard with a text stating &quot;Broken inheritance, sharing links, EEEU domain group&quot;">
            <a:extLst>
              <a:ext uri="{FF2B5EF4-FFF2-40B4-BE49-F238E27FC236}">
                <a16:creationId xmlns:a16="http://schemas.microsoft.com/office/drawing/2014/main" id="{A408DB6F-E8C5-33FE-9003-100FF7E28C8F}"/>
              </a:ext>
            </a:extLst>
          </p:cNvPr>
          <p:cNvPicPr>
            <a:picLocks noChangeAspect="1"/>
          </p:cNvPicPr>
          <p:nvPr/>
        </p:nvPicPr>
        <p:blipFill rotWithShape="1">
          <a:blip r:embed="rId4"/>
          <a:srcRect t="-9665" b="-9665"/>
          <a:stretch/>
        </p:blipFill>
        <p:spPr>
          <a:xfrm>
            <a:off x="5752011" y="2613334"/>
            <a:ext cx="5170406" cy="3518544"/>
          </a:xfrm>
          <a:prstGeom prst="roundRect">
            <a:avLst>
              <a:gd name="adj" fmla="val 3200"/>
            </a:avLst>
          </a:prstGeom>
          <a:solidFill>
            <a:schemeClr val="bg1"/>
          </a:solidFill>
          <a:ln w="12700" cap="rnd">
            <a:noFill/>
            <a:headEnd type="none" w="med" len="med"/>
            <a:tailEnd type="none" w="med" len="med"/>
          </a:ln>
          <a:effectLst>
            <a:outerShdw blurRad="63500" algn="ctr" rotWithShape="0">
              <a:prstClr val="black">
                <a:alpha val="17000"/>
              </a:prstClr>
            </a:outerShdw>
          </a:effectLst>
        </p:spPr>
      </p:pic>
      <p:sp>
        <p:nvSpPr>
          <p:cNvPr id="3" name="Rectangle 2">
            <a:extLst>
              <a:ext uri="{FF2B5EF4-FFF2-40B4-BE49-F238E27FC236}">
                <a16:creationId xmlns:a16="http://schemas.microsoft.com/office/drawing/2014/main" id="{C275FF88-D557-BF3F-4BB8-336D2B6BCCB0}"/>
              </a:ext>
              <a:ext uri="{C183D7F6-B498-43B3-948B-1728B52AA6E4}">
                <adec:decorative xmlns:adec="http://schemas.microsoft.com/office/drawing/2017/decorative" val="1"/>
              </a:ext>
            </a:extLst>
          </p:cNvPr>
          <p:cNvSpPr/>
          <p:nvPr/>
        </p:nvSpPr>
        <p:spPr bwMode="auto">
          <a:xfrm>
            <a:off x="5881731" y="4975661"/>
            <a:ext cx="2138319" cy="4507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Broken inheritance, Sharing links, EEEU domain group</a:t>
            </a:r>
          </a:p>
        </p:txBody>
      </p:sp>
    </p:spTree>
    <p:extLst>
      <p:ext uri="{BB962C8B-B14F-4D97-AF65-F5344CB8AC3E}">
        <p14:creationId xmlns:p14="http://schemas.microsoft.com/office/powerpoint/2010/main" val="266558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B7ED-6652-D9A4-ED56-EBF55740766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B70031F-A79B-2437-CE36-68C85D87F570}"/>
              </a:ext>
            </a:extLst>
          </p:cNvPr>
          <p:cNvGrpSpPr/>
          <p:nvPr/>
        </p:nvGrpSpPr>
        <p:grpSpPr>
          <a:xfrm>
            <a:off x="0" y="0"/>
            <a:ext cx="12246770" cy="6858000"/>
            <a:chOff x="0" y="0"/>
            <a:chExt cx="12246770" cy="6858000"/>
          </a:xfrm>
        </p:grpSpPr>
        <p:pic>
          <p:nvPicPr>
            <p:cNvPr id="9" name="Picture 8">
              <a:extLst>
                <a:ext uri="{FF2B5EF4-FFF2-40B4-BE49-F238E27FC236}">
                  <a16:creationId xmlns:a16="http://schemas.microsoft.com/office/drawing/2014/main" id="{60F6A73B-DBC7-2643-FE73-7EB53F1E44A5}"/>
                </a:ext>
              </a:extLst>
            </p:cNvPr>
            <p:cNvPicPr>
              <a:picLocks noChangeAspect="1"/>
            </p:cNvPicPr>
            <p:nvPr/>
          </p:nvPicPr>
          <p:blipFill>
            <a:blip r:embed="rId2"/>
            <a:srcRect l="384" t="887" r="-1" b="1"/>
            <a:stretch/>
          </p:blipFill>
          <p:spPr>
            <a:xfrm>
              <a:off x="0" y="0"/>
              <a:ext cx="12246770" cy="6858000"/>
            </a:xfrm>
            <a:prstGeom prst="rect">
              <a:avLst/>
            </a:prstGeom>
          </p:spPr>
        </p:pic>
        <p:pic>
          <p:nvPicPr>
            <p:cNvPr id="12" name="Picture 11">
              <a:extLst>
                <a:ext uri="{FF2B5EF4-FFF2-40B4-BE49-F238E27FC236}">
                  <a16:creationId xmlns:a16="http://schemas.microsoft.com/office/drawing/2014/main" id="{0377E639-7308-0DC2-F8E7-0B9569451F65}"/>
                </a:ext>
              </a:extLst>
            </p:cNvPr>
            <p:cNvPicPr>
              <a:picLocks noChangeAspect="1"/>
            </p:cNvPicPr>
            <p:nvPr/>
          </p:nvPicPr>
          <p:blipFill>
            <a:blip r:embed="rId3"/>
            <a:srcRect t="7378" b="88088"/>
            <a:stretch/>
          </p:blipFill>
          <p:spPr>
            <a:xfrm>
              <a:off x="0" y="0"/>
              <a:ext cx="12187410" cy="310896"/>
            </a:xfrm>
            <a:prstGeom prst="rect">
              <a:avLst/>
            </a:prstGeom>
          </p:spPr>
        </p:pic>
        <p:sp>
          <p:nvSpPr>
            <p:cNvPr id="2" name="Rectangle: Rounded Corners 1">
              <a:extLst>
                <a:ext uri="{FF2B5EF4-FFF2-40B4-BE49-F238E27FC236}">
                  <a16:creationId xmlns:a16="http://schemas.microsoft.com/office/drawing/2014/main" id="{522B294D-5DF5-4697-7CD8-4714F55955C4}"/>
                </a:ext>
              </a:extLst>
            </p:cNvPr>
            <p:cNvSpPr/>
            <p:nvPr/>
          </p:nvSpPr>
          <p:spPr bwMode="auto">
            <a:xfrm>
              <a:off x="498581" y="1920461"/>
              <a:ext cx="3240697" cy="1230572"/>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8D623540-1470-1100-F6DB-0B1DCE065CA8}"/>
                </a:ext>
              </a:extLst>
            </p:cNvPr>
            <p:cNvPicPr>
              <a:picLocks noChangeAspect="1"/>
            </p:cNvPicPr>
            <p:nvPr/>
          </p:nvPicPr>
          <p:blipFill>
            <a:blip r:embed="rId2"/>
            <a:srcRect l="32007" t="40108" r="60019" b="53856"/>
            <a:stretch/>
          </p:blipFill>
          <p:spPr>
            <a:xfrm>
              <a:off x="3908180" y="4004896"/>
              <a:ext cx="980344" cy="417635"/>
            </a:xfrm>
            <a:prstGeom prst="rect">
              <a:avLst/>
            </a:prstGeom>
          </p:spPr>
        </p:pic>
      </p:grpSp>
    </p:spTree>
    <p:extLst>
      <p:ext uri="{BB962C8B-B14F-4D97-AF65-F5344CB8AC3E}">
        <p14:creationId xmlns:p14="http://schemas.microsoft.com/office/powerpoint/2010/main" val="58825169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5AF2-5C13-5EF1-C504-9CFE10BB286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B4E2F27-7562-2222-144F-79D304AF232B}"/>
              </a:ext>
            </a:extLst>
          </p:cNvPr>
          <p:cNvGrpSpPr/>
          <p:nvPr/>
        </p:nvGrpSpPr>
        <p:grpSpPr>
          <a:xfrm>
            <a:off x="0" y="0"/>
            <a:ext cx="12187410" cy="6858000"/>
            <a:chOff x="0" y="0"/>
            <a:chExt cx="12187410" cy="6858000"/>
          </a:xfrm>
        </p:grpSpPr>
        <p:pic>
          <p:nvPicPr>
            <p:cNvPr id="6" name="Picture 5">
              <a:extLst>
                <a:ext uri="{FF2B5EF4-FFF2-40B4-BE49-F238E27FC236}">
                  <a16:creationId xmlns:a16="http://schemas.microsoft.com/office/drawing/2014/main" id="{2FB7CBFA-5A08-636D-9CA5-FB47601C882D}"/>
                </a:ext>
              </a:extLst>
            </p:cNvPr>
            <p:cNvPicPr>
              <a:picLocks noChangeAspect="1"/>
            </p:cNvPicPr>
            <p:nvPr/>
          </p:nvPicPr>
          <p:blipFill>
            <a:blip r:embed="rId3"/>
            <a:stretch>
              <a:fillRect/>
            </a:stretch>
          </p:blipFill>
          <p:spPr>
            <a:xfrm>
              <a:off x="9220" y="0"/>
              <a:ext cx="12173560" cy="6858000"/>
            </a:xfrm>
            <a:prstGeom prst="rect">
              <a:avLst/>
            </a:prstGeom>
          </p:spPr>
        </p:pic>
        <p:pic>
          <p:nvPicPr>
            <p:cNvPr id="2" name="Picture 1">
              <a:extLst>
                <a:ext uri="{FF2B5EF4-FFF2-40B4-BE49-F238E27FC236}">
                  <a16:creationId xmlns:a16="http://schemas.microsoft.com/office/drawing/2014/main" id="{B391C21E-CC22-5ECE-733A-B7388D35B50E}"/>
                </a:ext>
              </a:extLst>
            </p:cNvPr>
            <p:cNvPicPr>
              <a:picLocks noChangeAspect="1"/>
            </p:cNvPicPr>
            <p:nvPr/>
          </p:nvPicPr>
          <p:blipFill>
            <a:blip r:embed="rId4"/>
            <a:srcRect t="7378" b="88088"/>
            <a:stretch/>
          </p:blipFill>
          <p:spPr>
            <a:xfrm>
              <a:off x="0" y="0"/>
              <a:ext cx="12187410" cy="310896"/>
            </a:xfrm>
            <a:prstGeom prst="rect">
              <a:avLst/>
            </a:prstGeom>
          </p:spPr>
        </p:pic>
        <p:sp>
          <p:nvSpPr>
            <p:cNvPr id="3" name="Rectangle: Rounded Corners 2">
              <a:extLst>
                <a:ext uri="{FF2B5EF4-FFF2-40B4-BE49-F238E27FC236}">
                  <a16:creationId xmlns:a16="http://schemas.microsoft.com/office/drawing/2014/main" id="{8C6FC273-49DC-1141-0C99-D442CC69173C}"/>
                </a:ext>
              </a:extLst>
            </p:cNvPr>
            <p:cNvSpPr/>
            <p:nvPr/>
          </p:nvSpPr>
          <p:spPr bwMode="auto">
            <a:xfrm>
              <a:off x="8538169" y="4307084"/>
              <a:ext cx="3141435" cy="62051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6892345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4466C-B34C-25DF-F80C-7B2337BDB42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32E30609-B83F-B9F6-C37B-026D290492C1}"/>
              </a:ext>
            </a:extLst>
          </p:cNvPr>
          <p:cNvGrpSpPr/>
          <p:nvPr/>
        </p:nvGrpSpPr>
        <p:grpSpPr>
          <a:xfrm>
            <a:off x="0" y="0"/>
            <a:ext cx="12192000" cy="6849208"/>
            <a:chOff x="0" y="0"/>
            <a:chExt cx="12192000" cy="6849208"/>
          </a:xfrm>
        </p:grpSpPr>
        <p:pic>
          <p:nvPicPr>
            <p:cNvPr id="13" name="Picture 12">
              <a:extLst>
                <a:ext uri="{FF2B5EF4-FFF2-40B4-BE49-F238E27FC236}">
                  <a16:creationId xmlns:a16="http://schemas.microsoft.com/office/drawing/2014/main" id="{5B854697-45C1-47EE-D384-C570B1C489D2}"/>
                </a:ext>
              </a:extLst>
            </p:cNvPr>
            <p:cNvPicPr>
              <a:picLocks noChangeAspect="1"/>
            </p:cNvPicPr>
            <p:nvPr/>
          </p:nvPicPr>
          <p:blipFill>
            <a:blip r:embed="rId3"/>
            <a:stretch>
              <a:fillRect/>
            </a:stretch>
          </p:blipFill>
          <p:spPr>
            <a:xfrm>
              <a:off x="0" y="9471"/>
              <a:ext cx="12192000" cy="6839057"/>
            </a:xfrm>
            <a:prstGeom prst="rect">
              <a:avLst/>
            </a:prstGeom>
          </p:spPr>
        </p:pic>
        <p:grpSp>
          <p:nvGrpSpPr>
            <p:cNvPr id="10" name="Group 9">
              <a:extLst>
                <a:ext uri="{FF2B5EF4-FFF2-40B4-BE49-F238E27FC236}">
                  <a16:creationId xmlns:a16="http://schemas.microsoft.com/office/drawing/2014/main" id="{A0356D00-CD03-7432-E8D2-CDED05AA5A25}"/>
                </a:ext>
              </a:extLst>
            </p:cNvPr>
            <p:cNvGrpSpPr/>
            <p:nvPr/>
          </p:nvGrpSpPr>
          <p:grpSpPr>
            <a:xfrm>
              <a:off x="0" y="0"/>
              <a:ext cx="12192000" cy="6849208"/>
              <a:chOff x="0" y="0"/>
              <a:chExt cx="12192000" cy="6849208"/>
            </a:xfrm>
          </p:grpSpPr>
          <p:pic>
            <p:nvPicPr>
              <p:cNvPr id="4" name="Picture 3">
                <a:extLst>
                  <a:ext uri="{FF2B5EF4-FFF2-40B4-BE49-F238E27FC236}">
                    <a16:creationId xmlns:a16="http://schemas.microsoft.com/office/drawing/2014/main" id="{0A36A470-27AC-B3AB-B11F-9A48C54D2A55}"/>
                  </a:ext>
                </a:extLst>
              </p:cNvPr>
              <p:cNvPicPr>
                <a:picLocks noChangeAspect="1"/>
              </p:cNvPicPr>
              <p:nvPr/>
            </p:nvPicPr>
            <p:blipFill>
              <a:blip r:embed="rId4"/>
              <a:srcRect t="84202" b="7211"/>
              <a:stretch/>
            </p:blipFill>
            <p:spPr>
              <a:xfrm>
                <a:off x="0" y="6260857"/>
                <a:ext cx="12192000" cy="588351"/>
              </a:xfrm>
              <a:prstGeom prst="rect">
                <a:avLst/>
              </a:prstGeom>
            </p:spPr>
          </p:pic>
          <p:pic>
            <p:nvPicPr>
              <p:cNvPr id="8" name="Picture 7">
                <a:extLst>
                  <a:ext uri="{FF2B5EF4-FFF2-40B4-BE49-F238E27FC236}">
                    <a16:creationId xmlns:a16="http://schemas.microsoft.com/office/drawing/2014/main" id="{4DA4D078-C0A8-BFEF-6F7F-59CA1AF307D6}"/>
                  </a:ext>
                </a:extLst>
              </p:cNvPr>
              <p:cNvPicPr>
                <a:picLocks noChangeAspect="1"/>
              </p:cNvPicPr>
              <p:nvPr/>
            </p:nvPicPr>
            <p:blipFill>
              <a:blip r:embed="rId5"/>
              <a:srcRect t="7378" b="88088"/>
              <a:stretch/>
            </p:blipFill>
            <p:spPr>
              <a:xfrm>
                <a:off x="0" y="0"/>
                <a:ext cx="12187410" cy="310896"/>
              </a:xfrm>
              <a:prstGeom prst="rect">
                <a:avLst/>
              </a:prstGeom>
            </p:spPr>
          </p:pic>
        </p:grpSp>
      </p:grpSp>
    </p:spTree>
    <p:extLst>
      <p:ext uri="{BB962C8B-B14F-4D97-AF65-F5344CB8AC3E}">
        <p14:creationId xmlns:p14="http://schemas.microsoft.com/office/powerpoint/2010/main" val="38477893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70E61-DD45-74FE-0CFB-8E93D8D7CC17}"/>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DF17E41B-E589-9367-AD23-A4F4F08354EF}"/>
              </a:ext>
            </a:extLst>
          </p:cNvPr>
          <p:cNvGrpSpPr/>
          <p:nvPr/>
        </p:nvGrpSpPr>
        <p:grpSpPr>
          <a:xfrm>
            <a:off x="-1" y="-22532"/>
            <a:ext cx="12200670" cy="6880531"/>
            <a:chOff x="-1" y="-22532"/>
            <a:chExt cx="12200670" cy="6880531"/>
          </a:xfrm>
        </p:grpSpPr>
        <p:pic>
          <p:nvPicPr>
            <p:cNvPr id="24" name="Picture 23">
              <a:extLst>
                <a:ext uri="{FF2B5EF4-FFF2-40B4-BE49-F238E27FC236}">
                  <a16:creationId xmlns:a16="http://schemas.microsoft.com/office/drawing/2014/main" id="{4340A0DB-35ED-791D-7EB0-0220E552C51B}"/>
                </a:ext>
              </a:extLst>
            </p:cNvPr>
            <p:cNvPicPr>
              <a:picLocks noChangeAspect="1"/>
            </p:cNvPicPr>
            <p:nvPr/>
          </p:nvPicPr>
          <p:blipFill>
            <a:blip r:embed="rId3"/>
            <a:stretch>
              <a:fillRect/>
            </a:stretch>
          </p:blipFill>
          <p:spPr>
            <a:xfrm>
              <a:off x="-1" y="-22532"/>
              <a:ext cx="12187531" cy="6880531"/>
            </a:xfrm>
            <a:prstGeom prst="rect">
              <a:avLst/>
            </a:prstGeom>
          </p:spPr>
        </p:pic>
        <p:pic>
          <p:nvPicPr>
            <p:cNvPr id="3" name="Picture 2">
              <a:extLst>
                <a:ext uri="{FF2B5EF4-FFF2-40B4-BE49-F238E27FC236}">
                  <a16:creationId xmlns:a16="http://schemas.microsoft.com/office/drawing/2014/main" id="{C9E6CC9D-8377-900A-0398-4E8F7F611517}"/>
                </a:ext>
              </a:extLst>
            </p:cNvPr>
            <p:cNvPicPr>
              <a:picLocks noChangeAspect="1"/>
            </p:cNvPicPr>
            <p:nvPr/>
          </p:nvPicPr>
          <p:blipFill>
            <a:blip r:embed="rId4"/>
            <a:srcRect t="7378" b="88088"/>
            <a:stretch/>
          </p:blipFill>
          <p:spPr>
            <a:xfrm>
              <a:off x="13259" y="-22532"/>
              <a:ext cx="12187410" cy="310896"/>
            </a:xfrm>
            <a:prstGeom prst="rect">
              <a:avLst/>
            </a:prstGeom>
          </p:spPr>
        </p:pic>
      </p:grpSp>
    </p:spTree>
    <p:extLst>
      <p:ext uri="{BB962C8B-B14F-4D97-AF65-F5344CB8AC3E}">
        <p14:creationId xmlns:p14="http://schemas.microsoft.com/office/powerpoint/2010/main" val="37015337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7B1A8-0C78-A5C3-E134-808648DBAB83}"/>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5904A4FF-BD32-6796-0F80-612AE673FB3D}"/>
              </a:ext>
            </a:extLst>
          </p:cNvPr>
          <p:cNvGrpSpPr/>
          <p:nvPr/>
        </p:nvGrpSpPr>
        <p:grpSpPr>
          <a:xfrm>
            <a:off x="-1" y="-22532"/>
            <a:ext cx="12200670" cy="6880531"/>
            <a:chOff x="-1" y="-22532"/>
            <a:chExt cx="12200670" cy="6880531"/>
          </a:xfrm>
        </p:grpSpPr>
        <p:pic>
          <p:nvPicPr>
            <p:cNvPr id="24" name="Picture 23">
              <a:extLst>
                <a:ext uri="{FF2B5EF4-FFF2-40B4-BE49-F238E27FC236}">
                  <a16:creationId xmlns:a16="http://schemas.microsoft.com/office/drawing/2014/main" id="{EEBBAEDF-A913-529D-38B9-4D243BDE431D}"/>
                </a:ext>
              </a:extLst>
            </p:cNvPr>
            <p:cNvPicPr>
              <a:picLocks noChangeAspect="1"/>
            </p:cNvPicPr>
            <p:nvPr/>
          </p:nvPicPr>
          <p:blipFill>
            <a:blip r:embed="rId3"/>
            <a:stretch>
              <a:fillRect/>
            </a:stretch>
          </p:blipFill>
          <p:spPr>
            <a:xfrm>
              <a:off x="-1" y="-22532"/>
              <a:ext cx="12187531" cy="6880531"/>
            </a:xfrm>
            <a:prstGeom prst="rect">
              <a:avLst/>
            </a:prstGeom>
          </p:spPr>
        </p:pic>
        <p:pic>
          <p:nvPicPr>
            <p:cNvPr id="3" name="Picture 2">
              <a:extLst>
                <a:ext uri="{FF2B5EF4-FFF2-40B4-BE49-F238E27FC236}">
                  <a16:creationId xmlns:a16="http://schemas.microsoft.com/office/drawing/2014/main" id="{02D14989-60DB-2CBD-E731-5B2578022031}"/>
                </a:ext>
              </a:extLst>
            </p:cNvPr>
            <p:cNvPicPr>
              <a:picLocks noChangeAspect="1"/>
            </p:cNvPicPr>
            <p:nvPr/>
          </p:nvPicPr>
          <p:blipFill>
            <a:blip r:embed="rId4"/>
            <a:srcRect t="7378" b="88088"/>
            <a:stretch/>
          </p:blipFill>
          <p:spPr>
            <a:xfrm>
              <a:off x="13259" y="-22532"/>
              <a:ext cx="12187410" cy="310896"/>
            </a:xfrm>
            <a:prstGeom prst="rect">
              <a:avLst/>
            </a:prstGeom>
          </p:spPr>
        </p:pic>
      </p:grpSp>
      <p:grpSp>
        <p:nvGrpSpPr>
          <p:cNvPr id="14" name="Group 13">
            <a:extLst>
              <a:ext uri="{FF2B5EF4-FFF2-40B4-BE49-F238E27FC236}">
                <a16:creationId xmlns:a16="http://schemas.microsoft.com/office/drawing/2014/main" id="{5A8D6D8E-7214-2ECA-6266-380521A0A833}"/>
              </a:ext>
            </a:extLst>
          </p:cNvPr>
          <p:cNvGrpSpPr/>
          <p:nvPr/>
        </p:nvGrpSpPr>
        <p:grpSpPr>
          <a:xfrm>
            <a:off x="10369550" y="1880874"/>
            <a:ext cx="902311" cy="4954595"/>
            <a:chOff x="4790837" y="2147724"/>
            <a:chExt cx="1012738" cy="4954595"/>
          </a:xfrm>
        </p:grpSpPr>
        <p:sp>
          <p:nvSpPr>
            <p:cNvPr id="7" name="Rectangle: Rounded Corners 6">
              <a:extLst>
                <a:ext uri="{FF2B5EF4-FFF2-40B4-BE49-F238E27FC236}">
                  <a16:creationId xmlns:a16="http://schemas.microsoft.com/office/drawing/2014/main" id="{27C1AE3A-2D75-1D03-B066-FAD768A14F99}"/>
                </a:ext>
              </a:extLst>
            </p:cNvPr>
            <p:cNvSpPr/>
            <p:nvPr/>
          </p:nvSpPr>
          <p:spPr bwMode="auto">
            <a:xfrm>
              <a:off x="4791306" y="2147728"/>
              <a:ext cx="1004076" cy="4954591"/>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FF7980B2-4DA0-577D-BD9B-16ED5D93EFD7}"/>
                </a:ext>
                <a:ext uri="{C183D7F6-B498-43B3-948B-1728B52AA6E4}">
                  <adec:decorative xmlns:adec="http://schemas.microsoft.com/office/drawing/2017/decorative" val="0"/>
                </a:ext>
              </a:extLst>
            </p:cNvPr>
            <p:cNvSpPr>
              <a:spLocks/>
            </p:cNvSpPr>
            <p:nvPr/>
          </p:nvSpPr>
          <p:spPr bwMode="auto">
            <a:xfrm>
              <a:off x="4790837" y="2147724"/>
              <a:ext cx="1012738" cy="865747"/>
            </a:xfrm>
            <a:prstGeom prst="roundRect">
              <a:avLst>
                <a:gd name="adj" fmla="val 7181"/>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r>
                <a:rPr lang="en-US" sz="900">
                  <a:ln w="3175">
                    <a:noFill/>
                  </a:ln>
                  <a:solidFill>
                    <a:srgbClr val="FFFFFF"/>
                  </a:solidFill>
                  <a:latin typeface="Segoe UI Semibold"/>
                </a:rPr>
                <a:t> Sites and files without </a:t>
              </a:r>
              <a:br>
                <a:rPr lang="en-US" sz="900">
                  <a:ln w="3175">
                    <a:noFill/>
                  </a:ln>
                  <a:solidFill>
                    <a:srgbClr val="FFFFFF"/>
                  </a:solidFill>
                  <a:latin typeface="Segoe UI Semibold"/>
                </a:rPr>
              </a:br>
              <a:r>
                <a:rPr lang="en-US" sz="900">
                  <a:ln w="3175">
                    <a:noFill/>
                  </a:ln>
                  <a:solidFill>
                    <a:srgbClr val="FFFFFF"/>
                  </a:solidFill>
                  <a:latin typeface="Segoe UI Semibold"/>
                </a:rPr>
                <a:t>sensitivity labels</a:t>
              </a:r>
            </a:p>
            <a:p>
              <a:pPr algn="ctr"/>
              <a:endParaRPr lang="en-US" sz="900">
                <a:ln w="3175">
                  <a:noFill/>
                </a:ln>
                <a:solidFill>
                  <a:srgbClr val="FFFFFF"/>
                </a:solidFill>
                <a:latin typeface="Segoe UI Semibold"/>
              </a:endParaRPr>
            </a:p>
          </p:txBody>
        </p:sp>
      </p:grpSp>
      <p:grpSp>
        <p:nvGrpSpPr>
          <p:cNvPr id="17" name="Group 16">
            <a:extLst>
              <a:ext uri="{FF2B5EF4-FFF2-40B4-BE49-F238E27FC236}">
                <a16:creationId xmlns:a16="http://schemas.microsoft.com/office/drawing/2014/main" id="{E9B3FE24-F94F-18AA-8FDF-D3790C139ACA}"/>
              </a:ext>
            </a:extLst>
          </p:cNvPr>
          <p:cNvGrpSpPr/>
          <p:nvPr/>
        </p:nvGrpSpPr>
        <p:grpSpPr>
          <a:xfrm>
            <a:off x="4832166" y="1602926"/>
            <a:ext cx="1199964" cy="5221444"/>
            <a:chOff x="5819264" y="2108748"/>
            <a:chExt cx="1137674" cy="4716170"/>
          </a:xfrm>
        </p:grpSpPr>
        <p:sp>
          <p:nvSpPr>
            <p:cNvPr id="8" name="Rectangle: Rounded Corners 7">
              <a:extLst>
                <a:ext uri="{FF2B5EF4-FFF2-40B4-BE49-F238E27FC236}">
                  <a16:creationId xmlns:a16="http://schemas.microsoft.com/office/drawing/2014/main" id="{48624745-8B19-5DD1-D3BC-31330A9F9519}"/>
                </a:ext>
              </a:extLst>
            </p:cNvPr>
            <p:cNvSpPr/>
            <p:nvPr/>
          </p:nvSpPr>
          <p:spPr bwMode="auto">
            <a:xfrm>
              <a:off x="5829519" y="2108748"/>
              <a:ext cx="1127419" cy="4716170"/>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sp>
          <p:nvSpPr>
            <p:cNvPr id="10" name="Rectangle: Rounded Corners 9">
              <a:extLst>
                <a:ext uri="{FF2B5EF4-FFF2-40B4-BE49-F238E27FC236}">
                  <a16:creationId xmlns:a16="http://schemas.microsoft.com/office/drawing/2014/main" id="{CD676AE3-7CFD-81D4-4617-6C26E15348C0}"/>
                </a:ext>
                <a:ext uri="{C183D7F6-B498-43B3-948B-1728B52AA6E4}">
                  <adec:decorative xmlns:adec="http://schemas.microsoft.com/office/drawing/2017/decorative" val="0"/>
                </a:ext>
              </a:extLst>
            </p:cNvPr>
            <p:cNvSpPr>
              <a:spLocks/>
            </p:cNvSpPr>
            <p:nvPr/>
          </p:nvSpPr>
          <p:spPr bwMode="auto">
            <a:xfrm>
              <a:off x="5819264" y="2108748"/>
              <a:ext cx="1135327" cy="1040063"/>
            </a:xfrm>
            <a:prstGeom prst="roundRect">
              <a:avLst>
                <a:gd name="adj" fmla="val 7181"/>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r>
                <a:rPr lang="en-US" sz="900">
                  <a:ln w="3175">
                    <a:noFill/>
                  </a:ln>
                  <a:solidFill>
                    <a:srgbClr val="FFFFFF"/>
                  </a:solidFill>
                  <a:latin typeface="Segoe UI Semibold"/>
                </a:rPr>
                <a:t>Broken permission inheritance</a:t>
              </a:r>
            </a:p>
          </p:txBody>
        </p:sp>
      </p:grpSp>
      <p:grpSp>
        <p:nvGrpSpPr>
          <p:cNvPr id="18" name="Group 17">
            <a:extLst>
              <a:ext uri="{FF2B5EF4-FFF2-40B4-BE49-F238E27FC236}">
                <a16:creationId xmlns:a16="http://schemas.microsoft.com/office/drawing/2014/main" id="{B8DB2BF5-DF01-6442-E890-9EB7F0D4F7FF}"/>
              </a:ext>
            </a:extLst>
          </p:cNvPr>
          <p:cNvGrpSpPr/>
          <p:nvPr/>
        </p:nvGrpSpPr>
        <p:grpSpPr>
          <a:xfrm>
            <a:off x="6106964" y="1602926"/>
            <a:ext cx="1036786" cy="5221444"/>
            <a:chOff x="7004850" y="1614025"/>
            <a:chExt cx="795286" cy="5221444"/>
          </a:xfrm>
        </p:grpSpPr>
        <p:sp>
          <p:nvSpPr>
            <p:cNvPr id="2" name="Rectangle: Rounded Corners 1">
              <a:extLst>
                <a:ext uri="{FF2B5EF4-FFF2-40B4-BE49-F238E27FC236}">
                  <a16:creationId xmlns:a16="http://schemas.microsoft.com/office/drawing/2014/main" id="{9554912F-DAB4-8D6B-4BD2-E7058AA70A42}"/>
                </a:ext>
              </a:extLst>
            </p:cNvPr>
            <p:cNvSpPr/>
            <p:nvPr/>
          </p:nvSpPr>
          <p:spPr bwMode="auto">
            <a:xfrm>
              <a:off x="7004851" y="1614025"/>
              <a:ext cx="795285" cy="522144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sp>
          <p:nvSpPr>
            <p:cNvPr id="11" name="Rectangle: Rounded Corners 10">
              <a:extLst>
                <a:ext uri="{FF2B5EF4-FFF2-40B4-BE49-F238E27FC236}">
                  <a16:creationId xmlns:a16="http://schemas.microsoft.com/office/drawing/2014/main" id="{C9C2D8DA-75BF-6A09-4153-00D76D58209C}"/>
                </a:ext>
                <a:ext uri="{C183D7F6-B498-43B3-948B-1728B52AA6E4}">
                  <adec:decorative xmlns:adec="http://schemas.microsoft.com/office/drawing/2017/decorative" val="0"/>
                </a:ext>
              </a:extLst>
            </p:cNvPr>
            <p:cNvSpPr>
              <a:spLocks/>
            </p:cNvSpPr>
            <p:nvPr/>
          </p:nvSpPr>
          <p:spPr bwMode="auto">
            <a:xfrm>
              <a:off x="7004850" y="1614025"/>
              <a:ext cx="795285" cy="1151492"/>
            </a:xfrm>
            <a:prstGeom prst="roundRect">
              <a:avLst>
                <a:gd name="adj" fmla="val 7181"/>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r>
                <a:rPr lang="en-US" sz="900">
                  <a:ln w="3175">
                    <a:noFill/>
                  </a:ln>
                  <a:solidFill>
                    <a:srgbClr val="FFFFFF"/>
                  </a:solidFill>
                  <a:latin typeface="Segoe UI Semibold"/>
                </a:rPr>
                <a:t>Use of “everyone except </a:t>
              </a:r>
              <a:br>
                <a:rPr lang="en-US" sz="850">
                  <a:ln w="3175">
                    <a:noFill/>
                  </a:ln>
                  <a:solidFill>
                    <a:srgbClr val="FFFFFF"/>
                  </a:solidFill>
                  <a:latin typeface="Segoe UI Semibold"/>
                </a:rPr>
              </a:br>
              <a:r>
                <a:rPr lang="en-US" sz="900">
                  <a:ln w="3175">
                    <a:noFill/>
                  </a:ln>
                  <a:solidFill>
                    <a:srgbClr val="FFFFFF"/>
                  </a:solidFill>
                  <a:latin typeface="Segoe UI Semibold"/>
                </a:rPr>
                <a:t>external users” domain group</a:t>
              </a:r>
            </a:p>
          </p:txBody>
        </p:sp>
      </p:grpSp>
      <p:grpSp>
        <p:nvGrpSpPr>
          <p:cNvPr id="22" name="Group 21">
            <a:extLst>
              <a:ext uri="{FF2B5EF4-FFF2-40B4-BE49-F238E27FC236}">
                <a16:creationId xmlns:a16="http://schemas.microsoft.com/office/drawing/2014/main" id="{7D57B770-EAB5-DD56-F0DD-BCBC5B7819F3}"/>
              </a:ext>
            </a:extLst>
          </p:cNvPr>
          <p:cNvGrpSpPr/>
          <p:nvPr/>
        </p:nvGrpSpPr>
        <p:grpSpPr>
          <a:xfrm>
            <a:off x="7270748" y="1880874"/>
            <a:ext cx="2368343" cy="4944044"/>
            <a:chOff x="7270749" y="1880874"/>
            <a:chExt cx="2062432" cy="4944044"/>
          </a:xfrm>
        </p:grpSpPr>
        <p:sp>
          <p:nvSpPr>
            <p:cNvPr id="4" name="Rectangle: Rounded Corners 3">
              <a:extLst>
                <a:ext uri="{FF2B5EF4-FFF2-40B4-BE49-F238E27FC236}">
                  <a16:creationId xmlns:a16="http://schemas.microsoft.com/office/drawing/2014/main" id="{65A72895-DAA4-104E-8120-67FBD3B9E935}"/>
                </a:ext>
              </a:extLst>
            </p:cNvPr>
            <p:cNvSpPr/>
            <p:nvPr/>
          </p:nvSpPr>
          <p:spPr bwMode="auto">
            <a:xfrm>
              <a:off x="7270750" y="1885670"/>
              <a:ext cx="2062431" cy="4939248"/>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sp>
          <p:nvSpPr>
            <p:cNvPr id="12" name="Rectangle: Rounded Corners 11">
              <a:extLst>
                <a:ext uri="{FF2B5EF4-FFF2-40B4-BE49-F238E27FC236}">
                  <a16:creationId xmlns:a16="http://schemas.microsoft.com/office/drawing/2014/main" id="{1260F511-9777-892D-7D39-1D18186304C9}"/>
                </a:ext>
                <a:ext uri="{C183D7F6-B498-43B3-948B-1728B52AA6E4}">
                  <adec:decorative xmlns:adec="http://schemas.microsoft.com/office/drawing/2017/decorative" val="0"/>
                </a:ext>
              </a:extLst>
            </p:cNvPr>
            <p:cNvSpPr>
              <a:spLocks/>
            </p:cNvSpPr>
            <p:nvPr/>
          </p:nvSpPr>
          <p:spPr bwMode="auto">
            <a:xfrm>
              <a:off x="7270749" y="1880874"/>
              <a:ext cx="2062431" cy="884643"/>
            </a:xfrm>
            <a:prstGeom prst="roundRect">
              <a:avLst>
                <a:gd name="adj" fmla="val 7181"/>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r>
                <a:rPr lang="en-US" sz="900">
                  <a:ln w="3175">
                    <a:noFill/>
                  </a:ln>
                  <a:solidFill>
                    <a:srgbClr val="FFFFFF"/>
                  </a:solidFill>
                  <a:latin typeface="Segoe UI Semibold"/>
                </a:rPr>
                <a:t>Default sharing option </a:t>
              </a:r>
            </a:p>
            <a:p>
              <a:pPr algn="ctr"/>
              <a:r>
                <a:rPr lang="en-US" sz="900">
                  <a:ln w="3175">
                    <a:noFill/>
                  </a:ln>
                  <a:solidFill>
                    <a:srgbClr val="FFFFFF"/>
                  </a:solidFill>
                  <a:latin typeface="Segoe UI Semibold"/>
                </a:rPr>
                <a:t>is everyone</a:t>
              </a:r>
            </a:p>
          </p:txBody>
        </p:sp>
      </p:grpSp>
      <p:grpSp>
        <p:nvGrpSpPr>
          <p:cNvPr id="25" name="Group 24">
            <a:extLst>
              <a:ext uri="{FF2B5EF4-FFF2-40B4-BE49-F238E27FC236}">
                <a16:creationId xmlns:a16="http://schemas.microsoft.com/office/drawing/2014/main" id="{D42398F8-E3F6-D076-22AA-190FBFFE7FAE}"/>
              </a:ext>
            </a:extLst>
          </p:cNvPr>
          <p:cNvGrpSpPr/>
          <p:nvPr/>
        </p:nvGrpSpPr>
        <p:grpSpPr>
          <a:xfrm>
            <a:off x="9677193" y="1892994"/>
            <a:ext cx="653601" cy="4924600"/>
            <a:chOff x="9410493" y="1899770"/>
            <a:chExt cx="804889" cy="4924600"/>
          </a:xfrm>
        </p:grpSpPr>
        <p:sp>
          <p:nvSpPr>
            <p:cNvPr id="6" name="Rectangle: Rounded Corners 5">
              <a:extLst>
                <a:ext uri="{FF2B5EF4-FFF2-40B4-BE49-F238E27FC236}">
                  <a16:creationId xmlns:a16="http://schemas.microsoft.com/office/drawing/2014/main" id="{FCCCFE01-62FD-C47B-1071-35C941206F71}"/>
                </a:ext>
              </a:extLst>
            </p:cNvPr>
            <p:cNvSpPr/>
            <p:nvPr/>
          </p:nvSpPr>
          <p:spPr bwMode="auto">
            <a:xfrm>
              <a:off x="9410493" y="1899770"/>
              <a:ext cx="804889" cy="4924600"/>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sp>
          <p:nvSpPr>
            <p:cNvPr id="13" name="Rectangle: Rounded Corners 12">
              <a:extLst>
                <a:ext uri="{FF2B5EF4-FFF2-40B4-BE49-F238E27FC236}">
                  <a16:creationId xmlns:a16="http://schemas.microsoft.com/office/drawing/2014/main" id="{C2DA4ECA-4F93-1DF1-EEF9-4DE6AABEF92F}"/>
                </a:ext>
                <a:ext uri="{C183D7F6-B498-43B3-948B-1728B52AA6E4}">
                  <adec:decorative xmlns:adec="http://schemas.microsoft.com/office/drawing/2017/decorative" val="0"/>
                </a:ext>
              </a:extLst>
            </p:cNvPr>
            <p:cNvSpPr>
              <a:spLocks/>
            </p:cNvSpPr>
            <p:nvPr/>
          </p:nvSpPr>
          <p:spPr bwMode="auto">
            <a:xfrm>
              <a:off x="9410493" y="1899770"/>
              <a:ext cx="804889" cy="865747"/>
            </a:xfrm>
            <a:prstGeom prst="roundRect">
              <a:avLst>
                <a:gd name="adj" fmla="val 7181"/>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r>
                <a:rPr lang="en-US" sz="900">
                  <a:ln w="3175">
                    <a:noFill/>
                  </a:ln>
                  <a:solidFill>
                    <a:srgbClr val="FFFFFF"/>
                  </a:solidFill>
                  <a:latin typeface="Segoe UI Semibold"/>
                </a:rPr>
                <a:t>Site privacy set to public</a:t>
              </a:r>
            </a:p>
          </p:txBody>
        </p:sp>
      </p:grpSp>
    </p:spTree>
    <p:extLst>
      <p:ext uri="{BB962C8B-B14F-4D97-AF65-F5344CB8AC3E}">
        <p14:creationId xmlns:p14="http://schemas.microsoft.com/office/powerpoint/2010/main" val="23325289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BCDEE-432C-D0A9-54D3-86C78D53D37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7211253-E01F-FBBA-525F-736005F58341}"/>
              </a:ext>
            </a:extLst>
          </p:cNvPr>
          <p:cNvGrpSpPr/>
          <p:nvPr/>
        </p:nvGrpSpPr>
        <p:grpSpPr>
          <a:xfrm>
            <a:off x="-13140" y="-33324"/>
            <a:ext cx="12200670" cy="6902589"/>
            <a:chOff x="-13140" y="-33324"/>
            <a:chExt cx="12200670" cy="6902589"/>
          </a:xfrm>
        </p:grpSpPr>
        <p:pic>
          <p:nvPicPr>
            <p:cNvPr id="24" name="Picture 23">
              <a:extLst>
                <a:ext uri="{FF2B5EF4-FFF2-40B4-BE49-F238E27FC236}">
                  <a16:creationId xmlns:a16="http://schemas.microsoft.com/office/drawing/2014/main" id="{505343BE-D5DD-4D46-3B8B-E72057AA7B9D}"/>
                </a:ext>
              </a:extLst>
            </p:cNvPr>
            <p:cNvPicPr>
              <a:picLocks noChangeAspect="1"/>
            </p:cNvPicPr>
            <p:nvPr/>
          </p:nvPicPr>
          <p:blipFill>
            <a:blip r:embed="rId3"/>
            <a:stretch>
              <a:fillRect/>
            </a:stretch>
          </p:blipFill>
          <p:spPr>
            <a:xfrm>
              <a:off x="-1" y="-22532"/>
              <a:ext cx="12187531" cy="6880531"/>
            </a:xfrm>
            <a:prstGeom prst="rect">
              <a:avLst/>
            </a:prstGeom>
          </p:spPr>
        </p:pic>
        <p:sp>
          <p:nvSpPr>
            <p:cNvPr id="5" name="Rectangle 4">
              <a:extLst>
                <a:ext uri="{FF2B5EF4-FFF2-40B4-BE49-F238E27FC236}">
                  <a16:creationId xmlns:a16="http://schemas.microsoft.com/office/drawing/2014/main" id="{FF49B34D-DDF9-51F3-B2E7-76DDC9F4A9F0}"/>
                </a:ext>
              </a:extLst>
            </p:cNvPr>
            <p:cNvSpPr/>
            <p:nvPr/>
          </p:nvSpPr>
          <p:spPr>
            <a:xfrm>
              <a:off x="-13140" y="222250"/>
              <a:ext cx="12191881" cy="6647015"/>
            </a:xfrm>
            <a:prstGeom prst="rect">
              <a:avLst/>
            </a:prstGeom>
            <a:solidFill>
              <a:srgbClr val="30303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F651463-B741-2E9C-EAEE-C3A43FB7723C}"/>
                </a:ext>
              </a:extLst>
            </p:cNvPr>
            <p:cNvPicPr>
              <a:picLocks noChangeAspect="1"/>
            </p:cNvPicPr>
            <p:nvPr/>
          </p:nvPicPr>
          <p:blipFill>
            <a:blip r:embed="rId4"/>
            <a:srcRect l="69232"/>
            <a:stretch/>
          </p:blipFill>
          <p:spPr>
            <a:xfrm>
              <a:off x="8430125" y="-22532"/>
              <a:ext cx="3748616" cy="6858000"/>
            </a:xfrm>
            <a:prstGeom prst="rect">
              <a:avLst/>
            </a:prstGeom>
          </p:spPr>
        </p:pic>
        <p:pic>
          <p:nvPicPr>
            <p:cNvPr id="7" name="Picture 6">
              <a:extLst>
                <a:ext uri="{FF2B5EF4-FFF2-40B4-BE49-F238E27FC236}">
                  <a16:creationId xmlns:a16="http://schemas.microsoft.com/office/drawing/2014/main" id="{3DA7101D-0503-5EFF-ADC5-D343A3480A50}"/>
                </a:ext>
              </a:extLst>
            </p:cNvPr>
            <p:cNvPicPr>
              <a:picLocks noChangeAspect="1"/>
            </p:cNvPicPr>
            <p:nvPr/>
          </p:nvPicPr>
          <p:blipFill>
            <a:blip r:embed="rId4"/>
            <a:srcRect t="-278" r="86165" b="278"/>
            <a:stretch/>
          </p:blipFill>
          <p:spPr>
            <a:xfrm>
              <a:off x="-1" y="-33324"/>
              <a:ext cx="1685629" cy="6858000"/>
            </a:xfrm>
            <a:prstGeom prst="rect">
              <a:avLst/>
            </a:prstGeom>
            <a:solidFill>
              <a:schemeClr val="tx1"/>
            </a:solidFill>
          </p:spPr>
        </p:pic>
        <p:pic>
          <p:nvPicPr>
            <p:cNvPr id="3" name="Picture 2">
              <a:extLst>
                <a:ext uri="{FF2B5EF4-FFF2-40B4-BE49-F238E27FC236}">
                  <a16:creationId xmlns:a16="http://schemas.microsoft.com/office/drawing/2014/main" id="{51D7C16C-7016-E0D0-180F-BFBDAC734019}"/>
                </a:ext>
              </a:extLst>
            </p:cNvPr>
            <p:cNvPicPr>
              <a:picLocks noChangeAspect="1"/>
            </p:cNvPicPr>
            <p:nvPr/>
          </p:nvPicPr>
          <p:blipFill>
            <a:blip r:embed="rId5"/>
            <a:srcRect t="7378" b="88088"/>
            <a:stretch/>
          </p:blipFill>
          <p:spPr>
            <a:xfrm>
              <a:off x="-13140" y="-20097"/>
              <a:ext cx="12187410" cy="310896"/>
            </a:xfrm>
            <a:prstGeom prst="rect">
              <a:avLst/>
            </a:prstGeom>
          </p:spPr>
        </p:pic>
      </p:grpSp>
    </p:spTree>
    <p:extLst>
      <p:ext uri="{BB962C8B-B14F-4D97-AF65-F5344CB8AC3E}">
        <p14:creationId xmlns:p14="http://schemas.microsoft.com/office/powerpoint/2010/main" val="5376236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DF00-459D-522A-1B54-4BF4DBA8D99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73AB1EE-20D7-9CA2-F2F7-86EE43B01210}"/>
              </a:ext>
            </a:extLst>
          </p:cNvPr>
          <p:cNvPicPr>
            <a:picLocks noChangeAspect="1"/>
          </p:cNvPicPr>
          <p:nvPr/>
        </p:nvPicPr>
        <p:blipFill>
          <a:blip r:embed="rId3"/>
          <a:stretch>
            <a:fillRect/>
          </a:stretch>
        </p:blipFill>
        <p:spPr>
          <a:xfrm>
            <a:off x="0" y="2138"/>
            <a:ext cx="12192000" cy="6853723"/>
          </a:xfrm>
          <a:prstGeom prst="rect">
            <a:avLst/>
          </a:prstGeom>
        </p:spPr>
      </p:pic>
    </p:spTree>
    <p:extLst>
      <p:ext uri="{BB962C8B-B14F-4D97-AF65-F5344CB8AC3E}">
        <p14:creationId xmlns:p14="http://schemas.microsoft.com/office/powerpoint/2010/main" val="312287961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0399-DA30-40A3-8713-5E5F4DCB5809}"/>
            </a:ext>
          </a:extLst>
        </p:cNvPr>
        <p:cNvGrpSpPr/>
        <p:nvPr/>
      </p:nvGrpSpPr>
      <p:grpSpPr>
        <a:xfrm>
          <a:off x="0" y="0"/>
          <a:ext cx="0" cy="0"/>
          <a:chOff x="0" y="0"/>
          <a:chExt cx="0" cy="0"/>
        </a:xfrm>
      </p:grpSpPr>
      <p:grpSp>
        <p:nvGrpSpPr>
          <p:cNvPr id="57" name="Group 56">
            <a:extLst>
              <a:ext uri="{FF2B5EF4-FFF2-40B4-BE49-F238E27FC236}">
                <a16:creationId xmlns:a16="http://schemas.microsoft.com/office/drawing/2014/main" id="{1BACBE68-3661-1795-6B22-C2D72DBAE1C0}"/>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58" name="Picture 57">
              <a:extLst>
                <a:ext uri="{FF2B5EF4-FFF2-40B4-BE49-F238E27FC236}">
                  <a16:creationId xmlns:a16="http://schemas.microsoft.com/office/drawing/2014/main" id="{11123DA6-7B9E-A01D-33AB-BDD8F80D860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9" name="Freeform: Shape 58">
              <a:extLst>
                <a:ext uri="{FF2B5EF4-FFF2-40B4-BE49-F238E27FC236}">
                  <a16:creationId xmlns:a16="http://schemas.microsoft.com/office/drawing/2014/main" id="{050AB34E-0876-C4EC-A598-420763AEF21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34_1">
              <a:extLst>
                <a:ext uri="{FF2B5EF4-FFF2-40B4-BE49-F238E27FC236}">
                  <a16:creationId xmlns:a16="http://schemas.microsoft.com/office/drawing/2014/main" id="{77DA55A2-A9DE-2AD5-8AA4-0C9DECB4177F}"/>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4" name="Rectangle: Rounded Corners 50">
            <a:extLst>
              <a:ext uri="{FF2B5EF4-FFF2-40B4-BE49-F238E27FC236}">
                <a16:creationId xmlns:a16="http://schemas.microsoft.com/office/drawing/2014/main" id="{994A9136-7988-543A-7D65-583018E860FF}"/>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6" name="TextBox 25">
            <a:extLst>
              <a:ext uri="{FF2B5EF4-FFF2-40B4-BE49-F238E27FC236}">
                <a16:creationId xmlns:a16="http://schemas.microsoft.com/office/drawing/2014/main" id="{C4903FDF-DCCE-653F-2145-69D31F4FC428}"/>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27" name="Oval 26">
            <a:extLst>
              <a:ext uri="{FF2B5EF4-FFF2-40B4-BE49-F238E27FC236}">
                <a16:creationId xmlns:a16="http://schemas.microsoft.com/office/drawing/2014/main" id="{37B36D36-95E5-D243-DD3E-FAA6217BA9A5}"/>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32" name="Picture 31">
            <a:extLst>
              <a:ext uri="{FF2B5EF4-FFF2-40B4-BE49-F238E27FC236}">
                <a16:creationId xmlns:a16="http://schemas.microsoft.com/office/drawing/2014/main" id="{066FE0F9-E7F3-046D-A04A-D538EDE865EC}"/>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35" name="Rectangle: Rounded Corners 34">
            <a:extLst>
              <a:ext uri="{FF2B5EF4-FFF2-40B4-BE49-F238E27FC236}">
                <a16:creationId xmlns:a16="http://schemas.microsoft.com/office/drawing/2014/main" id="{0D4D4EA2-9231-6FB8-22C3-DFCB42BEDFB0}"/>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6" name="Rectangle: Rounded Corners 35">
            <a:extLst>
              <a:ext uri="{FF2B5EF4-FFF2-40B4-BE49-F238E27FC236}">
                <a16:creationId xmlns:a16="http://schemas.microsoft.com/office/drawing/2014/main" id="{1C51B221-7877-EAEC-6F89-56A3133E9280}"/>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7" name="Rectangle: Rounded Corners 36">
            <a:extLst>
              <a:ext uri="{FF2B5EF4-FFF2-40B4-BE49-F238E27FC236}">
                <a16:creationId xmlns:a16="http://schemas.microsoft.com/office/drawing/2014/main" id="{C08DAA76-8701-3ADA-B84E-B5EBA9E6C003}"/>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9" name="Oval 48">
            <a:extLst>
              <a:ext uri="{FF2B5EF4-FFF2-40B4-BE49-F238E27FC236}">
                <a16:creationId xmlns:a16="http://schemas.microsoft.com/office/drawing/2014/main" id="{1EBD9446-6164-AEC7-95E4-F7F32612EB06}"/>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0" name="Oval 49">
            <a:extLst>
              <a:ext uri="{FF2B5EF4-FFF2-40B4-BE49-F238E27FC236}">
                <a16:creationId xmlns:a16="http://schemas.microsoft.com/office/drawing/2014/main" id="{43D3B071-E39D-E56B-CA15-EBE3F0A1E6E1}"/>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1" name="Graphic 55">
            <a:extLst>
              <a:ext uri="{FF2B5EF4-FFF2-40B4-BE49-F238E27FC236}">
                <a16:creationId xmlns:a16="http://schemas.microsoft.com/office/drawing/2014/main" id="{82BA0336-9CFF-9FDC-A2D3-48B6B719FBE3}"/>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2" name="Graphic 124">
            <a:extLst>
              <a:ext uri="{FF2B5EF4-FFF2-40B4-BE49-F238E27FC236}">
                <a16:creationId xmlns:a16="http://schemas.microsoft.com/office/drawing/2014/main" id="{89576B1B-4683-73D8-92A7-69296E2E198D}"/>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6" name="Graphic 74">
            <a:extLst>
              <a:ext uri="{FF2B5EF4-FFF2-40B4-BE49-F238E27FC236}">
                <a16:creationId xmlns:a16="http://schemas.microsoft.com/office/drawing/2014/main" id="{8C83F464-C20D-642F-954E-D8B570AC0BC1}"/>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IN"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2" name="Title 11">
            <a:extLst>
              <a:ext uri="{FF2B5EF4-FFF2-40B4-BE49-F238E27FC236}">
                <a16:creationId xmlns:a16="http://schemas.microsoft.com/office/drawing/2014/main" id="{C876C866-9605-2F49-352C-8E4BB18D239D}"/>
              </a:ext>
            </a:extLst>
          </p:cNvPr>
          <p:cNvSpPr>
            <a:spLocks noGrp="1"/>
          </p:cNvSpPr>
          <p:nvPr>
            <p:ph type="title"/>
          </p:nvPr>
        </p:nvSpPr>
        <p:spPr>
          <a:xfrm>
            <a:off x="571500" y="457200"/>
            <a:ext cx="11052046" cy="492443"/>
          </a:xfrm>
        </p:spPr>
        <p:txBody>
          <a:bodyPr/>
          <a:lstStyle/>
          <a:p>
            <a:pPr algn="ctr"/>
            <a:r>
              <a:rPr lang="en-US"/>
              <a:t>Copilot Control System </a:t>
            </a:r>
            <a:endParaRPr lang="en-IN"/>
          </a:p>
        </p:txBody>
      </p:sp>
      <p:pic>
        <p:nvPicPr>
          <p:cNvPr id="31" name="Picture 4" descr="Microsoft 365 Copilot logo">
            <a:extLst>
              <a:ext uri="{FF2B5EF4-FFF2-40B4-BE49-F238E27FC236}">
                <a16:creationId xmlns:a16="http://schemas.microsoft.com/office/drawing/2014/main" id="{F93F0AAE-0951-C808-4459-6AB1D9A0B1F7}"/>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597C593-6C89-C138-402E-DE7473E5464B}"/>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rgbClr val="091F2C"/>
                </a:solidFill>
                <a:effectLst/>
                <a:uLnTx/>
                <a:uFillTx/>
                <a:latin typeface="Segoe Sans Display Semibold"/>
                <a:ea typeface="+mn-ea"/>
                <a:cs typeface="Segoe UI Semibold" panose="020B0502040204020203" pitchFamily="34" charset="0"/>
              </a:rPr>
              <a:t>Copilot + Agents</a:t>
            </a:r>
          </a:p>
        </p:txBody>
      </p:sp>
      <p:sp>
        <p:nvSpPr>
          <p:cNvPr id="2" name="Rectangle: Rounded Corners 1" descr="A shape highlighting">
            <a:extLst>
              <a:ext uri="{FF2B5EF4-FFF2-40B4-BE49-F238E27FC236}">
                <a16:creationId xmlns:a16="http://schemas.microsoft.com/office/drawing/2014/main" id="{8878A03E-30D6-8E47-8D0B-ADA17A3967D6}"/>
              </a:ext>
              <a:ext uri="{C183D7F6-B498-43B3-948B-1728B52AA6E4}">
                <adec:decorative xmlns:adec="http://schemas.microsoft.com/office/drawing/2017/decorative" val="0"/>
              </a:ext>
            </a:extLst>
          </p:cNvPr>
          <p:cNvSpPr/>
          <p:nvPr/>
        </p:nvSpPr>
        <p:spPr bwMode="auto">
          <a:xfrm>
            <a:off x="1107440" y="2616639"/>
            <a:ext cx="3203787" cy="3501708"/>
          </a:xfrm>
          <a:prstGeom prst="roundRect">
            <a:avLst>
              <a:gd name="adj" fmla="val 2758"/>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TextBox 40">
            <a:extLst>
              <a:ext uri="{FF2B5EF4-FFF2-40B4-BE49-F238E27FC236}">
                <a16:creationId xmlns:a16="http://schemas.microsoft.com/office/drawing/2014/main" id="{1FF93259-2BCF-8593-A20A-A9325B968578}"/>
              </a:ext>
            </a:extLst>
          </p:cNvPr>
          <p:cNvSpPr txBox="1"/>
          <p:nvPr/>
        </p:nvSpPr>
        <p:spPr>
          <a:xfrm>
            <a:off x="1107440"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Compliance &amp; privacy</a:t>
            </a:r>
          </a:p>
        </p:txBody>
      </p:sp>
      <p:sp>
        <p:nvSpPr>
          <p:cNvPr id="42" name="TextBox 41">
            <a:extLst>
              <a:ext uri="{FF2B5EF4-FFF2-40B4-BE49-F238E27FC236}">
                <a16:creationId xmlns:a16="http://schemas.microsoft.com/office/drawing/2014/main" id="{7720650F-82F2-D5B3-1C70-00951EE41C82}"/>
              </a:ext>
            </a:extLst>
          </p:cNvPr>
          <p:cNvSpPr txBox="1"/>
          <p:nvPr/>
        </p:nvSpPr>
        <p:spPr>
          <a:xfrm>
            <a:off x="4494107"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Customization</a:t>
            </a:r>
          </a:p>
        </p:txBody>
      </p:sp>
      <p:sp>
        <p:nvSpPr>
          <p:cNvPr id="48" name="TextBox 47">
            <a:extLst>
              <a:ext uri="{FF2B5EF4-FFF2-40B4-BE49-F238E27FC236}">
                <a16:creationId xmlns:a16="http://schemas.microsoft.com/office/drawing/2014/main" id="{AD782C79-FF92-1299-4F47-6DA0C3C9C99D}"/>
              </a:ext>
            </a:extLst>
          </p:cNvPr>
          <p:cNvSpPr txBox="1"/>
          <p:nvPr/>
        </p:nvSpPr>
        <p:spPr>
          <a:xfrm>
            <a:off x="7880774" y="4671798"/>
            <a:ext cx="3203787"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mn-cs"/>
              </a:rPr>
              <a:t>Business value &amp; ROI</a:t>
            </a:r>
          </a:p>
        </p:txBody>
      </p:sp>
      <p:sp>
        <p:nvSpPr>
          <p:cNvPr id="3" name="TextBox 2">
            <a:extLst>
              <a:ext uri="{FF2B5EF4-FFF2-40B4-BE49-F238E27FC236}">
                <a16:creationId xmlns:a16="http://schemas.microsoft.com/office/drawing/2014/main" id="{A2EFEFDC-0FD3-BF66-8080-8F52D674698C}"/>
              </a:ext>
            </a:extLst>
          </p:cNvPr>
          <p:cNvSpPr txBox="1">
            <a:spLocks/>
          </p:cNvSpPr>
          <p:nvPr/>
        </p:nvSpPr>
        <p:spPr>
          <a:xfrm>
            <a:off x="1747311"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Security &amp; Governance</a:t>
            </a:r>
          </a:p>
        </p:txBody>
      </p:sp>
      <p:sp>
        <p:nvSpPr>
          <p:cNvPr id="4" name="TextBox 3">
            <a:extLst>
              <a:ext uri="{FF2B5EF4-FFF2-40B4-BE49-F238E27FC236}">
                <a16:creationId xmlns:a16="http://schemas.microsoft.com/office/drawing/2014/main" id="{55762A26-71E3-BBAF-8804-7E41086A32F2}"/>
              </a:ext>
            </a:extLst>
          </p:cNvPr>
          <p:cNvSpPr txBox="1">
            <a:spLocks/>
          </p:cNvSpPr>
          <p:nvPr/>
        </p:nvSpPr>
        <p:spPr>
          <a:xfrm>
            <a:off x="5133978"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Management Controls</a:t>
            </a:r>
          </a:p>
        </p:txBody>
      </p:sp>
      <p:sp>
        <p:nvSpPr>
          <p:cNvPr id="5" name="TextBox 4">
            <a:extLst>
              <a:ext uri="{FF2B5EF4-FFF2-40B4-BE49-F238E27FC236}">
                <a16:creationId xmlns:a16="http://schemas.microsoft.com/office/drawing/2014/main" id="{52E89E64-E654-3DA3-48AB-2512CB9B5213}"/>
              </a:ext>
            </a:extLst>
          </p:cNvPr>
          <p:cNvSpPr txBox="1">
            <a:spLocks/>
          </p:cNvSpPr>
          <p:nvPr/>
        </p:nvSpPr>
        <p:spPr>
          <a:xfrm>
            <a:off x="8520645" y="365414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rgbClr val="C03BC4"/>
                </a:solidFill>
                <a:effectLst/>
                <a:uLnTx/>
                <a:uFillTx/>
                <a:latin typeface="Segoe Sans Display Semibold"/>
                <a:ea typeface="+mn-ea"/>
                <a:cs typeface="Segoe UI Semibold" panose="020B0502040204020203" pitchFamily="34" charset="0"/>
              </a:rPr>
              <a:t>Measurement &amp; Reporting</a:t>
            </a:r>
          </a:p>
        </p:txBody>
      </p:sp>
    </p:spTree>
    <p:extLst>
      <p:ext uri="{BB962C8B-B14F-4D97-AF65-F5344CB8AC3E}">
        <p14:creationId xmlns:p14="http://schemas.microsoft.com/office/powerpoint/2010/main" val="165066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31"/>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26"/>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51"/>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42" presetClass="path" presetSubtype="0" decel="100000" fill="hold" grpId="1" nodeType="withEffect">
                                  <p:stCondLst>
                                    <p:cond delay="200"/>
                                  </p:stCondLst>
                                  <p:childTnLst>
                                    <p:animMotion origin="layout" path="M -1.04167E-6 7.40741E-7 L -1.04167E-6 0.03542 " pathEditMode="relative" rAng="0" ptsTypes="AA">
                                      <p:cBhvr>
                                        <p:cTn id="39" dur="700" spd="-100000" fill="hold"/>
                                        <p:tgtEl>
                                          <p:spTgt spid="41"/>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42" presetClass="path" presetSubtype="0" decel="100000" fill="hold" grpId="1" nodeType="withEffect">
                                  <p:stCondLst>
                                    <p:cond delay="200"/>
                                  </p:stCondLst>
                                  <p:childTnLst>
                                    <p:animMotion origin="layout" path="M -1.04167E-6 7.40741E-7 L -1.04167E-6 0.03542 " pathEditMode="relative" rAng="0" ptsTypes="AA">
                                      <p:cBhvr>
                                        <p:cTn id="44" dur="700" spd="-100000" fill="hold"/>
                                        <p:tgtEl>
                                          <p:spTgt spid="35"/>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56"/>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49"/>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42"/>
                                        </p:tgtEl>
                                        <p:attrNameLst>
                                          <p:attrName>ppt_x</p:attrName>
                                          <p:attrName>ppt_y</p:attrName>
                                        </p:attrNameLst>
                                      </p:cBhvr>
                                      <p:rCtr x="0" y="1759"/>
                                    </p:animMotion>
                                  </p:childTnLst>
                                </p:cTn>
                              </p:par>
                              <p:par>
                                <p:cTn id="60" presetID="10" presetClass="entr" presetSubtype="0" fill="hold" nodeType="withEffect">
                                  <p:stCondLst>
                                    <p:cond delay="20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42" presetClass="path" presetSubtype="0" decel="100000" fill="hold" nodeType="withEffect">
                                  <p:stCondLst>
                                    <p:cond delay="200"/>
                                  </p:stCondLst>
                                  <p:childTnLst>
                                    <p:animMotion origin="layout" path="M -1.04167E-6 7.40741E-7 L -1.04167E-6 0.03542 " pathEditMode="relative" rAng="0" ptsTypes="AA">
                                      <p:cBhvr>
                                        <p:cTn id="64" dur="700" spd="-100000" fill="hold"/>
                                        <p:tgtEl>
                                          <p:spTgt spid="32"/>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52"/>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50"/>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42" presetClass="path" presetSubtype="0" decel="100000" fill="hold" grpId="1" nodeType="withEffect">
                                  <p:stCondLst>
                                    <p:cond delay="200"/>
                                  </p:stCondLst>
                                  <p:childTnLst>
                                    <p:animMotion origin="layout" path="M -1.04167E-6 7.40741E-7 L -1.04167E-6 0.03542 " pathEditMode="relative" rAng="0" ptsTypes="AA">
                                      <p:cBhvr>
                                        <p:cTn id="79" dur="700" spd="-100000" fill="hold"/>
                                        <p:tgtEl>
                                          <p:spTgt spid="48"/>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37"/>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36"/>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27"/>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3"/>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4"/>
                                        </p:tgtEl>
                                        <p:attrNameLst>
                                          <p:attrName>ppt_x</p:attrName>
                                          <p:attrName>ppt_y</p:attrName>
                                        </p:attrNameLst>
                                      </p:cBhvr>
                                      <p:rCtr x="0" y="1759"/>
                                    </p:animMotion>
                                  </p:childTnLst>
                                </p:cTn>
                              </p:par>
                              <p:par>
                                <p:cTn id="105" presetID="10" presetClass="entr" presetSubtype="0" fill="hold" grpId="0" nodeType="withEffect">
                                  <p:stCondLst>
                                    <p:cond delay="20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cTn>
                              </p:par>
                              <p:par>
                                <p:cTn id="108" presetID="42" presetClass="path" presetSubtype="0" decel="100000" fill="hold" grpId="1" nodeType="withEffect">
                                  <p:stCondLst>
                                    <p:cond delay="200"/>
                                  </p:stCondLst>
                                  <p:childTnLst>
                                    <p:animMotion origin="layout" path="M -1.04167E-6 7.40741E-7 L -1.04167E-6 0.03542 " pathEditMode="relative" rAng="0" ptsTypes="AA">
                                      <p:cBhvr>
                                        <p:cTn id="10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27" grpId="0" animBg="1"/>
      <p:bldP spid="27" grpId="1" animBg="1"/>
      <p:bldP spid="35" grpId="0" animBg="1"/>
      <p:bldP spid="35" grpId="1" animBg="1"/>
      <p:bldP spid="36" grpId="0" animBg="1"/>
      <p:bldP spid="36" grpId="1" animBg="1"/>
      <p:bldP spid="37" grpId="0" animBg="1"/>
      <p:bldP spid="37" grpId="1" animBg="1"/>
      <p:bldP spid="49" grpId="0" animBg="1"/>
      <p:bldP spid="49" grpId="1" animBg="1"/>
      <p:bldP spid="50" grpId="0" animBg="1"/>
      <p:bldP spid="50" grpId="1" animBg="1"/>
      <p:bldP spid="51" grpId="0" animBg="1"/>
      <p:bldP spid="51" grpId="1" animBg="1"/>
      <p:bldP spid="52" grpId="0" animBg="1"/>
      <p:bldP spid="52" grpId="1" animBg="1"/>
      <p:bldP spid="56" grpId="0" animBg="1"/>
      <p:bldP spid="56" grpId="1" animBg="1"/>
      <p:bldP spid="30" grpId="0"/>
      <p:bldP spid="30" grpId="1"/>
      <p:bldP spid="2" grpId="0" animBg="1"/>
      <p:bldP spid="2" grpId="1" animBg="1"/>
      <p:bldP spid="41" grpId="0"/>
      <p:bldP spid="41" grpId="1"/>
      <p:bldP spid="42" grpId="0"/>
      <p:bldP spid="42" grpId="1"/>
      <p:bldP spid="48" grpId="0"/>
      <p:bldP spid="48" grpId="1"/>
      <p:bldP spid="3" grpId="0"/>
      <p:bldP spid="3" grpId="1"/>
      <p:bldP spid="4" grpId="0"/>
      <p:bldP spid="4"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94B13-0675-FCCB-5671-93F598479D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D1328E-0943-C694-3B9B-420109D57AA6}"/>
              </a:ext>
            </a:extLst>
          </p:cNvPr>
          <p:cNvPicPr>
            <a:picLocks noChangeAspect="1"/>
          </p:cNvPicPr>
          <p:nvPr/>
        </p:nvPicPr>
        <p:blipFill>
          <a:blip r:embed="rId3"/>
          <a:stretch>
            <a:fillRect/>
          </a:stretch>
        </p:blipFill>
        <p:spPr>
          <a:xfrm>
            <a:off x="0" y="-1"/>
            <a:ext cx="12192000" cy="6878165"/>
          </a:xfrm>
          <a:prstGeom prst="rect">
            <a:avLst/>
          </a:prstGeom>
        </p:spPr>
      </p:pic>
    </p:spTree>
    <p:extLst>
      <p:ext uri="{BB962C8B-B14F-4D97-AF65-F5344CB8AC3E}">
        <p14:creationId xmlns:p14="http://schemas.microsoft.com/office/powerpoint/2010/main" val="81322829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0BDE3-B0BE-C547-9643-B146EF1F32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90B12E-C176-E6B4-67EB-B10E05462FA9}"/>
              </a:ext>
            </a:extLst>
          </p:cNvPr>
          <p:cNvPicPr>
            <a:picLocks noChangeAspect="1"/>
          </p:cNvPicPr>
          <p:nvPr/>
        </p:nvPicPr>
        <p:blipFill>
          <a:blip r:embed="rId3"/>
          <a:stretch>
            <a:fillRect/>
          </a:stretch>
        </p:blipFill>
        <p:spPr>
          <a:xfrm>
            <a:off x="0" y="-1"/>
            <a:ext cx="12192000" cy="6878165"/>
          </a:xfrm>
          <a:prstGeom prst="rect">
            <a:avLst/>
          </a:prstGeom>
        </p:spPr>
      </p:pic>
      <p:sp>
        <p:nvSpPr>
          <p:cNvPr id="4" name="Oval 3">
            <a:extLst>
              <a:ext uri="{FF2B5EF4-FFF2-40B4-BE49-F238E27FC236}">
                <a16:creationId xmlns:a16="http://schemas.microsoft.com/office/drawing/2014/main" id="{E65D82EC-280E-2FD0-8706-7A22159DAC54}"/>
              </a:ext>
            </a:extLst>
          </p:cNvPr>
          <p:cNvSpPr/>
          <p:nvPr/>
        </p:nvSpPr>
        <p:spPr bwMode="auto">
          <a:xfrm>
            <a:off x="6642696" y="1381000"/>
            <a:ext cx="1734534" cy="485393"/>
          </a:xfrm>
          <a:prstGeom prst="ellipse">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a:r>
              <a:rPr lang="en-US" sz="900">
                <a:ln w="3175">
                  <a:noFill/>
                </a:ln>
                <a:solidFill>
                  <a:srgbClr val="FFFFFF"/>
                </a:solidFill>
                <a:latin typeface="Segoe UI Semibold"/>
              </a:rPr>
              <a:t>Default sharing option is everyone</a:t>
            </a:r>
          </a:p>
        </p:txBody>
      </p:sp>
      <p:sp>
        <p:nvSpPr>
          <p:cNvPr id="5" name="Oval 4">
            <a:extLst>
              <a:ext uri="{FF2B5EF4-FFF2-40B4-BE49-F238E27FC236}">
                <a16:creationId xmlns:a16="http://schemas.microsoft.com/office/drawing/2014/main" id="{07D2113B-ECBC-9ADE-8FB2-BE613A16A917}"/>
              </a:ext>
            </a:extLst>
          </p:cNvPr>
          <p:cNvSpPr/>
          <p:nvPr/>
        </p:nvSpPr>
        <p:spPr bwMode="auto">
          <a:xfrm>
            <a:off x="7845446" y="4998272"/>
            <a:ext cx="1880262" cy="695314"/>
          </a:xfrm>
          <a:prstGeom prst="ellipse">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a:r>
              <a:rPr lang="en-US" sz="900">
                <a:ln w="3175">
                  <a:noFill/>
                </a:ln>
                <a:solidFill>
                  <a:srgbClr val="FFFFFF"/>
                </a:solidFill>
                <a:latin typeface="Segoe UI Semibold"/>
              </a:rPr>
              <a:t>Use of “everyone except external users” domain group</a:t>
            </a:r>
          </a:p>
        </p:txBody>
      </p:sp>
      <p:sp>
        <p:nvSpPr>
          <p:cNvPr id="6" name="Rectangle: Rounded Corners 5">
            <a:extLst>
              <a:ext uri="{FF2B5EF4-FFF2-40B4-BE49-F238E27FC236}">
                <a16:creationId xmlns:a16="http://schemas.microsoft.com/office/drawing/2014/main" id="{5E783FBA-D0B6-948E-625B-A79D2EAD57A8}"/>
              </a:ext>
            </a:extLst>
          </p:cNvPr>
          <p:cNvSpPr/>
          <p:nvPr/>
        </p:nvSpPr>
        <p:spPr bwMode="auto">
          <a:xfrm>
            <a:off x="8513059" y="2084917"/>
            <a:ext cx="545037" cy="2454710"/>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sp>
        <p:nvSpPr>
          <p:cNvPr id="7" name="Rectangle: Rounded Corners 6">
            <a:extLst>
              <a:ext uri="{FF2B5EF4-FFF2-40B4-BE49-F238E27FC236}">
                <a16:creationId xmlns:a16="http://schemas.microsoft.com/office/drawing/2014/main" id="{C7A37B74-F125-99CC-8C11-D69810DA8D09}"/>
              </a:ext>
            </a:extLst>
          </p:cNvPr>
          <p:cNvSpPr/>
          <p:nvPr/>
        </p:nvSpPr>
        <p:spPr bwMode="auto">
          <a:xfrm>
            <a:off x="6540500" y="2084917"/>
            <a:ext cx="1939410" cy="2454710"/>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EEEF245-AA11-8088-7DE9-9403C5293A11}"/>
              </a:ext>
            </a:extLst>
          </p:cNvPr>
          <p:cNvSpPr/>
          <p:nvPr/>
        </p:nvSpPr>
        <p:spPr bwMode="auto">
          <a:xfrm>
            <a:off x="9617515" y="482010"/>
            <a:ext cx="1159093" cy="317748"/>
          </a:xfrm>
          <a:prstGeom prst="roundRect">
            <a:avLst>
              <a:gd name="adj" fmla="val 2909"/>
            </a:avLst>
          </a:prstGeom>
          <a:noFill/>
          <a:ln w="25400">
            <a:gradFill flip="none" rotWithShape="1">
              <a:gsLst>
                <a:gs pos="18000">
                  <a:srgbClr val="C03BC4"/>
                </a:gs>
                <a:gs pos="100000">
                  <a:srgbClr val="C5B4E3"/>
                </a:gs>
                <a:gs pos="0">
                  <a:srgbClr val="C5B4E3"/>
                </a:gs>
                <a:gs pos="47000">
                  <a:srgbClr val="C5B4E3"/>
                </a:gs>
                <a:gs pos="69000">
                  <a:srgbClr val="C03BC4"/>
                </a:gs>
              </a:gsLst>
              <a:lin ang="2700000" scaled="1"/>
              <a:tileRect/>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29979C8F-0B7E-CE0A-D5A2-55474F0FFEAA}"/>
              </a:ext>
            </a:extLst>
          </p:cNvPr>
          <p:cNvGrpSpPr/>
          <p:nvPr/>
        </p:nvGrpSpPr>
        <p:grpSpPr>
          <a:xfrm>
            <a:off x="4724477" y="2117101"/>
            <a:ext cx="2179312" cy="3583350"/>
            <a:chOff x="4633569" y="2111763"/>
            <a:chExt cx="2179312" cy="3583350"/>
          </a:xfrm>
        </p:grpSpPr>
        <p:sp>
          <p:nvSpPr>
            <p:cNvPr id="8" name="Oval 7">
              <a:extLst>
                <a:ext uri="{FF2B5EF4-FFF2-40B4-BE49-F238E27FC236}">
                  <a16:creationId xmlns:a16="http://schemas.microsoft.com/office/drawing/2014/main" id="{8E50965A-2D92-8266-5B9B-D9C11EE884FB}"/>
                </a:ext>
              </a:extLst>
            </p:cNvPr>
            <p:cNvSpPr/>
            <p:nvPr/>
          </p:nvSpPr>
          <p:spPr bwMode="auto">
            <a:xfrm>
              <a:off x="5235234" y="4980550"/>
              <a:ext cx="1577647" cy="714563"/>
            </a:xfrm>
            <a:prstGeom prst="ellipse">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a:r>
                <a:rPr lang="en-US" sz="900">
                  <a:ln w="3175">
                    <a:noFill/>
                  </a:ln>
                  <a:solidFill>
                    <a:srgbClr val="FFFFFF"/>
                  </a:solidFill>
                  <a:latin typeface="Segoe UI Semibold"/>
                </a:rPr>
                <a:t>Sensitivity Label</a:t>
              </a:r>
            </a:p>
          </p:txBody>
        </p:sp>
        <p:sp>
          <p:nvSpPr>
            <p:cNvPr id="9" name="Rectangle: Rounded Corners 8">
              <a:extLst>
                <a:ext uri="{FF2B5EF4-FFF2-40B4-BE49-F238E27FC236}">
                  <a16:creationId xmlns:a16="http://schemas.microsoft.com/office/drawing/2014/main" id="{8D1BFE96-BC78-3D6A-B619-6831592D250A}"/>
                </a:ext>
              </a:extLst>
            </p:cNvPr>
            <p:cNvSpPr/>
            <p:nvPr/>
          </p:nvSpPr>
          <p:spPr bwMode="auto">
            <a:xfrm>
              <a:off x="4633569" y="2111763"/>
              <a:ext cx="927023" cy="2430433"/>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cxnSp>
          <p:nvCxnSpPr>
            <p:cNvPr id="12" name="Straight Arrow Connector 11">
              <a:extLst>
                <a:ext uri="{FF2B5EF4-FFF2-40B4-BE49-F238E27FC236}">
                  <a16:creationId xmlns:a16="http://schemas.microsoft.com/office/drawing/2014/main" id="{55683351-EB0E-8A45-4147-B2CB3E29DF0E}"/>
                </a:ext>
              </a:extLst>
            </p:cNvPr>
            <p:cNvCxnSpPr>
              <a:cxnSpLocks/>
              <a:stCxn id="8" idx="1"/>
            </p:cNvCxnSpPr>
            <p:nvPr/>
          </p:nvCxnSpPr>
          <p:spPr>
            <a:xfrm flipV="1">
              <a:off x="5466275" y="4542196"/>
              <a:ext cx="0" cy="542999"/>
            </a:xfrm>
            <a:prstGeom prst="straightConnector1">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grpSp>
      <p:grpSp>
        <p:nvGrpSpPr>
          <p:cNvPr id="19" name="Group 18">
            <a:extLst>
              <a:ext uri="{FF2B5EF4-FFF2-40B4-BE49-F238E27FC236}">
                <a16:creationId xmlns:a16="http://schemas.microsoft.com/office/drawing/2014/main" id="{C9EFF066-0358-6108-0D5A-4FE3FEDB6BBB}"/>
              </a:ext>
            </a:extLst>
          </p:cNvPr>
          <p:cNvGrpSpPr/>
          <p:nvPr/>
        </p:nvGrpSpPr>
        <p:grpSpPr>
          <a:xfrm>
            <a:off x="3391196" y="2111763"/>
            <a:ext cx="1577647" cy="3547510"/>
            <a:chOff x="3391196" y="2111763"/>
            <a:chExt cx="1577647" cy="3547510"/>
          </a:xfrm>
        </p:grpSpPr>
        <p:sp>
          <p:nvSpPr>
            <p:cNvPr id="2" name="Rectangle: Rounded Corners 1">
              <a:extLst>
                <a:ext uri="{FF2B5EF4-FFF2-40B4-BE49-F238E27FC236}">
                  <a16:creationId xmlns:a16="http://schemas.microsoft.com/office/drawing/2014/main" id="{9EB83E2D-8BB4-8245-F078-7ECECFDA865F}"/>
                </a:ext>
              </a:extLst>
            </p:cNvPr>
            <p:cNvSpPr/>
            <p:nvPr/>
          </p:nvSpPr>
          <p:spPr bwMode="auto">
            <a:xfrm>
              <a:off x="3684350" y="2111763"/>
              <a:ext cx="991339" cy="242786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prstClr val="white"/>
                </a:solidFill>
                <a:latin typeface="Segoe UI"/>
                <a:cs typeface="Segoe UI" pitchFamily="34" charset="0"/>
              </a:endParaRPr>
            </a:p>
          </p:txBody>
        </p:sp>
        <p:cxnSp>
          <p:nvCxnSpPr>
            <p:cNvPr id="11" name="Straight Arrow Connector 10">
              <a:extLst>
                <a:ext uri="{FF2B5EF4-FFF2-40B4-BE49-F238E27FC236}">
                  <a16:creationId xmlns:a16="http://schemas.microsoft.com/office/drawing/2014/main" id="{9C0B19EE-55F2-188B-A66C-B9FDD4D5865C}"/>
                </a:ext>
              </a:extLst>
            </p:cNvPr>
            <p:cNvCxnSpPr>
              <a:cxnSpLocks/>
              <a:stCxn id="13" idx="0"/>
              <a:endCxn id="2" idx="2"/>
            </p:cNvCxnSpPr>
            <p:nvPr/>
          </p:nvCxnSpPr>
          <p:spPr>
            <a:xfrm flipV="1">
              <a:off x="4180020" y="4539627"/>
              <a:ext cx="0" cy="405082"/>
            </a:xfrm>
            <a:prstGeom prst="straightConnector1">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3" name="Oval 12">
              <a:extLst>
                <a:ext uri="{FF2B5EF4-FFF2-40B4-BE49-F238E27FC236}">
                  <a16:creationId xmlns:a16="http://schemas.microsoft.com/office/drawing/2014/main" id="{C1D00834-D02A-8A08-AAF1-58024F517DAE}"/>
                </a:ext>
              </a:extLst>
            </p:cNvPr>
            <p:cNvSpPr/>
            <p:nvPr/>
          </p:nvSpPr>
          <p:spPr bwMode="auto">
            <a:xfrm>
              <a:off x="3391196" y="4944709"/>
              <a:ext cx="1577647" cy="714564"/>
            </a:xfrm>
            <a:prstGeom prst="ellipse">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a:r>
                <a:rPr lang="en-US" sz="900">
                  <a:ln w="3175">
                    <a:noFill/>
                  </a:ln>
                  <a:solidFill>
                    <a:srgbClr val="FFFFFF"/>
                  </a:solidFill>
                  <a:latin typeface="Segoe UI Semibold"/>
                </a:rPr>
                <a:t>Broken permission inheritance</a:t>
              </a:r>
            </a:p>
          </p:txBody>
        </p:sp>
      </p:grpSp>
      <p:cxnSp>
        <p:nvCxnSpPr>
          <p:cNvPr id="14" name="Straight Arrow Connector 13">
            <a:extLst>
              <a:ext uri="{FF2B5EF4-FFF2-40B4-BE49-F238E27FC236}">
                <a16:creationId xmlns:a16="http://schemas.microsoft.com/office/drawing/2014/main" id="{4632F0ED-6D4C-51F5-036C-4112BC93956B}"/>
              </a:ext>
            </a:extLst>
          </p:cNvPr>
          <p:cNvCxnSpPr>
            <a:cxnSpLocks/>
            <a:stCxn id="4" idx="4"/>
            <a:endCxn id="7" idx="0"/>
          </p:cNvCxnSpPr>
          <p:nvPr/>
        </p:nvCxnSpPr>
        <p:spPr>
          <a:xfrm>
            <a:off x="7509963" y="1866393"/>
            <a:ext cx="242" cy="218524"/>
          </a:xfrm>
          <a:prstGeom prst="straightConnector1">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5" name="Straight Arrow Connector 14">
            <a:extLst>
              <a:ext uri="{FF2B5EF4-FFF2-40B4-BE49-F238E27FC236}">
                <a16:creationId xmlns:a16="http://schemas.microsoft.com/office/drawing/2014/main" id="{3D95E8CC-0054-E4A1-972E-AB1A3942F74C}"/>
              </a:ext>
            </a:extLst>
          </p:cNvPr>
          <p:cNvCxnSpPr>
            <a:cxnSpLocks/>
            <a:stCxn id="5" idx="0"/>
            <a:endCxn id="6" idx="2"/>
          </p:cNvCxnSpPr>
          <p:nvPr/>
        </p:nvCxnSpPr>
        <p:spPr>
          <a:xfrm flipV="1">
            <a:off x="8785577" y="4539627"/>
            <a:ext cx="1" cy="458645"/>
          </a:xfrm>
          <a:prstGeom prst="straightConnector1">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6" name="Straight Arrow Connector 15">
            <a:extLst>
              <a:ext uri="{FF2B5EF4-FFF2-40B4-BE49-F238E27FC236}">
                <a16:creationId xmlns:a16="http://schemas.microsoft.com/office/drawing/2014/main" id="{E4678322-C28D-050F-BC73-E8F8C274D4B3}"/>
              </a:ext>
            </a:extLst>
          </p:cNvPr>
          <p:cNvCxnSpPr>
            <a:cxnSpLocks/>
            <a:stCxn id="17" idx="0"/>
            <a:endCxn id="10" idx="2"/>
          </p:cNvCxnSpPr>
          <p:nvPr/>
        </p:nvCxnSpPr>
        <p:spPr>
          <a:xfrm flipV="1">
            <a:off x="10197062" y="799758"/>
            <a:ext cx="0" cy="458645"/>
          </a:xfrm>
          <a:prstGeom prst="straightConnector1">
            <a:avLst/>
          </a:prstGeom>
          <a:noFill/>
          <a:ln w="25400">
            <a:gradFill flip="none" rotWithShape="1">
              <a:gsLst>
                <a:gs pos="26000">
                  <a:srgbClr val="A9AEE2"/>
                </a:gs>
                <a:gs pos="1000">
                  <a:srgbClr val="C03BC4"/>
                </a:gs>
                <a:gs pos="88000">
                  <a:srgbClr val="BF65CD"/>
                </a:gs>
                <a:gs pos="46000">
                  <a:srgbClr val="3B96DD"/>
                </a:gs>
                <a:gs pos="100000">
                  <a:srgbClr val="C5B4E3"/>
                </a:gs>
              </a:gsLst>
              <a:lin ang="2700000" scaled="1"/>
              <a:tileRect/>
            </a:gra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7" name="Oval 16">
            <a:extLst>
              <a:ext uri="{FF2B5EF4-FFF2-40B4-BE49-F238E27FC236}">
                <a16:creationId xmlns:a16="http://schemas.microsoft.com/office/drawing/2014/main" id="{B3284410-1CA0-B13D-A92C-0CE1CAE89B1C}"/>
              </a:ext>
            </a:extLst>
          </p:cNvPr>
          <p:cNvSpPr/>
          <p:nvPr/>
        </p:nvSpPr>
        <p:spPr bwMode="auto">
          <a:xfrm>
            <a:off x="9526181" y="1258403"/>
            <a:ext cx="1341762" cy="476545"/>
          </a:xfrm>
          <a:prstGeom prst="ellipse">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algn="ctr"/>
            <a:r>
              <a:rPr lang="en-US" sz="900">
                <a:ln w="3175">
                  <a:noFill/>
                </a:ln>
                <a:solidFill>
                  <a:srgbClr val="FFFFFF"/>
                </a:solidFill>
                <a:latin typeface="Segoe UI Semibold"/>
              </a:rPr>
              <a:t>Site privacy set to public</a:t>
            </a:r>
          </a:p>
        </p:txBody>
      </p:sp>
    </p:spTree>
    <p:extLst>
      <p:ext uri="{BB962C8B-B14F-4D97-AF65-F5344CB8AC3E}">
        <p14:creationId xmlns:p14="http://schemas.microsoft.com/office/powerpoint/2010/main" val="21004079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4E3B-1050-E2E5-655B-863764682A6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161AA51-FDBC-A37F-0070-63117D055565}"/>
              </a:ext>
              <a:ext uri="{C183D7F6-B498-43B3-948B-1728B52AA6E4}">
                <adec:decorative xmlns:adec="http://schemas.microsoft.com/office/drawing/2017/decorative" val="1"/>
              </a:ext>
            </a:extLst>
          </p:cNvPr>
          <p:cNvSpPr>
            <a:spLocks/>
          </p:cNvSpPr>
          <p:nvPr/>
        </p:nvSpPr>
        <p:spPr bwMode="auto">
          <a:xfrm rot="5400000">
            <a:off x="493803" y="3525469"/>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2" name="Rectangle: Rounded Corners 11">
            <a:extLst>
              <a:ext uri="{FF2B5EF4-FFF2-40B4-BE49-F238E27FC236}">
                <a16:creationId xmlns:a16="http://schemas.microsoft.com/office/drawing/2014/main" id="{1F298190-DD22-8729-CA63-1CEA6EFBA7E6}"/>
              </a:ext>
              <a:ext uri="{C183D7F6-B498-43B3-948B-1728B52AA6E4}">
                <adec:decorative xmlns:adec="http://schemas.microsoft.com/office/drawing/2017/decorative" val="1"/>
              </a:ext>
            </a:extLst>
          </p:cNvPr>
          <p:cNvSpPr>
            <a:spLocks/>
          </p:cNvSpPr>
          <p:nvPr/>
        </p:nvSpPr>
        <p:spPr bwMode="auto">
          <a:xfrm rot="5400000">
            <a:off x="478043" y="229998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8051B4E0-B06D-2C6A-9B0C-C8A53D722284}"/>
              </a:ext>
              <a:ext uri="{C183D7F6-B498-43B3-948B-1728B52AA6E4}">
                <adec:decorative xmlns:adec="http://schemas.microsoft.com/office/drawing/2017/decorative" val="1"/>
              </a:ext>
            </a:extLst>
          </p:cNvPr>
          <p:cNvSpPr>
            <a:spLocks/>
          </p:cNvSpPr>
          <p:nvPr/>
        </p:nvSpPr>
        <p:spPr bwMode="auto">
          <a:xfrm rot="16200000">
            <a:off x="1855725" y="560850"/>
            <a:ext cx="2988353" cy="5459695"/>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578F0D19-81FA-FDCE-D539-C38D40B6D428}"/>
              </a:ext>
              <a:ext uri="{C183D7F6-B498-43B3-948B-1728B52AA6E4}">
                <adec:decorative xmlns:adec="http://schemas.microsoft.com/office/drawing/2017/decorative" val="1"/>
              </a:ext>
            </a:extLst>
          </p:cNvPr>
          <p:cNvSpPr>
            <a:spLocks/>
          </p:cNvSpPr>
          <p:nvPr/>
        </p:nvSpPr>
        <p:spPr bwMode="auto">
          <a:xfrm>
            <a:off x="5784421" y="1405651"/>
            <a:ext cx="5787525" cy="4367716"/>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0" name="!!line2">
            <a:extLst>
              <a:ext uri="{FF2B5EF4-FFF2-40B4-BE49-F238E27FC236}">
                <a16:creationId xmlns:a16="http://schemas.microsoft.com/office/drawing/2014/main" id="{438F9AE2-8D66-0DDA-0634-DAA764C4C1E6}"/>
              </a:ext>
              <a:ext uri="{C183D7F6-B498-43B3-948B-1728B52AA6E4}">
                <adec:decorative xmlns:adec="http://schemas.microsoft.com/office/drawing/2017/decorative" val="1"/>
              </a:ext>
            </a:extLst>
          </p:cNvPr>
          <p:cNvCxnSpPr>
            <a:cxnSpLocks/>
          </p:cNvCxnSpPr>
          <p:nvPr/>
        </p:nvCxnSpPr>
        <p:spPr>
          <a:xfrm>
            <a:off x="806954" y="3261315"/>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CB0826-B6EE-453E-0437-272DBAB9E49D}"/>
              </a:ext>
            </a:extLst>
          </p:cNvPr>
          <p:cNvSpPr>
            <a:spLocks noGrp="1"/>
          </p:cNvSpPr>
          <p:nvPr>
            <p:ph type="title"/>
          </p:nvPr>
        </p:nvSpPr>
        <p:spPr>
          <a:xfrm>
            <a:off x="588262" y="457200"/>
            <a:ext cx="11309823" cy="553998"/>
          </a:xfrm>
        </p:spPr>
        <p:txBody>
          <a:bodyPr vert="horz" wrap="square" lIns="0" tIns="0" rIns="0" bIns="0" rtlCol="0" anchor="t">
            <a:noAutofit/>
          </a:bodyPr>
          <a:lstStyle/>
          <a:p>
            <a:pPr algn="l"/>
            <a:r>
              <a:rPr lang="en-US" sz="3600"/>
              <a:t>Restricted Content Discovery (RCD) + Delegation</a:t>
            </a:r>
          </a:p>
        </p:txBody>
      </p:sp>
      <p:sp>
        <p:nvSpPr>
          <p:cNvPr id="14" name="TextBox 13">
            <a:extLst>
              <a:ext uri="{FF2B5EF4-FFF2-40B4-BE49-F238E27FC236}">
                <a16:creationId xmlns:a16="http://schemas.microsoft.com/office/drawing/2014/main" id="{74D0E5A3-6B69-8A93-DD27-0EFFDCDCCA35}"/>
              </a:ext>
            </a:extLst>
          </p:cNvPr>
          <p:cNvSpPr txBox="1">
            <a:spLocks/>
          </p:cNvSpPr>
          <p:nvPr/>
        </p:nvSpPr>
        <p:spPr>
          <a:xfrm>
            <a:off x="596228" y="979536"/>
            <a:ext cx="11017250" cy="307777"/>
          </a:xfrm>
          <a:prstGeom prst="rect">
            <a:avLst/>
          </a:prstGeom>
          <a:noFill/>
        </p:spPr>
        <p:txBody>
          <a:bodyPr wrap="square" lIns="0" tIns="0" rIns="0" bIns="0">
            <a:spAutoFit/>
          </a:bodyPr>
          <a:lstStyle/>
          <a:p>
            <a:r>
              <a:rPr lang="en-US" sz="2000"/>
              <a:t>Advanced discoverability control to exclude sites from Copilot and Agents</a:t>
            </a:r>
          </a:p>
        </p:txBody>
      </p:sp>
      <p:sp>
        <p:nvSpPr>
          <p:cNvPr id="18" name="TextBox 17">
            <a:extLst>
              <a:ext uri="{FF2B5EF4-FFF2-40B4-BE49-F238E27FC236}">
                <a16:creationId xmlns:a16="http://schemas.microsoft.com/office/drawing/2014/main" id="{5EE413DD-ACE0-95C7-27B7-6B8F4FB60FD9}"/>
              </a:ext>
            </a:extLst>
          </p:cNvPr>
          <p:cNvSpPr txBox="1">
            <a:spLocks/>
          </p:cNvSpPr>
          <p:nvPr/>
        </p:nvSpPr>
        <p:spPr>
          <a:xfrm>
            <a:off x="789450" y="3423044"/>
            <a:ext cx="4754364" cy="995144"/>
          </a:xfrm>
          <a:prstGeom prst="rect">
            <a:avLst/>
          </a:prstGeom>
          <a:noFill/>
        </p:spPr>
        <p:txBody>
          <a:bodyPr wrap="square" lIns="0" tIns="0" rIns="0" bIns="0">
            <a:spAutoFit/>
          </a:bodyPr>
          <a:lstStyle/>
          <a:p>
            <a:pPr>
              <a:spcAft>
                <a:spcPts val="400"/>
              </a:spcAft>
              <a:defRPr/>
            </a:pPr>
            <a:r>
              <a:rPr lang="en-US" sz="1600">
                <a:solidFill>
                  <a:schemeClr val="accent1"/>
                </a:solidFill>
                <a:latin typeface="+mj-lt"/>
              </a:rPr>
              <a:t>What’s New</a:t>
            </a:r>
            <a:endParaRPr lang="en-US" sz="1800">
              <a:solidFill>
                <a:schemeClr val="accent1"/>
              </a:solidFill>
              <a:latin typeface="+mj-lt"/>
            </a:endParaRPr>
          </a:p>
          <a:p>
            <a:pPr marL="342900" indent="-342900">
              <a:spcAft>
                <a:spcPts val="400"/>
              </a:spcAft>
              <a:buFont typeface="+mj-lt"/>
              <a:buAutoNum type="arabicPeriod"/>
              <a:defRPr/>
            </a:pPr>
            <a:r>
              <a:rPr lang="en-US" sz="1400"/>
              <a:t>Restricted Content Discovery for SPO admins (v1). </a:t>
            </a:r>
          </a:p>
          <a:p>
            <a:pPr marL="342900" indent="-342900">
              <a:spcAft>
                <a:spcPts val="400"/>
              </a:spcAft>
              <a:buFont typeface="+mj-lt"/>
              <a:buAutoNum type="arabicPeriod"/>
              <a:defRPr/>
            </a:pPr>
            <a:r>
              <a:rPr lang="en-US" sz="1400"/>
              <a:t>SPO admins can delegate RCD management to Site Admins! *</a:t>
            </a:r>
            <a:endParaRPr lang="en-US" sz="1400">
              <a:solidFill>
                <a:schemeClr val="tx1"/>
              </a:solidFill>
              <a:latin typeface="+mn-lt"/>
            </a:endParaRPr>
          </a:p>
        </p:txBody>
      </p:sp>
      <p:sp>
        <p:nvSpPr>
          <p:cNvPr id="17" name="Rounded Rectangle 11">
            <a:extLst>
              <a:ext uri="{FF2B5EF4-FFF2-40B4-BE49-F238E27FC236}">
                <a16:creationId xmlns:a16="http://schemas.microsoft.com/office/drawing/2014/main" id="{796A19E3-216D-9F66-2D9F-263D6DD7851B}"/>
              </a:ext>
              <a:ext uri="{C183D7F6-B498-43B3-948B-1728B52AA6E4}">
                <adec:decorative xmlns:adec="http://schemas.microsoft.com/office/drawing/2017/decorative" val="0"/>
              </a:ext>
            </a:extLst>
          </p:cNvPr>
          <p:cNvSpPr/>
          <p:nvPr/>
        </p:nvSpPr>
        <p:spPr bwMode="auto">
          <a:xfrm>
            <a:off x="737982" y="4945481"/>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V1 Generally available</a:t>
            </a:r>
          </a:p>
        </p:txBody>
      </p:sp>
      <p:sp>
        <p:nvSpPr>
          <p:cNvPr id="6" name="TextBox 5">
            <a:extLst>
              <a:ext uri="{FF2B5EF4-FFF2-40B4-BE49-F238E27FC236}">
                <a16:creationId xmlns:a16="http://schemas.microsoft.com/office/drawing/2014/main" id="{433069C4-9353-A21E-5627-8CA8900A12A0}"/>
              </a:ext>
            </a:extLst>
          </p:cNvPr>
          <p:cNvSpPr txBox="1"/>
          <p:nvPr/>
        </p:nvSpPr>
        <p:spPr>
          <a:xfrm>
            <a:off x="708030" y="2122881"/>
            <a:ext cx="4882369" cy="769441"/>
          </a:xfrm>
          <a:prstGeom prst="rect">
            <a:avLst/>
          </a:prstGeom>
          <a:noFill/>
        </p:spPr>
        <p:txBody>
          <a:bodyPr wrap="square">
            <a:spAutoFit/>
          </a:bodyPr>
          <a:lstStyle/>
          <a:p>
            <a:pPr>
              <a:spcAft>
                <a:spcPts val="400"/>
              </a:spcAft>
              <a:defRPr/>
            </a:pPr>
            <a:r>
              <a:rPr lang="en-US" sz="1600">
                <a:solidFill>
                  <a:schemeClr val="accent1"/>
                </a:solidFill>
                <a:latin typeface="+mj-lt"/>
              </a:rPr>
              <a:t>What does it do?</a:t>
            </a:r>
            <a:br>
              <a:rPr lang="en-US" sz="1800">
                <a:solidFill>
                  <a:schemeClr val="accent1"/>
                </a:solidFill>
                <a:latin typeface="+mj-lt"/>
              </a:rPr>
            </a:br>
            <a:r>
              <a:rPr lang="en-US" sz="1400" b="0" u="none" baseline="0">
                <a:solidFill>
                  <a:schemeClr val="tx1"/>
                </a:solidFill>
                <a:latin typeface="+mn-lt"/>
              </a:rPr>
              <a:t>Limit SharePoint sites to be discoverable by Copilot and Agents.</a:t>
            </a:r>
            <a:endParaRPr lang="en-US" sz="1800">
              <a:solidFill>
                <a:schemeClr val="accent1"/>
              </a:solidFill>
              <a:latin typeface="+mj-lt"/>
            </a:endParaRPr>
          </a:p>
        </p:txBody>
      </p:sp>
      <p:sp>
        <p:nvSpPr>
          <p:cNvPr id="9" name="Rounded Rectangle 11">
            <a:extLst>
              <a:ext uri="{FF2B5EF4-FFF2-40B4-BE49-F238E27FC236}">
                <a16:creationId xmlns:a16="http://schemas.microsoft.com/office/drawing/2014/main" id="{F60C4571-17DF-BD89-8C24-8A531A18351A}"/>
              </a:ext>
              <a:ext uri="{C183D7F6-B498-43B3-948B-1728B52AA6E4}">
                <adec:decorative xmlns:adec="http://schemas.microsoft.com/office/drawing/2017/decorative" val="0"/>
              </a:ext>
            </a:extLst>
          </p:cNvPr>
          <p:cNvSpPr/>
          <p:nvPr/>
        </p:nvSpPr>
        <p:spPr bwMode="auto">
          <a:xfrm>
            <a:off x="737982" y="5310388"/>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*Enhancements</a:t>
            </a:r>
            <a:r>
              <a:rPr lang="en-US" sz="1400">
                <a:solidFill>
                  <a:schemeClr val="bg1"/>
                </a:solidFill>
                <a:latin typeface="+mj-lt"/>
                <a:cs typeface="Segoe UI"/>
              </a:rPr>
              <a:t> Private Preview </a:t>
            </a:r>
            <a:endParaRPr kumimoji="0" lang="en-US" sz="1400" i="0" u="none" strike="noStrike" kern="1200" cap="none" spc="0" normalizeH="0" baseline="0" noProof="0">
              <a:ln>
                <a:noFill/>
              </a:ln>
              <a:solidFill>
                <a:schemeClr val="bg1"/>
              </a:solidFill>
              <a:effectLst/>
              <a:uLnTx/>
              <a:uFillTx/>
              <a:latin typeface="+mj-lt"/>
              <a:ea typeface="+mn-ea"/>
              <a:cs typeface="Segoe UI"/>
            </a:endParaRPr>
          </a:p>
        </p:txBody>
      </p:sp>
      <p:sp>
        <p:nvSpPr>
          <p:cNvPr id="3" name="Rectangle: Rounded Corners 2">
            <a:extLst>
              <a:ext uri="{FF2B5EF4-FFF2-40B4-BE49-F238E27FC236}">
                <a16:creationId xmlns:a16="http://schemas.microsoft.com/office/drawing/2014/main" id="{26772152-7F52-EC81-3FB4-C1AF90A23D77}"/>
              </a:ext>
              <a:ext uri="{C183D7F6-B498-43B3-948B-1728B52AA6E4}">
                <adec:decorative xmlns:adec="http://schemas.microsoft.com/office/drawing/2017/decorative" val="1"/>
              </a:ext>
            </a:extLst>
          </p:cNvPr>
          <p:cNvSpPr>
            <a:spLocks/>
          </p:cNvSpPr>
          <p:nvPr/>
        </p:nvSpPr>
        <p:spPr bwMode="auto">
          <a:xfrm>
            <a:off x="5907073" y="1585543"/>
            <a:ext cx="5503386" cy="4043132"/>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pic>
        <p:nvPicPr>
          <p:cNvPr id="13" name="Picture 12">
            <a:extLst>
              <a:ext uri="{FF2B5EF4-FFF2-40B4-BE49-F238E27FC236}">
                <a16:creationId xmlns:a16="http://schemas.microsoft.com/office/drawing/2014/main" id="{1E3FDD7D-8929-36AC-A074-0C0AC8BAAF30}"/>
              </a:ext>
            </a:extLst>
          </p:cNvPr>
          <p:cNvPicPr>
            <a:picLocks noChangeAspect="1"/>
          </p:cNvPicPr>
          <p:nvPr/>
        </p:nvPicPr>
        <p:blipFill>
          <a:blip r:embed="rId3"/>
          <a:stretch>
            <a:fillRect/>
          </a:stretch>
        </p:blipFill>
        <p:spPr>
          <a:xfrm>
            <a:off x="6112253" y="1764869"/>
            <a:ext cx="5292108" cy="3684480"/>
          </a:xfrm>
          <a:prstGeom prst="rect">
            <a:avLst/>
          </a:prstGeom>
        </p:spPr>
      </p:pic>
    </p:spTree>
    <p:extLst>
      <p:ext uri="{BB962C8B-B14F-4D97-AF65-F5344CB8AC3E}">
        <p14:creationId xmlns:p14="http://schemas.microsoft.com/office/powerpoint/2010/main" val="1321904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2DCC-15A5-86A8-959C-CCAFBC66F3E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F5265C2-6CE7-A597-AC57-478A2FD7DBEB}"/>
              </a:ext>
            </a:extLst>
          </p:cNvPr>
          <p:cNvGrpSpPr/>
          <p:nvPr/>
        </p:nvGrpSpPr>
        <p:grpSpPr>
          <a:xfrm>
            <a:off x="0" y="-22532"/>
            <a:ext cx="12200669" cy="6880532"/>
            <a:chOff x="0" y="-22532"/>
            <a:chExt cx="12200669" cy="6880532"/>
          </a:xfrm>
        </p:grpSpPr>
        <p:pic>
          <p:nvPicPr>
            <p:cNvPr id="1026" name="Picture 2">
              <a:extLst>
                <a:ext uri="{FF2B5EF4-FFF2-40B4-BE49-F238E27FC236}">
                  <a16:creationId xmlns:a16="http://schemas.microsoft.com/office/drawing/2014/main" id="{01B92890-76F8-B410-0253-7468B8A27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1405EE-79D0-ADB0-7418-F1845027BA3D}"/>
                </a:ext>
              </a:extLst>
            </p:cNvPr>
            <p:cNvPicPr>
              <a:picLocks noChangeAspect="1"/>
            </p:cNvPicPr>
            <p:nvPr/>
          </p:nvPicPr>
          <p:blipFill>
            <a:blip r:embed="rId4"/>
            <a:stretch>
              <a:fillRect/>
            </a:stretch>
          </p:blipFill>
          <p:spPr>
            <a:xfrm>
              <a:off x="540726" y="381526"/>
              <a:ext cx="11651273" cy="6391576"/>
            </a:xfrm>
            <a:prstGeom prst="rect">
              <a:avLst/>
            </a:prstGeom>
          </p:spPr>
        </p:pic>
        <p:pic>
          <p:nvPicPr>
            <p:cNvPr id="2" name="Picture 1">
              <a:extLst>
                <a:ext uri="{FF2B5EF4-FFF2-40B4-BE49-F238E27FC236}">
                  <a16:creationId xmlns:a16="http://schemas.microsoft.com/office/drawing/2014/main" id="{C7D7A0E3-FC08-9364-6AC3-64C9C283F26C}"/>
                </a:ext>
              </a:extLst>
            </p:cNvPr>
            <p:cNvPicPr>
              <a:picLocks noChangeAspect="1"/>
            </p:cNvPicPr>
            <p:nvPr/>
          </p:nvPicPr>
          <p:blipFill>
            <a:blip r:embed="rId5"/>
            <a:srcRect t="7378" b="88088"/>
            <a:stretch/>
          </p:blipFill>
          <p:spPr>
            <a:xfrm>
              <a:off x="13259" y="-22532"/>
              <a:ext cx="12187410" cy="310896"/>
            </a:xfrm>
            <a:prstGeom prst="rect">
              <a:avLst/>
            </a:prstGeom>
          </p:spPr>
        </p:pic>
      </p:grpSp>
    </p:spTree>
    <p:extLst>
      <p:ext uri="{BB962C8B-B14F-4D97-AF65-F5344CB8AC3E}">
        <p14:creationId xmlns:p14="http://schemas.microsoft.com/office/powerpoint/2010/main" val="2655131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0B9F-2E57-6F75-7445-154651B48F9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DF3858-0F95-1EF4-CB40-792522A6DD1B}"/>
              </a:ext>
            </a:extLst>
          </p:cNvPr>
          <p:cNvPicPr>
            <a:picLocks noChangeAspect="1"/>
          </p:cNvPicPr>
          <p:nvPr/>
        </p:nvPicPr>
        <p:blipFill>
          <a:blip r:embed="rId3"/>
          <a:srcRect l="11437"/>
          <a:stretch/>
        </p:blipFill>
        <p:spPr>
          <a:xfrm>
            <a:off x="0" y="1"/>
            <a:ext cx="12192000" cy="6857999"/>
          </a:xfrm>
          <a:prstGeom prst="rect">
            <a:avLst/>
          </a:prstGeom>
        </p:spPr>
      </p:pic>
      <p:sp>
        <p:nvSpPr>
          <p:cNvPr id="8" name="Rectangle 7">
            <a:extLst>
              <a:ext uri="{FF2B5EF4-FFF2-40B4-BE49-F238E27FC236}">
                <a16:creationId xmlns:a16="http://schemas.microsoft.com/office/drawing/2014/main" id="{4FC51FEF-1605-8838-8CAC-C96BEBD29998}"/>
              </a:ext>
            </a:extLst>
          </p:cNvPr>
          <p:cNvSpPr/>
          <p:nvPr/>
        </p:nvSpPr>
        <p:spPr>
          <a:xfrm>
            <a:off x="-60960" y="-1"/>
            <a:ext cx="9499600" cy="6857999"/>
          </a:xfrm>
          <a:prstGeom prst="rect">
            <a:avLst/>
          </a:prstGeom>
          <a:solidFill>
            <a:schemeClr val="tx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86263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F39C-FC06-7A20-11CF-4BAB8C8D14F9}"/>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65FF8A0-AADF-3712-525C-086E0DE6C36F}"/>
              </a:ext>
              <a:ext uri="{C183D7F6-B498-43B3-948B-1728B52AA6E4}">
                <adec:decorative xmlns:adec="http://schemas.microsoft.com/office/drawing/2017/decorative" val="1"/>
              </a:ext>
            </a:extLst>
          </p:cNvPr>
          <p:cNvSpPr>
            <a:spLocks/>
          </p:cNvSpPr>
          <p:nvPr/>
        </p:nvSpPr>
        <p:spPr bwMode="auto">
          <a:xfrm rot="16200000">
            <a:off x="1375731" y="1077811"/>
            <a:ext cx="3784279"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E0B3FC78-0D77-AD15-FAA1-C1667E14B05C}"/>
              </a:ext>
              <a:ext uri="{C183D7F6-B498-43B3-948B-1728B52AA6E4}">
                <adec:decorative xmlns:adec="http://schemas.microsoft.com/office/drawing/2017/decorative" val="1"/>
              </a:ext>
            </a:extLst>
          </p:cNvPr>
          <p:cNvSpPr>
            <a:spLocks/>
          </p:cNvSpPr>
          <p:nvPr/>
        </p:nvSpPr>
        <p:spPr bwMode="auto">
          <a:xfrm>
            <a:off x="5660571" y="1656779"/>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2" name="Rectangle: Rounded Corners 11">
            <a:extLst>
              <a:ext uri="{FF2B5EF4-FFF2-40B4-BE49-F238E27FC236}">
                <a16:creationId xmlns:a16="http://schemas.microsoft.com/office/drawing/2014/main" id="{D163511C-ABB3-8CE2-9218-B646666E0AEB}"/>
              </a:ext>
              <a:ext uri="{C183D7F6-B498-43B3-948B-1728B52AA6E4}">
                <adec:decorative xmlns:adec="http://schemas.microsoft.com/office/drawing/2017/decorative" val="1"/>
              </a:ext>
            </a:extLst>
          </p:cNvPr>
          <p:cNvSpPr>
            <a:spLocks/>
          </p:cNvSpPr>
          <p:nvPr/>
        </p:nvSpPr>
        <p:spPr bwMode="auto">
          <a:xfrm rot="5400000">
            <a:off x="442604" y="4499323"/>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3" name="Rectangle: Rounded Corners 12">
            <a:extLst>
              <a:ext uri="{FF2B5EF4-FFF2-40B4-BE49-F238E27FC236}">
                <a16:creationId xmlns:a16="http://schemas.microsoft.com/office/drawing/2014/main" id="{384BD6C9-68EE-5896-71FF-072321B0BD30}"/>
              </a:ext>
              <a:ext uri="{C183D7F6-B498-43B3-948B-1728B52AA6E4}">
                <adec:decorative xmlns:adec="http://schemas.microsoft.com/office/drawing/2017/decorative" val="1"/>
              </a:ext>
            </a:extLst>
          </p:cNvPr>
          <p:cNvSpPr>
            <a:spLocks/>
          </p:cNvSpPr>
          <p:nvPr/>
        </p:nvSpPr>
        <p:spPr bwMode="auto">
          <a:xfrm rot="16200000">
            <a:off x="403697" y="2392896"/>
            <a:ext cx="345924" cy="75407"/>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cxnSp>
        <p:nvCxnSpPr>
          <p:cNvPr id="20" name="!!line2">
            <a:extLst>
              <a:ext uri="{FF2B5EF4-FFF2-40B4-BE49-F238E27FC236}">
                <a16:creationId xmlns:a16="http://schemas.microsoft.com/office/drawing/2014/main" id="{3A73913D-912C-E736-A66C-426E9C9B3DCB}"/>
              </a:ext>
              <a:ext uri="{C183D7F6-B498-43B3-948B-1728B52AA6E4}">
                <adec:decorative xmlns:adec="http://schemas.microsoft.com/office/drawing/2017/decorative" val="1"/>
              </a:ext>
            </a:extLst>
          </p:cNvPr>
          <p:cNvCxnSpPr>
            <a:cxnSpLocks/>
          </p:cNvCxnSpPr>
          <p:nvPr/>
        </p:nvCxnSpPr>
        <p:spPr>
          <a:xfrm>
            <a:off x="741919" y="4236325"/>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122F58A-07BB-F001-3596-C278D806AED8}"/>
              </a:ext>
            </a:extLst>
          </p:cNvPr>
          <p:cNvSpPr>
            <a:spLocks noGrp="1"/>
          </p:cNvSpPr>
          <p:nvPr>
            <p:ph type="title"/>
          </p:nvPr>
        </p:nvSpPr>
        <p:spPr>
          <a:xfrm>
            <a:off x="588263" y="457200"/>
            <a:ext cx="11018520" cy="553998"/>
          </a:xfrm>
        </p:spPr>
        <p:txBody>
          <a:bodyPr vert="horz" wrap="square" lIns="0" tIns="0" rIns="0" bIns="0" rtlCol="0" anchor="t">
            <a:noAutofit/>
          </a:bodyPr>
          <a:lstStyle/>
          <a:p>
            <a:pPr algn="l"/>
            <a:r>
              <a:rPr lang="en-US"/>
              <a:t>Restricted Access Control (RAC)</a:t>
            </a:r>
          </a:p>
        </p:txBody>
      </p:sp>
      <p:sp>
        <p:nvSpPr>
          <p:cNvPr id="14" name="TextBox 13">
            <a:extLst>
              <a:ext uri="{FF2B5EF4-FFF2-40B4-BE49-F238E27FC236}">
                <a16:creationId xmlns:a16="http://schemas.microsoft.com/office/drawing/2014/main" id="{8D88BCFC-2DD0-C183-0730-E1026CAD3B15}"/>
              </a:ext>
            </a:extLst>
          </p:cNvPr>
          <p:cNvSpPr txBox="1">
            <a:spLocks/>
          </p:cNvSpPr>
          <p:nvPr/>
        </p:nvSpPr>
        <p:spPr>
          <a:xfrm>
            <a:off x="588963" y="1128911"/>
            <a:ext cx="11017250" cy="307777"/>
          </a:xfrm>
          <a:prstGeom prst="rect">
            <a:avLst/>
          </a:prstGeom>
          <a:noFill/>
        </p:spPr>
        <p:txBody>
          <a:bodyPr wrap="square" lIns="0" tIns="0" rIns="0" bIns="0">
            <a:spAutoFit/>
          </a:bodyPr>
          <a:lstStyle/>
          <a:p>
            <a:r>
              <a:rPr lang="en-US" sz="2000"/>
              <a:t>for SharePoint &amp; OneDrive</a:t>
            </a:r>
          </a:p>
        </p:txBody>
      </p:sp>
      <p:sp>
        <p:nvSpPr>
          <p:cNvPr id="18" name="TextBox 17">
            <a:extLst>
              <a:ext uri="{FF2B5EF4-FFF2-40B4-BE49-F238E27FC236}">
                <a16:creationId xmlns:a16="http://schemas.microsoft.com/office/drawing/2014/main" id="{676CF80A-9CBC-E4F6-7B64-90CB1A9F92D9}"/>
              </a:ext>
            </a:extLst>
          </p:cNvPr>
          <p:cNvSpPr txBox="1">
            <a:spLocks/>
          </p:cNvSpPr>
          <p:nvPr/>
        </p:nvSpPr>
        <p:spPr>
          <a:xfrm>
            <a:off x="741920" y="2208576"/>
            <a:ext cx="4612505" cy="1590179"/>
          </a:xfrm>
          <a:prstGeom prst="rect">
            <a:avLst/>
          </a:prstGeom>
          <a:noFill/>
        </p:spPr>
        <p:txBody>
          <a:bodyPr wrap="square" lIns="0" tIns="0" rIns="0" bIns="0">
            <a:spAutoFit/>
          </a:bodyPr>
          <a:lstStyle/>
          <a:p>
            <a:pPr lvl="0">
              <a:spcAft>
                <a:spcPts val="400"/>
              </a:spcAft>
              <a:defRPr/>
            </a:pPr>
            <a:r>
              <a:rPr lang="en-US" sz="1800">
                <a:solidFill>
                  <a:schemeClr val="accent1"/>
                </a:solidFill>
                <a:latin typeface="+mj-lt"/>
              </a:rPr>
              <a:t>RAC (Restricted access control) policy can be set at the site level. </a:t>
            </a:r>
            <a:r>
              <a:rPr lang="en-US" sz="1800"/>
              <a:t>Even if individual files/folders have broken </a:t>
            </a:r>
            <a:r>
              <a:rPr lang="en-US" sz="1800">
                <a:solidFill>
                  <a:schemeClr val="accent1"/>
                </a:solidFill>
                <a:latin typeface="+mj-lt"/>
              </a:rPr>
              <a:t>inheritance </a:t>
            </a:r>
            <a:r>
              <a:rPr lang="en-US" sz="1800"/>
              <a:t>and over-shared,</a:t>
            </a:r>
            <a:r>
              <a:rPr lang="en-US" sz="1800">
                <a:solidFill>
                  <a:schemeClr val="accent1"/>
                </a:solidFill>
                <a:latin typeface="+mj-lt"/>
              </a:rPr>
              <a:t> only RAC allowed users can access</a:t>
            </a:r>
          </a:p>
          <a:p>
            <a:pPr lvl="0">
              <a:spcBef>
                <a:spcPts val="1200"/>
              </a:spcBef>
              <a:spcAft>
                <a:spcPts val="400"/>
              </a:spcAft>
              <a:defRPr/>
            </a:pPr>
            <a:r>
              <a:rPr lang="en-US" sz="1800">
                <a:solidFill>
                  <a:schemeClr val="accent1"/>
                </a:solidFill>
                <a:latin typeface="+mj-lt"/>
              </a:rPr>
              <a:t>Copilot honors RAC policy!</a:t>
            </a:r>
          </a:p>
        </p:txBody>
      </p:sp>
      <p:sp>
        <p:nvSpPr>
          <p:cNvPr id="19" name="TextBox 18">
            <a:extLst>
              <a:ext uri="{FF2B5EF4-FFF2-40B4-BE49-F238E27FC236}">
                <a16:creationId xmlns:a16="http://schemas.microsoft.com/office/drawing/2014/main" id="{A4250187-880E-7E94-9DEA-FC217B29F7B2}"/>
              </a:ext>
            </a:extLst>
          </p:cNvPr>
          <p:cNvSpPr txBox="1">
            <a:spLocks/>
          </p:cNvSpPr>
          <p:nvPr/>
        </p:nvSpPr>
        <p:spPr>
          <a:xfrm>
            <a:off x="747853" y="4396896"/>
            <a:ext cx="4776646" cy="830997"/>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sz="1800">
                <a:solidFill>
                  <a:schemeClr val="tx1"/>
                </a:solidFill>
                <a:latin typeface="+mn-lt"/>
              </a:rPr>
              <a:t>Microsoft 365 group-connected sites, </a:t>
            </a:r>
            <a:br>
              <a:rPr lang="en-US" sz="1800">
                <a:solidFill>
                  <a:schemeClr val="tx1"/>
                </a:solidFill>
                <a:latin typeface="+mn-lt"/>
              </a:rPr>
            </a:br>
            <a:r>
              <a:rPr lang="en-US" sz="1800">
                <a:solidFill>
                  <a:schemeClr val="tx1"/>
                </a:solidFill>
                <a:latin typeface="+mn-lt"/>
              </a:rPr>
              <a:t>Non-group SharePoint sites, Teams sites, Shared channel sites, OneDrive sites </a:t>
            </a:r>
          </a:p>
        </p:txBody>
      </p:sp>
      <p:sp>
        <p:nvSpPr>
          <p:cNvPr id="17" name="Rounded Rectangle 11">
            <a:extLst>
              <a:ext uri="{FF2B5EF4-FFF2-40B4-BE49-F238E27FC236}">
                <a16:creationId xmlns:a16="http://schemas.microsoft.com/office/drawing/2014/main" id="{9799A2B5-EB79-2E1C-E3EF-7E11FEC4B059}"/>
              </a:ext>
              <a:ext uri="{C183D7F6-B498-43B3-948B-1728B52AA6E4}">
                <adec:decorative xmlns:adec="http://schemas.microsoft.com/office/drawing/2017/decorative" val="0"/>
              </a:ext>
            </a:extLst>
          </p:cNvPr>
          <p:cNvSpPr/>
          <p:nvPr/>
        </p:nvSpPr>
        <p:spPr bwMode="auto">
          <a:xfrm>
            <a:off x="605355" y="5814190"/>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1"/>
                </a:solidFill>
                <a:effectLst/>
                <a:uLnTx/>
                <a:uFillTx/>
                <a:latin typeface="+mj-lt"/>
                <a:ea typeface="+mn-ea"/>
                <a:cs typeface="Segoe UI"/>
              </a:rPr>
              <a:t>Generally available</a:t>
            </a:r>
          </a:p>
        </p:txBody>
      </p:sp>
      <p:pic>
        <p:nvPicPr>
          <p:cNvPr id="4" name="Picture 3">
            <a:extLst>
              <a:ext uri="{FF2B5EF4-FFF2-40B4-BE49-F238E27FC236}">
                <a16:creationId xmlns:a16="http://schemas.microsoft.com/office/drawing/2014/main" id="{A0873E07-C0D5-0681-6470-71EABE987982}"/>
              </a:ext>
            </a:extLst>
          </p:cNvPr>
          <p:cNvPicPr>
            <a:picLocks noChangeAspect="1"/>
          </p:cNvPicPr>
          <p:nvPr/>
        </p:nvPicPr>
        <p:blipFill>
          <a:blip r:embed="rId3"/>
          <a:stretch>
            <a:fillRect/>
          </a:stretch>
        </p:blipFill>
        <p:spPr>
          <a:xfrm>
            <a:off x="5802945" y="2538585"/>
            <a:ext cx="5550041" cy="3115035"/>
          </a:xfrm>
          <a:prstGeom prst="rect">
            <a:avLst/>
          </a:prstGeom>
        </p:spPr>
      </p:pic>
    </p:spTree>
    <p:extLst>
      <p:ext uri="{BB962C8B-B14F-4D97-AF65-F5344CB8AC3E}">
        <p14:creationId xmlns:p14="http://schemas.microsoft.com/office/powerpoint/2010/main" val="48400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F457-8DF8-061D-41AA-3B12E18B2FE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E25A883-E070-B2E8-48F4-AE085BB84C39}"/>
              </a:ext>
            </a:extLst>
          </p:cNvPr>
          <p:cNvGrpSpPr/>
          <p:nvPr/>
        </p:nvGrpSpPr>
        <p:grpSpPr>
          <a:xfrm>
            <a:off x="-1" y="-22532"/>
            <a:ext cx="12200670" cy="6880531"/>
            <a:chOff x="-1" y="-22532"/>
            <a:chExt cx="12200670" cy="6880531"/>
          </a:xfrm>
        </p:grpSpPr>
        <p:pic>
          <p:nvPicPr>
            <p:cNvPr id="5" name="Picture 4">
              <a:extLst>
                <a:ext uri="{FF2B5EF4-FFF2-40B4-BE49-F238E27FC236}">
                  <a16:creationId xmlns:a16="http://schemas.microsoft.com/office/drawing/2014/main" id="{FD09A33C-4920-E3D8-E33B-86CE35F4427B}"/>
                </a:ext>
              </a:extLst>
            </p:cNvPr>
            <p:cNvPicPr>
              <a:picLocks noChangeAspect="1"/>
            </p:cNvPicPr>
            <p:nvPr/>
          </p:nvPicPr>
          <p:blipFill>
            <a:blip r:embed="rId3"/>
            <a:stretch>
              <a:fillRect/>
            </a:stretch>
          </p:blipFill>
          <p:spPr>
            <a:xfrm>
              <a:off x="-1" y="-22532"/>
              <a:ext cx="12187531" cy="6880531"/>
            </a:xfrm>
            <a:prstGeom prst="rect">
              <a:avLst/>
            </a:prstGeom>
          </p:spPr>
        </p:pic>
        <p:pic>
          <p:nvPicPr>
            <p:cNvPr id="6" name="Picture 5">
              <a:extLst>
                <a:ext uri="{FF2B5EF4-FFF2-40B4-BE49-F238E27FC236}">
                  <a16:creationId xmlns:a16="http://schemas.microsoft.com/office/drawing/2014/main" id="{E63A7FBA-9A27-34F3-10D7-BFE9A7B23F2F}"/>
                </a:ext>
              </a:extLst>
            </p:cNvPr>
            <p:cNvPicPr>
              <a:picLocks noChangeAspect="1"/>
            </p:cNvPicPr>
            <p:nvPr/>
          </p:nvPicPr>
          <p:blipFill>
            <a:blip r:embed="rId4"/>
            <a:srcRect t="7378" b="88088"/>
            <a:stretch/>
          </p:blipFill>
          <p:spPr>
            <a:xfrm>
              <a:off x="13259" y="-22532"/>
              <a:ext cx="12187410" cy="310896"/>
            </a:xfrm>
            <a:prstGeom prst="rect">
              <a:avLst/>
            </a:prstGeom>
          </p:spPr>
        </p:pic>
      </p:grpSp>
    </p:spTree>
    <p:extLst>
      <p:ext uri="{BB962C8B-B14F-4D97-AF65-F5344CB8AC3E}">
        <p14:creationId xmlns:p14="http://schemas.microsoft.com/office/powerpoint/2010/main" val="32306968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78B46-FDC1-774E-0F12-961B528EFF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3747645-6AE7-0ECB-3240-D6606409E6D5}"/>
              </a:ext>
            </a:extLst>
          </p:cNvPr>
          <p:cNvPicPr>
            <a:picLocks noChangeAspect="1"/>
          </p:cNvPicPr>
          <p:nvPr/>
        </p:nvPicPr>
        <p:blipFill>
          <a:blip r:embed="rId2"/>
          <a:stretch>
            <a:fillRect/>
          </a:stretch>
        </p:blipFill>
        <p:spPr>
          <a:xfrm>
            <a:off x="-1" y="-22532"/>
            <a:ext cx="12187531" cy="6880531"/>
          </a:xfrm>
          <a:prstGeom prst="rect">
            <a:avLst/>
          </a:prstGeom>
        </p:spPr>
      </p:pic>
      <p:grpSp>
        <p:nvGrpSpPr>
          <p:cNvPr id="14" name="Group 13">
            <a:extLst>
              <a:ext uri="{FF2B5EF4-FFF2-40B4-BE49-F238E27FC236}">
                <a16:creationId xmlns:a16="http://schemas.microsoft.com/office/drawing/2014/main" id="{2E089555-550F-B461-DB46-3E384C0E3902}"/>
              </a:ext>
            </a:extLst>
          </p:cNvPr>
          <p:cNvGrpSpPr/>
          <p:nvPr/>
        </p:nvGrpSpPr>
        <p:grpSpPr>
          <a:xfrm>
            <a:off x="-7824" y="-22532"/>
            <a:ext cx="12208493" cy="6972033"/>
            <a:chOff x="-7824" y="-22532"/>
            <a:chExt cx="12208493" cy="6972033"/>
          </a:xfrm>
        </p:grpSpPr>
        <p:sp>
          <p:nvSpPr>
            <p:cNvPr id="12" name="Rectangle 11">
              <a:extLst>
                <a:ext uri="{FF2B5EF4-FFF2-40B4-BE49-F238E27FC236}">
                  <a16:creationId xmlns:a16="http://schemas.microsoft.com/office/drawing/2014/main" id="{6A39BCBC-A585-8727-8679-4CD9EE021A4F}"/>
                </a:ext>
              </a:extLst>
            </p:cNvPr>
            <p:cNvSpPr/>
            <p:nvPr/>
          </p:nvSpPr>
          <p:spPr>
            <a:xfrm>
              <a:off x="-7824" y="302486"/>
              <a:ext cx="12191881" cy="6647015"/>
            </a:xfrm>
            <a:prstGeom prst="rect">
              <a:avLst/>
            </a:prstGeom>
            <a:solidFill>
              <a:srgbClr val="303030">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528D7F-65AB-6E3B-61AF-20847FBF87B3}"/>
                </a:ext>
              </a:extLst>
            </p:cNvPr>
            <p:cNvPicPr>
              <a:picLocks noChangeAspect="1"/>
            </p:cNvPicPr>
            <p:nvPr/>
          </p:nvPicPr>
          <p:blipFill>
            <a:blip r:embed="rId3"/>
            <a:srcRect l="50870"/>
            <a:stretch>
              <a:fillRect/>
            </a:stretch>
          </p:blipFill>
          <p:spPr>
            <a:xfrm>
              <a:off x="6202016" y="-8410"/>
              <a:ext cx="5989983" cy="6842924"/>
            </a:xfrm>
            <a:prstGeom prst="rect">
              <a:avLst/>
            </a:prstGeom>
          </p:spPr>
        </p:pic>
        <p:pic>
          <p:nvPicPr>
            <p:cNvPr id="11" name="Picture 10">
              <a:extLst>
                <a:ext uri="{FF2B5EF4-FFF2-40B4-BE49-F238E27FC236}">
                  <a16:creationId xmlns:a16="http://schemas.microsoft.com/office/drawing/2014/main" id="{576F8DF8-6967-16D3-447B-CD221AC691AF}"/>
                </a:ext>
              </a:extLst>
            </p:cNvPr>
            <p:cNvPicPr>
              <a:picLocks noChangeAspect="1"/>
            </p:cNvPicPr>
            <p:nvPr/>
          </p:nvPicPr>
          <p:blipFill>
            <a:blip r:embed="rId4"/>
            <a:srcRect t="7378" b="88088"/>
            <a:stretch/>
          </p:blipFill>
          <p:spPr>
            <a:xfrm>
              <a:off x="13259" y="-22532"/>
              <a:ext cx="12187410" cy="310896"/>
            </a:xfrm>
            <a:prstGeom prst="rect">
              <a:avLst/>
            </a:prstGeom>
          </p:spPr>
        </p:pic>
      </p:grpSp>
    </p:spTree>
    <p:extLst>
      <p:ext uri="{BB962C8B-B14F-4D97-AF65-F5344CB8AC3E}">
        <p14:creationId xmlns:p14="http://schemas.microsoft.com/office/powerpoint/2010/main" val="22126659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6D28FA-FA31-8B8C-A282-0BB3442DFA75}"/>
              </a:ext>
            </a:extLst>
          </p:cNvPr>
          <p:cNvSpPr>
            <a:spLocks noGrp="1"/>
          </p:cNvSpPr>
          <p:nvPr>
            <p:ph type="title"/>
          </p:nvPr>
        </p:nvSpPr>
        <p:spPr/>
        <p:txBody>
          <a:bodyPr/>
          <a:lstStyle/>
          <a:p>
            <a:r>
              <a:rPr lang="en-US"/>
              <a:t>Purview demo</a:t>
            </a:r>
          </a:p>
        </p:txBody>
      </p:sp>
      <p:sp>
        <p:nvSpPr>
          <p:cNvPr id="4" name="Text Placeholder 3">
            <a:extLst>
              <a:ext uri="{FF2B5EF4-FFF2-40B4-BE49-F238E27FC236}">
                <a16:creationId xmlns:a16="http://schemas.microsoft.com/office/drawing/2014/main" id="{06240A1D-D321-645C-AD3C-CBA69D1A9620}"/>
              </a:ext>
            </a:extLst>
          </p:cNvPr>
          <p:cNvSpPr>
            <a:spLocks noGrp="1"/>
          </p:cNvSpPr>
          <p:nvPr>
            <p:ph type="body" sz="quarter" idx="12"/>
          </p:nvPr>
        </p:nvSpPr>
        <p:spPr/>
        <p:txBody>
          <a:bodyPr/>
          <a:lstStyle/>
          <a:p>
            <a:r>
              <a:rPr lang="en-US"/>
              <a:t>DSPM for AI Data Risk Assessment</a:t>
            </a:r>
          </a:p>
        </p:txBody>
      </p:sp>
    </p:spTree>
    <p:extLst>
      <p:ext uri="{BB962C8B-B14F-4D97-AF65-F5344CB8AC3E}">
        <p14:creationId xmlns:p14="http://schemas.microsoft.com/office/powerpoint/2010/main" val="304517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riangle with a black center&#10;&#10;Description automatically generated">
            <a:extLst>
              <a:ext uri="{FF2B5EF4-FFF2-40B4-BE49-F238E27FC236}">
                <a16:creationId xmlns:a16="http://schemas.microsoft.com/office/drawing/2014/main" id="{7EDD8D66-5215-8387-F592-226FDDFAB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236" y="1581543"/>
            <a:ext cx="1554480" cy="1554480"/>
          </a:xfrm>
          <a:prstGeom prst="rect">
            <a:avLst/>
          </a:prstGeom>
        </p:spPr>
      </p:pic>
      <p:sp>
        <p:nvSpPr>
          <p:cNvPr id="4" name="Title 6">
            <a:extLst>
              <a:ext uri="{FF2B5EF4-FFF2-40B4-BE49-F238E27FC236}">
                <a16:creationId xmlns:a16="http://schemas.microsoft.com/office/drawing/2014/main" id="{D2199A7A-43E9-2003-10B8-9894DDEF3555}"/>
              </a:ext>
            </a:extLst>
          </p:cNvPr>
          <p:cNvSpPr txBox="1">
            <a:spLocks/>
          </p:cNvSpPr>
          <p:nvPr/>
        </p:nvSpPr>
        <p:spPr>
          <a:xfrm>
            <a:off x="1203960" y="3391973"/>
            <a:ext cx="97180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4800" b="0" i="0" u="none" strike="noStrike" kern="0" cap="none" spc="-50" normalizeH="0" baseline="0" noProof="0">
                <a:ln w="3175">
                  <a:noFill/>
                </a:ln>
                <a:solidFill>
                  <a:srgbClr val="000000"/>
                </a:solidFill>
                <a:effectLst/>
                <a:uLnTx/>
                <a:uFillTx/>
                <a:latin typeface="Segoe UI Semibold"/>
                <a:ea typeface="+mn-ea"/>
                <a:cs typeface="Segoe UI" pitchFamily="34" charset="0"/>
              </a:rPr>
              <a:t>Microsoft Purview DSPM for AI</a:t>
            </a:r>
          </a:p>
        </p:txBody>
      </p:sp>
      <p:sp>
        <p:nvSpPr>
          <p:cNvPr id="5" name="Title 6">
            <a:extLst>
              <a:ext uri="{FF2B5EF4-FFF2-40B4-BE49-F238E27FC236}">
                <a16:creationId xmlns:a16="http://schemas.microsoft.com/office/drawing/2014/main" id="{4058313F-B996-6D09-7131-60DB0E9EBC64}"/>
              </a:ext>
            </a:extLst>
          </p:cNvPr>
          <p:cNvSpPr txBox="1">
            <a:spLocks/>
          </p:cNvSpPr>
          <p:nvPr/>
        </p:nvSpPr>
        <p:spPr>
          <a:xfrm>
            <a:off x="2519680" y="4289927"/>
            <a:ext cx="68580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2400" b="0" i="0" u="none" strike="noStrike" kern="0" cap="none" spc="-50" normalizeH="0" baseline="0" noProof="0">
                <a:ln w="3175">
                  <a:noFill/>
                </a:ln>
                <a:solidFill>
                  <a:srgbClr val="000000">
                    <a:lumMod val="85000"/>
                    <a:lumOff val="15000"/>
                  </a:srgbClr>
                </a:solidFill>
                <a:effectLst/>
                <a:uLnTx/>
                <a:uFillTx/>
                <a:latin typeface="Segoe UI Semibold"/>
                <a:ea typeface="+mn-ea"/>
                <a:cs typeface="Segoe UI" pitchFamily="34" charset="0"/>
              </a:rPr>
              <a:t>Data security and compliance for the era of AI</a:t>
            </a:r>
          </a:p>
        </p:txBody>
      </p:sp>
    </p:spTree>
    <p:extLst>
      <p:ext uri="{BB962C8B-B14F-4D97-AF65-F5344CB8AC3E}">
        <p14:creationId xmlns:p14="http://schemas.microsoft.com/office/powerpoint/2010/main" val="27571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2"/>
          </p:nvPr>
        </p:nvSpPr>
        <p:spPr>
          <a:xfrm>
            <a:off x="585216" y="3977319"/>
            <a:ext cx="4177284" cy="2246769"/>
          </a:xfrm>
        </p:spPr>
        <p:txBody>
          <a:bodyPr/>
          <a:lstStyle/>
          <a:p>
            <a:pPr marL="342900" indent="-342900">
              <a:spcAft>
                <a:spcPts val="1200"/>
              </a:spcAft>
              <a:buFont typeface="+mj-lt"/>
              <a:buAutoNum type="arabicPeriod"/>
            </a:pPr>
            <a:r>
              <a:rPr lang="en-US"/>
              <a:t>Introductions</a:t>
            </a:r>
          </a:p>
          <a:p>
            <a:pPr marL="342900" indent="-342900">
              <a:spcAft>
                <a:spcPts val="1200"/>
              </a:spcAft>
              <a:buFont typeface="+mj-lt"/>
              <a:buAutoNum type="arabicPeriod"/>
            </a:pPr>
            <a:r>
              <a:rPr lang="en-US"/>
              <a:t>What is oversharing?</a:t>
            </a:r>
          </a:p>
          <a:p>
            <a:pPr marL="342900" indent="-342900">
              <a:spcAft>
                <a:spcPts val="1200"/>
              </a:spcAft>
              <a:buFont typeface="+mj-lt"/>
              <a:buAutoNum type="arabicPeriod"/>
            </a:pPr>
            <a:r>
              <a:rPr lang="en-US"/>
              <a:t>Oversharing blueprint</a:t>
            </a:r>
          </a:p>
          <a:p>
            <a:pPr marL="342900" indent="-342900">
              <a:spcAft>
                <a:spcPts val="1200"/>
              </a:spcAft>
              <a:buFont typeface="+mj-lt"/>
              <a:buAutoNum type="arabicPeriod"/>
            </a:pPr>
            <a:r>
              <a:rPr lang="en-US"/>
              <a:t>SharePoint Advanced Management Demo</a:t>
            </a:r>
          </a:p>
          <a:p>
            <a:pPr marL="342900" indent="-342900">
              <a:spcAft>
                <a:spcPts val="1200"/>
              </a:spcAft>
              <a:buFont typeface="+mj-lt"/>
              <a:buAutoNum type="arabicPeriod"/>
            </a:pPr>
            <a:r>
              <a:rPr lang="en-US"/>
              <a:t>Purview Demo</a:t>
            </a:r>
          </a:p>
          <a:p>
            <a:pPr marL="342900" indent="-342900">
              <a:spcAft>
                <a:spcPts val="1200"/>
              </a:spcAft>
              <a:buFont typeface="+mj-lt"/>
              <a:buAutoNum type="arabicPeriod"/>
            </a:pPr>
            <a:r>
              <a:rPr lang="en-US"/>
              <a:t>Resources, Q&amp;A</a:t>
            </a: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6FB810-4A5F-4832-B14D-79CBEE39FFE7}"/>
              </a:ext>
            </a:extLst>
          </p:cNvPr>
          <p:cNvPicPr>
            <a:picLocks noChangeAspect="1"/>
          </p:cNvPicPr>
          <p:nvPr/>
        </p:nvPicPr>
        <p:blipFill>
          <a:blip r:embed="rId2"/>
          <a:srcRect b="3071"/>
          <a:stretch>
            <a:fillRect/>
          </a:stretch>
        </p:blipFill>
        <p:spPr>
          <a:xfrm>
            <a:off x="0" y="105310"/>
            <a:ext cx="12192000" cy="6647380"/>
          </a:xfrm>
          <a:prstGeom prst="rect">
            <a:avLst/>
          </a:prstGeom>
        </p:spPr>
      </p:pic>
      <p:sp>
        <p:nvSpPr>
          <p:cNvPr id="3" name="Rectangle: Rounded Corners 2">
            <a:extLst>
              <a:ext uri="{FF2B5EF4-FFF2-40B4-BE49-F238E27FC236}">
                <a16:creationId xmlns:a16="http://schemas.microsoft.com/office/drawing/2014/main" id="{BAB4E723-9CE9-704C-A69A-EA5C5B9A8F6D}"/>
              </a:ext>
            </a:extLst>
          </p:cNvPr>
          <p:cNvSpPr/>
          <p:nvPr/>
        </p:nvSpPr>
        <p:spPr>
          <a:xfrm>
            <a:off x="626724" y="3429000"/>
            <a:ext cx="1191802" cy="331342"/>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428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D04DAC-9D8E-43E7-DC2A-FBC09F870C97}"/>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80CFD04B-37ED-0098-3185-5B34FD95A47A}"/>
              </a:ext>
            </a:extLst>
          </p:cNvPr>
          <p:cNvSpPr/>
          <p:nvPr/>
        </p:nvSpPr>
        <p:spPr>
          <a:xfrm>
            <a:off x="472610" y="2640459"/>
            <a:ext cx="1500027" cy="400692"/>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589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FCDB4-3F22-AB97-680B-6D2ABD67A5F7}"/>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5706B6E-92B2-9903-A616-EFA6C6A514AC}"/>
              </a:ext>
            </a:extLst>
          </p:cNvPr>
          <p:cNvSpPr/>
          <p:nvPr/>
        </p:nvSpPr>
        <p:spPr>
          <a:xfrm>
            <a:off x="4734232" y="2905265"/>
            <a:ext cx="957651" cy="413287"/>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702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2EC8C-0E12-7DD7-7379-FFBA10C3BB52}"/>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16A28AD-C956-6566-9412-417F4B74440B}"/>
              </a:ext>
            </a:extLst>
          </p:cNvPr>
          <p:cNvSpPr/>
          <p:nvPr/>
        </p:nvSpPr>
        <p:spPr>
          <a:xfrm>
            <a:off x="2463643" y="4736387"/>
            <a:ext cx="834361" cy="369868"/>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323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3B7BA-611A-CD6C-F477-AD74C24AC1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891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18089-0AEF-A5DD-987B-83DABEF80D75}"/>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3004B4C-5F11-E504-52CE-432B0B2A965E}"/>
              </a:ext>
            </a:extLst>
          </p:cNvPr>
          <p:cNvSpPr/>
          <p:nvPr/>
        </p:nvSpPr>
        <p:spPr>
          <a:xfrm>
            <a:off x="2208942" y="5075435"/>
            <a:ext cx="9842644" cy="452062"/>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499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94E1AC-4270-0007-8C50-3F81E4B7D056}"/>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9164D00-8D16-353C-DFD3-673F8674B47A}"/>
              </a:ext>
            </a:extLst>
          </p:cNvPr>
          <p:cNvSpPr/>
          <p:nvPr/>
        </p:nvSpPr>
        <p:spPr>
          <a:xfrm>
            <a:off x="2589087" y="5517221"/>
            <a:ext cx="2568540" cy="308225"/>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449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58E73-038C-0D9E-7A49-EA060F4AADF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C58975A-4AFF-1290-F160-0A93FAACF8FA}"/>
              </a:ext>
            </a:extLst>
          </p:cNvPr>
          <p:cNvPicPr>
            <a:picLocks noChangeAspect="1"/>
          </p:cNvPicPr>
          <p:nvPr/>
        </p:nvPicPr>
        <p:blipFill>
          <a:blip r:embed="rId3"/>
          <a:stretch>
            <a:fillRect/>
          </a:stretch>
        </p:blipFill>
        <p:spPr>
          <a:xfrm>
            <a:off x="8188503" y="2248059"/>
            <a:ext cx="3847058" cy="542204"/>
          </a:xfrm>
          <a:prstGeom prst="rect">
            <a:avLst/>
          </a:prstGeom>
        </p:spPr>
      </p:pic>
      <p:sp>
        <p:nvSpPr>
          <p:cNvPr id="7" name="Rectangle 6">
            <a:extLst>
              <a:ext uri="{FF2B5EF4-FFF2-40B4-BE49-F238E27FC236}">
                <a16:creationId xmlns:a16="http://schemas.microsoft.com/office/drawing/2014/main" id="{5DF8A002-A38B-999C-0C4D-FC090C009ADD}"/>
              </a:ext>
            </a:extLst>
          </p:cNvPr>
          <p:cNvSpPr/>
          <p:nvPr/>
        </p:nvSpPr>
        <p:spPr bwMode="auto">
          <a:xfrm>
            <a:off x="8188503" y="2790263"/>
            <a:ext cx="3847058" cy="405000"/>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218866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2075-382C-D889-2CD9-55F1F4E0F7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A17AB1-D795-A249-34D8-BE6BED56BE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3339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A3FC0-8AAE-CB7D-91BA-427E428D9C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424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5A941-0A58-4459-8A6A-D1B427832FE4}"/>
              </a:ext>
            </a:extLst>
          </p:cNvPr>
          <p:cNvSpPr>
            <a:spLocks noGrp="1"/>
          </p:cNvSpPr>
          <p:nvPr>
            <p:ph type="title"/>
          </p:nvPr>
        </p:nvSpPr>
        <p:spPr>
          <a:xfrm>
            <a:off x="588263" y="457200"/>
            <a:ext cx="11018520" cy="553998"/>
          </a:xfrm>
        </p:spPr>
        <p:txBody>
          <a:bodyPr>
            <a:normAutofit/>
          </a:bodyPr>
          <a:lstStyle/>
          <a:p>
            <a:r>
              <a:rPr lang="en-US"/>
              <a:t>Opportunity summary</a:t>
            </a:r>
          </a:p>
        </p:txBody>
      </p:sp>
      <p:sp>
        <p:nvSpPr>
          <p:cNvPr id="13" name="Rectangle: Rounded Corners 12">
            <a:extLst>
              <a:ext uri="{FF2B5EF4-FFF2-40B4-BE49-F238E27FC236}">
                <a16:creationId xmlns:a16="http://schemas.microsoft.com/office/drawing/2014/main" id="{AA77F808-C02A-7327-FBDD-0A6DB1A93F13}"/>
              </a:ext>
              <a:ext uri="{C183D7F6-B498-43B3-948B-1728B52AA6E4}">
                <adec:decorative xmlns:adec="http://schemas.microsoft.com/office/drawing/2017/decorative" val="1"/>
              </a:ext>
            </a:extLst>
          </p:cNvPr>
          <p:cNvSpPr>
            <a:spLocks/>
          </p:cNvSpPr>
          <p:nvPr/>
        </p:nvSpPr>
        <p:spPr bwMode="auto">
          <a:xfrm>
            <a:off x="588963" y="2358543"/>
            <a:ext cx="11017249" cy="309642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14" name="Rectangle: Rounded Corners 13">
            <a:extLst>
              <a:ext uri="{FF2B5EF4-FFF2-40B4-BE49-F238E27FC236}">
                <a16:creationId xmlns:a16="http://schemas.microsoft.com/office/drawing/2014/main" id="{150EE4CD-DFAC-FABD-3FBD-F56237DEF98A}"/>
              </a:ext>
              <a:ext uri="{C183D7F6-B498-43B3-948B-1728B52AA6E4}">
                <adec:decorative xmlns:adec="http://schemas.microsoft.com/office/drawing/2017/decorative" val="1"/>
              </a:ext>
            </a:extLst>
          </p:cNvPr>
          <p:cNvSpPr>
            <a:spLocks/>
          </p:cNvSpPr>
          <p:nvPr/>
        </p:nvSpPr>
        <p:spPr bwMode="auto">
          <a:xfrm>
            <a:off x="755363"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Rectangle: Rounded Corners 14">
            <a:extLst>
              <a:ext uri="{FF2B5EF4-FFF2-40B4-BE49-F238E27FC236}">
                <a16:creationId xmlns:a16="http://schemas.microsoft.com/office/drawing/2014/main" id="{9A26213D-A8E0-C752-5E82-BD877E59751A}"/>
              </a:ext>
              <a:ext uri="{C183D7F6-B498-43B3-948B-1728B52AA6E4}">
                <adec:decorative xmlns:adec="http://schemas.microsoft.com/office/drawing/2017/decorative" val="1"/>
              </a:ext>
            </a:extLst>
          </p:cNvPr>
          <p:cNvSpPr>
            <a:spLocks/>
          </p:cNvSpPr>
          <p:nvPr/>
        </p:nvSpPr>
        <p:spPr bwMode="auto">
          <a:xfrm>
            <a:off x="4371711"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Rectangle: Rounded Corners 15">
            <a:extLst>
              <a:ext uri="{FF2B5EF4-FFF2-40B4-BE49-F238E27FC236}">
                <a16:creationId xmlns:a16="http://schemas.microsoft.com/office/drawing/2014/main" id="{7E34701E-36CB-22F1-1212-D7A4655D2BA3}"/>
              </a:ext>
              <a:ext uri="{C183D7F6-B498-43B3-948B-1728B52AA6E4}">
                <adec:decorative xmlns:adec="http://schemas.microsoft.com/office/drawing/2017/decorative" val="1"/>
              </a:ext>
            </a:extLst>
          </p:cNvPr>
          <p:cNvSpPr>
            <a:spLocks/>
          </p:cNvSpPr>
          <p:nvPr/>
        </p:nvSpPr>
        <p:spPr bwMode="auto">
          <a:xfrm>
            <a:off x="7988060" y="3402087"/>
            <a:ext cx="3451756"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Arrow: Bent 16">
            <a:extLst>
              <a:ext uri="{FF2B5EF4-FFF2-40B4-BE49-F238E27FC236}">
                <a16:creationId xmlns:a16="http://schemas.microsoft.com/office/drawing/2014/main" id="{8704E745-F20F-63BF-12B4-6AA41B44CBD3}"/>
              </a:ext>
              <a:ext uri="{C183D7F6-B498-43B3-948B-1728B52AA6E4}">
                <adec:decorative xmlns:adec="http://schemas.microsoft.com/office/drawing/2017/decorative" val="1"/>
              </a:ext>
            </a:extLst>
          </p:cNvPr>
          <p:cNvSpPr>
            <a:spLocks/>
          </p:cNvSpPr>
          <p:nvPr/>
        </p:nvSpPr>
        <p:spPr bwMode="auto">
          <a:xfrm>
            <a:off x="2474122" y="2956976"/>
            <a:ext cx="2018115" cy="416006"/>
          </a:xfrm>
          <a:prstGeom prst="bentArrow">
            <a:avLst>
              <a:gd name="adj1" fmla="val 25000"/>
              <a:gd name="adj2" fmla="val 0"/>
              <a:gd name="adj3" fmla="val 0"/>
              <a:gd name="adj4" fmla="val 43750"/>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8" name="Arrow: Bent 17">
            <a:extLst>
              <a:ext uri="{FF2B5EF4-FFF2-40B4-BE49-F238E27FC236}">
                <a16:creationId xmlns:a16="http://schemas.microsoft.com/office/drawing/2014/main" id="{D4642ECC-9332-B565-748B-BCCBACC54945}"/>
              </a:ext>
              <a:ext uri="{C183D7F6-B498-43B3-948B-1728B52AA6E4}">
                <adec:decorative xmlns:adec="http://schemas.microsoft.com/office/drawing/2017/decorative" val="1"/>
              </a:ext>
            </a:extLst>
          </p:cNvPr>
          <p:cNvSpPr/>
          <p:nvPr/>
        </p:nvSpPr>
        <p:spPr bwMode="auto">
          <a:xfrm flipH="1" flipV="1">
            <a:off x="4124988" y="2689971"/>
            <a:ext cx="1977637" cy="267005"/>
          </a:xfrm>
          <a:prstGeom prst="bentArrow">
            <a:avLst>
              <a:gd name="adj1" fmla="val 25000"/>
              <a:gd name="adj2" fmla="val 0"/>
              <a:gd name="adj3" fmla="val 0"/>
              <a:gd name="adj4" fmla="val 40949"/>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19" name="Arrow: Bent 18">
            <a:extLst>
              <a:ext uri="{FF2B5EF4-FFF2-40B4-BE49-F238E27FC236}">
                <a16:creationId xmlns:a16="http://schemas.microsoft.com/office/drawing/2014/main" id="{4207F527-5348-26C3-A316-0F2889FE4EF7}"/>
              </a:ext>
              <a:ext uri="{C183D7F6-B498-43B3-948B-1728B52AA6E4}">
                <adec:decorative xmlns:adec="http://schemas.microsoft.com/office/drawing/2017/decorative" val="1"/>
              </a:ext>
            </a:extLst>
          </p:cNvPr>
          <p:cNvSpPr>
            <a:spLocks/>
          </p:cNvSpPr>
          <p:nvPr/>
        </p:nvSpPr>
        <p:spPr bwMode="auto">
          <a:xfrm flipH="1">
            <a:off x="7711333" y="2956976"/>
            <a:ext cx="2006545" cy="416006"/>
          </a:xfrm>
          <a:prstGeom prst="bentArrow">
            <a:avLst>
              <a:gd name="adj1" fmla="val 25000"/>
              <a:gd name="adj2" fmla="val 0"/>
              <a:gd name="adj3" fmla="val 0"/>
              <a:gd name="adj4" fmla="val 43750"/>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sp>
        <p:nvSpPr>
          <p:cNvPr id="20" name="Arrow: Bent 19">
            <a:extLst>
              <a:ext uri="{FF2B5EF4-FFF2-40B4-BE49-F238E27FC236}">
                <a16:creationId xmlns:a16="http://schemas.microsoft.com/office/drawing/2014/main" id="{1A7D4005-8FF0-7958-5AAD-5DF6A6F9B1C7}"/>
              </a:ext>
              <a:ext uri="{C183D7F6-B498-43B3-948B-1728B52AA6E4}">
                <adec:decorative xmlns:adec="http://schemas.microsoft.com/office/drawing/2017/decorative" val="1"/>
              </a:ext>
            </a:extLst>
          </p:cNvPr>
          <p:cNvSpPr/>
          <p:nvPr/>
        </p:nvSpPr>
        <p:spPr bwMode="auto">
          <a:xfrm flipV="1">
            <a:off x="6100570" y="2689971"/>
            <a:ext cx="1977637" cy="267005"/>
          </a:xfrm>
          <a:prstGeom prst="bentArrow">
            <a:avLst>
              <a:gd name="adj1" fmla="val 25000"/>
              <a:gd name="adj2" fmla="val 0"/>
              <a:gd name="adj3" fmla="val 0"/>
              <a:gd name="adj4" fmla="val 38148"/>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cxnSp>
        <p:nvCxnSpPr>
          <p:cNvPr id="22" name="Straight Connector 21">
            <a:extLst>
              <a:ext uri="{FF2B5EF4-FFF2-40B4-BE49-F238E27FC236}">
                <a16:creationId xmlns:a16="http://schemas.microsoft.com/office/drawing/2014/main" id="{6C9A305F-F842-F119-A3B4-1C62F602F668}"/>
              </a:ext>
              <a:ext uri="{C183D7F6-B498-43B3-948B-1728B52AA6E4}">
                <adec:decorative xmlns:adec="http://schemas.microsoft.com/office/drawing/2017/decorative" val="1"/>
              </a:ext>
            </a:extLst>
          </p:cNvPr>
          <p:cNvCxnSpPr>
            <a:cxnSpLocks/>
            <a:stCxn id="48" idx="4"/>
            <a:endCxn id="26" idx="0"/>
          </p:cNvCxnSpPr>
          <p:nvPr/>
        </p:nvCxnSpPr>
        <p:spPr>
          <a:xfrm>
            <a:off x="6097588" y="2680589"/>
            <a:ext cx="1" cy="692393"/>
          </a:xfrm>
          <a:prstGeom prst="line">
            <a:avLst/>
          </a:prstGeom>
          <a:ln w="6350"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DDBFFE67-E0E6-EBA8-6FE4-46D8BDBC93D9}"/>
              </a:ext>
              <a:ext uri="{C183D7F6-B498-43B3-948B-1728B52AA6E4}">
                <adec:decorative xmlns:adec="http://schemas.microsoft.com/office/drawing/2017/decorative" val="1"/>
              </a:ext>
            </a:extLst>
          </p:cNvPr>
          <p:cNvSpPr/>
          <p:nvPr/>
        </p:nvSpPr>
        <p:spPr bwMode="auto">
          <a:xfrm>
            <a:off x="2250650"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25" name="Rectangle: Rounded Corners 24">
            <a:extLst>
              <a:ext uri="{FF2B5EF4-FFF2-40B4-BE49-F238E27FC236}">
                <a16:creationId xmlns:a16="http://schemas.microsoft.com/office/drawing/2014/main" id="{16EF51CF-84BC-BCCB-52A4-2F1582FE5623}"/>
              </a:ext>
              <a:ext uri="{C183D7F6-B498-43B3-948B-1728B52AA6E4}">
                <adec:decorative xmlns:adec="http://schemas.microsoft.com/office/drawing/2017/decorative" val="1"/>
              </a:ext>
            </a:extLst>
          </p:cNvPr>
          <p:cNvSpPr/>
          <p:nvPr/>
        </p:nvSpPr>
        <p:spPr bwMode="auto">
          <a:xfrm>
            <a:off x="9483346"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26" name="Rectangle: Rounded Corners 25">
            <a:extLst>
              <a:ext uri="{FF2B5EF4-FFF2-40B4-BE49-F238E27FC236}">
                <a16:creationId xmlns:a16="http://schemas.microsoft.com/office/drawing/2014/main" id="{48DDBBC0-A3F8-6C2B-2E49-F3EF21D8309A}"/>
              </a:ext>
              <a:ext uri="{C183D7F6-B498-43B3-948B-1728B52AA6E4}">
                <adec:decorative xmlns:adec="http://schemas.microsoft.com/office/drawing/2017/decorative" val="1"/>
              </a:ext>
            </a:extLst>
          </p:cNvPr>
          <p:cNvSpPr/>
          <p:nvPr/>
        </p:nvSpPr>
        <p:spPr bwMode="auto">
          <a:xfrm>
            <a:off x="5866998" y="3372982"/>
            <a:ext cx="461182" cy="58210"/>
          </a:xfrm>
          <a:prstGeom prst="roundRect">
            <a:avLst>
              <a:gd name="adj" fmla="val 50000"/>
            </a:avLst>
          </a:prstGeom>
          <a:solidFill>
            <a:schemeClr val="accent1"/>
          </a:solidFill>
          <a:ln w="2540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0FB5C2B8-41AD-47B5-20F4-0894EB603032}"/>
              </a:ext>
              <a:ext uri="{C183D7F6-B498-43B3-948B-1728B52AA6E4}">
                <adec:decorative xmlns:adec="http://schemas.microsoft.com/office/drawing/2017/decorative" val="1"/>
              </a:ext>
            </a:extLst>
          </p:cNvPr>
          <p:cNvSpPr>
            <a:spLocks/>
          </p:cNvSpPr>
          <p:nvPr/>
        </p:nvSpPr>
        <p:spPr bwMode="auto">
          <a:xfrm>
            <a:off x="8892147" y="3402087"/>
            <a:ext cx="2547669" cy="1886479"/>
          </a:xfrm>
          <a:prstGeom prst="roundRect">
            <a:avLst>
              <a:gd name="adj" fmla="val 720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0" rIns="9144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Rounded Rectangle 11">
            <a:extLst>
              <a:ext uri="{FF2B5EF4-FFF2-40B4-BE49-F238E27FC236}">
                <a16:creationId xmlns:a16="http://schemas.microsoft.com/office/drawing/2014/main" id="{B0D03D92-C896-6BC6-26A1-32397B6E81F8}"/>
              </a:ext>
              <a:ext uri="{C183D7F6-B498-43B3-948B-1728B52AA6E4}">
                <adec:decorative xmlns:adec="http://schemas.microsoft.com/office/drawing/2017/decorative" val="1"/>
              </a:ext>
            </a:extLst>
          </p:cNvPr>
          <p:cNvSpPr>
            <a:spLocks/>
          </p:cNvSpPr>
          <p:nvPr/>
        </p:nvSpPr>
        <p:spPr bwMode="auto">
          <a:xfrm>
            <a:off x="2227344"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29" name="Rounded Rectangle 11">
            <a:extLst>
              <a:ext uri="{FF2B5EF4-FFF2-40B4-BE49-F238E27FC236}">
                <a16:creationId xmlns:a16="http://schemas.microsoft.com/office/drawing/2014/main" id="{5B0BC557-3899-BCD1-8946-A7592AC6C8BE}"/>
              </a:ext>
              <a:ext uri="{C183D7F6-B498-43B3-948B-1728B52AA6E4}">
                <adec:decorative xmlns:adec="http://schemas.microsoft.com/office/drawing/2017/decorative" val="1"/>
              </a:ext>
            </a:extLst>
          </p:cNvPr>
          <p:cNvSpPr>
            <a:spLocks/>
          </p:cNvSpPr>
          <p:nvPr/>
        </p:nvSpPr>
        <p:spPr bwMode="auto">
          <a:xfrm>
            <a:off x="5843692"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31" name="Rounded Rectangle 11">
            <a:extLst>
              <a:ext uri="{FF2B5EF4-FFF2-40B4-BE49-F238E27FC236}">
                <a16:creationId xmlns:a16="http://schemas.microsoft.com/office/drawing/2014/main" id="{1242EBAE-CC04-4158-DBD7-91A3C7CD030F}"/>
              </a:ext>
              <a:ext uri="{C183D7F6-B498-43B3-948B-1728B52AA6E4}">
                <adec:decorative xmlns:adec="http://schemas.microsoft.com/office/drawing/2017/decorative" val="1"/>
              </a:ext>
            </a:extLst>
          </p:cNvPr>
          <p:cNvSpPr>
            <a:spLocks/>
          </p:cNvSpPr>
          <p:nvPr/>
        </p:nvSpPr>
        <p:spPr bwMode="auto">
          <a:xfrm>
            <a:off x="9460040" y="3562479"/>
            <a:ext cx="507794" cy="500641"/>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sp>
        <p:nvSpPr>
          <p:cNvPr id="32" name="Title 16">
            <a:extLst>
              <a:ext uri="{FF2B5EF4-FFF2-40B4-BE49-F238E27FC236}">
                <a16:creationId xmlns:a16="http://schemas.microsoft.com/office/drawing/2014/main" id="{300ACE57-6B59-674A-E200-ACAF45BC7415}"/>
              </a:ext>
            </a:extLst>
          </p:cNvPr>
          <p:cNvSpPr txBox="1">
            <a:spLocks/>
          </p:cNvSpPr>
          <p:nvPr/>
        </p:nvSpPr>
        <p:spPr>
          <a:xfrm>
            <a:off x="588263" y="1193028"/>
            <a:ext cx="11021125"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anose="020B0502040204020203" pitchFamily="34" charset="0"/>
              </a:rPr>
              <a:t>Microsoft 365 Copilot’s ability to leverage information available to users has raised concerns for organizations about overshared permissions </a:t>
            </a:r>
          </a:p>
        </p:txBody>
      </p:sp>
      <p:sp>
        <p:nvSpPr>
          <p:cNvPr id="35" name="Rectangle: Rounded Corners 34">
            <a:extLst>
              <a:ext uri="{FF2B5EF4-FFF2-40B4-BE49-F238E27FC236}">
                <a16:creationId xmlns:a16="http://schemas.microsoft.com/office/drawing/2014/main" id="{7016CBCC-98AF-B624-3A33-013064EF8076}"/>
              </a:ext>
            </a:extLst>
          </p:cNvPr>
          <p:cNvSpPr>
            <a:spLocks/>
          </p:cNvSpPr>
          <p:nvPr/>
        </p:nvSpPr>
        <p:spPr bwMode="auto">
          <a:xfrm>
            <a:off x="1257300" y="2105629"/>
            <a:ext cx="9680576" cy="50016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If oversharing risks aren’t addressed, they could lead to</a:t>
            </a:r>
          </a:p>
        </p:txBody>
      </p:sp>
      <p:sp>
        <p:nvSpPr>
          <p:cNvPr id="41" name="Graphic 25" descr="Icon of a fingerprint">
            <a:extLst>
              <a:ext uri="{FF2B5EF4-FFF2-40B4-BE49-F238E27FC236}">
                <a16:creationId xmlns:a16="http://schemas.microsoft.com/office/drawing/2014/main" id="{A506F4CA-3594-3D72-43A9-E28B76563E6B}"/>
              </a:ext>
            </a:extLst>
          </p:cNvPr>
          <p:cNvSpPr>
            <a:spLocks/>
          </p:cNvSpPr>
          <p:nvPr/>
        </p:nvSpPr>
        <p:spPr>
          <a:xfrm>
            <a:off x="2342688" y="3669056"/>
            <a:ext cx="277106" cy="287486"/>
          </a:xfrm>
          <a:custGeom>
            <a:avLst/>
            <a:gdLst>
              <a:gd name="connsiteX0" fmla="*/ 123338 w 189604"/>
              <a:gd name="connsiteY0" fmla="*/ 95001 h 190526"/>
              <a:gd name="connsiteX1" fmla="*/ 134463 w 189604"/>
              <a:gd name="connsiteY1" fmla="*/ 117137 h 190526"/>
              <a:gd name="connsiteX2" fmla="*/ 135558 w 189604"/>
              <a:gd name="connsiteY2" fmla="*/ 122185 h 190526"/>
              <a:gd name="connsiteX3" fmla="*/ 136473 w 189604"/>
              <a:gd name="connsiteY3" fmla="*/ 127034 h 190526"/>
              <a:gd name="connsiteX4" fmla="*/ 139406 w 189604"/>
              <a:gd name="connsiteY4" fmla="*/ 138606 h 190526"/>
              <a:gd name="connsiteX5" fmla="*/ 154027 w 189604"/>
              <a:gd name="connsiteY5" fmla="*/ 157371 h 190526"/>
              <a:gd name="connsiteX6" fmla="*/ 154608 w 189604"/>
              <a:gd name="connsiteY6" fmla="*/ 170725 h 190526"/>
              <a:gd name="connsiteX7" fmla="*/ 141149 w 189604"/>
              <a:gd name="connsiteY7" fmla="*/ 171306 h 190526"/>
              <a:gd name="connsiteX8" fmla="*/ 122004 w 189604"/>
              <a:gd name="connsiteY8" fmla="*/ 146322 h 190526"/>
              <a:gd name="connsiteX9" fmla="*/ 118566 w 189604"/>
              <a:gd name="connsiteY9" fmla="*/ 134739 h 190526"/>
              <a:gd name="connsiteX10" fmla="*/ 116765 w 189604"/>
              <a:gd name="connsiteY10" fmla="*/ 125310 h 190526"/>
              <a:gd name="connsiteX11" fmla="*/ 116432 w 189604"/>
              <a:gd name="connsiteY11" fmla="*/ 123719 h 190526"/>
              <a:gd name="connsiteX12" fmla="*/ 109698 w 189604"/>
              <a:gd name="connsiteY12" fmla="*/ 108222 h 190526"/>
              <a:gd name="connsiteX13" fmla="*/ 86781 w 189604"/>
              <a:gd name="connsiteY13" fmla="*/ 109336 h 190526"/>
              <a:gd name="connsiteX14" fmla="*/ 84571 w 189604"/>
              <a:gd name="connsiteY14" fmla="*/ 144436 h 190526"/>
              <a:gd name="connsiteX15" fmla="*/ 97477 w 189604"/>
              <a:gd name="connsiteY15" fmla="*/ 176821 h 190526"/>
              <a:gd name="connsiteX16" fmla="*/ 93302 w 189604"/>
              <a:gd name="connsiteY16" fmla="*/ 189486 h 190526"/>
              <a:gd name="connsiteX17" fmla="*/ 93239 w 189604"/>
              <a:gd name="connsiteY17" fmla="*/ 189518 h 190526"/>
              <a:gd name="connsiteX18" fmla="*/ 80456 w 189604"/>
              <a:gd name="connsiteY18" fmla="*/ 185307 h 190526"/>
              <a:gd name="connsiteX19" fmla="*/ 66293 w 189604"/>
              <a:gd name="connsiteY19" fmla="*/ 149770 h 190526"/>
              <a:gd name="connsiteX20" fmla="*/ 70674 w 189604"/>
              <a:gd name="connsiteY20" fmla="*/ 99230 h 190526"/>
              <a:gd name="connsiteX21" fmla="*/ 123338 w 189604"/>
              <a:gd name="connsiteY21" fmla="*/ 95001 h 190526"/>
              <a:gd name="connsiteX22" fmla="*/ 99497 w 189604"/>
              <a:gd name="connsiteY22" fmla="*/ 115242 h 190526"/>
              <a:gd name="connsiteX23" fmla="*/ 109326 w 189604"/>
              <a:gd name="connsiteY23" fmla="*/ 124443 h 190526"/>
              <a:gd name="connsiteX24" fmla="*/ 122661 w 189604"/>
              <a:gd name="connsiteY24" fmla="*/ 164143 h 190526"/>
              <a:gd name="connsiteX25" fmla="*/ 124471 w 189604"/>
              <a:gd name="connsiteY25" fmla="*/ 166610 h 190526"/>
              <a:gd name="connsiteX26" fmla="*/ 127329 w 189604"/>
              <a:gd name="connsiteY26" fmla="*/ 170325 h 190526"/>
              <a:gd name="connsiteX27" fmla="*/ 125623 w 189604"/>
              <a:gd name="connsiteY27" fmla="*/ 183686 h 190526"/>
              <a:gd name="connsiteX28" fmla="*/ 113013 w 189604"/>
              <a:gd name="connsiteY28" fmla="*/ 182841 h 190526"/>
              <a:gd name="connsiteX29" fmla="*/ 112232 w 189604"/>
              <a:gd name="connsiteY29" fmla="*/ 181936 h 190526"/>
              <a:gd name="connsiteX30" fmla="*/ 109374 w 189604"/>
              <a:gd name="connsiteY30" fmla="*/ 178221 h 190526"/>
              <a:gd name="connsiteX31" fmla="*/ 90296 w 189604"/>
              <a:gd name="connsiteY31" fmla="*/ 125071 h 190526"/>
              <a:gd name="connsiteX32" fmla="*/ 99497 w 189604"/>
              <a:gd name="connsiteY32" fmla="*/ 115242 h 190526"/>
              <a:gd name="connsiteX33" fmla="*/ 62349 w 189604"/>
              <a:gd name="connsiteY33" fmla="*/ 68455 h 190526"/>
              <a:gd name="connsiteX34" fmla="*/ 129186 w 189604"/>
              <a:gd name="connsiteY34" fmla="*/ 65654 h 190526"/>
              <a:gd name="connsiteX35" fmla="*/ 149979 w 189604"/>
              <a:gd name="connsiteY35" fmla="*/ 86400 h 190526"/>
              <a:gd name="connsiteX36" fmla="*/ 146574 w 189604"/>
              <a:gd name="connsiteY36" fmla="*/ 99435 h 190526"/>
              <a:gd name="connsiteX37" fmla="*/ 133539 w 189604"/>
              <a:gd name="connsiteY37" fmla="*/ 96030 h 190526"/>
              <a:gd name="connsiteX38" fmla="*/ 118880 w 189604"/>
              <a:gd name="connsiteY38" fmla="*/ 81685 h 190526"/>
              <a:gd name="connsiteX39" fmla="*/ 73684 w 189604"/>
              <a:gd name="connsiteY39" fmla="*/ 83771 h 190526"/>
              <a:gd name="connsiteX40" fmla="*/ 54415 w 189604"/>
              <a:gd name="connsiteY40" fmla="*/ 133844 h 190526"/>
              <a:gd name="connsiteX41" fmla="*/ 64778 w 189604"/>
              <a:gd name="connsiteY41" fmla="*/ 168467 h 190526"/>
              <a:gd name="connsiteX42" fmla="*/ 60237 w 189604"/>
              <a:gd name="connsiteY42" fmla="*/ 181149 h 190526"/>
              <a:gd name="connsiteX43" fmla="*/ 47747 w 189604"/>
              <a:gd name="connsiteY43" fmla="*/ 176992 h 190526"/>
              <a:gd name="connsiteX44" fmla="*/ 35460 w 189604"/>
              <a:gd name="connsiteY44" fmla="*/ 135625 h 190526"/>
              <a:gd name="connsiteX45" fmla="*/ 62349 w 189604"/>
              <a:gd name="connsiteY45" fmla="*/ 68455 h 190526"/>
              <a:gd name="connsiteX46" fmla="*/ 163057 w 189604"/>
              <a:gd name="connsiteY46" fmla="*/ 117604 h 190526"/>
              <a:gd name="connsiteX47" fmla="*/ 166877 w 189604"/>
              <a:gd name="connsiteY47" fmla="*/ 130624 h 190526"/>
              <a:gd name="connsiteX48" fmla="*/ 171525 w 189604"/>
              <a:gd name="connsiteY48" fmla="*/ 135606 h 190526"/>
              <a:gd name="connsiteX49" fmla="*/ 177887 w 189604"/>
              <a:gd name="connsiteY49" fmla="*/ 147484 h 190526"/>
              <a:gd name="connsiteX50" fmla="*/ 166010 w 189604"/>
              <a:gd name="connsiteY50" fmla="*/ 153846 h 190526"/>
              <a:gd name="connsiteX51" fmla="*/ 150970 w 189604"/>
              <a:gd name="connsiteY51" fmla="*/ 141111 h 190526"/>
              <a:gd name="connsiteX52" fmla="*/ 144036 w 189604"/>
              <a:gd name="connsiteY52" fmla="*/ 118575 h 190526"/>
              <a:gd name="connsiteX53" fmla="*/ 152870 w 189604"/>
              <a:gd name="connsiteY53" fmla="*/ 108406 h 190526"/>
              <a:gd name="connsiteX54" fmla="*/ 163039 w 189604"/>
              <a:gd name="connsiteY54" fmla="*/ 117241 h 190526"/>
              <a:gd name="connsiteX55" fmla="*/ 163057 w 189604"/>
              <a:gd name="connsiteY55" fmla="*/ 117594 h 190526"/>
              <a:gd name="connsiteX56" fmla="*/ 80380 w 189604"/>
              <a:gd name="connsiteY56" fmla="*/ 37641 h 190526"/>
              <a:gd name="connsiteX57" fmla="*/ 75598 w 189604"/>
              <a:gd name="connsiteY57" fmla="*/ 50233 h 190526"/>
              <a:gd name="connsiteX58" fmla="*/ 37784 w 189604"/>
              <a:gd name="connsiteY58" fmla="*/ 83057 h 190526"/>
              <a:gd name="connsiteX59" fmla="*/ 26992 w 189604"/>
              <a:gd name="connsiteY59" fmla="*/ 139473 h 190526"/>
              <a:gd name="connsiteX60" fmla="*/ 18843 w 189604"/>
              <a:gd name="connsiteY60" fmla="*/ 150198 h 190526"/>
              <a:gd name="connsiteX61" fmla="*/ 8117 w 189604"/>
              <a:gd name="connsiteY61" fmla="*/ 142049 h 190526"/>
              <a:gd name="connsiteX62" fmla="*/ 8104 w 189604"/>
              <a:gd name="connsiteY62" fmla="*/ 141950 h 190526"/>
              <a:gd name="connsiteX63" fmla="*/ 21287 w 189604"/>
              <a:gd name="connsiteY63" fmla="*/ 73532 h 190526"/>
              <a:gd name="connsiteX64" fmla="*/ 67769 w 189604"/>
              <a:gd name="connsiteY64" fmla="*/ 32860 h 190526"/>
              <a:gd name="connsiteX65" fmla="*/ 80366 w 189604"/>
              <a:gd name="connsiteY65" fmla="*/ 37631 h 190526"/>
              <a:gd name="connsiteX66" fmla="*/ 80370 w 189604"/>
              <a:gd name="connsiteY66" fmla="*/ 37641 h 190526"/>
              <a:gd name="connsiteX67" fmla="*/ 103840 w 189604"/>
              <a:gd name="connsiteY67" fmla="*/ 27812 h 190526"/>
              <a:gd name="connsiteX68" fmla="*/ 157371 w 189604"/>
              <a:gd name="connsiteY68" fmla="*/ 52100 h 190526"/>
              <a:gd name="connsiteX69" fmla="*/ 189517 w 189604"/>
              <a:gd name="connsiteY69" fmla="*/ 116232 h 190526"/>
              <a:gd name="connsiteX70" fmla="*/ 181355 w 189604"/>
              <a:gd name="connsiteY70" fmla="*/ 126948 h 190526"/>
              <a:gd name="connsiteX71" fmla="*/ 170639 w 189604"/>
              <a:gd name="connsiteY71" fmla="*/ 118785 h 190526"/>
              <a:gd name="connsiteX72" fmla="*/ 144702 w 189604"/>
              <a:gd name="connsiteY72" fmla="*/ 66331 h 190526"/>
              <a:gd name="connsiteX73" fmla="*/ 103440 w 189604"/>
              <a:gd name="connsiteY73" fmla="*/ 46862 h 190526"/>
              <a:gd name="connsiteX74" fmla="*/ 94110 w 189604"/>
              <a:gd name="connsiteY74" fmla="*/ 37141 h 190526"/>
              <a:gd name="connsiteX75" fmla="*/ 103831 w 189604"/>
              <a:gd name="connsiteY75" fmla="*/ 27812 h 190526"/>
              <a:gd name="connsiteX76" fmla="*/ 34136 w 189604"/>
              <a:gd name="connsiteY76" fmla="*/ 30002 h 190526"/>
              <a:gd name="connsiteX77" fmla="*/ 33357 w 189604"/>
              <a:gd name="connsiteY77" fmla="*/ 43450 h 190526"/>
              <a:gd name="connsiteX78" fmla="*/ 33355 w 189604"/>
              <a:gd name="connsiteY78" fmla="*/ 43452 h 190526"/>
              <a:gd name="connsiteX79" fmla="*/ 25525 w 189604"/>
              <a:gd name="connsiteY79" fmla="*/ 51396 h 190526"/>
              <a:gd name="connsiteX80" fmla="*/ 17744 w 189604"/>
              <a:gd name="connsiteY80" fmla="*/ 62568 h 190526"/>
              <a:gd name="connsiteX81" fmla="*/ 4709 w 189604"/>
              <a:gd name="connsiteY81" fmla="*/ 65968 h 190526"/>
              <a:gd name="connsiteX82" fmla="*/ 1246 w 189604"/>
              <a:gd name="connsiteY82" fmla="*/ 53043 h 190526"/>
              <a:gd name="connsiteX83" fmla="*/ 11267 w 189604"/>
              <a:gd name="connsiteY83" fmla="*/ 38756 h 190526"/>
              <a:gd name="connsiteX84" fmla="*/ 20687 w 189604"/>
              <a:gd name="connsiteY84" fmla="*/ 29231 h 190526"/>
              <a:gd name="connsiteX85" fmla="*/ 34135 w 189604"/>
              <a:gd name="connsiteY85" fmla="*/ 30001 h 190526"/>
              <a:gd name="connsiteX86" fmla="*/ 34136 w 189604"/>
              <a:gd name="connsiteY86" fmla="*/ 30002 h 190526"/>
              <a:gd name="connsiteX87" fmla="*/ 99716 w 189604"/>
              <a:gd name="connsiteY87" fmla="*/ 151 h 190526"/>
              <a:gd name="connsiteX88" fmla="*/ 155580 w 189604"/>
              <a:gd name="connsiteY88" fmla="*/ 17172 h 190526"/>
              <a:gd name="connsiteX89" fmla="*/ 157552 w 189604"/>
              <a:gd name="connsiteY89" fmla="*/ 30497 h 190526"/>
              <a:gd name="connsiteX90" fmla="*/ 144227 w 189604"/>
              <a:gd name="connsiteY90" fmla="*/ 32470 h 190526"/>
              <a:gd name="connsiteX91" fmla="*/ 143931 w 189604"/>
              <a:gd name="connsiteY91" fmla="*/ 32241 h 190526"/>
              <a:gd name="connsiteX92" fmla="*/ 98830 w 189604"/>
              <a:gd name="connsiteY92" fmla="*/ 19182 h 190526"/>
              <a:gd name="connsiteX93" fmla="*/ 55472 w 189604"/>
              <a:gd name="connsiteY93" fmla="*/ 28421 h 190526"/>
              <a:gd name="connsiteX94" fmla="*/ 42450 w 189604"/>
              <a:gd name="connsiteY94" fmla="*/ 24976 h 190526"/>
              <a:gd name="connsiteX95" fmla="*/ 45509 w 189604"/>
              <a:gd name="connsiteY95" fmla="*/ 12191 h 190526"/>
              <a:gd name="connsiteX96" fmla="*/ 99716 w 189604"/>
              <a:gd name="connsiteY96" fmla="*/ 151 h 19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89604" h="190526">
                <a:moveTo>
                  <a:pt x="123338" y="95001"/>
                </a:moveTo>
                <a:cubicBezTo>
                  <a:pt x="129015" y="100783"/>
                  <a:pt x="132196" y="107688"/>
                  <a:pt x="134463" y="117137"/>
                </a:cubicBezTo>
                <a:lnTo>
                  <a:pt x="135558" y="122185"/>
                </a:lnTo>
                <a:lnTo>
                  <a:pt x="136473" y="127034"/>
                </a:lnTo>
                <a:cubicBezTo>
                  <a:pt x="137654" y="133387"/>
                  <a:pt x="138359" y="136292"/>
                  <a:pt x="139406" y="138606"/>
                </a:cubicBezTo>
                <a:cubicBezTo>
                  <a:pt x="142121" y="144664"/>
                  <a:pt x="146969" y="150932"/>
                  <a:pt x="154027" y="157371"/>
                </a:cubicBezTo>
                <a:cubicBezTo>
                  <a:pt x="157904" y="160895"/>
                  <a:pt x="158171" y="166877"/>
                  <a:pt x="154608" y="170725"/>
                </a:cubicBezTo>
                <a:cubicBezTo>
                  <a:pt x="151040" y="174577"/>
                  <a:pt x="145036" y="174836"/>
                  <a:pt x="141149" y="171306"/>
                </a:cubicBezTo>
                <a:cubicBezTo>
                  <a:pt x="132291" y="163238"/>
                  <a:pt x="125871" y="154932"/>
                  <a:pt x="122004" y="146322"/>
                </a:cubicBezTo>
                <a:cubicBezTo>
                  <a:pt x="120509" y="142988"/>
                  <a:pt x="119604" y="139873"/>
                  <a:pt x="118566" y="134739"/>
                </a:cubicBezTo>
                <a:lnTo>
                  <a:pt x="116765" y="125310"/>
                </a:lnTo>
                <a:lnTo>
                  <a:pt x="116432" y="123719"/>
                </a:lnTo>
                <a:cubicBezTo>
                  <a:pt x="114803" y="116080"/>
                  <a:pt x="112832" y="111403"/>
                  <a:pt x="109698" y="108222"/>
                </a:cubicBezTo>
                <a:cubicBezTo>
                  <a:pt x="103992" y="102411"/>
                  <a:pt x="90153" y="104031"/>
                  <a:pt x="86781" y="109336"/>
                </a:cubicBezTo>
                <a:cubicBezTo>
                  <a:pt x="81818" y="117128"/>
                  <a:pt x="80513" y="130682"/>
                  <a:pt x="84571" y="144436"/>
                </a:cubicBezTo>
                <a:cubicBezTo>
                  <a:pt x="87809" y="155399"/>
                  <a:pt x="92115" y="166200"/>
                  <a:pt x="97477" y="176821"/>
                </a:cubicBezTo>
                <a:cubicBezTo>
                  <a:pt x="99821" y="181471"/>
                  <a:pt x="97953" y="187141"/>
                  <a:pt x="93302" y="189486"/>
                </a:cubicBezTo>
                <a:cubicBezTo>
                  <a:pt x="93281" y="189497"/>
                  <a:pt x="93260" y="189507"/>
                  <a:pt x="93239" y="189518"/>
                </a:cubicBezTo>
                <a:cubicBezTo>
                  <a:pt x="88545" y="191863"/>
                  <a:pt x="82837" y="189983"/>
                  <a:pt x="80456" y="185307"/>
                </a:cubicBezTo>
                <a:cubicBezTo>
                  <a:pt x="74673" y="173913"/>
                  <a:pt x="69933" y="162018"/>
                  <a:pt x="66293" y="149770"/>
                </a:cubicBezTo>
                <a:cubicBezTo>
                  <a:pt x="60768" y="131063"/>
                  <a:pt x="62606" y="111898"/>
                  <a:pt x="70674" y="99230"/>
                </a:cubicBezTo>
                <a:cubicBezTo>
                  <a:pt x="80580" y="83704"/>
                  <a:pt x="108965" y="80380"/>
                  <a:pt x="123338" y="95001"/>
                </a:cubicBezTo>
                <a:close/>
                <a:moveTo>
                  <a:pt x="99497" y="115242"/>
                </a:moveTo>
                <a:cubicBezTo>
                  <a:pt x="104751" y="115070"/>
                  <a:pt x="109150" y="119189"/>
                  <a:pt x="109326" y="124443"/>
                </a:cubicBezTo>
                <a:cubicBezTo>
                  <a:pt x="109806" y="138693"/>
                  <a:pt x="114440" y="152493"/>
                  <a:pt x="122661" y="164143"/>
                </a:cubicBezTo>
                <a:lnTo>
                  <a:pt x="124471" y="166610"/>
                </a:lnTo>
                <a:lnTo>
                  <a:pt x="127329" y="170325"/>
                </a:lnTo>
                <a:cubicBezTo>
                  <a:pt x="130547" y="174485"/>
                  <a:pt x="129783" y="180468"/>
                  <a:pt x="125623" y="183686"/>
                </a:cubicBezTo>
                <a:cubicBezTo>
                  <a:pt x="121810" y="186635"/>
                  <a:pt x="116397" y="186272"/>
                  <a:pt x="113013" y="182841"/>
                </a:cubicBezTo>
                <a:lnTo>
                  <a:pt x="112232" y="181936"/>
                </a:lnTo>
                <a:lnTo>
                  <a:pt x="109374" y="178221"/>
                </a:lnTo>
                <a:cubicBezTo>
                  <a:pt x="97610" y="162937"/>
                  <a:pt x="90937" y="144348"/>
                  <a:pt x="90296" y="125071"/>
                </a:cubicBezTo>
                <a:cubicBezTo>
                  <a:pt x="90124" y="119817"/>
                  <a:pt x="94243" y="115418"/>
                  <a:pt x="99497" y="115242"/>
                </a:cubicBezTo>
                <a:close/>
                <a:moveTo>
                  <a:pt x="62349" y="68455"/>
                </a:moveTo>
                <a:cubicBezTo>
                  <a:pt x="83314" y="52929"/>
                  <a:pt x="110698" y="53777"/>
                  <a:pt x="129186" y="65654"/>
                </a:cubicBezTo>
                <a:cubicBezTo>
                  <a:pt x="138340" y="71541"/>
                  <a:pt x="145312" y="78447"/>
                  <a:pt x="149979" y="86400"/>
                </a:cubicBezTo>
                <a:cubicBezTo>
                  <a:pt x="152639" y="90940"/>
                  <a:pt x="151114" y="96775"/>
                  <a:pt x="146574" y="99435"/>
                </a:cubicBezTo>
                <a:cubicBezTo>
                  <a:pt x="142034" y="102094"/>
                  <a:pt x="136198" y="100569"/>
                  <a:pt x="133539" y="96030"/>
                </a:cubicBezTo>
                <a:cubicBezTo>
                  <a:pt x="130491" y="90819"/>
                  <a:pt x="125643" y="86028"/>
                  <a:pt x="118880" y="81685"/>
                </a:cubicBezTo>
                <a:cubicBezTo>
                  <a:pt x="106688" y="73846"/>
                  <a:pt x="87867" y="73265"/>
                  <a:pt x="73684" y="83771"/>
                </a:cubicBezTo>
                <a:cubicBezTo>
                  <a:pt x="58825" y="94763"/>
                  <a:pt x="52538" y="113737"/>
                  <a:pt x="54415" y="133844"/>
                </a:cubicBezTo>
                <a:cubicBezTo>
                  <a:pt x="55491" y="145226"/>
                  <a:pt x="58920" y="156761"/>
                  <a:pt x="64778" y="168467"/>
                </a:cubicBezTo>
                <a:cubicBezTo>
                  <a:pt x="67026" y="173223"/>
                  <a:pt x="64993" y="178901"/>
                  <a:pt x="60237" y="181149"/>
                </a:cubicBezTo>
                <a:cubicBezTo>
                  <a:pt x="55632" y="183326"/>
                  <a:pt x="50129" y="181495"/>
                  <a:pt x="47747" y="176992"/>
                </a:cubicBezTo>
                <a:cubicBezTo>
                  <a:pt x="40861" y="163229"/>
                  <a:pt x="36746" y="149427"/>
                  <a:pt x="35460" y="135625"/>
                </a:cubicBezTo>
                <a:cubicBezTo>
                  <a:pt x="32993" y="109431"/>
                  <a:pt x="41470" y="83914"/>
                  <a:pt x="62349" y="68455"/>
                </a:cubicBezTo>
                <a:close/>
                <a:moveTo>
                  <a:pt x="163057" y="117604"/>
                </a:moveTo>
                <a:cubicBezTo>
                  <a:pt x="163343" y="122938"/>
                  <a:pt x="164629" y="127224"/>
                  <a:pt x="166877" y="130624"/>
                </a:cubicBezTo>
                <a:cubicBezTo>
                  <a:pt x="168991" y="133834"/>
                  <a:pt x="170677" y="135349"/>
                  <a:pt x="171525" y="135606"/>
                </a:cubicBezTo>
                <a:cubicBezTo>
                  <a:pt x="176562" y="137129"/>
                  <a:pt x="179410" y="142447"/>
                  <a:pt x="177887" y="147484"/>
                </a:cubicBezTo>
                <a:cubicBezTo>
                  <a:pt x="176364" y="152521"/>
                  <a:pt x="171047" y="155369"/>
                  <a:pt x="166010" y="153846"/>
                </a:cubicBezTo>
                <a:cubicBezTo>
                  <a:pt x="160180" y="152075"/>
                  <a:pt x="155304" y="147693"/>
                  <a:pt x="150970" y="141111"/>
                </a:cubicBezTo>
                <a:cubicBezTo>
                  <a:pt x="146769" y="134730"/>
                  <a:pt x="144483" y="127167"/>
                  <a:pt x="144036" y="118575"/>
                </a:cubicBezTo>
                <a:cubicBezTo>
                  <a:pt x="143667" y="113328"/>
                  <a:pt x="147623" y="108775"/>
                  <a:pt x="152870" y="108406"/>
                </a:cubicBezTo>
                <a:cubicBezTo>
                  <a:pt x="158117" y="108038"/>
                  <a:pt x="162670" y="111993"/>
                  <a:pt x="163039" y="117241"/>
                </a:cubicBezTo>
                <a:cubicBezTo>
                  <a:pt x="163047" y="117358"/>
                  <a:pt x="163053" y="117476"/>
                  <a:pt x="163057" y="117594"/>
                </a:cubicBezTo>
                <a:close/>
                <a:moveTo>
                  <a:pt x="80380" y="37641"/>
                </a:moveTo>
                <a:cubicBezTo>
                  <a:pt x="82536" y="42439"/>
                  <a:pt x="80395" y="48076"/>
                  <a:pt x="75598" y="50233"/>
                </a:cubicBezTo>
                <a:cubicBezTo>
                  <a:pt x="58511" y="57930"/>
                  <a:pt x="45995" y="68836"/>
                  <a:pt x="37784" y="83057"/>
                </a:cubicBezTo>
                <a:cubicBezTo>
                  <a:pt x="27469" y="100906"/>
                  <a:pt x="24678" y="121861"/>
                  <a:pt x="26992" y="139473"/>
                </a:cubicBezTo>
                <a:cubicBezTo>
                  <a:pt x="27704" y="144685"/>
                  <a:pt x="24055" y="149488"/>
                  <a:pt x="18843" y="150198"/>
                </a:cubicBezTo>
                <a:cubicBezTo>
                  <a:pt x="13631" y="150910"/>
                  <a:pt x="8829" y="147262"/>
                  <a:pt x="8117" y="142049"/>
                </a:cubicBezTo>
                <a:cubicBezTo>
                  <a:pt x="8113" y="142016"/>
                  <a:pt x="8108" y="141983"/>
                  <a:pt x="8104" y="141950"/>
                </a:cubicBezTo>
                <a:cubicBezTo>
                  <a:pt x="5294" y="120509"/>
                  <a:pt x="8628" y="95439"/>
                  <a:pt x="21287" y="73532"/>
                </a:cubicBezTo>
                <a:cubicBezTo>
                  <a:pt x="31564" y="55739"/>
                  <a:pt x="47147" y="42147"/>
                  <a:pt x="67769" y="32860"/>
                </a:cubicBezTo>
                <a:cubicBezTo>
                  <a:pt x="72565" y="30699"/>
                  <a:pt x="78204" y="32835"/>
                  <a:pt x="80366" y="37631"/>
                </a:cubicBezTo>
                <a:cubicBezTo>
                  <a:pt x="80368" y="37635"/>
                  <a:pt x="80369" y="37638"/>
                  <a:pt x="80370" y="37641"/>
                </a:cubicBezTo>
                <a:close/>
                <a:moveTo>
                  <a:pt x="103840" y="27812"/>
                </a:moveTo>
                <a:cubicBezTo>
                  <a:pt x="121890" y="28183"/>
                  <a:pt x="139749" y="36432"/>
                  <a:pt x="157371" y="52100"/>
                </a:cubicBezTo>
                <a:cubicBezTo>
                  <a:pt x="175173" y="67940"/>
                  <a:pt x="185898" y="89467"/>
                  <a:pt x="189517" y="116232"/>
                </a:cubicBezTo>
                <a:cubicBezTo>
                  <a:pt x="190222" y="121445"/>
                  <a:pt x="186568" y="126243"/>
                  <a:pt x="181355" y="126948"/>
                </a:cubicBezTo>
                <a:cubicBezTo>
                  <a:pt x="176141" y="127653"/>
                  <a:pt x="171344" y="123998"/>
                  <a:pt x="170639" y="118785"/>
                </a:cubicBezTo>
                <a:cubicBezTo>
                  <a:pt x="167600" y="96363"/>
                  <a:pt x="158961" y="79018"/>
                  <a:pt x="144702" y="66331"/>
                </a:cubicBezTo>
                <a:cubicBezTo>
                  <a:pt x="130243" y="53472"/>
                  <a:pt x="116508" y="47128"/>
                  <a:pt x="103440" y="46862"/>
                </a:cubicBezTo>
                <a:cubicBezTo>
                  <a:pt x="98179" y="46754"/>
                  <a:pt x="94003" y="42402"/>
                  <a:pt x="94110" y="37141"/>
                </a:cubicBezTo>
                <a:cubicBezTo>
                  <a:pt x="94218" y="31881"/>
                  <a:pt x="98570" y="27704"/>
                  <a:pt x="103831" y="27812"/>
                </a:cubicBezTo>
                <a:close/>
                <a:moveTo>
                  <a:pt x="34136" y="30002"/>
                </a:moveTo>
                <a:cubicBezTo>
                  <a:pt x="37634" y="33931"/>
                  <a:pt x="37285" y="39952"/>
                  <a:pt x="33357" y="43450"/>
                </a:cubicBezTo>
                <a:cubicBezTo>
                  <a:pt x="33356" y="43451"/>
                  <a:pt x="33356" y="43451"/>
                  <a:pt x="33355" y="43452"/>
                </a:cubicBezTo>
                <a:cubicBezTo>
                  <a:pt x="30879" y="45661"/>
                  <a:pt x="28259" y="48309"/>
                  <a:pt x="25525" y="51396"/>
                </a:cubicBezTo>
                <a:cubicBezTo>
                  <a:pt x="22568" y="54853"/>
                  <a:pt x="19961" y="58596"/>
                  <a:pt x="17744" y="62568"/>
                </a:cubicBezTo>
                <a:cubicBezTo>
                  <a:pt x="15083" y="67107"/>
                  <a:pt x="9247" y="68629"/>
                  <a:pt x="4709" y="65968"/>
                </a:cubicBezTo>
                <a:cubicBezTo>
                  <a:pt x="214" y="63333"/>
                  <a:pt x="-1329" y="57574"/>
                  <a:pt x="1246" y="53043"/>
                </a:cubicBezTo>
                <a:cubicBezTo>
                  <a:pt x="4100" y="47958"/>
                  <a:pt x="7457" y="43171"/>
                  <a:pt x="11267" y="38756"/>
                </a:cubicBezTo>
                <a:cubicBezTo>
                  <a:pt x="14486" y="35136"/>
                  <a:pt x="17620" y="31955"/>
                  <a:pt x="20687" y="29231"/>
                </a:cubicBezTo>
                <a:cubicBezTo>
                  <a:pt x="24613" y="25730"/>
                  <a:pt x="30634" y="26075"/>
                  <a:pt x="34135" y="30001"/>
                </a:cubicBezTo>
                <a:cubicBezTo>
                  <a:pt x="34135" y="30002"/>
                  <a:pt x="34136" y="30002"/>
                  <a:pt x="34136" y="30002"/>
                </a:cubicBezTo>
                <a:close/>
                <a:moveTo>
                  <a:pt x="99716" y="151"/>
                </a:moveTo>
                <a:cubicBezTo>
                  <a:pt x="121071" y="1151"/>
                  <a:pt x="140873" y="5818"/>
                  <a:pt x="155580" y="17172"/>
                </a:cubicBezTo>
                <a:cubicBezTo>
                  <a:pt x="159804" y="20307"/>
                  <a:pt x="160687" y="26273"/>
                  <a:pt x="157552" y="30497"/>
                </a:cubicBezTo>
                <a:cubicBezTo>
                  <a:pt x="154418" y="34722"/>
                  <a:pt x="148451" y="35605"/>
                  <a:pt x="144227" y="32470"/>
                </a:cubicBezTo>
                <a:cubicBezTo>
                  <a:pt x="144127" y="32395"/>
                  <a:pt x="144028" y="32319"/>
                  <a:pt x="143931" y="32241"/>
                </a:cubicBezTo>
                <a:cubicBezTo>
                  <a:pt x="132472" y="23402"/>
                  <a:pt x="116432" y="20001"/>
                  <a:pt x="98830" y="19182"/>
                </a:cubicBezTo>
                <a:cubicBezTo>
                  <a:pt x="81152" y="18353"/>
                  <a:pt x="66769" y="21487"/>
                  <a:pt x="55472" y="28421"/>
                </a:cubicBezTo>
                <a:cubicBezTo>
                  <a:pt x="50925" y="31066"/>
                  <a:pt x="45094" y="29523"/>
                  <a:pt x="42450" y="24976"/>
                </a:cubicBezTo>
                <a:cubicBezTo>
                  <a:pt x="39894" y="20580"/>
                  <a:pt x="41241" y="14953"/>
                  <a:pt x="45509" y="12191"/>
                </a:cubicBezTo>
                <a:cubicBezTo>
                  <a:pt x="60292" y="3113"/>
                  <a:pt x="78437" y="-849"/>
                  <a:pt x="99716" y="151"/>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Rounded Rectangle 62_1">
            <a:extLst>
              <a:ext uri="{FF2B5EF4-FFF2-40B4-BE49-F238E27FC236}">
                <a16:creationId xmlns:a16="http://schemas.microsoft.com/office/drawing/2014/main" id="{780BFE3A-CFBE-D525-2392-7BF8248E9B86}"/>
              </a:ext>
              <a:ext uri="{C183D7F6-B498-43B3-948B-1728B52AA6E4}">
                <adec:decorative xmlns:adec="http://schemas.microsoft.com/office/drawing/2017/decorative" val="0"/>
              </a:ext>
            </a:extLst>
          </p:cNvPr>
          <p:cNvSpPr>
            <a:spLocks/>
          </p:cNvSpPr>
          <p:nvPr/>
        </p:nvSpPr>
        <p:spPr bwMode="auto">
          <a:xfrm>
            <a:off x="1303689" y="4253590"/>
            <a:ext cx="2355104"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Access to information beyond what the user needs for their role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Graphic 256" descr="Icon of an app window with a closed padlock">
            <a:extLst>
              <a:ext uri="{FF2B5EF4-FFF2-40B4-BE49-F238E27FC236}">
                <a16:creationId xmlns:a16="http://schemas.microsoft.com/office/drawing/2014/main" id="{1FBFEA3B-5878-0699-4503-0749C5CAF4EB}"/>
              </a:ext>
            </a:extLst>
          </p:cNvPr>
          <p:cNvSpPr>
            <a:spLocks/>
          </p:cNvSpPr>
          <p:nvPr/>
        </p:nvSpPr>
        <p:spPr>
          <a:xfrm>
            <a:off x="5976536" y="3691746"/>
            <a:ext cx="242106" cy="242106"/>
          </a:xfrm>
          <a:custGeom>
            <a:avLst/>
            <a:gdLst>
              <a:gd name="connsiteX0" fmla="*/ 171450 w 190500"/>
              <a:gd name="connsiteY0" fmla="*/ 52388 h 190500"/>
              <a:gd name="connsiteX1" fmla="*/ 171450 w 190500"/>
              <a:gd name="connsiteY1" fmla="*/ 81444 h 190500"/>
              <a:gd name="connsiteX2" fmla="*/ 147638 w 190500"/>
              <a:gd name="connsiteY2" fmla="*/ 71438 h 190500"/>
              <a:gd name="connsiteX3" fmla="*/ 114300 w 190500"/>
              <a:gd name="connsiteY3" fmla="*/ 104775 h 190500"/>
              <a:gd name="connsiteX4" fmla="*/ 114300 w 190500"/>
              <a:gd name="connsiteY4" fmla="*/ 105251 h 190500"/>
              <a:gd name="connsiteX5" fmla="*/ 95250 w 190500"/>
              <a:gd name="connsiteY5" fmla="*/ 128588 h 190500"/>
              <a:gd name="connsiteX6" fmla="*/ 95250 w 190500"/>
              <a:gd name="connsiteY6" fmla="*/ 171450 h 190500"/>
              <a:gd name="connsiteX7" fmla="*/ 30956 w 190500"/>
              <a:gd name="connsiteY7" fmla="*/ 171450 h 190500"/>
              <a:gd name="connsiteX8" fmla="*/ 0 w 190500"/>
              <a:gd name="connsiteY8" fmla="*/ 140494 h 190500"/>
              <a:gd name="connsiteX9" fmla="*/ 0 w 190500"/>
              <a:gd name="connsiteY9" fmla="*/ 52388 h 190500"/>
              <a:gd name="connsiteX10" fmla="*/ 171450 w 190500"/>
              <a:gd name="connsiteY10" fmla="*/ 52388 h 190500"/>
              <a:gd name="connsiteX11" fmla="*/ 140494 w 190500"/>
              <a:gd name="connsiteY11" fmla="*/ 0 h 190500"/>
              <a:gd name="connsiteX12" fmla="*/ 171450 w 190500"/>
              <a:gd name="connsiteY12" fmla="*/ 30956 h 190500"/>
              <a:gd name="connsiteX13" fmla="*/ 171450 w 190500"/>
              <a:gd name="connsiteY13" fmla="*/ 38100 h 190500"/>
              <a:gd name="connsiteX14" fmla="*/ 0 w 190500"/>
              <a:gd name="connsiteY14" fmla="*/ 38100 h 190500"/>
              <a:gd name="connsiteX15" fmla="*/ 0 w 190500"/>
              <a:gd name="connsiteY15" fmla="*/ 30956 h 190500"/>
              <a:gd name="connsiteX16" fmla="*/ 30956 w 190500"/>
              <a:gd name="connsiteY16" fmla="*/ 0 h 190500"/>
              <a:gd name="connsiteX17" fmla="*/ 140494 w 190500"/>
              <a:gd name="connsiteY17" fmla="*/ 0 h 190500"/>
              <a:gd name="connsiteX18" fmla="*/ 123825 w 190500"/>
              <a:gd name="connsiteY18" fmla="*/ 114300 h 190500"/>
              <a:gd name="connsiteX19" fmla="*/ 119063 w 190500"/>
              <a:gd name="connsiteY19" fmla="*/ 114300 h 190500"/>
              <a:gd name="connsiteX20" fmla="*/ 104775 w 190500"/>
              <a:gd name="connsiteY20" fmla="*/ 128588 h 190500"/>
              <a:gd name="connsiteX21" fmla="*/ 104775 w 190500"/>
              <a:gd name="connsiteY21" fmla="*/ 176213 h 190500"/>
              <a:gd name="connsiteX22" fmla="*/ 119063 w 190500"/>
              <a:gd name="connsiteY22" fmla="*/ 190500 h 190500"/>
              <a:gd name="connsiteX23" fmla="*/ 176213 w 190500"/>
              <a:gd name="connsiteY23" fmla="*/ 190500 h 190500"/>
              <a:gd name="connsiteX24" fmla="*/ 190500 w 190500"/>
              <a:gd name="connsiteY24" fmla="*/ 176213 h 190500"/>
              <a:gd name="connsiteX25" fmla="*/ 190500 w 190500"/>
              <a:gd name="connsiteY25" fmla="*/ 128588 h 190500"/>
              <a:gd name="connsiteX26" fmla="*/ 176213 w 190500"/>
              <a:gd name="connsiteY26" fmla="*/ 114300 h 190500"/>
              <a:gd name="connsiteX27" fmla="*/ 171450 w 190500"/>
              <a:gd name="connsiteY27" fmla="*/ 114300 h 190500"/>
              <a:gd name="connsiteX28" fmla="*/ 171450 w 190500"/>
              <a:gd name="connsiteY28" fmla="*/ 104775 h 190500"/>
              <a:gd name="connsiteX29" fmla="*/ 147638 w 190500"/>
              <a:gd name="connsiteY29" fmla="*/ 80963 h 190500"/>
              <a:gd name="connsiteX30" fmla="*/ 123825 w 190500"/>
              <a:gd name="connsiteY30" fmla="*/ 104775 h 190500"/>
              <a:gd name="connsiteX31" fmla="*/ 123825 w 190500"/>
              <a:gd name="connsiteY31" fmla="*/ 114300 h 190500"/>
              <a:gd name="connsiteX32" fmla="*/ 138113 w 190500"/>
              <a:gd name="connsiteY32" fmla="*/ 104775 h 190500"/>
              <a:gd name="connsiteX33" fmla="*/ 147638 w 190500"/>
              <a:gd name="connsiteY33" fmla="*/ 95250 h 190500"/>
              <a:gd name="connsiteX34" fmla="*/ 157163 w 190500"/>
              <a:gd name="connsiteY34" fmla="*/ 104775 h 190500"/>
              <a:gd name="connsiteX35" fmla="*/ 157163 w 190500"/>
              <a:gd name="connsiteY35" fmla="*/ 114300 h 190500"/>
              <a:gd name="connsiteX36" fmla="*/ 138113 w 190500"/>
              <a:gd name="connsiteY36" fmla="*/ 114300 h 190500"/>
              <a:gd name="connsiteX37" fmla="*/ 138113 w 190500"/>
              <a:gd name="connsiteY37" fmla="*/ 104775 h 190500"/>
              <a:gd name="connsiteX38" fmla="*/ 157163 w 190500"/>
              <a:gd name="connsiteY38" fmla="*/ 152400 h 190500"/>
              <a:gd name="connsiteX39" fmla="*/ 147638 w 190500"/>
              <a:gd name="connsiteY39" fmla="*/ 161925 h 190500"/>
              <a:gd name="connsiteX40" fmla="*/ 138113 w 190500"/>
              <a:gd name="connsiteY40" fmla="*/ 152400 h 190500"/>
              <a:gd name="connsiteX41" fmla="*/ 147638 w 190500"/>
              <a:gd name="connsiteY41" fmla="*/ 142875 h 190500"/>
              <a:gd name="connsiteX42" fmla="*/ 157163 w 190500"/>
              <a:gd name="connsiteY42" fmla="*/ 1524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0500" h="190500">
                <a:moveTo>
                  <a:pt x="171450" y="52388"/>
                </a:moveTo>
                <a:lnTo>
                  <a:pt x="171450" y="81444"/>
                </a:lnTo>
                <a:cubicBezTo>
                  <a:pt x="165399" y="75268"/>
                  <a:pt x="156965" y="71438"/>
                  <a:pt x="147638" y="71438"/>
                </a:cubicBezTo>
                <a:cubicBezTo>
                  <a:pt x="129226" y="71438"/>
                  <a:pt x="114300" y="86363"/>
                  <a:pt x="114300" y="104775"/>
                </a:cubicBezTo>
                <a:lnTo>
                  <a:pt x="114300" y="105251"/>
                </a:lnTo>
                <a:cubicBezTo>
                  <a:pt x="103431" y="107457"/>
                  <a:pt x="95250" y="117067"/>
                  <a:pt x="95250" y="128588"/>
                </a:cubicBezTo>
                <a:lnTo>
                  <a:pt x="95250" y="171450"/>
                </a:lnTo>
                <a:lnTo>
                  <a:pt x="30956" y="171450"/>
                </a:lnTo>
                <a:cubicBezTo>
                  <a:pt x="13860" y="171450"/>
                  <a:pt x="0" y="157590"/>
                  <a:pt x="0" y="140494"/>
                </a:cubicBezTo>
                <a:lnTo>
                  <a:pt x="0" y="52388"/>
                </a:lnTo>
                <a:lnTo>
                  <a:pt x="171450" y="52388"/>
                </a:lnTo>
                <a:close/>
                <a:moveTo>
                  <a:pt x="140494" y="0"/>
                </a:moveTo>
                <a:cubicBezTo>
                  <a:pt x="157590" y="0"/>
                  <a:pt x="171450" y="13860"/>
                  <a:pt x="171450" y="30956"/>
                </a:cubicBezTo>
                <a:lnTo>
                  <a:pt x="171450" y="38100"/>
                </a:lnTo>
                <a:lnTo>
                  <a:pt x="0" y="38100"/>
                </a:lnTo>
                <a:lnTo>
                  <a:pt x="0" y="30956"/>
                </a:lnTo>
                <a:cubicBezTo>
                  <a:pt x="0" y="13860"/>
                  <a:pt x="13860" y="0"/>
                  <a:pt x="30956" y="0"/>
                </a:cubicBezTo>
                <a:lnTo>
                  <a:pt x="140494" y="0"/>
                </a:lnTo>
                <a:close/>
                <a:moveTo>
                  <a:pt x="123825" y="114300"/>
                </a:moveTo>
                <a:lnTo>
                  <a:pt x="119063" y="114300"/>
                </a:lnTo>
                <a:cubicBezTo>
                  <a:pt x="111172" y="114300"/>
                  <a:pt x="104775" y="120697"/>
                  <a:pt x="104775" y="128588"/>
                </a:cubicBezTo>
                <a:lnTo>
                  <a:pt x="104775" y="176213"/>
                </a:lnTo>
                <a:cubicBezTo>
                  <a:pt x="104775" y="184103"/>
                  <a:pt x="111172" y="190500"/>
                  <a:pt x="119063" y="190500"/>
                </a:cubicBezTo>
                <a:lnTo>
                  <a:pt x="176213" y="190500"/>
                </a:lnTo>
                <a:cubicBezTo>
                  <a:pt x="184103" y="190500"/>
                  <a:pt x="190500" y="184103"/>
                  <a:pt x="190500" y="176213"/>
                </a:cubicBezTo>
                <a:lnTo>
                  <a:pt x="190500" y="128588"/>
                </a:lnTo>
                <a:cubicBezTo>
                  <a:pt x="190500" y="120697"/>
                  <a:pt x="184103" y="114300"/>
                  <a:pt x="176213" y="114300"/>
                </a:cubicBezTo>
                <a:lnTo>
                  <a:pt x="171450" y="114300"/>
                </a:lnTo>
                <a:lnTo>
                  <a:pt x="171450" y="104775"/>
                </a:lnTo>
                <a:cubicBezTo>
                  <a:pt x="171450" y="91624"/>
                  <a:pt x="160789" y="80963"/>
                  <a:pt x="147638" y="80963"/>
                </a:cubicBezTo>
                <a:cubicBezTo>
                  <a:pt x="134486" y="80963"/>
                  <a:pt x="123825" y="91624"/>
                  <a:pt x="123825" y="104775"/>
                </a:cubicBezTo>
                <a:lnTo>
                  <a:pt x="123825" y="114300"/>
                </a:lnTo>
                <a:close/>
                <a:moveTo>
                  <a:pt x="138113" y="104775"/>
                </a:moveTo>
                <a:cubicBezTo>
                  <a:pt x="138113" y="99514"/>
                  <a:pt x="142377" y="95250"/>
                  <a:pt x="147638" y="95250"/>
                </a:cubicBezTo>
                <a:cubicBezTo>
                  <a:pt x="152898" y="95250"/>
                  <a:pt x="157163" y="99514"/>
                  <a:pt x="157163" y="104775"/>
                </a:cubicBezTo>
                <a:lnTo>
                  <a:pt x="157163" y="114300"/>
                </a:lnTo>
                <a:lnTo>
                  <a:pt x="138113" y="114300"/>
                </a:lnTo>
                <a:lnTo>
                  <a:pt x="138113" y="104775"/>
                </a:lnTo>
                <a:close/>
                <a:moveTo>
                  <a:pt x="157163" y="152400"/>
                </a:moveTo>
                <a:cubicBezTo>
                  <a:pt x="157163" y="157661"/>
                  <a:pt x="152898" y="161925"/>
                  <a:pt x="147638" y="161925"/>
                </a:cubicBezTo>
                <a:cubicBezTo>
                  <a:pt x="142377" y="161925"/>
                  <a:pt x="138113" y="157661"/>
                  <a:pt x="138113" y="152400"/>
                </a:cubicBezTo>
                <a:cubicBezTo>
                  <a:pt x="138113" y="147139"/>
                  <a:pt x="142377" y="142875"/>
                  <a:pt x="147638" y="142875"/>
                </a:cubicBezTo>
                <a:cubicBezTo>
                  <a:pt x="152898" y="142875"/>
                  <a:pt x="157163" y="147139"/>
                  <a:pt x="157163" y="15240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Rounded Rectangle 62_1">
            <a:extLst>
              <a:ext uri="{FF2B5EF4-FFF2-40B4-BE49-F238E27FC236}">
                <a16:creationId xmlns:a16="http://schemas.microsoft.com/office/drawing/2014/main" id="{27D308AF-6ECE-3E90-6E27-8430DBDB9580}"/>
              </a:ext>
              <a:ext uri="{C183D7F6-B498-43B3-948B-1728B52AA6E4}">
                <adec:decorative xmlns:adec="http://schemas.microsoft.com/office/drawing/2017/decorative" val="0"/>
              </a:ext>
            </a:extLst>
          </p:cNvPr>
          <p:cNvSpPr>
            <a:spLocks/>
          </p:cNvSpPr>
          <p:nvPr/>
        </p:nvSpPr>
        <p:spPr bwMode="auto">
          <a:xfrm>
            <a:off x="4920037" y="4253590"/>
            <a:ext cx="2355104"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Inappropriate sharing of content </a:t>
            </a:r>
          </a:p>
        </p:txBody>
      </p:sp>
      <p:sp>
        <p:nvSpPr>
          <p:cNvPr id="45" name="Freeform: Shape 44" descr="Icon of a person in front of a screen">
            <a:extLst>
              <a:ext uri="{FF2B5EF4-FFF2-40B4-BE49-F238E27FC236}">
                <a16:creationId xmlns:a16="http://schemas.microsoft.com/office/drawing/2014/main" id="{FA951D6F-200B-0F1E-5353-7431F4AAA9FB}"/>
              </a:ext>
            </a:extLst>
          </p:cNvPr>
          <p:cNvSpPr/>
          <p:nvPr/>
        </p:nvSpPr>
        <p:spPr>
          <a:xfrm>
            <a:off x="9586937" y="3685799"/>
            <a:ext cx="254000" cy="254000"/>
          </a:xfrm>
          <a:custGeom>
            <a:avLst/>
            <a:gdLst>
              <a:gd name="connsiteX0" fmla="*/ 146050 w 254000"/>
              <a:gd name="connsiteY0" fmla="*/ 177800 h 254000"/>
              <a:gd name="connsiteX1" fmla="*/ 234950 w 254000"/>
              <a:gd name="connsiteY1" fmla="*/ 177800 h 254000"/>
              <a:gd name="connsiteX2" fmla="*/ 254000 w 254000"/>
              <a:gd name="connsiteY2" fmla="*/ 196850 h 254000"/>
              <a:gd name="connsiteX3" fmla="*/ 254000 w 254000"/>
              <a:gd name="connsiteY3" fmla="*/ 203200 h 254000"/>
              <a:gd name="connsiteX4" fmla="*/ 190500 w 254000"/>
              <a:gd name="connsiteY4" fmla="*/ 254000 h 254000"/>
              <a:gd name="connsiteX5" fmla="*/ 127000 w 254000"/>
              <a:gd name="connsiteY5" fmla="*/ 203200 h 254000"/>
              <a:gd name="connsiteX6" fmla="*/ 127000 w 254000"/>
              <a:gd name="connsiteY6" fmla="*/ 196850 h 254000"/>
              <a:gd name="connsiteX7" fmla="*/ 146050 w 254000"/>
              <a:gd name="connsiteY7" fmla="*/ 177800 h 254000"/>
              <a:gd name="connsiteX8" fmla="*/ 190500 w 254000"/>
              <a:gd name="connsiteY8" fmla="*/ 95250 h 254000"/>
              <a:gd name="connsiteX9" fmla="*/ 225425 w 254000"/>
              <a:gd name="connsiteY9" fmla="*/ 130175 h 254000"/>
              <a:gd name="connsiteX10" fmla="*/ 190500 w 254000"/>
              <a:gd name="connsiteY10" fmla="*/ 165100 h 254000"/>
              <a:gd name="connsiteX11" fmla="*/ 155575 w 254000"/>
              <a:gd name="connsiteY11" fmla="*/ 130175 h 254000"/>
              <a:gd name="connsiteX12" fmla="*/ 190500 w 254000"/>
              <a:gd name="connsiteY12" fmla="*/ 95250 h 254000"/>
              <a:gd name="connsiteX13" fmla="*/ 0 w 254000"/>
              <a:gd name="connsiteY13" fmla="*/ 69850 h 254000"/>
              <a:gd name="connsiteX14" fmla="*/ 228600 w 254000"/>
              <a:gd name="connsiteY14" fmla="*/ 69850 h 254000"/>
              <a:gd name="connsiteX15" fmla="*/ 228600 w 254000"/>
              <a:gd name="connsiteY15" fmla="*/ 101600 h 254000"/>
              <a:gd name="connsiteX16" fmla="*/ 161920 w 254000"/>
              <a:gd name="connsiteY16" fmla="*/ 92108 h 254000"/>
              <a:gd name="connsiteX17" fmla="*/ 152429 w 254000"/>
              <a:gd name="connsiteY17" fmla="*/ 158788 h 254000"/>
              <a:gd name="connsiteX18" fmla="*/ 158115 w 254000"/>
              <a:gd name="connsiteY18" fmla="*/ 165100 h 254000"/>
              <a:gd name="connsiteX19" fmla="*/ 146050 w 254000"/>
              <a:gd name="connsiteY19" fmla="*/ 165100 h 254000"/>
              <a:gd name="connsiteX20" fmla="*/ 114300 w 254000"/>
              <a:gd name="connsiteY20" fmla="*/ 196850 h 254000"/>
              <a:gd name="connsiteX21" fmla="*/ 114300 w 254000"/>
              <a:gd name="connsiteY21" fmla="*/ 203200 h 254000"/>
              <a:gd name="connsiteX22" fmla="*/ 120498 w 254000"/>
              <a:gd name="connsiteY22" fmla="*/ 228600 h 254000"/>
              <a:gd name="connsiteX23" fmla="*/ 41275 w 254000"/>
              <a:gd name="connsiteY23" fmla="*/ 228600 h 254000"/>
              <a:gd name="connsiteX24" fmla="*/ 0 w 254000"/>
              <a:gd name="connsiteY24" fmla="*/ 187325 h 254000"/>
              <a:gd name="connsiteX25" fmla="*/ 41275 w 254000"/>
              <a:gd name="connsiteY25" fmla="*/ 0 h 254000"/>
              <a:gd name="connsiteX26" fmla="*/ 187325 w 254000"/>
              <a:gd name="connsiteY26" fmla="*/ 0 h 254000"/>
              <a:gd name="connsiteX27" fmla="*/ 228600 w 254000"/>
              <a:gd name="connsiteY27" fmla="*/ 41275 h 254000"/>
              <a:gd name="connsiteX28" fmla="*/ 228600 w 254000"/>
              <a:gd name="connsiteY28" fmla="*/ 50800 h 254000"/>
              <a:gd name="connsiteX29" fmla="*/ 0 w 254000"/>
              <a:gd name="connsiteY29" fmla="*/ 50800 h 254000"/>
              <a:gd name="connsiteX30" fmla="*/ 0 w 254000"/>
              <a:gd name="connsiteY30" fmla="*/ 41275 h 254000"/>
              <a:gd name="connsiteX31" fmla="*/ 41275 w 254000"/>
              <a:gd name="connsiteY31"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00" h="254000">
                <a:moveTo>
                  <a:pt x="146050" y="177800"/>
                </a:moveTo>
                <a:lnTo>
                  <a:pt x="234950" y="177800"/>
                </a:lnTo>
                <a:cubicBezTo>
                  <a:pt x="245471" y="177800"/>
                  <a:pt x="254000" y="186329"/>
                  <a:pt x="254000" y="196850"/>
                </a:cubicBezTo>
                <a:lnTo>
                  <a:pt x="254000" y="203200"/>
                </a:lnTo>
                <a:cubicBezTo>
                  <a:pt x="254000" y="228232"/>
                  <a:pt x="230378" y="254000"/>
                  <a:pt x="190500" y="254000"/>
                </a:cubicBezTo>
                <a:cubicBezTo>
                  <a:pt x="150622" y="254000"/>
                  <a:pt x="127000" y="228232"/>
                  <a:pt x="127000" y="203200"/>
                </a:cubicBezTo>
                <a:lnTo>
                  <a:pt x="127000" y="196850"/>
                </a:lnTo>
                <a:cubicBezTo>
                  <a:pt x="127000" y="186329"/>
                  <a:pt x="135529" y="177800"/>
                  <a:pt x="146050" y="177800"/>
                </a:cubicBezTo>
                <a:close/>
                <a:moveTo>
                  <a:pt x="190500" y="95250"/>
                </a:moveTo>
                <a:cubicBezTo>
                  <a:pt x="209789" y="95250"/>
                  <a:pt x="225425" y="110886"/>
                  <a:pt x="225425" y="130175"/>
                </a:cubicBezTo>
                <a:cubicBezTo>
                  <a:pt x="225425" y="149464"/>
                  <a:pt x="209789" y="165100"/>
                  <a:pt x="190500" y="165100"/>
                </a:cubicBezTo>
                <a:cubicBezTo>
                  <a:pt x="171211" y="165100"/>
                  <a:pt x="155575" y="149464"/>
                  <a:pt x="155575" y="130175"/>
                </a:cubicBezTo>
                <a:cubicBezTo>
                  <a:pt x="155575" y="110886"/>
                  <a:pt x="171211" y="95250"/>
                  <a:pt x="190500" y="95250"/>
                </a:cubicBezTo>
                <a:close/>
                <a:moveTo>
                  <a:pt x="0" y="69850"/>
                </a:moveTo>
                <a:lnTo>
                  <a:pt x="228600" y="69850"/>
                </a:lnTo>
                <a:lnTo>
                  <a:pt x="228600" y="101600"/>
                </a:lnTo>
                <a:cubicBezTo>
                  <a:pt x="212808" y="80566"/>
                  <a:pt x="182954" y="76316"/>
                  <a:pt x="161920" y="92108"/>
                </a:cubicBezTo>
                <a:cubicBezTo>
                  <a:pt x="140886" y="107900"/>
                  <a:pt x="136636" y="137754"/>
                  <a:pt x="152429" y="158788"/>
                </a:cubicBezTo>
                <a:cubicBezTo>
                  <a:pt x="154132" y="161057"/>
                  <a:pt x="156035" y="163170"/>
                  <a:pt x="158115" y="165100"/>
                </a:cubicBezTo>
                <a:lnTo>
                  <a:pt x="146050" y="165100"/>
                </a:lnTo>
                <a:cubicBezTo>
                  <a:pt x="128515" y="165100"/>
                  <a:pt x="114300" y="179315"/>
                  <a:pt x="114300" y="196850"/>
                </a:cubicBezTo>
                <a:lnTo>
                  <a:pt x="114300" y="203200"/>
                </a:lnTo>
                <a:cubicBezTo>
                  <a:pt x="114300" y="212090"/>
                  <a:pt x="116459" y="220713"/>
                  <a:pt x="120498" y="228600"/>
                </a:cubicBezTo>
                <a:lnTo>
                  <a:pt x="41275" y="228600"/>
                </a:lnTo>
                <a:cubicBezTo>
                  <a:pt x="18479" y="228600"/>
                  <a:pt x="0" y="210121"/>
                  <a:pt x="0" y="187325"/>
                </a:cubicBezTo>
                <a:close/>
                <a:moveTo>
                  <a:pt x="41275" y="0"/>
                </a:moveTo>
                <a:lnTo>
                  <a:pt x="187325" y="0"/>
                </a:lnTo>
                <a:cubicBezTo>
                  <a:pt x="210121" y="0"/>
                  <a:pt x="228600" y="18479"/>
                  <a:pt x="228600" y="41275"/>
                </a:cubicBezTo>
                <a:lnTo>
                  <a:pt x="228600" y="50800"/>
                </a:lnTo>
                <a:lnTo>
                  <a:pt x="0" y="50800"/>
                </a:lnTo>
                <a:lnTo>
                  <a:pt x="0" y="41275"/>
                </a:lnTo>
                <a:cubicBezTo>
                  <a:pt x="0" y="18479"/>
                  <a:pt x="18479" y="0"/>
                  <a:pt x="41275" y="0"/>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Rounded Rectangle 62_1">
            <a:extLst>
              <a:ext uri="{FF2B5EF4-FFF2-40B4-BE49-F238E27FC236}">
                <a16:creationId xmlns:a16="http://schemas.microsoft.com/office/drawing/2014/main" id="{62FA39C0-0E9C-475F-DF2F-9F3FDCBB74FE}"/>
              </a:ext>
              <a:ext uri="{C183D7F6-B498-43B3-948B-1728B52AA6E4}">
                <adec:decorative xmlns:adec="http://schemas.microsoft.com/office/drawing/2017/decorative" val="0"/>
              </a:ext>
            </a:extLst>
          </p:cNvPr>
          <p:cNvSpPr>
            <a:spLocks/>
          </p:cNvSpPr>
          <p:nvPr/>
        </p:nvSpPr>
        <p:spPr bwMode="auto">
          <a:xfrm>
            <a:off x="8536385" y="4253590"/>
            <a:ext cx="2355104"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Out of date or irrelevant responses</a:t>
            </a:r>
          </a:p>
        </p:txBody>
      </p:sp>
      <p:sp>
        <p:nvSpPr>
          <p:cNvPr id="47" name="Rectangle: Rounded Corners 46">
            <a:extLst>
              <a:ext uri="{FF2B5EF4-FFF2-40B4-BE49-F238E27FC236}">
                <a16:creationId xmlns:a16="http://schemas.microsoft.com/office/drawing/2014/main" id="{A7DACE46-5B2D-4FE1-E362-8F7D4E7E28F1}"/>
              </a:ext>
            </a:extLst>
          </p:cNvPr>
          <p:cNvSpPr>
            <a:spLocks/>
          </p:cNvSpPr>
          <p:nvPr/>
        </p:nvSpPr>
        <p:spPr>
          <a:xfrm>
            <a:off x="588263" y="5752014"/>
            <a:ext cx="11021125" cy="517025"/>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91440" tIns="45720" rIns="91440" bIns="45720" rtlCol="0" anchor="ctr" anchorCtr="0">
            <a:noAutofit/>
          </a:bodyPr>
          <a:lstStyle/>
          <a:p>
            <a:pPr marL="0" marR="0" lvl="0" indent="0" algn="ctr" defTabSz="932472" rtl="0" eaLnBrk="1" fontAlgn="base" latinLnBrk="0" hangingPunct="1">
              <a:lnSpc>
                <a:spcPct val="100000"/>
              </a:lnSpc>
              <a:spcBef>
                <a:spcPct val="0"/>
              </a:spcBef>
              <a:spcAft>
                <a:spcPct val="0"/>
              </a:spcAft>
              <a:buClrTx/>
              <a:buSzTx/>
              <a:buFontTx/>
              <a:buNone/>
              <a:tabLst>
                <a:tab pos="2743200" algn="l"/>
              </a:tabLst>
              <a:defRPr/>
            </a:pPr>
            <a:r>
              <a:rPr kumimoji="0" lang="en-US" sz="1600" b="0" i="0" u="none" strike="noStrike" kern="0" cap="none" spc="0" normalizeH="0" baseline="0" noProof="0">
                <a:ln>
                  <a:noFill/>
                </a:ln>
                <a:solidFill>
                  <a:srgbClr val="FFFFFF"/>
                </a:solidFill>
                <a:effectLst/>
                <a:uLnTx/>
                <a:uFillTx/>
                <a:latin typeface="Segoe UI Semibold"/>
                <a:ea typeface="+mn-ea"/>
                <a:cs typeface="Segoe Sans Display" pitchFamily="2" charset="0"/>
              </a:rPr>
              <a:t>By addressing these risks, organizations can ensure that information is shared appropriately and securely</a:t>
            </a:r>
          </a:p>
        </p:txBody>
      </p:sp>
      <p:sp>
        <p:nvSpPr>
          <p:cNvPr id="48" name="Oval 47">
            <a:extLst>
              <a:ext uri="{FF2B5EF4-FFF2-40B4-BE49-F238E27FC236}">
                <a16:creationId xmlns:a16="http://schemas.microsoft.com/office/drawing/2014/main" id="{A6CA9C16-6F0E-C69D-D3B7-090128AF169A}"/>
              </a:ext>
              <a:ext uri="{C183D7F6-B498-43B3-948B-1728B52AA6E4}">
                <adec:decorative xmlns:adec="http://schemas.microsoft.com/office/drawing/2017/decorative" val="1"/>
              </a:ext>
            </a:extLst>
          </p:cNvPr>
          <p:cNvSpPr/>
          <p:nvPr/>
        </p:nvSpPr>
        <p:spPr bwMode="auto">
          <a:xfrm>
            <a:off x="6019864" y="2523571"/>
            <a:ext cx="155448" cy="157018"/>
          </a:xfrm>
          <a:prstGeom prst="ellipse">
            <a:avLst/>
          </a:prstGeom>
          <a:solidFill>
            <a:schemeClr val="bg1"/>
          </a:solidFill>
          <a:ln w="25400">
            <a:solidFill>
              <a:schemeClr val="accent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B05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434196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46D0-6739-53EA-803C-E570891CE805}"/>
              </a:ext>
            </a:extLst>
          </p:cNvPr>
          <p:cNvSpPr>
            <a:spLocks noGrp="1"/>
          </p:cNvSpPr>
          <p:nvPr>
            <p:ph type="title" idx="4294967295"/>
          </p:nvPr>
        </p:nvSpPr>
        <p:spPr>
          <a:xfrm>
            <a:off x="588263" y="-985030"/>
            <a:ext cx="11018520" cy="553998"/>
          </a:xfrm>
        </p:spPr>
        <p:txBody>
          <a:bodyPr>
            <a:normAutofit/>
          </a:bodyPr>
          <a:lstStyle/>
          <a:p>
            <a:r>
              <a:rPr lang="en-US">
                <a:ea typeface="+mj-ea"/>
                <a:cs typeface="+mj-cs"/>
              </a:rPr>
              <a:t>Prevent Copilot from processing content</a:t>
            </a:r>
          </a:p>
        </p:txBody>
      </p:sp>
      <p:grpSp>
        <p:nvGrpSpPr>
          <p:cNvPr id="14" name="Group 13" descr="A screenshot of Microsoft Purview dashboard | Create policy page displaying how to create rule. ">
            <a:extLst>
              <a:ext uri="{FF2B5EF4-FFF2-40B4-BE49-F238E27FC236}">
                <a16:creationId xmlns:a16="http://schemas.microsoft.com/office/drawing/2014/main" id="{290A3916-BEDA-DD2E-0D5A-5F0601538C08}"/>
              </a:ext>
            </a:extLst>
          </p:cNvPr>
          <p:cNvGrpSpPr/>
          <p:nvPr/>
        </p:nvGrpSpPr>
        <p:grpSpPr>
          <a:xfrm>
            <a:off x="0" y="0"/>
            <a:ext cx="12192000" cy="6858000"/>
            <a:chOff x="0" y="0"/>
            <a:chExt cx="12192000" cy="6858000"/>
          </a:xfrm>
        </p:grpSpPr>
        <p:grpSp>
          <p:nvGrpSpPr>
            <p:cNvPr id="15" name="Group 14">
              <a:extLst>
                <a:ext uri="{FF2B5EF4-FFF2-40B4-BE49-F238E27FC236}">
                  <a16:creationId xmlns:a16="http://schemas.microsoft.com/office/drawing/2014/main" id="{DCE07963-7CC1-C71F-97AF-AE5450D337B4}"/>
                </a:ext>
              </a:extLst>
            </p:cNvPr>
            <p:cNvGrpSpPr/>
            <p:nvPr/>
          </p:nvGrpSpPr>
          <p:grpSpPr>
            <a:xfrm>
              <a:off x="0" y="0"/>
              <a:ext cx="12192000" cy="6858000"/>
              <a:chOff x="0" y="0"/>
              <a:chExt cx="12192000" cy="6858000"/>
            </a:xfrm>
          </p:grpSpPr>
          <p:grpSp>
            <p:nvGrpSpPr>
              <p:cNvPr id="18" name="Group 17">
                <a:extLst>
                  <a:ext uri="{FF2B5EF4-FFF2-40B4-BE49-F238E27FC236}">
                    <a16:creationId xmlns:a16="http://schemas.microsoft.com/office/drawing/2014/main" id="{F32CFEB9-4E76-C49C-19F3-0513DC0F75EA}"/>
                  </a:ext>
                </a:extLst>
              </p:cNvPr>
              <p:cNvGrpSpPr/>
              <p:nvPr/>
            </p:nvGrpSpPr>
            <p:grpSpPr>
              <a:xfrm>
                <a:off x="0" y="0"/>
                <a:ext cx="12192000" cy="6858000"/>
                <a:chOff x="0" y="0"/>
                <a:chExt cx="12192000" cy="6858000"/>
              </a:xfrm>
            </p:grpSpPr>
            <p:pic>
              <p:nvPicPr>
                <p:cNvPr id="21" name="Picture 20">
                  <a:extLst>
                    <a:ext uri="{FF2B5EF4-FFF2-40B4-BE49-F238E27FC236}">
                      <a16:creationId xmlns:a16="http://schemas.microsoft.com/office/drawing/2014/main" id="{7B1C1E16-B3A9-B209-2165-88045AC5B6AB}"/>
                    </a:ext>
                  </a:extLst>
                </p:cNvPr>
                <p:cNvPicPr>
                  <a:picLocks noChangeAspect="1"/>
                </p:cNvPicPr>
                <p:nvPr/>
              </p:nvPicPr>
              <p:blipFill>
                <a:blip r:embed="rId3"/>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F49FD16F-0BAB-8BD0-CDDE-E900ECBF87DC}"/>
                    </a:ext>
                  </a:extLst>
                </p:cNvPr>
                <p:cNvPicPr>
                  <a:picLocks noChangeAspect="1"/>
                </p:cNvPicPr>
                <p:nvPr/>
              </p:nvPicPr>
              <p:blipFill>
                <a:blip r:embed="rId4"/>
                <a:srcRect b="95862"/>
                <a:stretch/>
              </p:blipFill>
              <p:spPr>
                <a:xfrm>
                  <a:off x="0" y="0"/>
                  <a:ext cx="12192000" cy="283779"/>
                </a:xfrm>
                <a:prstGeom prst="rect">
                  <a:avLst/>
                </a:prstGeom>
              </p:spPr>
            </p:pic>
          </p:grpSp>
          <p:sp>
            <p:nvSpPr>
              <p:cNvPr id="19" name="Rectangle 18">
                <a:extLst>
                  <a:ext uri="{FF2B5EF4-FFF2-40B4-BE49-F238E27FC236}">
                    <a16:creationId xmlns:a16="http://schemas.microsoft.com/office/drawing/2014/main" id="{C615C696-9FBD-531C-6DC5-C9D94C454092}"/>
                  </a:ext>
                </a:extLst>
              </p:cNvPr>
              <p:cNvSpPr/>
              <p:nvPr/>
            </p:nvSpPr>
            <p:spPr>
              <a:xfrm>
                <a:off x="2957332" y="3744410"/>
                <a:ext cx="607671" cy="1909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DB6E8273-4656-3233-025C-526E2AE3351A}"/>
                  </a:ext>
                </a:extLst>
              </p:cNvPr>
              <p:cNvSpPr txBox="1"/>
              <p:nvPr/>
            </p:nvSpPr>
            <p:spPr>
              <a:xfrm>
                <a:off x="2882101" y="3739873"/>
                <a:ext cx="88546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rPr>
                  <a:t>Obsidian Merger</a:t>
                </a:r>
              </a:p>
            </p:txBody>
          </p:sp>
        </p:grpSp>
        <p:pic>
          <p:nvPicPr>
            <p:cNvPr id="16" name="Picture 15" descr="A screenshot of a computer&#10;&#10;Description automatically generated">
              <a:extLst>
                <a:ext uri="{FF2B5EF4-FFF2-40B4-BE49-F238E27FC236}">
                  <a16:creationId xmlns:a16="http://schemas.microsoft.com/office/drawing/2014/main" id="{A85D9B85-29F0-6624-0FF9-D9AB9641D3B4}"/>
                </a:ext>
              </a:extLst>
            </p:cNvPr>
            <p:cNvPicPr>
              <a:picLocks noChangeAspect="1"/>
            </p:cNvPicPr>
            <p:nvPr/>
          </p:nvPicPr>
          <p:blipFill>
            <a:blip r:embed="rId5">
              <a:extLst>
                <a:ext uri="{28A0092B-C50C-407E-A947-70E740481C1C}">
                  <a14:useLocalDpi xmlns:a14="http://schemas.microsoft.com/office/drawing/2010/main" val="0"/>
                </a:ext>
              </a:extLst>
            </a:blip>
            <a:srcRect l="22935" t="10843" r="2349" b="7376"/>
            <a:stretch/>
          </p:blipFill>
          <p:spPr>
            <a:xfrm>
              <a:off x="2615491" y="597680"/>
              <a:ext cx="9425874" cy="5072622"/>
            </a:xfrm>
            <a:prstGeom prst="rect">
              <a:avLst/>
            </a:prstGeom>
          </p:spPr>
        </p:pic>
        <p:sp>
          <p:nvSpPr>
            <p:cNvPr id="17" name="Rectangle 16">
              <a:extLst>
                <a:ext uri="{FF2B5EF4-FFF2-40B4-BE49-F238E27FC236}">
                  <a16:creationId xmlns:a16="http://schemas.microsoft.com/office/drawing/2014/main" id="{93C0A4DC-D964-6C75-6D99-65AB2BEE0FC8}"/>
                </a:ext>
              </a:extLst>
            </p:cNvPr>
            <p:cNvSpPr/>
            <p:nvPr/>
          </p:nvSpPr>
          <p:spPr>
            <a:xfrm>
              <a:off x="2697225" y="5670302"/>
              <a:ext cx="9344140" cy="720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2" name="Rectangle 11">
            <a:extLst>
              <a:ext uri="{FF2B5EF4-FFF2-40B4-BE49-F238E27FC236}">
                <a16:creationId xmlns:a16="http://schemas.microsoft.com/office/drawing/2014/main" id="{B5ECFCB3-324B-15EC-6F3D-6A7BA85CEE90}"/>
              </a:ext>
              <a:ext uri="{C183D7F6-B498-43B3-948B-1728B52AA6E4}">
                <adec:decorative xmlns:adec="http://schemas.microsoft.com/office/drawing/2017/decorative" val="1"/>
              </a:ext>
            </a:extLst>
          </p:cNvPr>
          <p:cNvSpPr>
            <a:spLocks/>
          </p:cNvSpPr>
          <p:nvPr/>
        </p:nvSpPr>
        <p:spPr bwMode="auto">
          <a:xfrm>
            <a:off x="3044" y="6049378"/>
            <a:ext cx="12188956" cy="553117"/>
          </a:xfrm>
          <a:prstGeom prst="rect">
            <a:avLst/>
          </a:prstGeom>
          <a:solidFill>
            <a:srgbClr val="0B87DE"/>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99783" fontAlgn="base">
              <a:spcBef>
                <a:spcPts val="508"/>
              </a:spcBef>
              <a:spcAft>
                <a:spcPts val="508"/>
              </a:spcAft>
              <a:buSzPct val="90000"/>
            </a:pPr>
            <a:endParaRPr lang="en-US" sz="2000" b="1">
              <a:ln w="3175">
                <a:noFill/>
              </a:ln>
              <a:solidFill>
                <a:schemeClr val="bg1"/>
              </a:solidFill>
              <a:latin typeface="Segoe UI Variable Display Semibold" pitchFamily="2" charset="0"/>
              <a:cs typeface="Segoe UI Semibold" panose="020B0702040204020203" pitchFamily="34" charset="0"/>
            </a:endParaRPr>
          </a:p>
        </p:txBody>
      </p:sp>
      <p:sp>
        <p:nvSpPr>
          <p:cNvPr id="13" name="TextBox 12">
            <a:extLst>
              <a:ext uri="{FF2B5EF4-FFF2-40B4-BE49-F238E27FC236}">
                <a16:creationId xmlns:a16="http://schemas.microsoft.com/office/drawing/2014/main" id="{9FD996B7-1B36-3C40-1F99-DB321FA3D494}"/>
              </a:ext>
              <a:ext uri="{C183D7F6-B498-43B3-948B-1728B52AA6E4}">
                <adec:decorative xmlns:adec="http://schemas.microsoft.com/office/drawing/2017/decorative" val="0"/>
              </a:ext>
            </a:extLst>
          </p:cNvPr>
          <p:cNvSpPr txBox="1">
            <a:spLocks/>
          </p:cNvSpPr>
          <p:nvPr/>
        </p:nvSpPr>
        <p:spPr>
          <a:xfrm>
            <a:off x="575379" y="6218213"/>
            <a:ext cx="10659297" cy="215444"/>
          </a:xfrm>
          <a:prstGeom prst="rect">
            <a:avLst/>
          </a:prstGeom>
          <a:noFill/>
        </p:spPr>
        <p:txBody>
          <a:bodyPr wrap="square" lIns="0" tIns="0" rIns="0" bIns="0" anchor="ctr">
            <a:spAutoFit/>
          </a:bodyPr>
          <a:lstStyle>
            <a:defPPr>
              <a:defRPr lang="en-US"/>
            </a:defPPr>
            <a:lvl1pPr defTabSz="932472" fontAlgn="base">
              <a:spcBef>
                <a:spcPct val="0"/>
              </a:spcBef>
              <a:spcAft>
                <a:spcPct val="0"/>
              </a:spcAft>
              <a:defRPr sz="1400">
                <a:solidFill>
                  <a:srgbClr val="FFFFFF"/>
                </a:solidFill>
                <a:latin typeface="+mj-lt"/>
              </a:defRPr>
            </a:lvl1pPr>
          </a:lstStyle>
          <a:p>
            <a:r>
              <a:rPr lang="en-US">
                <a:solidFill>
                  <a:schemeClr val="bg1"/>
                </a:solidFill>
                <a:ea typeface="+mj-ea"/>
                <a:cs typeface="+mj-cs"/>
              </a:rPr>
              <a:t>Purview DLP for Microsoft 365 Copilot policy can prevent Copilot from using sensitive data to generate responses. </a:t>
            </a:r>
          </a:p>
        </p:txBody>
      </p:sp>
    </p:spTree>
    <p:extLst>
      <p:ext uri="{BB962C8B-B14F-4D97-AF65-F5344CB8AC3E}">
        <p14:creationId xmlns:p14="http://schemas.microsoft.com/office/powerpoint/2010/main" val="113612628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0CEF3440-B6C1-C60E-2BF0-742328E3C5AA}"/>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7FA264-DA87-A960-4738-B4C6F8382827}"/>
              </a:ext>
            </a:extLst>
          </p:cNvPr>
          <p:cNvSpPr>
            <a:spLocks noGrp="1"/>
          </p:cNvSpPr>
          <p:nvPr>
            <p:ph type="title" idx="4294967295"/>
          </p:nvPr>
        </p:nvSpPr>
        <p:spPr>
          <a:xfrm>
            <a:off x="588263" y="-773420"/>
            <a:ext cx="11018520" cy="553998"/>
          </a:xfrm>
        </p:spPr>
        <p:txBody>
          <a:bodyPr>
            <a:normAutofit/>
          </a:bodyPr>
          <a:lstStyle/>
          <a:p>
            <a:r>
              <a:rPr lang="en-US">
                <a:ea typeface="+mj-ea"/>
                <a:cs typeface="+mj-cs"/>
              </a:rPr>
              <a:t>Prevent Copilot from using sensitive content</a:t>
            </a:r>
          </a:p>
        </p:txBody>
      </p:sp>
      <p:sp>
        <p:nvSpPr>
          <p:cNvPr id="8" name="Rectangle 7">
            <a:extLst>
              <a:ext uri="{FF2B5EF4-FFF2-40B4-BE49-F238E27FC236}">
                <a16:creationId xmlns:a16="http://schemas.microsoft.com/office/drawing/2014/main" id="{3397D7F4-A531-120A-0915-EBDAF6C7B525}"/>
              </a:ext>
              <a:ext uri="{C183D7F6-B498-43B3-948B-1728B52AA6E4}">
                <adec:decorative xmlns:adec="http://schemas.microsoft.com/office/drawing/2017/decorative" val="1"/>
              </a:ext>
            </a:extLst>
          </p:cNvPr>
          <p:cNvSpPr>
            <a:spLocks/>
          </p:cNvSpPr>
          <p:nvPr/>
        </p:nvSpPr>
        <p:spPr bwMode="auto">
          <a:xfrm>
            <a:off x="3044" y="6049378"/>
            <a:ext cx="12188956" cy="553117"/>
          </a:xfrm>
          <a:prstGeom prst="rect">
            <a:avLst/>
          </a:prstGeom>
          <a:solidFill>
            <a:srgbClr val="0B87DE"/>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99783" fontAlgn="base">
              <a:spcBef>
                <a:spcPts val="508"/>
              </a:spcBef>
              <a:spcAft>
                <a:spcPts val="508"/>
              </a:spcAft>
              <a:buSzPct val="90000"/>
            </a:pPr>
            <a:endParaRPr lang="en-US" sz="2000" b="1">
              <a:ln w="3175">
                <a:noFill/>
              </a:ln>
              <a:solidFill>
                <a:schemeClr val="bg1"/>
              </a:solidFill>
              <a:latin typeface="Segoe UI Variable Display Semibold" pitchFamily="2" charset="0"/>
              <a:cs typeface="Segoe UI Semibold" panose="020B0702040204020203" pitchFamily="34" charset="0"/>
            </a:endParaRPr>
          </a:p>
        </p:txBody>
      </p:sp>
      <p:sp>
        <p:nvSpPr>
          <p:cNvPr id="9" name="TextBox 8">
            <a:extLst>
              <a:ext uri="{FF2B5EF4-FFF2-40B4-BE49-F238E27FC236}">
                <a16:creationId xmlns:a16="http://schemas.microsoft.com/office/drawing/2014/main" id="{722B1372-B156-DFC1-5893-CF43B95635D7}"/>
              </a:ext>
              <a:ext uri="{C183D7F6-B498-43B3-948B-1728B52AA6E4}">
                <adec:decorative xmlns:adec="http://schemas.microsoft.com/office/drawing/2017/decorative" val="0"/>
              </a:ext>
            </a:extLst>
          </p:cNvPr>
          <p:cNvSpPr txBox="1">
            <a:spLocks/>
          </p:cNvSpPr>
          <p:nvPr/>
        </p:nvSpPr>
        <p:spPr>
          <a:xfrm>
            <a:off x="575379" y="6218213"/>
            <a:ext cx="10659297" cy="215444"/>
          </a:xfrm>
          <a:prstGeom prst="rect">
            <a:avLst/>
          </a:prstGeom>
          <a:noFill/>
        </p:spPr>
        <p:txBody>
          <a:bodyPr wrap="square" lIns="0" tIns="0" rIns="0" bIns="0" anchor="ctr">
            <a:spAutoFit/>
          </a:bodyPr>
          <a:lstStyle>
            <a:defPPr>
              <a:defRPr lang="en-US"/>
            </a:defPPr>
            <a:lvl1pPr defTabSz="932472" fontAlgn="base">
              <a:spcBef>
                <a:spcPct val="0"/>
              </a:spcBef>
              <a:spcAft>
                <a:spcPct val="0"/>
              </a:spcAft>
              <a:defRPr sz="1400">
                <a:solidFill>
                  <a:srgbClr val="FFFFFF"/>
                </a:solidFill>
                <a:latin typeface="+mj-lt"/>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i="0" u="none" strike="noStrike" kern="1200" cap="none" spc="0" normalizeH="0" baseline="0" noProof="0">
                <a:ln>
                  <a:noFill/>
                </a:ln>
                <a:solidFill>
                  <a:schemeClr val="bg1"/>
                </a:solidFill>
                <a:effectLst/>
                <a:uLnTx/>
                <a:uFillTx/>
                <a:ea typeface="+mj-ea"/>
                <a:cs typeface="+mj-cs"/>
              </a:rPr>
              <a:t>Purview DLP for Microsoft 365 Copilot policy can prevent Copilot from using sensitive data to generate responses. </a:t>
            </a:r>
          </a:p>
        </p:txBody>
      </p:sp>
    </p:spTree>
    <p:extLst>
      <p:ext uri="{BB962C8B-B14F-4D97-AF65-F5344CB8AC3E}">
        <p14:creationId xmlns:p14="http://schemas.microsoft.com/office/powerpoint/2010/main" val="384825163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16517-300B-AD29-8E6B-C7182D461A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9693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3AF04-2F02-7204-70EA-FA85282EEC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8307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480001B-1AB4-6658-FA7D-4F68CA1DD179}"/>
              </a:ext>
              <a:ext uri="{C183D7F6-B498-43B3-948B-1728B52AA6E4}">
                <adec:decorative xmlns:adec="http://schemas.microsoft.com/office/drawing/2017/decorative" val="1"/>
              </a:ext>
            </a:extLst>
          </p:cNvPr>
          <p:cNvSpPr>
            <a:spLocks/>
          </p:cNvSpPr>
          <p:nvPr/>
        </p:nvSpPr>
        <p:spPr bwMode="auto">
          <a:xfrm>
            <a:off x="874348" y="2905600"/>
            <a:ext cx="679868" cy="8404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400"/>
              </a:spcAft>
              <a:buClrTx/>
              <a:buSzTx/>
              <a:buFontTx/>
              <a:buNone/>
              <a:tabLst/>
              <a:defRPr/>
            </a:pPr>
            <a:endParaRPr kumimoji="0" lang="en-US" sz="1600" b="0" i="1" u="none" strike="noStrike" kern="1200" cap="none" spc="0" normalizeH="0" baseline="0" noProof="0">
              <a:ln>
                <a:noFill/>
              </a:ln>
              <a:solidFill>
                <a:srgbClr val="FFFFFF"/>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E399F756-7BEF-5CFA-AC63-DA4F1B9484B1}"/>
              </a:ext>
              <a:ext uri="{C183D7F6-B498-43B3-948B-1728B52AA6E4}">
                <adec:decorative xmlns:adec="http://schemas.microsoft.com/office/drawing/2017/decorative" val="1"/>
              </a:ext>
            </a:extLst>
          </p:cNvPr>
          <p:cNvSpPr>
            <a:spLocks/>
          </p:cNvSpPr>
          <p:nvPr/>
        </p:nvSpPr>
        <p:spPr bwMode="auto">
          <a:xfrm rot="16200000">
            <a:off x="1765676" y="1766149"/>
            <a:ext cx="2377325" cy="4740275"/>
          </a:xfrm>
          <a:prstGeom prst="roundRect">
            <a:avLst>
              <a:gd name="adj" fmla="val 5787"/>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E013BA49-E8F9-43F6-F7FA-A65F0B6AA0D8}"/>
              </a:ext>
              <a:ext uri="{C183D7F6-B498-43B3-948B-1728B52AA6E4}">
                <adec:decorative xmlns:adec="http://schemas.microsoft.com/office/drawing/2017/decorative" val="1"/>
              </a:ext>
            </a:extLst>
          </p:cNvPr>
          <p:cNvSpPr>
            <a:spLocks/>
          </p:cNvSpPr>
          <p:nvPr/>
        </p:nvSpPr>
        <p:spPr bwMode="auto">
          <a:xfrm>
            <a:off x="5067959" y="1528763"/>
            <a:ext cx="6536665" cy="474027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ounded Rectangle 11">
            <a:extLst>
              <a:ext uri="{FF2B5EF4-FFF2-40B4-BE49-F238E27FC236}">
                <a16:creationId xmlns:a16="http://schemas.microsoft.com/office/drawing/2014/main" id="{EE46BA31-924D-A211-B506-EAC6AC0E6859}"/>
              </a:ext>
              <a:ext uri="{C183D7F6-B498-43B3-948B-1728B52AA6E4}">
                <adec:decorative xmlns:adec="http://schemas.microsoft.com/office/drawing/2017/decorative" val="1"/>
              </a:ext>
            </a:extLst>
          </p:cNvPr>
          <p:cNvSpPr/>
          <p:nvPr/>
        </p:nvSpPr>
        <p:spPr bwMode="auto">
          <a:xfrm>
            <a:off x="877384" y="2103639"/>
            <a:ext cx="676832" cy="6768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400" b="1" i="0" u="none" strike="noStrike" kern="1200" cap="none" spc="0" normalizeH="0" baseline="0" noProof="0">
              <a:ln>
                <a:noFill/>
              </a:ln>
              <a:solidFill>
                <a:srgbClr val="FFFFFF"/>
              </a:solidFill>
              <a:effectLst/>
              <a:uLnTx/>
              <a:uFillTx/>
              <a:latin typeface="Segoe UI"/>
              <a:ea typeface="+mn-ea"/>
              <a:cs typeface="+mn-cs"/>
            </a:endParaRPr>
          </a:p>
        </p:txBody>
      </p:sp>
      <p:sp>
        <p:nvSpPr>
          <p:cNvPr id="15" name="Title 1">
            <a:extLst>
              <a:ext uri="{FF2B5EF4-FFF2-40B4-BE49-F238E27FC236}">
                <a16:creationId xmlns:a16="http://schemas.microsoft.com/office/drawing/2014/main" id="{7728CB4F-08BD-5CA3-E4C5-DC1D069C9205}"/>
              </a:ext>
            </a:extLst>
          </p:cNvPr>
          <p:cNvSpPr txBox="1">
            <a:spLocks noGrp="1"/>
          </p:cNvSpPr>
          <p:nvPr>
            <p:ph type="title"/>
          </p:nvPr>
        </p:nvSpPr>
        <p:spPr>
          <a:xfrm>
            <a:off x="588963" y="457200"/>
            <a:ext cx="11017250" cy="55403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CA" noProof="0"/>
              <a:t>Copilot conversation inherits the sensitivity label of referenced file</a:t>
            </a:r>
          </a:p>
        </p:txBody>
      </p:sp>
      <p:sp>
        <p:nvSpPr>
          <p:cNvPr id="29" name="Graphic 27" descr="Icon of a speaker">
            <a:extLst>
              <a:ext uri="{FF2B5EF4-FFF2-40B4-BE49-F238E27FC236}">
                <a16:creationId xmlns:a16="http://schemas.microsoft.com/office/drawing/2014/main" id="{EE8660FD-80BB-E473-ABBC-6CA3FE3B7D2B}"/>
              </a:ext>
            </a:extLst>
          </p:cNvPr>
          <p:cNvSpPr/>
          <p:nvPr/>
        </p:nvSpPr>
        <p:spPr>
          <a:xfrm>
            <a:off x="1060001" y="2286217"/>
            <a:ext cx="311600" cy="311676"/>
          </a:xfrm>
          <a:custGeom>
            <a:avLst/>
            <a:gdLst>
              <a:gd name="connsiteX0" fmla="*/ 12195 w 190497"/>
              <a:gd name="connsiteY0" fmla="*/ 2092 h 190543"/>
              <a:gd name="connsiteX1" fmla="*/ 2092 w 190497"/>
              <a:gd name="connsiteY1" fmla="*/ 2092 h 190543"/>
              <a:gd name="connsiteX2" fmla="*/ 2092 w 190497"/>
              <a:gd name="connsiteY2" fmla="*/ 12195 h 190543"/>
              <a:gd name="connsiteX3" fmla="*/ 57859 w 190497"/>
              <a:gd name="connsiteY3" fmla="*/ 67963 h 190543"/>
              <a:gd name="connsiteX4" fmla="*/ 47625 w 190497"/>
              <a:gd name="connsiteY4" fmla="*/ 83344 h 190543"/>
              <a:gd name="connsiteX5" fmla="*/ 47625 w 190497"/>
              <a:gd name="connsiteY5" fmla="*/ 95250 h 190543"/>
              <a:gd name="connsiteX6" fmla="*/ 85146 w 190497"/>
              <a:gd name="connsiteY6" fmla="*/ 95250 h 190543"/>
              <a:gd name="connsiteX7" fmla="*/ 94643 w 190497"/>
              <a:gd name="connsiteY7" fmla="*/ 104747 h 190543"/>
              <a:gd name="connsiteX8" fmla="*/ 16660 w 190497"/>
              <a:gd name="connsiteY8" fmla="*/ 104747 h 190543"/>
              <a:gd name="connsiteX9" fmla="*/ 12195 w 190497"/>
              <a:gd name="connsiteY9" fmla="*/ 117469 h 190543"/>
              <a:gd name="connsiteX10" fmla="*/ 57150 w 190497"/>
              <a:gd name="connsiteY10" fmla="*/ 153452 h 190543"/>
              <a:gd name="connsiteX11" fmla="*/ 57150 w 190497"/>
              <a:gd name="connsiteY11" fmla="*/ 169113 h 190543"/>
              <a:gd name="connsiteX12" fmla="*/ 78580 w 190497"/>
              <a:gd name="connsiteY12" fmla="*/ 190544 h 190543"/>
              <a:gd name="connsiteX13" fmla="*/ 111874 w 190497"/>
              <a:gd name="connsiteY13" fmla="*/ 190544 h 190543"/>
              <a:gd name="connsiteX14" fmla="*/ 133305 w 190497"/>
              <a:gd name="connsiteY14" fmla="*/ 169113 h 190543"/>
              <a:gd name="connsiteX15" fmla="*/ 133305 w 190497"/>
              <a:gd name="connsiteY15" fmla="*/ 153451 h 190543"/>
              <a:gd name="connsiteX16" fmla="*/ 138881 w 190497"/>
              <a:gd name="connsiteY16" fmla="*/ 148986 h 190543"/>
              <a:gd name="connsiteX17" fmla="*/ 178302 w 190497"/>
              <a:gd name="connsiteY17" fmla="*/ 188409 h 190543"/>
              <a:gd name="connsiteX18" fmla="*/ 188405 w 190497"/>
              <a:gd name="connsiteY18" fmla="*/ 188409 h 190543"/>
              <a:gd name="connsiteX19" fmla="*/ 188405 w 190497"/>
              <a:gd name="connsiteY19" fmla="*/ 178306 h 190543"/>
              <a:gd name="connsiteX20" fmla="*/ 12195 w 190497"/>
              <a:gd name="connsiteY20" fmla="*/ 2092 h 190543"/>
              <a:gd name="connsiteX21" fmla="*/ 135054 w 190497"/>
              <a:gd name="connsiteY21" fmla="*/ 104747 h 190543"/>
              <a:gd name="connsiteX22" fmla="*/ 161322 w 190497"/>
              <a:gd name="connsiteY22" fmla="*/ 131016 h 190543"/>
              <a:gd name="connsiteX23" fmla="*/ 178243 w 190497"/>
              <a:gd name="connsiteY23" fmla="*/ 117468 h 190543"/>
              <a:gd name="connsiteX24" fmla="*/ 173778 w 190497"/>
              <a:gd name="connsiteY24" fmla="*/ 104747 h 190543"/>
              <a:gd name="connsiteX25" fmla="*/ 135054 w 190497"/>
              <a:gd name="connsiteY25" fmla="*/ 104747 h 190543"/>
              <a:gd name="connsiteX26" fmla="*/ 96983 w 190497"/>
              <a:gd name="connsiteY26" fmla="*/ 66675 h 190543"/>
              <a:gd name="connsiteX27" fmla="*/ 125557 w 190497"/>
              <a:gd name="connsiteY27" fmla="*/ 95250 h 190543"/>
              <a:gd name="connsiteX28" fmla="*/ 142825 w 190497"/>
              <a:gd name="connsiteY28" fmla="*/ 95250 h 190543"/>
              <a:gd name="connsiteX29" fmla="*/ 142825 w 190497"/>
              <a:gd name="connsiteY29" fmla="*/ 83344 h 190543"/>
              <a:gd name="connsiteX30" fmla="*/ 142769 w 190497"/>
              <a:gd name="connsiteY30" fmla="*/ 81977 h 190543"/>
              <a:gd name="connsiteX31" fmla="*/ 126156 w 190497"/>
              <a:gd name="connsiteY31" fmla="*/ 66675 h 190543"/>
              <a:gd name="connsiteX32" fmla="*/ 96983 w 190497"/>
              <a:gd name="connsiteY32" fmla="*/ 66675 h 190543"/>
              <a:gd name="connsiteX33" fmla="*/ 95249 w 190497"/>
              <a:gd name="connsiteY33" fmla="*/ 57155 h 190543"/>
              <a:gd name="connsiteX34" fmla="*/ 85896 w 190497"/>
              <a:gd name="connsiteY34" fmla="*/ 55589 h 190543"/>
              <a:gd name="connsiteX35" fmla="*/ 68240 w 190497"/>
              <a:gd name="connsiteY35" fmla="*/ 37933 h 190543"/>
              <a:gd name="connsiteX36" fmla="*/ 66675 w 190497"/>
              <a:gd name="connsiteY36" fmla="*/ 28580 h 190543"/>
              <a:gd name="connsiteX37" fmla="*/ 95249 w 190497"/>
              <a:gd name="connsiteY37" fmla="*/ 5 h 190543"/>
              <a:gd name="connsiteX38" fmla="*/ 123824 w 190497"/>
              <a:gd name="connsiteY38" fmla="*/ 28580 h 190543"/>
              <a:gd name="connsiteX39" fmla="*/ 95249 w 190497"/>
              <a:gd name="connsiteY39" fmla="*/ 57155 h 19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7" h="190543">
                <a:moveTo>
                  <a:pt x="12195" y="2092"/>
                </a:moveTo>
                <a:cubicBezTo>
                  <a:pt x="9405" y="-697"/>
                  <a:pt x="4882" y="-698"/>
                  <a:pt x="2092" y="2092"/>
                </a:cubicBezTo>
                <a:cubicBezTo>
                  <a:pt x="-697" y="4882"/>
                  <a:pt x="-698" y="9405"/>
                  <a:pt x="2092" y="12195"/>
                </a:cubicBezTo>
                <a:lnTo>
                  <a:pt x="57859" y="67963"/>
                </a:lnTo>
                <a:cubicBezTo>
                  <a:pt x="51848" y="70480"/>
                  <a:pt x="47625" y="76419"/>
                  <a:pt x="47625" y="83344"/>
                </a:cubicBezTo>
                <a:lnTo>
                  <a:pt x="47625" y="95250"/>
                </a:lnTo>
                <a:lnTo>
                  <a:pt x="85146" y="95250"/>
                </a:lnTo>
                <a:lnTo>
                  <a:pt x="94643" y="104747"/>
                </a:lnTo>
                <a:lnTo>
                  <a:pt x="16660" y="104747"/>
                </a:lnTo>
                <a:cubicBezTo>
                  <a:pt x="9908" y="104747"/>
                  <a:pt x="6924" y="113249"/>
                  <a:pt x="12195" y="117469"/>
                </a:cubicBezTo>
                <a:lnTo>
                  <a:pt x="57150" y="153452"/>
                </a:lnTo>
                <a:lnTo>
                  <a:pt x="57150" y="169113"/>
                </a:lnTo>
                <a:cubicBezTo>
                  <a:pt x="57150" y="180949"/>
                  <a:pt x="66745" y="190544"/>
                  <a:pt x="78580" y="190544"/>
                </a:cubicBezTo>
                <a:lnTo>
                  <a:pt x="111874" y="190544"/>
                </a:lnTo>
                <a:cubicBezTo>
                  <a:pt x="123711" y="190544"/>
                  <a:pt x="133305" y="180949"/>
                  <a:pt x="133305" y="169113"/>
                </a:cubicBezTo>
                <a:lnTo>
                  <a:pt x="133305" y="153451"/>
                </a:lnTo>
                <a:lnTo>
                  <a:pt x="138881" y="148986"/>
                </a:lnTo>
                <a:lnTo>
                  <a:pt x="178302" y="188409"/>
                </a:lnTo>
                <a:cubicBezTo>
                  <a:pt x="181092" y="191199"/>
                  <a:pt x="185616" y="191199"/>
                  <a:pt x="188405" y="188409"/>
                </a:cubicBezTo>
                <a:cubicBezTo>
                  <a:pt x="191195" y="185619"/>
                  <a:pt x="191195" y="181096"/>
                  <a:pt x="188405" y="178306"/>
                </a:cubicBezTo>
                <a:lnTo>
                  <a:pt x="12195" y="2092"/>
                </a:lnTo>
                <a:close/>
                <a:moveTo>
                  <a:pt x="135054" y="104747"/>
                </a:moveTo>
                <a:lnTo>
                  <a:pt x="161322" y="131016"/>
                </a:lnTo>
                <a:lnTo>
                  <a:pt x="178243" y="117468"/>
                </a:lnTo>
                <a:cubicBezTo>
                  <a:pt x="183513" y="113248"/>
                  <a:pt x="180529" y="104747"/>
                  <a:pt x="173778" y="104747"/>
                </a:cubicBezTo>
                <a:lnTo>
                  <a:pt x="135054" y="104747"/>
                </a:lnTo>
                <a:close/>
                <a:moveTo>
                  <a:pt x="96983" y="66675"/>
                </a:moveTo>
                <a:lnTo>
                  <a:pt x="125557" y="95250"/>
                </a:lnTo>
                <a:lnTo>
                  <a:pt x="142825" y="95250"/>
                </a:lnTo>
                <a:lnTo>
                  <a:pt x="142825" y="83344"/>
                </a:lnTo>
                <a:lnTo>
                  <a:pt x="142769" y="81977"/>
                </a:lnTo>
                <a:cubicBezTo>
                  <a:pt x="142073" y="73411"/>
                  <a:pt x="134901" y="66675"/>
                  <a:pt x="126156" y="66675"/>
                </a:cubicBezTo>
                <a:lnTo>
                  <a:pt x="96983" y="66675"/>
                </a:lnTo>
                <a:close/>
                <a:moveTo>
                  <a:pt x="95249" y="57155"/>
                </a:moveTo>
                <a:cubicBezTo>
                  <a:pt x="91973" y="57155"/>
                  <a:pt x="88826" y="56604"/>
                  <a:pt x="85896" y="55589"/>
                </a:cubicBezTo>
                <a:lnTo>
                  <a:pt x="68240" y="37933"/>
                </a:lnTo>
                <a:cubicBezTo>
                  <a:pt x="67226" y="35002"/>
                  <a:pt x="66675" y="31855"/>
                  <a:pt x="66675" y="28580"/>
                </a:cubicBezTo>
                <a:cubicBezTo>
                  <a:pt x="66675" y="12798"/>
                  <a:pt x="79468" y="5"/>
                  <a:pt x="95249" y="5"/>
                </a:cubicBezTo>
                <a:cubicBezTo>
                  <a:pt x="111031" y="5"/>
                  <a:pt x="123824" y="12798"/>
                  <a:pt x="123824" y="28580"/>
                </a:cubicBezTo>
                <a:cubicBezTo>
                  <a:pt x="123824" y="44361"/>
                  <a:pt x="111031" y="57155"/>
                  <a:pt x="95249" y="57155"/>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Text 2">
            <a:extLst>
              <a:ext uri="{FF2B5EF4-FFF2-40B4-BE49-F238E27FC236}">
                <a16:creationId xmlns:a16="http://schemas.microsoft.com/office/drawing/2014/main" id="{25A97818-F97E-C0AD-0F65-D498D29E60A4}"/>
              </a:ext>
            </a:extLst>
          </p:cNvPr>
          <p:cNvSpPr>
            <a:spLocks/>
          </p:cNvSpPr>
          <p:nvPr/>
        </p:nvSpPr>
        <p:spPr>
          <a:xfrm>
            <a:off x="874347" y="3107230"/>
            <a:ext cx="4102171" cy="1538883"/>
          </a:xfrm>
          <a:prstGeom prst="rect">
            <a:avLst/>
          </a:prstGeom>
          <a:noFill/>
          <a:ln/>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A sensitivity label applies to the </a:t>
            </a:r>
            <a:r>
              <a:rPr kumimoji="0" lang="en-US" sz="1800" b="0" i="0" u="none" strike="noStrike" kern="1200" cap="none" spc="0" normalizeH="0" baseline="0" noProof="0">
                <a:ln>
                  <a:noFill/>
                </a:ln>
                <a:solidFill>
                  <a:srgbClr val="0078D4"/>
                </a:solidFill>
                <a:effectLst/>
                <a:uLnTx/>
                <a:uFillTx/>
                <a:latin typeface="Segoe UI Semibold"/>
                <a:ea typeface="+mn-ea"/>
                <a:cs typeface="+mn-cs"/>
              </a:rPr>
              <a:t>entire conversation.</a:t>
            </a:r>
          </a:p>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Conversations inherit the </a:t>
            </a:r>
            <a:r>
              <a:rPr kumimoji="0" lang="en-US" sz="1800" b="0" i="0" u="none" strike="noStrike" kern="1200" cap="none" spc="0" normalizeH="0" baseline="0" noProof="0">
                <a:ln>
                  <a:noFill/>
                </a:ln>
                <a:solidFill>
                  <a:srgbClr val="0078D4"/>
                </a:solidFill>
                <a:effectLst/>
                <a:uLnTx/>
                <a:uFillTx/>
                <a:latin typeface="Segoe UI Semibold"/>
                <a:ea typeface="+mn-ea"/>
                <a:cs typeface="+mn-cs"/>
              </a:rPr>
              <a:t>most restrictive sensitivity labels </a:t>
            </a:r>
            <a:r>
              <a:rPr kumimoji="0" lang="en-US" sz="1800" b="0" i="0" u="none" strike="noStrike" kern="1200" cap="none" spc="0" normalizeH="0" baseline="0" noProof="0">
                <a:ln>
                  <a:noFill/>
                </a:ln>
                <a:solidFill>
                  <a:srgbClr val="000000"/>
                </a:solidFill>
                <a:effectLst/>
                <a:uLnTx/>
                <a:uFillTx/>
                <a:latin typeface="Segoe UI"/>
                <a:ea typeface="+mn-ea"/>
                <a:cs typeface="+mn-cs"/>
              </a:rPr>
              <a:t>from the references used to formulate a response.</a:t>
            </a:r>
          </a:p>
        </p:txBody>
      </p:sp>
      <p:grpSp>
        <p:nvGrpSpPr>
          <p:cNvPr id="12" name="Group 11" descr="A screen capture of Microsoft 365 Chat interface with a summary of a document titled &quot;AI hub: A platform for data security and compliance for AI. A tooltip near the summary highlights &quot;Confidential\All Employees&quot; data, mentioning it as data that requires protection and grants full permissions to all employees, allowing data owners to track and revoke content.">
            <a:extLst>
              <a:ext uri="{FF2B5EF4-FFF2-40B4-BE49-F238E27FC236}">
                <a16:creationId xmlns:a16="http://schemas.microsoft.com/office/drawing/2014/main" id="{DF6EB9C6-C0EA-18B4-053A-420DDFE2587B}"/>
              </a:ext>
            </a:extLst>
          </p:cNvPr>
          <p:cNvGrpSpPr/>
          <p:nvPr/>
        </p:nvGrpSpPr>
        <p:grpSpPr>
          <a:xfrm>
            <a:off x="5159399" y="1620203"/>
            <a:ext cx="6353784" cy="4557396"/>
            <a:chOff x="5159399" y="1620203"/>
            <a:chExt cx="6353784" cy="4557396"/>
          </a:xfrm>
        </p:grpSpPr>
        <p:pic>
          <p:nvPicPr>
            <p:cNvPr id="19" name="Picture 2">
              <a:extLst>
                <a:ext uri="{FF2B5EF4-FFF2-40B4-BE49-F238E27FC236}">
                  <a16:creationId xmlns:a16="http://schemas.microsoft.com/office/drawing/2014/main" id="{69366312-8374-C9C0-90F0-755E0041683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 t="831" b="973"/>
            <a:stretch/>
          </p:blipFill>
          <p:spPr bwMode="auto">
            <a:xfrm>
              <a:off x="5159399" y="1620203"/>
              <a:ext cx="6353784" cy="4557393"/>
            </a:xfrm>
            <a:prstGeom prst="roundRect">
              <a:avLst>
                <a:gd name="adj" fmla="val 3096"/>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p:spPr>
        </p:pic>
        <p:grpSp>
          <p:nvGrpSpPr>
            <p:cNvPr id="20" name="Group 19">
              <a:extLst>
                <a:ext uri="{FF2B5EF4-FFF2-40B4-BE49-F238E27FC236}">
                  <a16:creationId xmlns:a16="http://schemas.microsoft.com/office/drawing/2014/main" id="{5CE4F8A4-5266-0195-16EC-3368E8401977}"/>
                </a:ext>
              </a:extLst>
            </p:cNvPr>
            <p:cNvGrpSpPr/>
            <p:nvPr/>
          </p:nvGrpSpPr>
          <p:grpSpPr>
            <a:xfrm>
              <a:off x="10524675" y="5463274"/>
              <a:ext cx="988508" cy="714325"/>
              <a:chOff x="10396220" y="5640312"/>
              <a:chExt cx="1352781" cy="988008"/>
            </a:xfrm>
          </p:grpSpPr>
          <p:sp>
            <p:nvSpPr>
              <p:cNvPr id="24" name="Diagonal Stripe 23">
                <a:extLst>
                  <a:ext uri="{FF2B5EF4-FFF2-40B4-BE49-F238E27FC236}">
                    <a16:creationId xmlns:a16="http://schemas.microsoft.com/office/drawing/2014/main" id="{0449827C-D314-55D4-BD71-EDB9933BF796}"/>
                  </a:ext>
                  <a:ext uri="{C183D7F6-B498-43B3-948B-1728B52AA6E4}">
                    <adec:decorative xmlns:adec="http://schemas.microsoft.com/office/drawing/2017/decorative" val="1"/>
                  </a:ext>
                </a:extLst>
              </p:cNvPr>
              <p:cNvSpPr/>
              <p:nvPr/>
            </p:nvSpPr>
            <p:spPr>
              <a:xfrm rot="10800000">
                <a:off x="10396220" y="5640312"/>
                <a:ext cx="1352781" cy="988008"/>
              </a:xfrm>
              <a:prstGeom prst="diagStrip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39A9A2D3-2217-D2E4-FAB7-F901FD479DBD}"/>
                  </a:ext>
                  <a:ext uri="{C183D7F6-B498-43B3-948B-1728B52AA6E4}">
                    <adec:decorative xmlns:adec="http://schemas.microsoft.com/office/drawing/2017/decorative" val="1"/>
                  </a:ext>
                </a:extLst>
              </p:cNvPr>
              <p:cNvSpPr txBox="1"/>
              <p:nvPr/>
            </p:nvSpPr>
            <p:spPr>
              <a:xfrm rot="19411822">
                <a:off x="10916959" y="6082890"/>
                <a:ext cx="671583" cy="3618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GA</a:t>
                </a:r>
              </a:p>
            </p:txBody>
          </p:sp>
        </p:grpSp>
        <p:sp>
          <p:nvSpPr>
            <p:cNvPr id="21" name="Rectangle: Rounded Corners 7">
              <a:extLst>
                <a:ext uri="{FF2B5EF4-FFF2-40B4-BE49-F238E27FC236}">
                  <a16:creationId xmlns:a16="http://schemas.microsoft.com/office/drawing/2014/main" id="{D74E03FB-3106-41E0-A81E-405ADFB8C2B5}"/>
                </a:ext>
                <a:ext uri="{C183D7F6-B498-43B3-948B-1728B52AA6E4}">
                  <adec:decorative xmlns:adec="http://schemas.microsoft.com/office/drawing/2017/decorative" val="1"/>
                </a:ext>
              </a:extLst>
            </p:cNvPr>
            <p:cNvSpPr/>
            <p:nvPr/>
          </p:nvSpPr>
          <p:spPr bwMode="auto">
            <a:xfrm>
              <a:off x="7944699" y="4270508"/>
              <a:ext cx="1501897" cy="682215"/>
            </a:xfrm>
            <a:prstGeom prst="roundRect">
              <a:avLst>
                <a:gd name="adj" fmla="val 7060"/>
              </a:avLst>
            </a:prstGeom>
            <a:solidFill>
              <a:schemeClr val="accent1">
                <a:alpha val="5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22" name="Rectangle: Rounded Corners 11">
              <a:extLst>
                <a:ext uri="{FF2B5EF4-FFF2-40B4-BE49-F238E27FC236}">
                  <a16:creationId xmlns:a16="http://schemas.microsoft.com/office/drawing/2014/main" id="{DFB779F8-FF21-920D-F16E-EAEB9E94ECE4}"/>
                </a:ext>
                <a:ext uri="{C183D7F6-B498-43B3-948B-1728B52AA6E4}">
                  <adec:decorative xmlns:adec="http://schemas.microsoft.com/office/drawing/2017/decorative" val="1"/>
                </a:ext>
              </a:extLst>
            </p:cNvPr>
            <p:cNvSpPr/>
            <p:nvPr/>
          </p:nvSpPr>
          <p:spPr bwMode="auto">
            <a:xfrm>
              <a:off x="8283518" y="3176874"/>
              <a:ext cx="2480650" cy="167614"/>
            </a:xfrm>
            <a:prstGeom prst="roundRect">
              <a:avLst>
                <a:gd name="adj" fmla="val 14258"/>
              </a:avLst>
            </a:prstGeom>
            <a:solidFill>
              <a:schemeClr val="accent1">
                <a:alpha val="5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Tree>
    <p:extLst>
      <p:ext uri="{BB962C8B-B14F-4D97-AF65-F5344CB8AC3E}">
        <p14:creationId xmlns:p14="http://schemas.microsoft.com/office/powerpoint/2010/main" val="30950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0F7CAFD-AED4-E828-8479-FA0456146914}"/>
              </a:ext>
              <a:ext uri="{C183D7F6-B498-43B3-948B-1728B52AA6E4}">
                <adec:decorative xmlns:adec="http://schemas.microsoft.com/office/drawing/2017/decorative" val="1"/>
              </a:ext>
            </a:extLst>
          </p:cNvPr>
          <p:cNvSpPr>
            <a:spLocks/>
          </p:cNvSpPr>
          <p:nvPr/>
        </p:nvSpPr>
        <p:spPr bwMode="auto">
          <a:xfrm>
            <a:off x="874348" y="2533374"/>
            <a:ext cx="679868" cy="8404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400"/>
              </a:spcAft>
              <a:buClrTx/>
              <a:buSzTx/>
              <a:buFontTx/>
              <a:buNone/>
              <a:tabLst/>
              <a:defRPr/>
            </a:pPr>
            <a:endParaRPr kumimoji="0" lang="en-US" sz="1600" b="0" i="1" u="none" strike="noStrike" kern="1200" cap="none" spc="0" normalizeH="0" baseline="0" noProof="0">
              <a:ln>
                <a:noFill/>
              </a:ln>
              <a:solidFill>
                <a:srgbClr val="FFFFFF"/>
              </a:solidFill>
              <a:effectLst/>
              <a:uLnTx/>
              <a:uFillTx/>
              <a:latin typeface="Segoe UI"/>
              <a:ea typeface="+mn-ea"/>
              <a:cs typeface="+mn-cs"/>
            </a:endParaRPr>
          </a:p>
        </p:txBody>
      </p:sp>
      <p:sp>
        <p:nvSpPr>
          <p:cNvPr id="18" name="Rectangle: Rounded Corners 17">
            <a:extLst>
              <a:ext uri="{FF2B5EF4-FFF2-40B4-BE49-F238E27FC236}">
                <a16:creationId xmlns:a16="http://schemas.microsoft.com/office/drawing/2014/main" id="{4EF6B427-2414-F810-9EE1-59001403B202}"/>
              </a:ext>
              <a:ext uri="{C183D7F6-B498-43B3-948B-1728B52AA6E4}">
                <adec:decorative xmlns:adec="http://schemas.microsoft.com/office/drawing/2017/decorative" val="1"/>
              </a:ext>
            </a:extLst>
          </p:cNvPr>
          <p:cNvSpPr>
            <a:spLocks/>
          </p:cNvSpPr>
          <p:nvPr/>
        </p:nvSpPr>
        <p:spPr bwMode="auto">
          <a:xfrm rot="5400000" flipV="1">
            <a:off x="1365488" y="1794110"/>
            <a:ext cx="3177702" cy="4740275"/>
          </a:xfrm>
          <a:prstGeom prst="roundRect">
            <a:avLst>
              <a:gd name="adj" fmla="val 3989"/>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11">
            <a:extLst>
              <a:ext uri="{FF2B5EF4-FFF2-40B4-BE49-F238E27FC236}">
                <a16:creationId xmlns:a16="http://schemas.microsoft.com/office/drawing/2014/main" id="{F05C54E1-EEF1-46D5-D76A-55D9C07E21A9}"/>
              </a:ext>
              <a:ext uri="{C183D7F6-B498-43B3-948B-1728B52AA6E4}">
                <adec:decorative xmlns:adec="http://schemas.microsoft.com/office/drawing/2017/decorative" val="1"/>
              </a:ext>
            </a:extLst>
          </p:cNvPr>
          <p:cNvSpPr/>
          <p:nvPr/>
        </p:nvSpPr>
        <p:spPr bwMode="auto">
          <a:xfrm>
            <a:off x="877384" y="1731413"/>
            <a:ext cx="676832" cy="6768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400" b="1" i="0" u="none" strike="noStrike" kern="1200" cap="none" spc="0" normalizeH="0" baseline="0" noProof="0">
              <a:ln>
                <a:noFill/>
              </a:ln>
              <a:solidFill>
                <a:srgbClr val="FFFFFF"/>
              </a:solidFill>
              <a:effectLst/>
              <a:uLnTx/>
              <a:uFillTx/>
              <a:latin typeface="Segoe UI"/>
              <a:ea typeface="+mn-ea"/>
              <a:cs typeface="+mn-cs"/>
            </a:endParaRPr>
          </a:p>
        </p:txBody>
      </p:sp>
      <p:sp>
        <p:nvSpPr>
          <p:cNvPr id="12" name="Rectangle: Rounded Corners 7">
            <a:extLst>
              <a:ext uri="{FF2B5EF4-FFF2-40B4-BE49-F238E27FC236}">
                <a16:creationId xmlns:a16="http://schemas.microsoft.com/office/drawing/2014/main" id="{4D926C92-38BA-D6DF-EFFE-EA2488C41F00}"/>
              </a:ext>
              <a:ext uri="{C183D7F6-B498-43B3-948B-1728B52AA6E4}">
                <adec:decorative xmlns:adec="http://schemas.microsoft.com/office/drawing/2017/decorative" val="1"/>
              </a:ext>
            </a:extLst>
          </p:cNvPr>
          <p:cNvSpPr/>
          <p:nvPr/>
        </p:nvSpPr>
        <p:spPr bwMode="auto">
          <a:xfrm>
            <a:off x="965861" y="5052663"/>
            <a:ext cx="4034789" cy="1216375"/>
          </a:xfrm>
          <a:prstGeom prst="roundRect">
            <a:avLst>
              <a:gd name="adj" fmla="val 11492"/>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sp>
        <p:nvSpPr>
          <p:cNvPr id="27" name="Rectangle: Rounded Corners 26">
            <a:extLst>
              <a:ext uri="{FF2B5EF4-FFF2-40B4-BE49-F238E27FC236}">
                <a16:creationId xmlns:a16="http://schemas.microsoft.com/office/drawing/2014/main" id="{6387523A-79CE-321F-8FD1-7E97D77EB453}"/>
              </a:ext>
              <a:ext uri="{C183D7F6-B498-43B3-948B-1728B52AA6E4}">
                <adec:decorative xmlns:adec="http://schemas.microsoft.com/office/drawing/2017/decorative" val="1"/>
              </a:ext>
            </a:extLst>
          </p:cNvPr>
          <p:cNvSpPr>
            <a:spLocks/>
          </p:cNvSpPr>
          <p:nvPr/>
        </p:nvSpPr>
        <p:spPr bwMode="auto">
          <a:xfrm>
            <a:off x="5067959" y="1528763"/>
            <a:ext cx="6536665" cy="474027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Title 1">
            <a:extLst>
              <a:ext uri="{FF2B5EF4-FFF2-40B4-BE49-F238E27FC236}">
                <a16:creationId xmlns:a16="http://schemas.microsoft.com/office/drawing/2014/main" id="{CBE55A61-65C8-BD3D-9D6E-078D0F00515D}"/>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CA" noProof="0"/>
              <a:t>Honoring access control restrictions on labeled content</a:t>
            </a:r>
          </a:p>
        </p:txBody>
      </p:sp>
      <p:sp>
        <p:nvSpPr>
          <p:cNvPr id="34" name="Graphic 83" descr="Icon of a checkmark inside a square">
            <a:extLst>
              <a:ext uri="{FF2B5EF4-FFF2-40B4-BE49-F238E27FC236}">
                <a16:creationId xmlns:a16="http://schemas.microsoft.com/office/drawing/2014/main" id="{767E2D7B-DFA7-41AB-732D-C7880CB3EF3E}"/>
              </a:ext>
            </a:extLst>
          </p:cNvPr>
          <p:cNvSpPr>
            <a:spLocks/>
          </p:cNvSpPr>
          <p:nvPr/>
        </p:nvSpPr>
        <p:spPr>
          <a:xfrm>
            <a:off x="1059999" y="1914028"/>
            <a:ext cx="311602" cy="311602"/>
          </a:xfrm>
          <a:custGeom>
            <a:avLst/>
            <a:gdLst>
              <a:gd name="connsiteX0" fmla="*/ 142875 w 171450"/>
              <a:gd name="connsiteY0" fmla="*/ 0 h 171450"/>
              <a:gd name="connsiteX1" fmla="*/ 171450 w 171450"/>
              <a:gd name="connsiteY1" fmla="*/ 28575 h 171450"/>
              <a:gd name="connsiteX2" fmla="*/ 171450 w 171450"/>
              <a:gd name="connsiteY2" fmla="*/ 142875 h 171450"/>
              <a:gd name="connsiteX3" fmla="*/ 142875 w 171450"/>
              <a:gd name="connsiteY3" fmla="*/ 171450 h 171450"/>
              <a:gd name="connsiteX4" fmla="*/ 28575 w 171450"/>
              <a:gd name="connsiteY4" fmla="*/ 171450 h 171450"/>
              <a:gd name="connsiteX5" fmla="*/ 0 w 171450"/>
              <a:gd name="connsiteY5" fmla="*/ 142875 h 171450"/>
              <a:gd name="connsiteX6" fmla="*/ 0 w 171450"/>
              <a:gd name="connsiteY6" fmla="*/ 28575 h 171450"/>
              <a:gd name="connsiteX7" fmla="*/ 28575 w 171450"/>
              <a:gd name="connsiteY7" fmla="*/ 0 h 171450"/>
              <a:gd name="connsiteX8" fmla="*/ 142875 w 171450"/>
              <a:gd name="connsiteY8" fmla="*/ 0 h 171450"/>
              <a:gd name="connsiteX9" fmla="*/ 128302 w 171450"/>
              <a:gd name="connsiteY9" fmla="*/ 47339 h 171450"/>
              <a:gd name="connsiteX10" fmla="*/ 66675 w 171450"/>
              <a:gd name="connsiteY10" fmla="*/ 108966 h 171450"/>
              <a:gd name="connsiteX11" fmla="*/ 43148 w 171450"/>
              <a:gd name="connsiteY11" fmla="*/ 85439 h 171450"/>
              <a:gd name="connsiteX12" fmla="*/ 33052 w 171450"/>
              <a:gd name="connsiteY12" fmla="*/ 85795 h 171450"/>
              <a:gd name="connsiteX13" fmla="*/ 33052 w 171450"/>
              <a:gd name="connsiteY13" fmla="*/ 95536 h 171450"/>
              <a:gd name="connsiteX14" fmla="*/ 61627 w 171450"/>
              <a:gd name="connsiteY14" fmla="*/ 124111 h 171450"/>
              <a:gd name="connsiteX15" fmla="*/ 71723 w 171450"/>
              <a:gd name="connsiteY15" fmla="*/ 124111 h 171450"/>
              <a:gd name="connsiteX16" fmla="*/ 138398 w 171450"/>
              <a:gd name="connsiteY16" fmla="*/ 57436 h 171450"/>
              <a:gd name="connsiteX17" fmla="*/ 138042 w 171450"/>
              <a:gd name="connsiteY17" fmla="*/ 47339 h 171450"/>
              <a:gd name="connsiteX18" fmla="*/ 128302 w 171450"/>
              <a:gd name="connsiteY18" fmla="*/ 4733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450" h="171450">
                <a:moveTo>
                  <a:pt x="142875" y="0"/>
                </a:moveTo>
                <a:cubicBezTo>
                  <a:pt x="158657" y="0"/>
                  <a:pt x="171450" y="12794"/>
                  <a:pt x="171450" y="28575"/>
                </a:cubicBezTo>
                <a:lnTo>
                  <a:pt x="171450" y="142875"/>
                </a:lnTo>
                <a:cubicBezTo>
                  <a:pt x="171450" y="158657"/>
                  <a:pt x="158657" y="171450"/>
                  <a:pt x="142875" y="171450"/>
                </a:cubicBezTo>
                <a:lnTo>
                  <a:pt x="28575" y="171450"/>
                </a:lnTo>
                <a:cubicBezTo>
                  <a:pt x="12794" y="171450"/>
                  <a:pt x="0" y="158657"/>
                  <a:pt x="0" y="142875"/>
                </a:cubicBezTo>
                <a:lnTo>
                  <a:pt x="0" y="28575"/>
                </a:lnTo>
                <a:cubicBezTo>
                  <a:pt x="0" y="12794"/>
                  <a:pt x="12794" y="0"/>
                  <a:pt x="28575" y="0"/>
                </a:cubicBezTo>
                <a:lnTo>
                  <a:pt x="142875" y="0"/>
                </a:lnTo>
                <a:close/>
                <a:moveTo>
                  <a:pt x="128302" y="47339"/>
                </a:moveTo>
                <a:lnTo>
                  <a:pt x="66675" y="108966"/>
                </a:lnTo>
                <a:lnTo>
                  <a:pt x="43148" y="85439"/>
                </a:lnTo>
                <a:cubicBezTo>
                  <a:pt x="40262" y="82749"/>
                  <a:pt x="35741" y="82909"/>
                  <a:pt x="33052" y="85795"/>
                </a:cubicBezTo>
                <a:cubicBezTo>
                  <a:pt x="30495" y="88539"/>
                  <a:pt x="30495" y="92793"/>
                  <a:pt x="33052" y="95536"/>
                </a:cubicBezTo>
                <a:lnTo>
                  <a:pt x="61627" y="124111"/>
                </a:lnTo>
                <a:cubicBezTo>
                  <a:pt x="64416" y="126897"/>
                  <a:pt x="68934" y="126897"/>
                  <a:pt x="71723" y="124111"/>
                </a:cubicBezTo>
                <a:lnTo>
                  <a:pt x="138398" y="57436"/>
                </a:lnTo>
                <a:cubicBezTo>
                  <a:pt x="141088" y="54549"/>
                  <a:pt x="140928" y="50029"/>
                  <a:pt x="138042" y="47339"/>
                </a:cubicBezTo>
                <a:cubicBezTo>
                  <a:pt x="135299" y="44783"/>
                  <a:pt x="131045" y="44783"/>
                  <a:pt x="128302" y="47339"/>
                </a:cubicBezTo>
                <a:close/>
              </a:path>
            </a:pathLst>
          </a:custGeom>
          <a:solidFill>
            <a:schemeClr val="bg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 2">
            <a:extLst>
              <a:ext uri="{FF2B5EF4-FFF2-40B4-BE49-F238E27FC236}">
                <a16:creationId xmlns:a16="http://schemas.microsoft.com/office/drawing/2014/main" id="{978B482C-4171-38B3-66BD-FE26C3555297}"/>
              </a:ext>
            </a:extLst>
          </p:cNvPr>
          <p:cNvSpPr>
            <a:spLocks/>
          </p:cNvSpPr>
          <p:nvPr/>
        </p:nvSpPr>
        <p:spPr>
          <a:xfrm>
            <a:off x="874347" y="2735003"/>
            <a:ext cx="4102171" cy="2092881"/>
          </a:xfrm>
          <a:prstGeom prst="rect">
            <a:avLst/>
          </a:prstGeom>
          <a:noFill/>
          <a:ln/>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mn-cs"/>
              </a:rPr>
              <a:t>Only content from references where the user has appropriate permission </a:t>
            </a:r>
            <a:r>
              <a:rPr kumimoji="0" lang="en-US" sz="1800" b="0" i="0" u="none" strike="noStrike" kern="1200" cap="none" spc="0" normalizeH="0" baseline="0" noProof="0">
                <a:ln>
                  <a:noFill/>
                </a:ln>
                <a:solidFill>
                  <a:srgbClr val="000000"/>
                </a:solidFill>
                <a:effectLst/>
                <a:uLnTx/>
                <a:uFillTx/>
                <a:latin typeface="Segoe UI"/>
                <a:ea typeface="+mn-ea"/>
                <a:cs typeface="+mn-cs"/>
              </a:rPr>
              <a:t>will be included in responses.</a:t>
            </a:r>
          </a:p>
          <a:p>
            <a:pPr marL="0" marR="0" lvl="0" indent="0" algn="l" defTabSz="914367"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If a user lacks the right permissions, Copilot will inform the user and provide a link but </a:t>
            </a:r>
            <a:r>
              <a:rPr kumimoji="0" lang="en-US" sz="1800" b="0" i="0" u="none" strike="noStrike" kern="1200" cap="none" spc="0" normalizeH="0" baseline="0" noProof="0">
                <a:ln>
                  <a:noFill/>
                </a:ln>
                <a:solidFill>
                  <a:srgbClr val="000000"/>
                </a:solidFill>
                <a:effectLst/>
                <a:uLnTx/>
                <a:uFillTx/>
                <a:latin typeface="Segoe UI Semibold"/>
                <a:ea typeface="+mn-ea"/>
                <a:cs typeface="+mn-cs"/>
              </a:rPr>
              <a:t>will not include the content for generating responses.</a:t>
            </a:r>
          </a:p>
        </p:txBody>
      </p:sp>
      <p:pic>
        <p:nvPicPr>
          <p:cNvPr id="15" name="Picture 14" descr="Information icon">
            <a:extLst>
              <a:ext uri="{FF2B5EF4-FFF2-40B4-BE49-F238E27FC236}">
                <a16:creationId xmlns:a16="http://schemas.microsoft.com/office/drawing/2014/main" id="{9BC2D1EE-3230-5F31-CAE5-DD3247FAA03B}"/>
              </a:ext>
            </a:extLst>
          </p:cNvPr>
          <p:cNvPicPr>
            <a:picLocks/>
          </p:cNvPicPr>
          <p:nvPr/>
        </p:nvPicPr>
        <p:blipFill>
          <a:blip r:embed="rId3"/>
          <a:stretch>
            <a:fillRect/>
          </a:stretch>
        </p:blipFill>
        <p:spPr>
          <a:xfrm>
            <a:off x="1072674" y="5120362"/>
            <a:ext cx="340257" cy="340257"/>
          </a:xfrm>
          <a:prstGeom prst="rect">
            <a:avLst/>
          </a:prstGeom>
        </p:spPr>
      </p:pic>
      <p:sp>
        <p:nvSpPr>
          <p:cNvPr id="26" name="Rectangle: Rounded Corners 7">
            <a:extLst>
              <a:ext uri="{FF2B5EF4-FFF2-40B4-BE49-F238E27FC236}">
                <a16:creationId xmlns:a16="http://schemas.microsoft.com/office/drawing/2014/main" id="{8F9E6D83-0C74-8B67-27EC-744D9E028F9F}"/>
              </a:ext>
              <a:ext uri="{C183D7F6-B498-43B3-948B-1728B52AA6E4}">
                <adec:decorative xmlns:adec="http://schemas.microsoft.com/office/drawing/2017/decorative" val="0"/>
              </a:ext>
            </a:extLst>
          </p:cNvPr>
          <p:cNvSpPr>
            <a:spLocks/>
          </p:cNvSpPr>
          <p:nvPr/>
        </p:nvSpPr>
        <p:spPr bwMode="auto">
          <a:xfrm>
            <a:off x="1125643" y="5497632"/>
            <a:ext cx="3715226" cy="646331"/>
          </a:xfrm>
          <a:prstGeom prst="rect">
            <a:avLst/>
          </a:prstGeom>
          <a:noFill/>
          <a:ln w="63897" cap="flat">
            <a:noFill/>
            <a:prstDash val="solid"/>
            <a:miter/>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mn-cs"/>
              </a:rPr>
              <a:t>Copilot will not include information from referenced files where the user does not have appropriate access rights.</a:t>
            </a:r>
          </a:p>
        </p:txBody>
      </p:sp>
      <p:pic>
        <p:nvPicPr>
          <p:cNvPr id="16" name="Picture 15" descr="GIF of a Copilot conversation. ">
            <a:extLst>
              <a:ext uri="{FF2B5EF4-FFF2-40B4-BE49-F238E27FC236}">
                <a16:creationId xmlns:a16="http://schemas.microsoft.com/office/drawing/2014/main" id="{7A6506A0-0B5D-514B-7C11-158EC72E4C56}"/>
              </a:ext>
            </a:extLst>
          </p:cNvPr>
          <p:cNvPicPr>
            <a:picLocks/>
          </p:cNvPicPr>
          <p:nvPr/>
        </p:nvPicPr>
        <p:blipFill rotWithShape="1">
          <a:blip r:embed="rId4"/>
          <a:srcRect l="32808" t="12508" r="6447" b="12676"/>
          <a:stretch/>
        </p:blipFill>
        <p:spPr>
          <a:xfrm>
            <a:off x="5159399" y="1620203"/>
            <a:ext cx="6353784" cy="4557393"/>
          </a:xfrm>
          <a:prstGeom prst="roundRect">
            <a:avLst>
              <a:gd name="adj" fmla="val 3410"/>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p:spPr>
      </p:pic>
      <p:cxnSp>
        <p:nvCxnSpPr>
          <p:cNvPr id="17" name="Elbow Connector 16">
            <a:extLst>
              <a:ext uri="{FF2B5EF4-FFF2-40B4-BE49-F238E27FC236}">
                <a16:creationId xmlns:a16="http://schemas.microsoft.com/office/drawing/2014/main" id="{C04B4763-6CD0-1982-A84F-7AD1367E7ED8}"/>
              </a:ext>
              <a:ext uri="{C183D7F6-B498-43B3-948B-1728B52AA6E4}">
                <adec:decorative xmlns:adec="http://schemas.microsoft.com/office/drawing/2017/decorative" val="1"/>
              </a:ext>
            </a:extLst>
          </p:cNvPr>
          <p:cNvCxnSpPr>
            <a:cxnSpLocks/>
          </p:cNvCxnSpPr>
          <p:nvPr/>
        </p:nvCxnSpPr>
        <p:spPr>
          <a:xfrm>
            <a:off x="3657682" y="4689422"/>
            <a:ext cx="1825543" cy="111924"/>
          </a:xfrm>
          <a:prstGeom prst="bentConnector3">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362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06246-4C12-7F70-E26D-67A2BDE20C9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32E52A4-A792-AC39-81F6-2282531114BF}"/>
              </a:ext>
            </a:extLst>
          </p:cNvPr>
          <p:cNvGrpSpPr/>
          <p:nvPr/>
        </p:nvGrpSpPr>
        <p:grpSpPr>
          <a:xfrm>
            <a:off x="535793" y="242316"/>
            <a:ext cx="11120415" cy="6138321"/>
            <a:chOff x="-16329" y="0"/>
            <a:chExt cx="11997871" cy="6858000"/>
          </a:xfrm>
        </p:grpSpPr>
        <p:pic>
          <p:nvPicPr>
            <p:cNvPr id="9" name="Picture 8">
              <a:extLst>
                <a:ext uri="{FF2B5EF4-FFF2-40B4-BE49-F238E27FC236}">
                  <a16:creationId xmlns:a16="http://schemas.microsoft.com/office/drawing/2014/main" id="{4FE48509-5918-F5AE-7A8D-593F3A4C291B}"/>
                </a:ext>
              </a:extLst>
            </p:cNvPr>
            <p:cNvPicPr>
              <a:picLocks noChangeAspect="1"/>
            </p:cNvPicPr>
            <p:nvPr/>
          </p:nvPicPr>
          <p:blipFill>
            <a:blip r:embed="rId2"/>
            <a:stretch>
              <a:fillRect/>
            </a:stretch>
          </p:blipFill>
          <p:spPr>
            <a:xfrm>
              <a:off x="-16329" y="0"/>
              <a:ext cx="11997871" cy="6858000"/>
            </a:xfrm>
            <a:prstGeom prst="rect">
              <a:avLst/>
            </a:prstGeom>
          </p:spPr>
        </p:pic>
        <p:grpSp>
          <p:nvGrpSpPr>
            <p:cNvPr id="4" name="Group 3">
              <a:extLst>
                <a:ext uri="{FF2B5EF4-FFF2-40B4-BE49-F238E27FC236}">
                  <a16:creationId xmlns:a16="http://schemas.microsoft.com/office/drawing/2014/main" id="{BEB81112-CF91-D60C-69FC-B2743D13EB21}"/>
                </a:ext>
              </a:extLst>
            </p:cNvPr>
            <p:cNvGrpSpPr/>
            <p:nvPr/>
          </p:nvGrpSpPr>
          <p:grpSpPr>
            <a:xfrm>
              <a:off x="1810316" y="928688"/>
              <a:ext cx="10135463" cy="4817688"/>
              <a:chOff x="1907380" y="928688"/>
              <a:chExt cx="10135463" cy="4817688"/>
            </a:xfrm>
          </p:grpSpPr>
          <p:sp>
            <p:nvSpPr>
              <p:cNvPr id="6" name="Rectangle 5">
                <a:extLst>
                  <a:ext uri="{FF2B5EF4-FFF2-40B4-BE49-F238E27FC236}">
                    <a16:creationId xmlns:a16="http://schemas.microsoft.com/office/drawing/2014/main" id="{3011E868-C7F1-BD87-CB88-311B1906FAF9}"/>
                  </a:ext>
                </a:extLst>
              </p:cNvPr>
              <p:cNvSpPr/>
              <p:nvPr/>
            </p:nvSpPr>
            <p:spPr>
              <a:xfrm>
                <a:off x="1907381" y="1293019"/>
                <a:ext cx="10135462" cy="422924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B838B76-6CDA-E5BB-2702-976DEFB0FCE5}"/>
                  </a:ext>
                </a:extLst>
              </p:cNvPr>
              <p:cNvPicPr>
                <a:picLocks noChangeAspect="1"/>
              </p:cNvPicPr>
              <p:nvPr/>
            </p:nvPicPr>
            <p:blipFill>
              <a:blip r:embed="rId3"/>
              <a:srcRect l="21792" t="19896" r="15707" b="20027"/>
              <a:stretch/>
            </p:blipFill>
            <p:spPr>
              <a:xfrm>
                <a:off x="1907380" y="928688"/>
                <a:ext cx="8779417" cy="4817688"/>
              </a:xfrm>
              <a:prstGeom prst="rect">
                <a:avLst/>
              </a:prstGeom>
            </p:spPr>
          </p:pic>
        </p:grpSp>
        <p:pic>
          <p:nvPicPr>
            <p:cNvPr id="11" name="Picture 10">
              <a:extLst>
                <a:ext uri="{FF2B5EF4-FFF2-40B4-BE49-F238E27FC236}">
                  <a16:creationId xmlns:a16="http://schemas.microsoft.com/office/drawing/2014/main" id="{16D28FDA-188D-5991-8A35-B3B1ED16F571}"/>
                </a:ext>
              </a:extLst>
            </p:cNvPr>
            <p:cNvPicPr>
              <a:picLocks noChangeAspect="1"/>
            </p:cNvPicPr>
            <p:nvPr/>
          </p:nvPicPr>
          <p:blipFill>
            <a:blip r:embed="rId4"/>
            <a:srcRect l="96811" t="9266" r="490" b="86009"/>
            <a:stretch/>
          </p:blipFill>
          <p:spPr>
            <a:xfrm>
              <a:off x="11605193" y="33051"/>
              <a:ext cx="330788" cy="330506"/>
            </a:xfrm>
            <a:prstGeom prst="rect">
              <a:avLst/>
            </a:prstGeom>
          </p:spPr>
        </p:pic>
        <p:cxnSp>
          <p:nvCxnSpPr>
            <p:cNvPr id="5" name="Straight Connector 4">
              <a:extLst>
                <a:ext uri="{FF2B5EF4-FFF2-40B4-BE49-F238E27FC236}">
                  <a16:creationId xmlns:a16="http://schemas.microsoft.com/office/drawing/2014/main" id="{90A352EE-A84D-DCCF-E4D4-D5752EF3EB64}"/>
                </a:ext>
              </a:extLst>
            </p:cNvPr>
            <p:cNvCxnSpPr/>
            <p:nvPr/>
          </p:nvCxnSpPr>
          <p:spPr>
            <a:xfrm>
              <a:off x="3558211" y="4134679"/>
              <a:ext cx="1795669" cy="0"/>
            </a:xfrm>
            <a:prstGeom prst="line">
              <a:avLst/>
            </a:prstGeom>
            <a:ln w="381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A3F876-FFCD-C2AF-7FE5-EE047D91DC0F}"/>
                </a:ext>
              </a:extLst>
            </p:cNvPr>
            <p:cNvCxnSpPr/>
            <p:nvPr/>
          </p:nvCxnSpPr>
          <p:spPr>
            <a:xfrm>
              <a:off x="6758611" y="4943062"/>
              <a:ext cx="1795669" cy="0"/>
            </a:xfrm>
            <a:prstGeom prst="line">
              <a:avLst/>
            </a:prstGeom>
            <a:ln w="381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4595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78BA-E8F2-8D72-4215-013589B7BA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EE34AB-45AC-76A5-3F57-6DC156388CDD}"/>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D97B18E-86B5-9EF0-4204-00348597AB76}"/>
              </a:ext>
            </a:extLst>
          </p:cNvPr>
          <p:cNvSpPr/>
          <p:nvPr/>
        </p:nvSpPr>
        <p:spPr>
          <a:xfrm>
            <a:off x="8193822" y="4294477"/>
            <a:ext cx="672776" cy="226152"/>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10860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BA5DF-2BDA-B4E0-1432-6F2D290B28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7285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FEFC1-EE57-62C4-7661-0803EED72BDD}"/>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80BCB3-317B-22DF-42F2-A394FB39668D}"/>
              </a:ext>
            </a:extLst>
          </p:cNvPr>
          <p:cNvSpPr/>
          <p:nvPr/>
        </p:nvSpPr>
        <p:spPr>
          <a:xfrm>
            <a:off x="8116583" y="5393932"/>
            <a:ext cx="3883633" cy="1366464"/>
          </a:xfrm>
          <a:prstGeom prst="roundRect">
            <a:avLst/>
          </a:prstGeom>
          <a:noFill/>
          <a:ln w="28575">
            <a:solidFill>
              <a:srgbClr val="0B8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46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3D71E9CE-1B4F-688A-6FCE-41FD44404931}"/>
              </a:ext>
              <a:ext uri="{C183D7F6-B498-43B3-948B-1728B52AA6E4}">
                <adec:decorative xmlns:adec="http://schemas.microsoft.com/office/drawing/2017/decorative" val="1"/>
              </a:ext>
            </a:extLst>
          </p:cNvPr>
          <p:cNvSpPr>
            <a:spLocks/>
          </p:cNvSpPr>
          <p:nvPr/>
        </p:nvSpPr>
        <p:spPr bwMode="auto">
          <a:xfrm>
            <a:off x="588963"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51" name="Rectangle: Rounded Corners 50">
            <a:extLst>
              <a:ext uri="{FF2B5EF4-FFF2-40B4-BE49-F238E27FC236}">
                <a16:creationId xmlns:a16="http://schemas.microsoft.com/office/drawing/2014/main" id="{1C87E725-A4D8-EDBE-3F86-582BA88D9467}"/>
              </a:ext>
              <a:ext uri="{C183D7F6-B498-43B3-948B-1728B52AA6E4}">
                <adec:decorative xmlns:adec="http://schemas.microsoft.com/office/drawing/2017/decorative" val="1"/>
              </a:ext>
            </a:extLst>
          </p:cNvPr>
          <p:cNvSpPr>
            <a:spLocks/>
          </p:cNvSpPr>
          <p:nvPr/>
        </p:nvSpPr>
        <p:spPr bwMode="auto">
          <a:xfrm>
            <a:off x="4322338"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52" name="Rectangle: Rounded Corners 51">
            <a:extLst>
              <a:ext uri="{FF2B5EF4-FFF2-40B4-BE49-F238E27FC236}">
                <a16:creationId xmlns:a16="http://schemas.microsoft.com/office/drawing/2014/main" id="{B8F3EBFF-EADE-43A4-3D0B-2DEF647DFD0D}"/>
              </a:ext>
              <a:ext uri="{C183D7F6-B498-43B3-948B-1728B52AA6E4}">
                <adec:decorative xmlns:adec="http://schemas.microsoft.com/office/drawing/2017/decorative" val="1"/>
              </a:ext>
            </a:extLst>
          </p:cNvPr>
          <p:cNvSpPr>
            <a:spLocks/>
          </p:cNvSpPr>
          <p:nvPr/>
        </p:nvSpPr>
        <p:spPr bwMode="auto">
          <a:xfrm>
            <a:off x="8055715" y="1308433"/>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53" name="Rectangle: Rounded Corners 52">
            <a:extLst>
              <a:ext uri="{FF2B5EF4-FFF2-40B4-BE49-F238E27FC236}">
                <a16:creationId xmlns:a16="http://schemas.microsoft.com/office/drawing/2014/main" id="{3994026A-FA8C-DB23-9078-C9892C9C24DA}"/>
              </a:ext>
              <a:ext uri="{C183D7F6-B498-43B3-948B-1728B52AA6E4}">
                <adec:decorative xmlns:adec="http://schemas.microsoft.com/office/drawing/2017/decorative" val="1"/>
              </a:ext>
            </a:extLst>
          </p:cNvPr>
          <p:cNvSpPr>
            <a:spLocks/>
          </p:cNvSpPr>
          <p:nvPr/>
        </p:nvSpPr>
        <p:spPr bwMode="auto">
          <a:xfrm>
            <a:off x="2451618" y="3880176"/>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54" name="Rectangle: Rounded Corners 53">
            <a:extLst>
              <a:ext uri="{FF2B5EF4-FFF2-40B4-BE49-F238E27FC236}">
                <a16:creationId xmlns:a16="http://schemas.microsoft.com/office/drawing/2014/main" id="{D9503992-D3E7-A7AA-1D05-589F0306BDFC}"/>
              </a:ext>
              <a:ext uri="{C183D7F6-B498-43B3-948B-1728B52AA6E4}">
                <adec:decorative xmlns:adec="http://schemas.microsoft.com/office/drawing/2017/decorative" val="1"/>
              </a:ext>
            </a:extLst>
          </p:cNvPr>
          <p:cNvSpPr>
            <a:spLocks/>
          </p:cNvSpPr>
          <p:nvPr/>
        </p:nvSpPr>
        <p:spPr bwMode="auto">
          <a:xfrm>
            <a:off x="6184994" y="3880176"/>
            <a:ext cx="3550496" cy="2388863"/>
          </a:xfrm>
          <a:prstGeom prst="roundRect">
            <a:avLst>
              <a:gd name="adj" fmla="val 5500"/>
            </a:avLst>
          </a:prstGeom>
          <a:solidFill>
            <a:schemeClr val="bg1"/>
          </a:solid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noFill/>
              <a:effectLst/>
              <a:uLnTx/>
              <a:uFillTx/>
              <a:latin typeface="Segoe UI Variable Small Semibol" pitchFamily="2" charset="0"/>
              <a:ea typeface="+mn-ea"/>
              <a:cs typeface="+mn-cs"/>
            </a:endParaRPr>
          </a:p>
        </p:txBody>
      </p:sp>
      <p:sp>
        <p:nvSpPr>
          <p:cNvPr id="2" name="Title 1">
            <a:extLst>
              <a:ext uri="{FF2B5EF4-FFF2-40B4-BE49-F238E27FC236}">
                <a16:creationId xmlns:a16="http://schemas.microsoft.com/office/drawing/2014/main" id="{3E6CF670-CCE2-5919-7732-B397C1E255EA}"/>
              </a:ext>
            </a:extLst>
          </p:cNvPr>
          <p:cNvSpPr>
            <a:spLocks noGrp="1"/>
          </p:cNvSpPr>
          <p:nvPr>
            <p:ph type="title"/>
          </p:nvPr>
        </p:nvSpPr>
        <p:spPr/>
        <p:txBody>
          <a:bodyPr/>
          <a:lstStyle/>
          <a:p>
            <a:r>
              <a:rPr lang="en-US">
                <a:cs typeface="Segoe UI"/>
              </a:rPr>
              <a:t>Common causes of oversharing</a:t>
            </a:r>
            <a:endParaRPr lang="en-US"/>
          </a:p>
        </p:txBody>
      </p:sp>
      <p:pic>
        <p:nvPicPr>
          <p:cNvPr id="19" name="Picture 18" descr="A snippet of Privacy settings">
            <a:extLst>
              <a:ext uri="{FF2B5EF4-FFF2-40B4-BE49-F238E27FC236}">
                <a16:creationId xmlns:a16="http://schemas.microsoft.com/office/drawing/2014/main" id="{4A6E158B-DDF9-124F-4FCE-E0533D2A4B81}"/>
              </a:ext>
            </a:extLst>
          </p:cNvPr>
          <p:cNvPicPr>
            <a:picLocks/>
          </p:cNvPicPr>
          <p:nvPr/>
        </p:nvPicPr>
        <p:blipFill rotWithShape="1">
          <a:blip r:embed="rId3"/>
          <a:srcRect t="-8879" b="-8879"/>
          <a:stretch/>
        </p:blipFill>
        <p:spPr>
          <a:xfrm>
            <a:off x="680404" y="1399872"/>
            <a:ext cx="3367616" cy="1556687"/>
          </a:xfrm>
          <a:prstGeom prst="roundRect">
            <a:avLst>
              <a:gd name="adj" fmla="val 4500"/>
            </a:avLst>
          </a:prstGeom>
          <a:solidFill>
            <a:schemeClr val="bg1"/>
          </a:solidFill>
          <a:effectLst>
            <a:outerShdw blurRad="38100" algn="ctr" rotWithShape="0">
              <a:schemeClr val="bg1">
                <a:lumMod val="50000"/>
                <a:alpha val="13000"/>
              </a:schemeClr>
            </a:outerShdw>
          </a:effectLst>
        </p:spPr>
      </p:pic>
      <p:sp>
        <p:nvSpPr>
          <p:cNvPr id="56" name="Rectangle: Rounded Corners 55">
            <a:extLst>
              <a:ext uri="{FF2B5EF4-FFF2-40B4-BE49-F238E27FC236}">
                <a16:creationId xmlns:a16="http://schemas.microsoft.com/office/drawing/2014/main" id="{965D3048-9703-FBCE-BF58-CA6366AF0F66}"/>
              </a:ext>
              <a:ext uri="{C183D7F6-B498-43B3-948B-1728B52AA6E4}">
                <adec:decorative xmlns:adec="http://schemas.microsoft.com/office/drawing/2017/decorative" val="0"/>
              </a:ext>
            </a:extLst>
          </p:cNvPr>
          <p:cNvSpPr>
            <a:spLocks/>
          </p:cNvSpPr>
          <p:nvPr/>
        </p:nvSpPr>
        <p:spPr bwMode="auto">
          <a:xfrm>
            <a:off x="680403" y="3048000"/>
            <a:ext cx="3367616" cy="55785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Site privacy set to public</a:t>
            </a:r>
          </a:p>
        </p:txBody>
      </p:sp>
      <p:pic>
        <p:nvPicPr>
          <p:cNvPr id="21" name="Picture 20" descr="A snippet of a “Share” dialog box for a PowerPoint presentation titled “Branding Elements">
            <a:extLst>
              <a:ext uri="{FF2B5EF4-FFF2-40B4-BE49-F238E27FC236}">
                <a16:creationId xmlns:a16="http://schemas.microsoft.com/office/drawing/2014/main" id="{5D7D41CC-C5C8-F7E4-05CA-1F1DD041E3EC}"/>
              </a:ext>
            </a:extLst>
          </p:cNvPr>
          <p:cNvPicPr>
            <a:picLocks/>
          </p:cNvPicPr>
          <p:nvPr/>
        </p:nvPicPr>
        <p:blipFill rotWithShape="1">
          <a:blip r:embed="rId4"/>
          <a:srcRect l="-29183" r="-29183"/>
          <a:stretch/>
        </p:blipFill>
        <p:spPr>
          <a:xfrm>
            <a:off x="4413778" y="1399872"/>
            <a:ext cx="3367616" cy="1556687"/>
          </a:xfrm>
          <a:prstGeom prst="roundRect">
            <a:avLst>
              <a:gd name="adj" fmla="val 4500"/>
            </a:avLst>
          </a:prstGeom>
          <a:solidFill>
            <a:schemeClr val="bg1"/>
          </a:solidFill>
          <a:effectLst>
            <a:outerShdw blurRad="38100" algn="ctr" rotWithShape="0">
              <a:schemeClr val="bg1">
                <a:lumMod val="50000"/>
                <a:alpha val="13000"/>
              </a:schemeClr>
            </a:outerShdw>
          </a:effectLst>
        </p:spPr>
      </p:pic>
      <p:sp>
        <p:nvSpPr>
          <p:cNvPr id="58" name="Rectangle: Rounded Corners 57">
            <a:extLst>
              <a:ext uri="{FF2B5EF4-FFF2-40B4-BE49-F238E27FC236}">
                <a16:creationId xmlns:a16="http://schemas.microsoft.com/office/drawing/2014/main" id="{94DF7AA9-9227-33D2-6E1A-C90C45262AF5}"/>
              </a:ext>
              <a:ext uri="{C183D7F6-B498-43B3-948B-1728B52AA6E4}">
                <adec:decorative xmlns:adec="http://schemas.microsoft.com/office/drawing/2017/decorative" val="0"/>
              </a:ext>
            </a:extLst>
          </p:cNvPr>
          <p:cNvSpPr>
            <a:spLocks/>
          </p:cNvSpPr>
          <p:nvPr/>
        </p:nvSpPr>
        <p:spPr bwMode="auto">
          <a:xfrm>
            <a:off x="4413779" y="3048000"/>
            <a:ext cx="3367616" cy="55785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Default sharing option is everyone</a:t>
            </a:r>
          </a:p>
        </p:txBody>
      </p:sp>
      <p:pic>
        <p:nvPicPr>
          <p:cNvPr id="31" name="Picture 30" descr="A pop-up notification from sharepoint.com which states, ‘You are about to create unique permissions for this document library. Changes made to the parent site permissions will no longer affect this document library">
            <a:extLst>
              <a:ext uri="{FF2B5EF4-FFF2-40B4-BE49-F238E27FC236}">
                <a16:creationId xmlns:a16="http://schemas.microsoft.com/office/drawing/2014/main" id="{15D013E8-6A91-7D5D-18BA-C6CC99FC0E78}"/>
              </a:ext>
            </a:extLst>
          </p:cNvPr>
          <p:cNvPicPr>
            <a:picLocks/>
          </p:cNvPicPr>
          <p:nvPr/>
        </p:nvPicPr>
        <p:blipFill rotWithShape="1">
          <a:blip r:embed="rId5"/>
          <a:srcRect t="-15092" b="-15092"/>
          <a:stretch/>
        </p:blipFill>
        <p:spPr>
          <a:xfrm>
            <a:off x="8147155" y="1399872"/>
            <a:ext cx="3367616" cy="1556687"/>
          </a:xfrm>
          <a:prstGeom prst="roundRect">
            <a:avLst>
              <a:gd name="adj" fmla="val 4500"/>
            </a:avLst>
          </a:prstGeom>
          <a:solidFill>
            <a:srgbClr val="4A4A4A"/>
          </a:solidFill>
          <a:effectLst>
            <a:outerShdw blurRad="38100" algn="ctr" rotWithShape="0">
              <a:schemeClr val="bg1">
                <a:lumMod val="50000"/>
                <a:alpha val="13000"/>
              </a:schemeClr>
            </a:outerShdw>
          </a:effectLst>
        </p:spPr>
      </p:pic>
      <p:sp>
        <p:nvSpPr>
          <p:cNvPr id="59" name="Rectangle: Rounded Corners 58">
            <a:extLst>
              <a:ext uri="{FF2B5EF4-FFF2-40B4-BE49-F238E27FC236}">
                <a16:creationId xmlns:a16="http://schemas.microsoft.com/office/drawing/2014/main" id="{165471FD-B865-0B80-8C71-3C0224DA8144}"/>
              </a:ext>
              <a:ext uri="{C183D7F6-B498-43B3-948B-1728B52AA6E4}">
                <adec:decorative xmlns:adec="http://schemas.microsoft.com/office/drawing/2017/decorative" val="0"/>
              </a:ext>
            </a:extLst>
          </p:cNvPr>
          <p:cNvSpPr>
            <a:spLocks/>
          </p:cNvSpPr>
          <p:nvPr/>
        </p:nvSpPr>
        <p:spPr bwMode="auto">
          <a:xfrm>
            <a:off x="8147155" y="3048000"/>
            <a:ext cx="3367616" cy="55785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Broken permission inheritance</a:t>
            </a:r>
          </a:p>
        </p:txBody>
      </p:sp>
      <p:pic>
        <p:nvPicPr>
          <p:cNvPr id="25" name="Picture 24" descr="A screen capture of the “Share site” interface in Microsoft 365">
            <a:extLst>
              <a:ext uri="{FF2B5EF4-FFF2-40B4-BE49-F238E27FC236}">
                <a16:creationId xmlns:a16="http://schemas.microsoft.com/office/drawing/2014/main" id="{40755BE8-8919-F656-8E83-ECDCA57A6DC6}"/>
              </a:ext>
            </a:extLst>
          </p:cNvPr>
          <p:cNvPicPr>
            <a:picLocks/>
          </p:cNvPicPr>
          <p:nvPr/>
        </p:nvPicPr>
        <p:blipFill rotWithShape="1">
          <a:blip r:embed="rId6"/>
          <a:srcRect l="-74863" t="-2716" r="-74863" b="-2716"/>
          <a:stretch/>
        </p:blipFill>
        <p:spPr>
          <a:xfrm>
            <a:off x="2543058" y="3971616"/>
            <a:ext cx="3367616" cy="1556687"/>
          </a:xfrm>
          <a:prstGeom prst="roundRect">
            <a:avLst>
              <a:gd name="adj" fmla="val 4500"/>
            </a:avLst>
          </a:prstGeom>
          <a:solidFill>
            <a:schemeClr val="bg1"/>
          </a:solidFill>
          <a:effectLst>
            <a:outerShdw blurRad="38100" algn="ctr" rotWithShape="0">
              <a:schemeClr val="bg1">
                <a:lumMod val="50000"/>
                <a:alpha val="13000"/>
              </a:schemeClr>
            </a:outerShdw>
          </a:effectLst>
        </p:spPr>
      </p:pic>
      <p:sp>
        <p:nvSpPr>
          <p:cNvPr id="60" name="Rectangle: Rounded Corners 59">
            <a:extLst>
              <a:ext uri="{FF2B5EF4-FFF2-40B4-BE49-F238E27FC236}">
                <a16:creationId xmlns:a16="http://schemas.microsoft.com/office/drawing/2014/main" id="{EF81871E-BA76-24C1-F5C4-5B8E41D2B03D}"/>
              </a:ext>
              <a:ext uri="{C183D7F6-B498-43B3-948B-1728B52AA6E4}">
                <adec:decorative xmlns:adec="http://schemas.microsoft.com/office/drawing/2017/decorative" val="0"/>
              </a:ext>
            </a:extLst>
          </p:cNvPr>
          <p:cNvSpPr>
            <a:spLocks/>
          </p:cNvSpPr>
          <p:nvPr/>
        </p:nvSpPr>
        <p:spPr bwMode="auto">
          <a:xfrm>
            <a:off x="2543058" y="5619743"/>
            <a:ext cx="3367616" cy="55785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Use of “everyone except external users” domain group</a:t>
            </a:r>
          </a:p>
        </p:txBody>
      </p:sp>
      <p:grpSp>
        <p:nvGrpSpPr>
          <p:cNvPr id="65" name="Group 64" descr="A screen capture of a file directory labeled 'Documents'">
            <a:extLst>
              <a:ext uri="{FF2B5EF4-FFF2-40B4-BE49-F238E27FC236}">
                <a16:creationId xmlns:a16="http://schemas.microsoft.com/office/drawing/2014/main" id="{26CB572E-AF37-210F-030E-9A849CD033B7}"/>
              </a:ext>
            </a:extLst>
          </p:cNvPr>
          <p:cNvGrpSpPr/>
          <p:nvPr/>
        </p:nvGrpSpPr>
        <p:grpSpPr>
          <a:xfrm>
            <a:off x="6276433" y="3971616"/>
            <a:ext cx="3367616" cy="1556687"/>
            <a:chOff x="4413778" y="3971616"/>
            <a:chExt cx="3367616" cy="1556687"/>
          </a:xfrm>
        </p:grpSpPr>
        <p:pic>
          <p:nvPicPr>
            <p:cNvPr id="33" name="Picture 32">
              <a:extLst>
                <a:ext uri="{FF2B5EF4-FFF2-40B4-BE49-F238E27FC236}">
                  <a16:creationId xmlns:a16="http://schemas.microsoft.com/office/drawing/2014/main" id="{7F829F12-2DC3-1965-60F2-3AB7F4C8A943}"/>
                </a:ext>
              </a:extLst>
            </p:cNvPr>
            <p:cNvPicPr>
              <a:picLocks/>
            </p:cNvPicPr>
            <p:nvPr/>
          </p:nvPicPr>
          <p:blipFill rotWithShape="1">
            <a:blip r:embed="rId7"/>
            <a:srcRect l="-27128" r="-27128"/>
            <a:stretch/>
          </p:blipFill>
          <p:spPr>
            <a:xfrm>
              <a:off x="4413778" y="3971616"/>
              <a:ext cx="3367616" cy="1556687"/>
            </a:xfrm>
            <a:prstGeom prst="roundRect">
              <a:avLst>
                <a:gd name="adj" fmla="val 4500"/>
              </a:avLst>
            </a:prstGeom>
            <a:solidFill>
              <a:schemeClr val="bg1"/>
            </a:solidFill>
            <a:effectLst>
              <a:outerShdw blurRad="38100" algn="ctr" rotWithShape="0">
                <a:schemeClr val="bg1">
                  <a:lumMod val="50000"/>
                  <a:alpha val="13000"/>
                </a:schemeClr>
              </a:outerShdw>
            </a:effectLst>
          </p:spPr>
        </p:pic>
        <p:sp>
          <p:nvSpPr>
            <p:cNvPr id="20" name="Rectangle 19">
              <a:extLst>
                <a:ext uri="{FF2B5EF4-FFF2-40B4-BE49-F238E27FC236}">
                  <a16:creationId xmlns:a16="http://schemas.microsoft.com/office/drawing/2014/main" id="{E500DBA7-4FC1-A354-8BCA-4506A885A826}"/>
                </a:ext>
              </a:extLst>
            </p:cNvPr>
            <p:cNvSpPr>
              <a:spLocks/>
            </p:cNvSpPr>
            <p:nvPr/>
          </p:nvSpPr>
          <p:spPr bwMode="auto">
            <a:xfrm>
              <a:off x="6858244" y="4559037"/>
              <a:ext cx="316462" cy="1083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Rectangle 21">
              <a:extLst>
                <a:ext uri="{FF2B5EF4-FFF2-40B4-BE49-F238E27FC236}">
                  <a16:creationId xmlns:a16="http://schemas.microsoft.com/office/drawing/2014/main" id="{FFC85191-D87E-A662-5587-A76A6D9D34A2}"/>
                </a:ext>
              </a:extLst>
            </p:cNvPr>
            <p:cNvSpPr>
              <a:spLocks/>
            </p:cNvSpPr>
            <p:nvPr/>
          </p:nvSpPr>
          <p:spPr bwMode="auto">
            <a:xfrm>
              <a:off x="6858244" y="4887526"/>
              <a:ext cx="316462" cy="1083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61" name="Rectangle: Rounded Corners 60">
            <a:extLst>
              <a:ext uri="{FF2B5EF4-FFF2-40B4-BE49-F238E27FC236}">
                <a16:creationId xmlns:a16="http://schemas.microsoft.com/office/drawing/2014/main" id="{F18923E4-A3BB-503F-B909-8326051B196D}"/>
              </a:ext>
              <a:ext uri="{C183D7F6-B498-43B3-948B-1728B52AA6E4}">
                <adec:decorative xmlns:adec="http://schemas.microsoft.com/office/drawing/2017/decorative" val="0"/>
              </a:ext>
            </a:extLst>
          </p:cNvPr>
          <p:cNvSpPr>
            <a:spLocks/>
          </p:cNvSpPr>
          <p:nvPr/>
        </p:nvSpPr>
        <p:spPr bwMode="auto">
          <a:xfrm>
            <a:off x="6367874" y="5557868"/>
            <a:ext cx="3367616" cy="557856"/>
          </a:xfrm>
          <a:prstGeom prst="roundRect">
            <a:avLst>
              <a:gd name="adj" fmla="val 15168"/>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p>
            <a:pPr algn="ctr">
              <a:defRPr/>
            </a:pPr>
            <a:r>
              <a:rPr lang="en-US" sz="1400">
                <a:ln w="3175">
                  <a:noFill/>
                </a:ln>
                <a:solidFill>
                  <a:srgbClr val="FFFFFF"/>
                </a:solidFill>
                <a:latin typeface="Segoe UI Semibold"/>
              </a:rPr>
              <a:t>Sites and files without </a:t>
            </a:r>
            <a:br>
              <a:rPr lang="en-US" sz="1400">
                <a:ln w="3175">
                  <a:noFill/>
                </a:ln>
                <a:solidFill>
                  <a:srgbClr val="FFFFFF"/>
                </a:solidFill>
                <a:latin typeface="Segoe UI Semibold"/>
              </a:rPr>
            </a:br>
            <a:r>
              <a:rPr lang="en-US" sz="1400">
                <a:ln w="3175">
                  <a:noFill/>
                </a:ln>
                <a:solidFill>
                  <a:srgbClr val="FFFFFF"/>
                </a:solidFill>
                <a:latin typeface="Segoe UI Semibold"/>
              </a:rPr>
              <a:t>sensitivity labels</a:t>
            </a:r>
          </a:p>
        </p:txBody>
      </p:sp>
    </p:spTree>
    <p:extLst>
      <p:ext uri="{BB962C8B-B14F-4D97-AF65-F5344CB8AC3E}">
        <p14:creationId xmlns:p14="http://schemas.microsoft.com/office/powerpoint/2010/main" val="1436275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24DD0-F316-9B69-3A7C-A4EEC3D6FA0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3600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DA8F-68EE-22B4-7379-EDAE2EE8BF6D}"/>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916DD58-9606-F9F9-A037-9648E77DCB3B}"/>
              </a:ext>
              <a:ext uri="{C183D7F6-B498-43B3-948B-1728B52AA6E4}">
                <adec:decorative xmlns:adec="http://schemas.microsoft.com/office/drawing/2017/decorative" val="1"/>
              </a:ext>
            </a:extLst>
          </p:cNvPr>
          <p:cNvSpPr>
            <a:spLocks/>
          </p:cNvSpPr>
          <p:nvPr/>
        </p:nvSpPr>
        <p:spPr bwMode="auto">
          <a:xfrm>
            <a:off x="1518183" y="1141221"/>
            <a:ext cx="10084855" cy="5177386"/>
          </a:xfrm>
          <a:prstGeom prst="roundRect">
            <a:avLst>
              <a:gd name="adj" fmla="val 35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69" name="Straight Connector 68">
            <a:extLst>
              <a:ext uri="{FF2B5EF4-FFF2-40B4-BE49-F238E27FC236}">
                <a16:creationId xmlns:a16="http://schemas.microsoft.com/office/drawing/2014/main" id="{A8ABE5D6-01DF-7BE9-D3A9-744E79775C84}"/>
              </a:ext>
              <a:ext uri="{C183D7F6-B498-43B3-948B-1728B52AA6E4}">
                <adec:decorative xmlns:adec="http://schemas.microsoft.com/office/drawing/2017/decorative" val="1"/>
              </a:ext>
            </a:extLst>
          </p:cNvPr>
          <p:cNvCxnSpPr>
            <a:cxnSpLocks/>
          </p:cNvCxnSpPr>
          <p:nvPr/>
        </p:nvCxnSpPr>
        <p:spPr>
          <a:xfrm>
            <a:off x="4890736" y="1796982"/>
            <a:ext cx="0" cy="4365815"/>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7DEC9B-5E2E-E4D8-66B4-748A4C1881AF}"/>
              </a:ext>
              <a:ext uri="{C183D7F6-B498-43B3-948B-1728B52AA6E4}">
                <adec:decorative xmlns:adec="http://schemas.microsoft.com/office/drawing/2017/decorative" val="1"/>
              </a:ext>
            </a:extLst>
          </p:cNvPr>
          <p:cNvCxnSpPr>
            <a:cxnSpLocks/>
          </p:cNvCxnSpPr>
          <p:nvPr/>
        </p:nvCxnSpPr>
        <p:spPr>
          <a:xfrm>
            <a:off x="8171850" y="1796982"/>
            <a:ext cx="45717" cy="4365815"/>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line2">
            <a:extLst>
              <a:ext uri="{FF2B5EF4-FFF2-40B4-BE49-F238E27FC236}">
                <a16:creationId xmlns:a16="http://schemas.microsoft.com/office/drawing/2014/main" id="{313FC5B8-CBA5-6C33-24BA-6644B7FF722A}"/>
              </a:ext>
              <a:ext uri="{C183D7F6-B498-43B3-948B-1728B52AA6E4}">
                <adec:decorative xmlns:adec="http://schemas.microsoft.com/office/drawing/2017/decorative" val="1"/>
              </a:ext>
            </a:extLst>
          </p:cNvPr>
          <p:cNvCxnSpPr>
            <a:cxnSpLocks/>
          </p:cNvCxnSpPr>
          <p:nvPr/>
        </p:nvCxnSpPr>
        <p:spPr>
          <a:xfrm>
            <a:off x="1609622" y="4531659"/>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83" name="!!line2">
            <a:extLst>
              <a:ext uri="{FF2B5EF4-FFF2-40B4-BE49-F238E27FC236}">
                <a16:creationId xmlns:a16="http://schemas.microsoft.com/office/drawing/2014/main" id="{2CADCA05-85BA-8D38-7C2A-D3A8876DA726}"/>
              </a:ext>
              <a:ext uri="{C183D7F6-B498-43B3-948B-1728B52AA6E4}">
                <adec:decorative xmlns:adec="http://schemas.microsoft.com/office/drawing/2017/decorative" val="1"/>
              </a:ext>
            </a:extLst>
          </p:cNvPr>
          <p:cNvCxnSpPr>
            <a:cxnSpLocks/>
          </p:cNvCxnSpPr>
          <p:nvPr/>
        </p:nvCxnSpPr>
        <p:spPr>
          <a:xfrm>
            <a:off x="1609622" y="5486605"/>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47007C0-A415-A89C-F889-3754700BAD03}"/>
              </a:ext>
            </a:extLst>
          </p:cNvPr>
          <p:cNvSpPr txBox="1">
            <a:spLocks/>
          </p:cNvSpPr>
          <p:nvPr/>
        </p:nvSpPr>
        <p:spPr>
          <a:xfrm>
            <a:off x="1609623"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Pilot (Optional)</a:t>
            </a:r>
          </a:p>
        </p:txBody>
      </p:sp>
      <p:sp>
        <p:nvSpPr>
          <p:cNvPr id="63" name="Graphic 39" descr="Icon of a shield">
            <a:extLst>
              <a:ext uri="{FF2B5EF4-FFF2-40B4-BE49-F238E27FC236}">
                <a16:creationId xmlns:a16="http://schemas.microsoft.com/office/drawing/2014/main" id="{D240A66E-9F83-63BB-036C-9D17DEB3107E}"/>
              </a:ext>
            </a:extLst>
          </p:cNvPr>
          <p:cNvSpPr>
            <a:spLocks/>
          </p:cNvSpPr>
          <p:nvPr/>
        </p:nvSpPr>
        <p:spPr>
          <a:xfrm>
            <a:off x="4438636"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A95CEFCD-8EDC-F8C2-7139-790A10D93A07}"/>
              </a:ext>
            </a:extLst>
          </p:cNvPr>
          <p:cNvSpPr txBox="1">
            <a:spLocks/>
          </p:cNvSpPr>
          <p:nvPr/>
        </p:nvSpPr>
        <p:spPr>
          <a:xfrm>
            <a:off x="4936456"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Deploy</a:t>
            </a:r>
          </a:p>
        </p:txBody>
      </p:sp>
      <p:sp>
        <p:nvSpPr>
          <p:cNvPr id="64" name="Graphic 39" descr="Icon of a shield">
            <a:extLst>
              <a:ext uri="{FF2B5EF4-FFF2-40B4-BE49-F238E27FC236}">
                <a16:creationId xmlns:a16="http://schemas.microsoft.com/office/drawing/2014/main" id="{0092D17C-595C-B914-3BC7-8E4B2B544414}"/>
              </a:ext>
            </a:extLst>
          </p:cNvPr>
          <p:cNvSpPr>
            <a:spLocks/>
          </p:cNvSpPr>
          <p:nvPr/>
        </p:nvSpPr>
        <p:spPr>
          <a:xfrm>
            <a:off x="7765470"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D6BFFF67-7390-E779-F785-2CCB16878D5D}"/>
              </a:ext>
            </a:extLst>
          </p:cNvPr>
          <p:cNvSpPr txBox="1">
            <a:spLocks/>
          </p:cNvSpPr>
          <p:nvPr/>
        </p:nvSpPr>
        <p:spPr>
          <a:xfrm>
            <a:off x="8263291" y="1266122"/>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Operate</a:t>
            </a:r>
          </a:p>
        </p:txBody>
      </p:sp>
      <p:sp>
        <p:nvSpPr>
          <p:cNvPr id="67" name="Graphic 39" descr="Icon of a shield">
            <a:extLst>
              <a:ext uri="{FF2B5EF4-FFF2-40B4-BE49-F238E27FC236}">
                <a16:creationId xmlns:a16="http://schemas.microsoft.com/office/drawing/2014/main" id="{73A35897-2257-EEBD-8375-67C9884D77C3}"/>
              </a:ext>
            </a:extLst>
          </p:cNvPr>
          <p:cNvSpPr>
            <a:spLocks/>
          </p:cNvSpPr>
          <p:nvPr/>
        </p:nvSpPr>
        <p:spPr>
          <a:xfrm>
            <a:off x="11092304" y="138638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Top Corners Rounded 10">
            <a:extLst>
              <a:ext uri="{FF2B5EF4-FFF2-40B4-BE49-F238E27FC236}">
                <a16:creationId xmlns:a16="http://schemas.microsoft.com/office/drawing/2014/main" id="{16B12F2C-AA56-909D-7F2F-9EE474444906}"/>
              </a:ext>
            </a:extLst>
          </p:cNvPr>
          <p:cNvSpPr/>
          <p:nvPr/>
        </p:nvSpPr>
        <p:spPr bwMode="auto">
          <a:xfrm rot="16200000">
            <a:off x="41206" y="2726478"/>
            <a:ext cx="1734216" cy="1219737"/>
          </a:xfrm>
          <a:prstGeom prst="round2SameRect">
            <a:avLst>
              <a:gd name="adj1" fmla="val 8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Activities</a:t>
            </a:r>
          </a:p>
        </p:txBody>
      </p:sp>
      <p:sp>
        <p:nvSpPr>
          <p:cNvPr id="2" name="TextBox 1">
            <a:extLst>
              <a:ext uri="{FF2B5EF4-FFF2-40B4-BE49-F238E27FC236}">
                <a16:creationId xmlns:a16="http://schemas.microsoft.com/office/drawing/2014/main" id="{DCAC5400-759A-6041-DAB7-93A1CED5755B}"/>
              </a:ext>
            </a:extLst>
          </p:cNvPr>
          <p:cNvSpPr txBox="1"/>
          <p:nvPr/>
        </p:nvSpPr>
        <p:spPr>
          <a:xfrm>
            <a:off x="1689100" y="1913449"/>
            <a:ext cx="3076440" cy="21441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most popular sites &amp; assess oversharing with SAM DAG and Purview DSPM for AI Data risk assessment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Grant Copilot access to popular, low risk sites with RSS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Turn on proactive audit and protection with Purview audit and DLP for SharePoint</a:t>
            </a:r>
          </a:p>
        </p:txBody>
      </p:sp>
      <p:sp>
        <p:nvSpPr>
          <p:cNvPr id="3" name="TextBox 2">
            <a:extLst>
              <a:ext uri="{FF2B5EF4-FFF2-40B4-BE49-F238E27FC236}">
                <a16:creationId xmlns:a16="http://schemas.microsoft.com/office/drawing/2014/main" id="{D91F9A3D-AE42-C026-7C96-2627A126F0C3}"/>
              </a:ext>
            </a:extLst>
          </p:cNvPr>
          <p:cNvSpPr txBox="1"/>
          <p:nvPr/>
        </p:nvSpPr>
        <p:spPr>
          <a:xfrm>
            <a:off x="5009937" y="1915507"/>
            <a:ext cx="3076440" cy="192873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Discover oversharing risks with SAM DAG and Purview DSPM for AI Data risk assessment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Restrict sensitive info from Copilot access and/or processing with SAM RCD and Purview DLP for Copilot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Increase site privacy with Purview sensitivity labels</a:t>
            </a:r>
          </a:p>
        </p:txBody>
      </p:sp>
      <p:sp>
        <p:nvSpPr>
          <p:cNvPr id="5" name="TextBox 4">
            <a:extLst>
              <a:ext uri="{FF2B5EF4-FFF2-40B4-BE49-F238E27FC236}">
                <a16:creationId xmlns:a16="http://schemas.microsoft.com/office/drawing/2014/main" id="{F0CB9705-6510-E016-5A25-54E02853EF25}"/>
              </a:ext>
            </a:extLst>
          </p:cNvPr>
          <p:cNvSpPr txBox="1"/>
          <p:nvPr/>
        </p:nvSpPr>
        <p:spPr>
          <a:xfrm>
            <a:off x="8349591" y="1915506"/>
            <a:ext cx="3147877" cy="23596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reduce risk and simplify oversight at scale with SAM site lifecycle management policies and Purview DSPM for AI Data risk assessment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secure sensitive data with Purview sensitivity labels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Copilot responses with SAM Inactive site policy and Purview DLM by removing inactive site and content</a:t>
            </a:r>
          </a:p>
        </p:txBody>
      </p:sp>
      <p:grpSp>
        <p:nvGrpSpPr>
          <p:cNvPr id="15" name="Group 14" descr="Arrow pointing downwards">
            <a:extLst>
              <a:ext uri="{FF2B5EF4-FFF2-40B4-BE49-F238E27FC236}">
                <a16:creationId xmlns:a16="http://schemas.microsoft.com/office/drawing/2014/main" id="{94305AAA-041D-D1F0-FCB3-8FFDD2EF786E}"/>
              </a:ext>
            </a:extLst>
          </p:cNvPr>
          <p:cNvGrpSpPr/>
          <p:nvPr/>
        </p:nvGrpSpPr>
        <p:grpSpPr>
          <a:xfrm>
            <a:off x="3118673" y="4423013"/>
            <a:ext cx="217292" cy="217292"/>
            <a:chOff x="-220615" y="4760304"/>
            <a:chExt cx="217292" cy="217292"/>
          </a:xfrm>
        </p:grpSpPr>
        <p:sp>
          <p:nvSpPr>
            <p:cNvPr id="13" name="Oval 12">
              <a:extLst>
                <a:ext uri="{FF2B5EF4-FFF2-40B4-BE49-F238E27FC236}">
                  <a16:creationId xmlns:a16="http://schemas.microsoft.com/office/drawing/2014/main" id="{DA142D19-5649-5F06-A969-89CEF93E5E61}"/>
                </a:ext>
                <a:ext uri="{C183D7F6-B498-43B3-948B-1728B52AA6E4}">
                  <adec:decorative xmlns:adec="http://schemas.microsoft.com/office/drawing/2017/decorative" val="1"/>
                </a:ext>
              </a:extLst>
            </p:cNvPr>
            <p:cNvSpPr/>
            <p:nvPr/>
          </p:nvSpPr>
          <p:spPr bwMode="auto">
            <a:xfrm rot="5400000">
              <a:off x="-220615" y="4760304"/>
              <a:ext cx="217292" cy="217292"/>
            </a:xfrm>
            <a:prstGeom prst="ellipse">
              <a:avLst/>
            </a:prstGeom>
            <a:solidFill>
              <a:srgbClr val="0078D4"/>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14" name="Graphic 13" descr="Arrow pointing right">
              <a:extLst>
                <a:ext uri="{FF2B5EF4-FFF2-40B4-BE49-F238E27FC236}">
                  <a16:creationId xmlns:a16="http://schemas.microsoft.com/office/drawing/2014/main" id="{87A15D6E-D81E-DA16-4928-B84C1E1133A3}"/>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18235" y="4762684"/>
              <a:ext cx="212532" cy="212532"/>
            </a:xfrm>
            <a:prstGeom prst="rect">
              <a:avLst/>
            </a:prstGeom>
          </p:spPr>
        </p:pic>
      </p:grpSp>
      <p:grpSp>
        <p:nvGrpSpPr>
          <p:cNvPr id="78" name="Group 77" descr="Arrow pointing downwards">
            <a:extLst>
              <a:ext uri="{FF2B5EF4-FFF2-40B4-BE49-F238E27FC236}">
                <a16:creationId xmlns:a16="http://schemas.microsoft.com/office/drawing/2014/main" id="{F688E1F9-EB78-015E-FCD6-25906D371D8E}"/>
              </a:ext>
            </a:extLst>
          </p:cNvPr>
          <p:cNvGrpSpPr/>
          <p:nvPr/>
        </p:nvGrpSpPr>
        <p:grpSpPr>
          <a:xfrm>
            <a:off x="6445506" y="4423013"/>
            <a:ext cx="217292" cy="217292"/>
            <a:chOff x="6445507" y="4106284"/>
            <a:chExt cx="217292" cy="217292"/>
          </a:xfrm>
        </p:grpSpPr>
        <p:sp>
          <p:nvSpPr>
            <p:cNvPr id="73" name="Oval 72">
              <a:extLst>
                <a:ext uri="{FF2B5EF4-FFF2-40B4-BE49-F238E27FC236}">
                  <a16:creationId xmlns:a16="http://schemas.microsoft.com/office/drawing/2014/main" id="{407AE077-EBB5-0D6F-87D9-DD2BBCB4025E}"/>
                </a:ext>
                <a:ext uri="{C183D7F6-B498-43B3-948B-1728B52AA6E4}">
                  <adec:decorative xmlns:adec="http://schemas.microsoft.com/office/drawing/2017/decorative" val="1"/>
                </a:ext>
              </a:extLst>
            </p:cNvPr>
            <p:cNvSpPr/>
            <p:nvPr/>
          </p:nvSpPr>
          <p:spPr bwMode="auto">
            <a:xfrm rot="5400000">
              <a:off x="6445507" y="4106284"/>
              <a:ext cx="217292" cy="217292"/>
            </a:xfrm>
            <a:prstGeom prst="ellipse">
              <a:avLst/>
            </a:prstGeom>
            <a:solidFill>
              <a:srgbClr val="49C5B1"/>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74" name="Graphic 73" descr="Arrow pointing right">
              <a:extLst>
                <a:ext uri="{FF2B5EF4-FFF2-40B4-BE49-F238E27FC236}">
                  <a16:creationId xmlns:a16="http://schemas.microsoft.com/office/drawing/2014/main" id="{51677F0E-124D-C175-668F-135973FFABDF}"/>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47887" y="4108664"/>
              <a:ext cx="212532" cy="212532"/>
            </a:xfrm>
            <a:prstGeom prst="rect">
              <a:avLst/>
            </a:prstGeom>
          </p:spPr>
        </p:pic>
      </p:grpSp>
      <p:grpSp>
        <p:nvGrpSpPr>
          <p:cNvPr id="79" name="Group 78" descr="Arrow pointing downwards">
            <a:extLst>
              <a:ext uri="{FF2B5EF4-FFF2-40B4-BE49-F238E27FC236}">
                <a16:creationId xmlns:a16="http://schemas.microsoft.com/office/drawing/2014/main" id="{2DE94C77-4E99-C18E-0012-91AB236BDC9B}"/>
              </a:ext>
            </a:extLst>
          </p:cNvPr>
          <p:cNvGrpSpPr/>
          <p:nvPr/>
        </p:nvGrpSpPr>
        <p:grpSpPr>
          <a:xfrm>
            <a:off x="9772340" y="4423013"/>
            <a:ext cx="217292" cy="217292"/>
            <a:chOff x="9772341" y="4106284"/>
            <a:chExt cx="217292" cy="217292"/>
          </a:xfrm>
        </p:grpSpPr>
        <p:sp>
          <p:nvSpPr>
            <p:cNvPr id="76" name="Oval 75">
              <a:extLst>
                <a:ext uri="{FF2B5EF4-FFF2-40B4-BE49-F238E27FC236}">
                  <a16:creationId xmlns:a16="http://schemas.microsoft.com/office/drawing/2014/main" id="{8B0078E5-72F7-95D4-582A-F14EE67BC181}"/>
                </a:ext>
                <a:ext uri="{C183D7F6-B498-43B3-948B-1728B52AA6E4}">
                  <adec:decorative xmlns:adec="http://schemas.microsoft.com/office/drawing/2017/decorative" val="1"/>
                </a:ext>
              </a:extLst>
            </p:cNvPr>
            <p:cNvSpPr/>
            <p:nvPr/>
          </p:nvSpPr>
          <p:spPr bwMode="auto">
            <a:xfrm rot="5400000">
              <a:off x="9772341" y="4106284"/>
              <a:ext cx="217292" cy="217292"/>
            </a:xfrm>
            <a:prstGeom prst="ellipse">
              <a:avLst/>
            </a:prstGeom>
            <a:solidFill>
              <a:schemeClr val="accent2">
                <a:lumMod val="50000"/>
              </a:schemeClr>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err="1">
                <a:ln>
                  <a:noFill/>
                </a:ln>
                <a:solidFill>
                  <a:srgbClr val="000000"/>
                </a:solidFill>
                <a:effectLst/>
                <a:uLnTx/>
                <a:uFillTx/>
                <a:latin typeface="Segoe UI Semibold"/>
                <a:ea typeface="+mn-ea"/>
                <a:cs typeface="+mn-cs"/>
              </a:endParaRPr>
            </a:p>
          </p:txBody>
        </p:sp>
        <p:pic>
          <p:nvPicPr>
            <p:cNvPr id="77" name="Graphic 76" descr="Arrow pointing right">
              <a:extLst>
                <a:ext uri="{FF2B5EF4-FFF2-40B4-BE49-F238E27FC236}">
                  <a16:creationId xmlns:a16="http://schemas.microsoft.com/office/drawing/2014/main" id="{C96FB1E8-BCFB-F547-179C-75B188698E38}"/>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774721" y="4108664"/>
              <a:ext cx="212532" cy="212532"/>
            </a:xfrm>
            <a:prstGeom prst="rect">
              <a:avLst/>
            </a:prstGeom>
          </p:spPr>
        </p:pic>
      </p:grpSp>
      <p:grpSp>
        <p:nvGrpSpPr>
          <p:cNvPr id="23" name="Group 22" descr="Icon of a checkmark">
            <a:extLst>
              <a:ext uri="{FF2B5EF4-FFF2-40B4-BE49-F238E27FC236}">
                <a16:creationId xmlns:a16="http://schemas.microsoft.com/office/drawing/2014/main" id="{B39F2904-157D-97AE-1598-5ECCA8C29031}"/>
              </a:ext>
            </a:extLst>
          </p:cNvPr>
          <p:cNvGrpSpPr/>
          <p:nvPr/>
        </p:nvGrpSpPr>
        <p:grpSpPr>
          <a:xfrm>
            <a:off x="11426031" y="4354653"/>
            <a:ext cx="354012" cy="354012"/>
            <a:chOff x="11426032" y="4099601"/>
            <a:chExt cx="354012" cy="354012"/>
          </a:xfrm>
        </p:grpSpPr>
        <p:sp>
          <p:nvSpPr>
            <p:cNvPr id="8" name="Oval 7">
              <a:extLst>
                <a:ext uri="{FF2B5EF4-FFF2-40B4-BE49-F238E27FC236}">
                  <a16:creationId xmlns:a16="http://schemas.microsoft.com/office/drawing/2014/main" id="{1E38DEA7-B353-4C67-53C2-1472AB7B427A}"/>
                </a:ext>
                <a:ext uri="{C183D7F6-B498-43B3-948B-1728B52AA6E4}">
                  <adec:decorative xmlns:adec="http://schemas.microsoft.com/office/drawing/2017/decorative" val="1"/>
                </a:ext>
              </a:extLst>
            </p:cNvPr>
            <p:cNvSpPr/>
            <p:nvPr/>
          </p:nvSpPr>
          <p:spPr bwMode="auto">
            <a:xfrm>
              <a:off x="11426032" y="4099601"/>
              <a:ext cx="354012" cy="354012"/>
            </a:xfrm>
            <a:prstGeom prst="ellipse">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Segoe UI"/>
                <a:ea typeface="+mn-ea"/>
                <a:cs typeface="+mn-cs"/>
              </a:endParaRPr>
            </a:p>
          </p:txBody>
        </p:sp>
        <p:sp>
          <p:nvSpPr>
            <p:cNvPr id="22" name="Graphic 20">
              <a:extLst>
                <a:ext uri="{FF2B5EF4-FFF2-40B4-BE49-F238E27FC236}">
                  <a16:creationId xmlns:a16="http://schemas.microsoft.com/office/drawing/2014/main" id="{7FF5F21B-F84A-89E1-808B-294F52ACFF64}"/>
                </a:ext>
              </a:extLst>
            </p:cNvPr>
            <p:cNvSpPr/>
            <p:nvPr/>
          </p:nvSpPr>
          <p:spPr>
            <a:xfrm>
              <a:off x="11497470" y="4198933"/>
              <a:ext cx="211136" cy="15534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solidFill>
              <a:srgbClr val="C03B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02" name="Rectangle: Top Corners Rounded 101">
            <a:extLst>
              <a:ext uri="{FF2B5EF4-FFF2-40B4-BE49-F238E27FC236}">
                <a16:creationId xmlns:a16="http://schemas.microsoft.com/office/drawing/2014/main" id="{D0E2319D-A830-3A14-1A6D-E5D9F9C10CEC}"/>
              </a:ext>
            </a:extLst>
          </p:cNvPr>
          <p:cNvSpPr/>
          <p:nvPr/>
        </p:nvSpPr>
        <p:spPr bwMode="auto">
          <a:xfrm rot="16200000">
            <a:off x="503990" y="4399266"/>
            <a:ext cx="808642" cy="1219732"/>
          </a:xfrm>
          <a:prstGeom prst="round2SameRect">
            <a:avLst>
              <a:gd name="adj1" fmla="val 9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Outcomes</a:t>
            </a:r>
          </a:p>
        </p:txBody>
      </p:sp>
      <p:sp>
        <p:nvSpPr>
          <p:cNvPr id="80" name="Graphic 39" descr="Icon of a shield">
            <a:extLst>
              <a:ext uri="{FF2B5EF4-FFF2-40B4-BE49-F238E27FC236}">
                <a16:creationId xmlns:a16="http://schemas.microsoft.com/office/drawing/2014/main" id="{FF8D1E18-1EB3-D159-7C12-6BCD7E4AAD4B}"/>
              </a:ext>
            </a:extLst>
          </p:cNvPr>
          <p:cNvSpPr>
            <a:spLocks/>
          </p:cNvSpPr>
          <p:nvPr/>
        </p:nvSpPr>
        <p:spPr>
          <a:xfrm>
            <a:off x="1689099"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BD2DA2BB-B9C0-0DF9-595D-7629FBC8DD28}"/>
              </a:ext>
            </a:extLst>
          </p:cNvPr>
          <p:cNvSpPr txBox="1">
            <a:spLocks/>
          </p:cNvSpPr>
          <p:nvPr/>
        </p:nvSpPr>
        <p:spPr>
          <a:xfrm>
            <a:off x="2075587" y="4793688"/>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Deploy copilot to sub-set of users with up to 100 sites</a:t>
            </a:r>
          </a:p>
        </p:txBody>
      </p:sp>
      <p:sp>
        <p:nvSpPr>
          <p:cNvPr id="81" name="Graphic 39" descr="Icon of a shield">
            <a:extLst>
              <a:ext uri="{FF2B5EF4-FFF2-40B4-BE49-F238E27FC236}">
                <a16:creationId xmlns:a16="http://schemas.microsoft.com/office/drawing/2014/main" id="{FFF0664B-F25D-B9E8-7E0A-C7838166F7E9}"/>
              </a:ext>
            </a:extLst>
          </p:cNvPr>
          <p:cNvSpPr>
            <a:spLocks/>
          </p:cNvSpPr>
          <p:nvPr/>
        </p:nvSpPr>
        <p:spPr>
          <a:xfrm>
            <a:off x="5015932"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23A1B22A-B5F6-95AE-8489-68A00ED70D79}"/>
              </a:ext>
            </a:extLst>
          </p:cNvPr>
          <p:cNvSpPr txBox="1">
            <a:spLocks/>
          </p:cNvSpPr>
          <p:nvPr/>
        </p:nvSpPr>
        <p:spPr>
          <a:xfrm>
            <a:off x="5395238" y="4793688"/>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Copilot fully deployed in your organization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Graphic 39" descr="Icon of a shield">
            <a:extLst>
              <a:ext uri="{FF2B5EF4-FFF2-40B4-BE49-F238E27FC236}">
                <a16:creationId xmlns:a16="http://schemas.microsoft.com/office/drawing/2014/main" id="{30A7D917-B528-F434-62D4-A1D497E01EFD}"/>
              </a:ext>
            </a:extLst>
          </p:cNvPr>
          <p:cNvSpPr>
            <a:spLocks/>
          </p:cNvSpPr>
          <p:nvPr/>
        </p:nvSpPr>
        <p:spPr>
          <a:xfrm>
            <a:off x="8342767" y="4863969"/>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TextBox 130">
            <a:extLst>
              <a:ext uri="{FF2B5EF4-FFF2-40B4-BE49-F238E27FC236}">
                <a16:creationId xmlns:a16="http://schemas.microsoft.com/office/drawing/2014/main" id="{C429FB63-99B5-EC5C-5FB8-DB9A2E8BEFBA}"/>
              </a:ext>
            </a:extLst>
          </p:cNvPr>
          <p:cNvSpPr txBox="1">
            <a:spLocks/>
          </p:cNvSpPr>
          <p:nvPr/>
        </p:nvSpPr>
        <p:spPr>
          <a:xfrm>
            <a:off x="8713544" y="4793688"/>
            <a:ext cx="2570751" cy="43088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Continuous improvement of data security practices</a:t>
            </a:r>
          </a:p>
        </p:txBody>
      </p:sp>
      <p:sp>
        <p:nvSpPr>
          <p:cNvPr id="103" name="Rectangle: Top Corners Rounded 102">
            <a:extLst>
              <a:ext uri="{FF2B5EF4-FFF2-40B4-BE49-F238E27FC236}">
                <a16:creationId xmlns:a16="http://schemas.microsoft.com/office/drawing/2014/main" id="{C0EE0B5A-D65D-5CE9-42C8-D6D3FF708D13}"/>
              </a:ext>
            </a:extLst>
          </p:cNvPr>
          <p:cNvSpPr/>
          <p:nvPr/>
        </p:nvSpPr>
        <p:spPr bwMode="auto">
          <a:xfrm rot="16200000">
            <a:off x="626627" y="5256164"/>
            <a:ext cx="593534" cy="1219731"/>
          </a:xfrm>
          <a:prstGeom prst="round2SameRect">
            <a:avLst>
              <a:gd name="adj1" fmla="val 139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Technical implementation Effort*</a:t>
            </a:r>
          </a:p>
        </p:txBody>
      </p:sp>
      <p:pic>
        <p:nvPicPr>
          <p:cNvPr id="152" name="Graphic 151" descr="Hourglass Finished with solid fill">
            <a:extLst>
              <a:ext uri="{FF2B5EF4-FFF2-40B4-BE49-F238E27FC236}">
                <a16:creationId xmlns:a16="http://schemas.microsoft.com/office/drawing/2014/main" id="{47A7DA7D-B5F8-CBDF-65FC-84930407A9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110" y="5723473"/>
            <a:ext cx="281272" cy="281272"/>
          </a:xfrm>
          <a:prstGeom prst="rect">
            <a:avLst/>
          </a:prstGeom>
          <a:effectLst/>
        </p:spPr>
      </p:pic>
      <p:sp>
        <p:nvSpPr>
          <p:cNvPr id="86" name="TextBox 85">
            <a:extLst>
              <a:ext uri="{FF2B5EF4-FFF2-40B4-BE49-F238E27FC236}">
                <a16:creationId xmlns:a16="http://schemas.microsoft.com/office/drawing/2014/main" id="{4A4F35FB-B6A0-AE6D-9C88-FFD4214B9830}"/>
              </a:ext>
            </a:extLst>
          </p:cNvPr>
          <p:cNvSpPr txBox="1">
            <a:spLocks/>
          </p:cNvSpPr>
          <p:nvPr/>
        </p:nvSpPr>
        <p:spPr>
          <a:xfrm>
            <a:off x="2075587"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days</a:t>
            </a:r>
          </a:p>
        </p:txBody>
      </p:sp>
      <p:pic>
        <p:nvPicPr>
          <p:cNvPr id="87" name="Graphic 86" descr="Hourglass Finished with solid fill">
            <a:extLst>
              <a:ext uri="{FF2B5EF4-FFF2-40B4-BE49-F238E27FC236}">
                <a16:creationId xmlns:a16="http://schemas.microsoft.com/office/drawing/2014/main" id="{27762A98-A3E0-7B66-D663-8177CDC407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932" y="5723473"/>
            <a:ext cx="281272" cy="281272"/>
          </a:xfrm>
          <a:prstGeom prst="rect">
            <a:avLst/>
          </a:prstGeom>
          <a:effectLst/>
        </p:spPr>
      </p:pic>
      <p:sp>
        <p:nvSpPr>
          <p:cNvPr id="88" name="TextBox 87">
            <a:extLst>
              <a:ext uri="{FF2B5EF4-FFF2-40B4-BE49-F238E27FC236}">
                <a16:creationId xmlns:a16="http://schemas.microsoft.com/office/drawing/2014/main" id="{D65C291F-F1C5-534F-9B2B-8BD3EEFCBECE}"/>
              </a:ext>
            </a:extLst>
          </p:cNvPr>
          <p:cNvSpPr txBox="1">
            <a:spLocks/>
          </p:cNvSpPr>
          <p:nvPr/>
        </p:nvSpPr>
        <p:spPr>
          <a:xfrm>
            <a:off x="5412409"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weeks</a:t>
            </a:r>
          </a:p>
        </p:txBody>
      </p:sp>
      <p:pic>
        <p:nvPicPr>
          <p:cNvPr id="92" name="Graphic 91" descr="Hourglass Finished with solid fill">
            <a:extLst>
              <a:ext uri="{FF2B5EF4-FFF2-40B4-BE49-F238E27FC236}">
                <a16:creationId xmlns:a16="http://schemas.microsoft.com/office/drawing/2014/main" id="{69369F39-CE3E-252F-8BA5-7906D9029F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2767" y="5723473"/>
            <a:ext cx="281272" cy="281272"/>
          </a:xfrm>
          <a:prstGeom prst="rect">
            <a:avLst/>
          </a:prstGeom>
          <a:effectLst/>
        </p:spPr>
      </p:pic>
      <p:sp>
        <p:nvSpPr>
          <p:cNvPr id="93" name="TextBox 92">
            <a:extLst>
              <a:ext uri="{FF2B5EF4-FFF2-40B4-BE49-F238E27FC236}">
                <a16:creationId xmlns:a16="http://schemas.microsoft.com/office/drawing/2014/main" id="{41A6868F-C5E7-A7AA-0E15-1C994F421FB2}"/>
              </a:ext>
            </a:extLst>
          </p:cNvPr>
          <p:cNvSpPr txBox="1">
            <a:spLocks/>
          </p:cNvSpPr>
          <p:nvPr/>
        </p:nvSpPr>
        <p:spPr>
          <a:xfrm>
            <a:off x="8739244" y="5756387"/>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More than one month</a:t>
            </a:r>
          </a:p>
        </p:txBody>
      </p:sp>
      <p:sp>
        <p:nvSpPr>
          <p:cNvPr id="84" name="TextBox 83">
            <a:extLst>
              <a:ext uri="{FF2B5EF4-FFF2-40B4-BE49-F238E27FC236}">
                <a16:creationId xmlns:a16="http://schemas.microsoft.com/office/drawing/2014/main" id="{37F587B2-19E3-F234-3E44-0ABFE0223A9C}"/>
              </a:ext>
            </a:extLst>
          </p:cNvPr>
          <p:cNvSpPr txBox="1"/>
          <p:nvPr/>
        </p:nvSpPr>
        <p:spPr>
          <a:xfrm>
            <a:off x="334321" y="6500577"/>
            <a:ext cx="788325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*Suggested efforts should be reviewed into timelines based on your tenant size and organizational complexity</a:t>
            </a:r>
          </a:p>
        </p:txBody>
      </p:sp>
      <p:sp>
        <p:nvSpPr>
          <p:cNvPr id="85" name="TextBox 84">
            <a:extLst>
              <a:ext uri="{FF2B5EF4-FFF2-40B4-BE49-F238E27FC236}">
                <a16:creationId xmlns:a16="http://schemas.microsoft.com/office/drawing/2014/main" id="{4038AE8D-2051-A152-2BAE-7C61105C4AA3}"/>
              </a:ext>
            </a:extLst>
          </p:cNvPr>
          <p:cNvSpPr txBox="1">
            <a:spLocks/>
          </p:cNvSpPr>
          <p:nvPr/>
        </p:nvSpPr>
        <p:spPr>
          <a:xfrm>
            <a:off x="9179878" y="6418637"/>
            <a:ext cx="2423160" cy="153888"/>
          </a:xfrm>
          <a:prstGeom prst="rect">
            <a:avLst/>
          </a:prstGeom>
          <a:noFill/>
        </p:spPr>
        <p:txBody>
          <a:bodyPr wrap="square" lIns="0" tIns="0" rIns="0" bIns="0">
            <a:spAutoFit/>
          </a:bodyPr>
          <a:lstStyle>
            <a:defPPr>
              <a:defRPr lang="en-US"/>
            </a:defPPr>
            <a:lvl1pPr>
              <a:defRPr sz="10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Last updated April 14, 2025</a:t>
            </a:r>
          </a:p>
        </p:txBody>
      </p:sp>
      <p:sp>
        <p:nvSpPr>
          <p:cNvPr id="4" name="Rectangle: Rounded Corners 18">
            <a:extLst>
              <a:ext uri="{FF2B5EF4-FFF2-40B4-BE49-F238E27FC236}">
                <a16:creationId xmlns:a16="http://schemas.microsoft.com/office/drawing/2014/main" id="{21251007-C656-6F22-4191-A20D0EC2A241}"/>
              </a:ext>
              <a:ext uri="{C183D7F6-B498-43B3-948B-1728B52AA6E4}">
                <adec:decorative xmlns:adec="http://schemas.microsoft.com/office/drawing/2017/decorative" val="1"/>
              </a:ext>
            </a:extLst>
          </p:cNvPr>
          <p:cNvSpPr>
            <a:spLocks/>
          </p:cNvSpPr>
          <p:nvPr/>
        </p:nvSpPr>
        <p:spPr bwMode="auto">
          <a:xfrm rot="16200000" flipV="1">
            <a:off x="1176846" y="-1073084"/>
            <a:ext cx="353431" cy="2707127"/>
          </a:xfrm>
          <a:prstGeom prst="round2SameRect">
            <a:avLst>
              <a:gd name="adj1" fmla="val 50000"/>
              <a:gd name="adj2" fmla="val 0"/>
            </a:avLst>
          </a:prstGeom>
          <a:solidFill>
            <a:schemeClr val="accent5">
              <a:lumMod val="50000"/>
            </a:schemeClr>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 name="TextBox 5">
            <a:extLst>
              <a:ext uri="{FF2B5EF4-FFF2-40B4-BE49-F238E27FC236}">
                <a16:creationId xmlns:a16="http://schemas.microsoft.com/office/drawing/2014/main" id="{8C3E95AB-5849-E3B1-0E28-78EC97F9EFD0}"/>
              </a:ext>
            </a:extLst>
          </p:cNvPr>
          <p:cNvSpPr txBox="1"/>
          <p:nvPr/>
        </p:nvSpPr>
        <p:spPr>
          <a:xfrm>
            <a:off x="298451" y="203535"/>
            <a:ext cx="1078821" cy="153888"/>
          </a:xfrm>
          <a:prstGeom prst="rect">
            <a:avLst/>
          </a:prstGeom>
          <a:noFill/>
        </p:spPr>
        <p:txBody>
          <a:bodyPr wrap="square" lIns="0" tIns="0" rIns="0" bIns="0">
            <a:sp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mn-cs"/>
              </a:rPr>
              <a:t>Customers with E5</a:t>
            </a:r>
          </a:p>
        </p:txBody>
      </p:sp>
      <p:sp>
        <p:nvSpPr>
          <p:cNvPr id="10" name="Rectangle: Rounded Corners 9">
            <a:extLst>
              <a:ext uri="{FF2B5EF4-FFF2-40B4-BE49-F238E27FC236}">
                <a16:creationId xmlns:a16="http://schemas.microsoft.com/office/drawing/2014/main" id="{0FEA326D-4D58-76DF-2A9A-EABE4FFA95C7}"/>
              </a:ext>
            </a:extLst>
          </p:cNvPr>
          <p:cNvSpPr/>
          <p:nvPr/>
        </p:nvSpPr>
        <p:spPr bwMode="auto">
          <a:xfrm>
            <a:off x="1477948" y="140620"/>
            <a:ext cx="1179576"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Optimized</a:t>
            </a:r>
          </a:p>
        </p:txBody>
      </p:sp>
      <p:sp>
        <p:nvSpPr>
          <p:cNvPr id="12" name="Title 6">
            <a:extLst>
              <a:ext uri="{FF2B5EF4-FFF2-40B4-BE49-F238E27FC236}">
                <a16:creationId xmlns:a16="http://schemas.microsoft.com/office/drawing/2014/main" id="{6756934D-9117-1691-D762-4DF9BD43CAD5}"/>
              </a:ext>
            </a:extLst>
          </p:cNvPr>
          <p:cNvSpPr txBox="1">
            <a:spLocks/>
          </p:cNvSpPr>
          <p:nvPr/>
        </p:nvSpPr>
        <p:spPr>
          <a:xfrm>
            <a:off x="0" y="635399"/>
            <a:ext cx="11018838" cy="43021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Address internal oversharing concerns for M365 Copilot deployment</a:t>
            </a:r>
          </a:p>
        </p:txBody>
      </p:sp>
      <p:sp>
        <p:nvSpPr>
          <p:cNvPr id="17" name="TextBox 16">
            <a:extLst>
              <a:ext uri="{FF2B5EF4-FFF2-40B4-BE49-F238E27FC236}">
                <a16:creationId xmlns:a16="http://schemas.microsoft.com/office/drawing/2014/main" id="{C37FC2D4-5BC8-F5C4-9230-6225B3FE94C3}"/>
              </a:ext>
            </a:extLst>
          </p:cNvPr>
          <p:cNvSpPr txBox="1"/>
          <p:nvPr/>
        </p:nvSpPr>
        <p:spPr>
          <a:xfrm>
            <a:off x="7610960" y="157422"/>
            <a:ext cx="3137835"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11">
                  <a:extLst>
                    <a:ext uri="{A12FA001-AC4F-418D-AE19-62706E023703}">
                      <ahyp:hlinkClr xmlns:ahyp="http://schemas.microsoft.com/office/drawing/2018/hyperlinkcolor" val="tx"/>
                    </a:ext>
                  </a:extLst>
                </a:hlinkClick>
              </a:rPr>
              <a:t>aka.ms/Copilot/Oversharing</a:t>
            </a:r>
            <a:r>
              <a:rPr kumimoji="0" lang="en-CA" sz="18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6E5063CA-3A87-70BF-9804-3CD26BC660E6}"/>
              </a:ext>
            </a:extLst>
          </p:cNvPr>
          <p:cNvPicPr>
            <a:picLocks noChangeAspect="1"/>
          </p:cNvPicPr>
          <p:nvPr/>
        </p:nvPicPr>
        <p:blipFill>
          <a:blip r:embed="rId12"/>
          <a:stretch>
            <a:fillRect/>
          </a:stretch>
        </p:blipFill>
        <p:spPr>
          <a:xfrm>
            <a:off x="11162404" y="96727"/>
            <a:ext cx="903954" cy="907365"/>
          </a:xfrm>
          <a:prstGeom prst="rect">
            <a:avLst/>
          </a:prstGeom>
        </p:spPr>
      </p:pic>
    </p:spTree>
    <p:extLst>
      <p:ext uri="{BB962C8B-B14F-4D97-AF65-F5344CB8AC3E}">
        <p14:creationId xmlns:p14="http://schemas.microsoft.com/office/powerpoint/2010/main" val="22769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CC63-93A0-A112-4E26-010AC2504B76}"/>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DFB8F71B-2B4E-6995-920A-44439229BE02}"/>
              </a:ext>
              <a:ext uri="{C183D7F6-B498-43B3-948B-1728B52AA6E4}">
                <adec:decorative xmlns:adec="http://schemas.microsoft.com/office/drawing/2017/decorative" val="1"/>
              </a:ext>
            </a:extLst>
          </p:cNvPr>
          <p:cNvSpPr/>
          <p:nvPr/>
        </p:nvSpPr>
        <p:spPr bwMode="auto">
          <a:xfrm rot="5400000">
            <a:off x="-1212852" y="1212850"/>
            <a:ext cx="6858004" cy="4432299"/>
          </a:xfrm>
          <a:prstGeom prst="round2SameRect">
            <a:avLst>
              <a:gd name="adj1" fmla="val 0"/>
              <a:gd name="adj2" fmla="val 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5" name="Rectangle: Rounded Corners 14">
            <a:extLst>
              <a:ext uri="{FF2B5EF4-FFF2-40B4-BE49-F238E27FC236}">
                <a16:creationId xmlns:a16="http://schemas.microsoft.com/office/drawing/2014/main" id="{3C1AECCC-2693-EA37-956D-D1CD752E69DD}"/>
              </a:ext>
              <a:ext uri="{C183D7F6-B498-43B3-948B-1728B52AA6E4}">
                <adec:decorative xmlns:adec="http://schemas.microsoft.com/office/drawing/2017/decorative" val="1"/>
              </a:ext>
            </a:extLst>
          </p:cNvPr>
          <p:cNvSpPr/>
          <p:nvPr/>
        </p:nvSpPr>
        <p:spPr bwMode="auto">
          <a:xfrm>
            <a:off x="3917158" y="546100"/>
            <a:ext cx="7812087" cy="5765800"/>
          </a:xfrm>
          <a:prstGeom prst="roundRect">
            <a:avLst>
              <a:gd name="adj" fmla="val 2978"/>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A8FF6FF7-87C6-A476-6B04-8662B31A596D}"/>
              </a:ext>
              <a:ext uri="{C183D7F6-B498-43B3-948B-1728B52AA6E4}">
                <adec:decorative xmlns:adec="http://schemas.microsoft.com/office/drawing/2017/decorative" val="1"/>
              </a:ext>
            </a:extLst>
          </p:cNvPr>
          <p:cNvSpPr/>
          <p:nvPr/>
        </p:nvSpPr>
        <p:spPr bwMode="auto">
          <a:xfrm>
            <a:off x="4195288" y="824230"/>
            <a:ext cx="7255827" cy="5209540"/>
          </a:xfrm>
          <a:prstGeom prst="roundRect">
            <a:avLst>
              <a:gd name="adj" fmla="val 260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20BF1A9C-FF9B-EEBA-029E-DB00F65EEE1A}"/>
              </a:ext>
              <a:ext uri="{C183D7F6-B498-43B3-948B-1728B52AA6E4}">
                <adec:decorative xmlns:adec="http://schemas.microsoft.com/office/drawing/2017/decorative" val="1"/>
              </a:ext>
            </a:extLst>
          </p:cNvPr>
          <p:cNvSpPr/>
          <p:nvPr/>
        </p:nvSpPr>
        <p:spPr bwMode="auto">
          <a:xfrm>
            <a:off x="584200" y="1433534"/>
            <a:ext cx="923180" cy="92318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itle 18">
            <a:extLst>
              <a:ext uri="{FF2B5EF4-FFF2-40B4-BE49-F238E27FC236}">
                <a16:creationId xmlns:a16="http://schemas.microsoft.com/office/drawing/2014/main" id="{700D5556-75ED-746C-A9EB-357546B73FC8}"/>
              </a:ext>
            </a:extLst>
          </p:cNvPr>
          <p:cNvSpPr>
            <a:spLocks noGrp="1"/>
          </p:cNvSpPr>
          <p:nvPr>
            <p:ph type="title"/>
          </p:nvPr>
        </p:nvSpPr>
        <p:spPr>
          <a:xfrm>
            <a:off x="588963" y="2744376"/>
            <a:ext cx="3040379" cy="1107996"/>
          </a:xfrm>
        </p:spPr>
        <p:txBody>
          <a:bodyPr>
            <a:normAutofit/>
          </a:bodyPr>
          <a:lstStyle/>
          <a:p>
            <a:pPr algn="l"/>
            <a:r>
              <a:rPr lang="en-IN">
                <a:solidFill>
                  <a:schemeClr val="bg1"/>
                </a:solidFill>
              </a:rPr>
              <a:t>Deployment Blueprint</a:t>
            </a:r>
          </a:p>
        </p:txBody>
      </p:sp>
      <p:sp>
        <p:nvSpPr>
          <p:cNvPr id="26" name="Freeform: Shape 25" descr="Icon of a blank document">
            <a:extLst>
              <a:ext uri="{FF2B5EF4-FFF2-40B4-BE49-F238E27FC236}">
                <a16:creationId xmlns:a16="http://schemas.microsoft.com/office/drawing/2014/main" id="{2126752C-20E4-E40A-6A27-4898D931221A}"/>
              </a:ext>
            </a:extLst>
          </p:cNvPr>
          <p:cNvSpPr>
            <a:spLocks/>
          </p:cNvSpPr>
          <p:nvPr/>
        </p:nvSpPr>
        <p:spPr>
          <a:xfrm>
            <a:off x="853666" y="1654969"/>
            <a:ext cx="384250" cy="480310"/>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 Placeholder 2">
            <a:extLst>
              <a:ext uri="{FF2B5EF4-FFF2-40B4-BE49-F238E27FC236}">
                <a16:creationId xmlns:a16="http://schemas.microsoft.com/office/drawing/2014/main" id="{4BFDCE4B-1215-F631-0440-1FE1C200D86C}"/>
              </a:ext>
            </a:extLst>
          </p:cNvPr>
          <p:cNvSpPr txBox="1">
            <a:spLocks/>
          </p:cNvSpPr>
          <p:nvPr/>
        </p:nvSpPr>
        <p:spPr>
          <a:xfrm>
            <a:off x="4483103" y="1928768"/>
            <a:ext cx="6680196" cy="1631216"/>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Address internal oversharing for Microsoft 365 </a:t>
            </a:r>
            <a:r>
              <a:rPr kumimoji="0" lang="en-US" sz="3200" b="0" i="0" u="none" strike="noStrike" kern="1200" cap="none" spc="0" normalizeH="0" baseline="0" noProof="0" err="1">
                <a:ln>
                  <a:noFill/>
                </a:ln>
                <a:solidFill>
                  <a:srgbClr val="000000"/>
                </a:solidFill>
                <a:effectLst/>
                <a:uLnTx/>
                <a:uFillTx/>
                <a:latin typeface="Segoe UI Semibold"/>
                <a:ea typeface="+mn-ea"/>
                <a:cs typeface="Segoe UI" panose="020B0502040204020203" pitchFamily="34" charset="0"/>
              </a:rPr>
              <a:t>Copilo</a:t>
            </a:r>
            <a:r>
              <a:rPr lang="en-US" sz="3200">
                <a:solidFill>
                  <a:srgbClr val="000000"/>
                </a:solidFill>
                <a:latin typeface="Segoe UI Semibold"/>
              </a:rPr>
              <a:t>t</a:t>
            </a:r>
          </a:p>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 </a:t>
            </a:r>
            <a:r>
              <a:rPr kumimoji="0" lang="en-CA" sz="32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hlinkClick r:id="rId3">
                  <a:extLst>
                    <a:ext uri="{A12FA001-AC4F-418D-AE19-62706E023703}">
                      <ahyp:hlinkClr xmlns:ahyp="http://schemas.microsoft.com/office/drawing/2018/hyperlinkcolor" val="tx"/>
                    </a:ext>
                  </a:extLst>
                </a:hlinkClick>
              </a:rPr>
              <a:t>aka.ms/Copilot/Oversharing</a:t>
            </a:r>
            <a:r>
              <a:rPr kumimoji="0" lang="en-CA" sz="3200" b="0" i="0" u="none" strike="noStrike" kern="1200" cap="none" spc="0" normalizeH="0" baseline="0" noProof="0">
                <a:ln>
                  <a:noFill/>
                </a:ln>
                <a:solidFill>
                  <a:srgbClr val="0078D4"/>
                </a:solidFill>
                <a:effectLst/>
                <a:uLnTx/>
                <a:uFillTx/>
                <a:latin typeface="Segoe UI"/>
                <a:ea typeface="+mn-ea"/>
                <a:cs typeface="Segoe UI" panose="020B0502040204020203" pitchFamily="34" charset="0"/>
              </a:rPr>
              <a:t> </a:t>
            </a:r>
            <a:endParaRPr kumimoji="0" lang="en-US" sz="3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15708179-0F50-0106-7484-440525353ACC}"/>
              </a:ext>
            </a:extLst>
          </p:cNvPr>
          <p:cNvPicPr>
            <a:picLocks noChangeAspect="1"/>
          </p:cNvPicPr>
          <p:nvPr/>
        </p:nvPicPr>
        <p:blipFill>
          <a:blip r:embed="rId4"/>
          <a:stretch>
            <a:fillRect/>
          </a:stretch>
        </p:blipFill>
        <p:spPr>
          <a:xfrm>
            <a:off x="7192082" y="3852372"/>
            <a:ext cx="1262238" cy="1267001"/>
          </a:xfrm>
          <a:prstGeom prst="rect">
            <a:avLst/>
          </a:prstGeom>
        </p:spPr>
      </p:pic>
    </p:spTree>
    <p:extLst>
      <p:ext uri="{BB962C8B-B14F-4D97-AF65-F5344CB8AC3E}">
        <p14:creationId xmlns:p14="http://schemas.microsoft.com/office/powerpoint/2010/main" val="269135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966D-B87F-0C17-DB9C-400C906D9EFE}"/>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3185B5B7-FBE8-A54A-967E-515236563F06}"/>
              </a:ext>
              <a:ext uri="{C183D7F6-B498-43B3-948B-1728B52AA6E4}">
                <adec:decorative xmlns:adec="http://schemas.microsoft.com/office/drawing/2017/decorative" val="1"/>
              </a:ext>
            </a:extLst>
          </p:cNvPr>
          <p:cNvSpPr/>
          <p:nvPr/>
        </p:nvSpPr>
        <p:spPr bwMode="auto">
          <a:xfrm rot="5400000">
            <a:off x="-1212852" y="1212850"/>
            <a:ext cx="6858004" cy="4432299"/>
          </a:xfrm>
          <a:prstGeom prst="round2SameRect">
            <a:avLst>
              <a:gd name="adj1" fmla="val 0"/>
              <a:gd name="adj2" fmla="val 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5" name="Rectangle: Rounded Corners 14">
            <a:extLst>
              <a:ext uri="{FF2B5EF4-FFF2-40B4-BE49-F238E27FC236}">
                <a16:creationId xmlns:a16="http://schemas.microsoft.com/office/drawing/2014/main" id="{57EA8904-2277-62B7-7C6F-BC8A7986B3E2}"/>
              </a:ext>
              <a:ext uri="{C183D7F6-B498-43B3-948B-1728B52AA6E4}">
                <adec:decorative xmlns:adec="http://schemas.microsoft.com/office/drawing/2017/decorative" val="1"/>
              </a:ext>
            </a:extLst>
          </p:cNvPr>
          <p:cNvSpPr/>
          <p:nvPr/>
        </p:nvSpPr>
        <p:spPr bwMode="auto">
          <a:xfrm>
            <a:off x="3917158" y="546100"/>
            <a:ext cx="7812087" cy="5765800"/>
          </a:xfrm>
          <a:prstGeom prst="roundRect">
            <a:avLst>
              <a:gd name="adj" fmla="val 2978"/>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DD5CEBCC-9732-44CB-E206-FF98840F02FC}"/>
              </a:ext>
              <a:ext uri="{C183D7F6-B498-43B3-948B-1728B52AA6E4}">
                <adec:decorative xmlns:adec="http://schemas.microsoft.com/office/drawing/2017/decorative" val="1"/>
              </a:ext>
            </a:extLst>
          </p:cNvPr>
          <p:cNvSpPr/>
          <p:nvPr/>
        </p:nvSpPr>
        <p:spPr bwMode="auto">
          <a:xfrm>
            <a:off x="4195288" y="824230"/>
            <a:ext cx="7255827" cy="5209540"/>
          </a:xfrm>
          <a:prstGeom prst="roundRect">
            <a:avLst>
              <a:gd name="adj" fmla="val 260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5071B2F1-FA64-4EB0-7584-AD06E14A2A55}"/>
              </a:ext>
              <a:ext uri="{C183D7F6-B498-43B3-948B-1728B52AA6E4}">
                <adec:decorative xmlns:adec="http://schemas.microsoft.com/office/drawing/2017/decorative" val="1"/>
              </a:ext>
            </a:extLst>
          </p:cNvPr>
          <p:cNvSpPr/>
          <p:nvPr/>
        </p:nvSpPr>
        <p:spPr bwMode="auto">
          <a:xfrm>
            <a:off x="584200" y="1433534"/>
            <a:ext cx="923180" cy="92318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itle 18">
            <a:extLst>
              <a:ext uri="{FF2B5EF4-FFF2-40B4-BE49-F238E27FC236}">
                <a16:creationId xmlns:a16="http://schemas.microsoft.com/office/drawing/2014/main" id="{324D554C-86F1-2D42-1D3C-8A213AC8A184}"/>
              </a:ext>
            </a:extLst>
          </p:cNvPr>
          <p:cNvSpPr>
            <a:spLocks noGrp="1"/>
          </p:cNvSpPr>
          <p:nvPr>
            <p:ph type="title"/>
          </p:nvPr>
        </p:nvSpPr>
        <p:spPr>
          <a:xfrm>
            <a:off x="588963" y="2744376"/>
            <a:ext cx="2718681" cy="2215991"/>
          </a:xfrm>
        </p:spPr>
        <p:txBody>
          <a:bodyPr>
            <a:normAutofit/>
          </a:bodyPr>
          <a:lstStyle/>
          <a:p>
            <a:pPr algn="l"/>
            <a:r>
              <a:rPr lang="en-IN">
                <a:solidFill>
                  <a:schemeClr val="bg1"/>
                </a:solidFill>
              </a:rPr>
              <a:t>SAM Additional resources</a:t>
            </a:r>
            <a:br>
              <a:rPr lang="en-IN">
                <a:solidFill>
                  <a:schemeClr val="bg1"/>
                </a:solidFill>
              </a:rPr>
            </a:br>
            <a:endParaRPr lang="en-IN">
              <a:solidFill>
                <a:schemeClr val="bg1"/>
              </a:solidFill>
            </a:endParaRPr>
          </a:p>
        </p:txBody>
      </p:sp>
      <p:sp>
        <p:nvSpPr>
          <p:cNvPr id="26" name="Freeform: Shape 25" descr="Icon of a blank document">
            <a:extLst>
              <a:ext uri="{FF2B5EF4-FFF2-40B4-BE49-F238E27FC236}">
                <a16:creationId xmlns:a16="http://schemas.microsoft.com/office/drawing/2014/main" id="{86C1BD47-2FF3-FF7B-F480-704113E7ADB0}"/>
              </a:ext>
            </a:extLst>
          </p:cNvPr>
          <p:cNvSpPr>
            <a:spLocks/>
          </p:cNvSpPr>
          <p:nvPr/>
        </p:nvSpPr>
        <p:spPr>
          <a:xfrm>
            <a:off x="853666" y="1654969"/>
            <a:ext cx="384250" cy="480310"/>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 Placeholder 2">
            <a:extLst>
              <a:ext uri="{FF2B5EF4-FFF2-40B4-BE49-F238E27FC236}">
                <a16:creationId xmlns:a16="http://schemas.microsoft.com/office/drawing/2014/main" id="{3D828813-19CC-497A-5D38-E14A0326D3CB}"/>
              </a:ext>
            </a:extLst>
          </p:cNvPr>
          <p:cNvSpPr txBox="1">
            <a:spLocks/>
          </p:cNvSpPr>
          <p:nvPr/>
        </p:nvSpPr>
        <p:spPr>
          <a:xfrm>
            <a:off x="4432300" y="2259449"/>
            <a:ext cx="6680196" cy="2339102"/>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kumimoji="0" lang="en-US" sz="2200" i="0" u="none" strike="noStrike" kern="1200" cap="none" spc="0" normalizeH="0" baseline="0" noProof="0" err="1">
                <a:ln>
                  <a:noFill/>
                </a:ln>
                <a:solidFill>
                  <a:srgbClr val="000000"/>
                </a:solidFill>
                <a:effectLst/>
                <a:uLnTx/>
                <a:uFillTx/>
                <a:latin typeface="Segoe UI "/>
              </a:rPr>
              <a:t>Sh</a:t>
            </a:r>
            <a:r>
              <a:rPr lang="en-US" sz="2200" err="1">
                <a:solidFill>
                  <a:srgbClr val="000000"/>
                </a:solidFill>
                <a:latin typeface="Segoe UI "/>
              </a:rPr>
              <a:t>arePoint</a:t>
            </a:r>
            <a:r>
              <a:rPr lang="en-US" sz="2200">
                <a:solidFill>
                  <a:srgbClr val="000000"/>
                </a:solidFill>
                <a:latin typeface="Segoe UI "/>
              </a:rPr>
              <a:t> Advanced Management Preview Program</a:t>
            </a:r>
            <a:r>
              <a:rPr kumimoji="0" lang="en-US" sz="2200" i="0" u="none" strike="noStrike" kern="1200" cap="none" spc="0" normalizeH="0" baseline="0" noProof="0">
                <a:ln>
                  <a:noFill/>
                </a:ln>
                <a:solidFill>
                  <a:srgbClr val="000000"/>
                </a:solidFill>
                <a:effectLst/>
                <a:uLnTx/>
                <a:uFillTx/>
                <a:latin typeface="Segoe UI "/>
              </a:rPr>
              <a:t>: </a:t>
            </a:r>
            <a:br>
              <a:rPr kumimoji="0" lang="en-US" sz="2200" i="0" u="none" strike="noStrike" kern="1200" cap="none" spc="0" normalizeH="0" baseline="0" noProof="0">
                <a:ln>
                  <a:noFill/>
                </a:ln>
                <a:solidFill>
                  <a:srgbClr val="000000"/>
                </a:solidFill>
                <a:effectLst/>
                <a:uLnTx/>
                <a:uFillTx/>
                <a:latin typeface="Segoe UI "/>
              </a:rPr>
            </a:br>
            <a:r>
              <a:rPr kumimoji="0" lang="en-US" sz="2200" i="0" u="none" strike="noStrike" kern="1200" cap="none" spc="0" normalizeH="0" baseline="0" noProof="0">
                <a:ln>
                  <a:noFill/>
                </a:ln>
                <a:solidFill>
                  <a:srgbClr val="000000"/>
                </a:solidFill>
                <a:effectLst/>
                <a:uLnTx/>
                <a:uFillTx/>
                <a:latin typeface="Segoe UI "/>
                <a:hlinkClick r:id="rId3"/>
              </a:rPr>
              <a:t>aka.ms/</a:t>
            </a:r>
            <a:r>
              <a:rPr kumimoji="0" lang="en-US" sz="2200" i="0" u="none" strike="noStrike" kern="1200" cap="none" spc="0" normalizeH="0" baseline="0" noProof="0" err="1">
                <a:ln>
                  <a:noFill/>
                </a:ln>
                <a:solidFill>
                  <a:srgbClr val="000000"/>
                </a:solidFill>
                <a:effectLst/>
                <a:uLnTx/>
                <a:uFillTx/>
                <a:latin typeface="Segoe UI "/>
                <a:hlinkClick r:id="rId3"/>
              </a:rPr>
              <a:t>SAMPreviewProgramSignUp</a:t>
            </a:r>
            <a:endParaRPr kumimoji="0" lang="en-US" sz="2200" i="0" u="none" strike="noStrike" kern="1200" cap="none" spc="0" normalizeH="0" baseline="0" noProof="0">
              <a:ln>
                <a:noFill/>
              </a:ln>
              <a:solidFill>
                <a:srgbClr val="000000"/>
              </a:solidFill>
              <a:effectLst/>
              <a:uLnTx/>
              <a:uFillTx/>
              <a:latin typeface="Segoe UI "/>
            </a:endParaRPr>
          </a:p>
          <a:p>
            <a:pPr marL="0" marR="0" lvl="0" indent="0" algn="l" defTabSz="932742"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lang="en-US" sz="2200">
                <a:solidFill>
                  <a:srgbClr val="000000"/>
                </a:solidFill>
                <a:latin typeface="Segoe UI "/>
              </a:rPr>
              <a:t>Get ready for Microsoft 365 Copilot with SharePoint Advanced Management:</a:t>
            </a:r>
            <a:br>
              <a:rPr lang="en-US" sz="2200">
                <a:solidFill>
                  <a:srgbClr val="000000"/>
                </a:solidFill>
                <a:latin typeface="Segoe UI "/>
              </a:rPr>
            </a:br>
            <a:r>
              <a:rPr kumimoji="0" lang="en-US" sz="2200" i="0" u="none" strike="noStrike" kern="1200" cap="none" spc="0" normalizeH="0" baseline="0" noProof="0">
                <a:ln>
                  <a:noFill/>
                </a:ln>
                <a:solidFill>
                  <a:srgbClr val="000000"/>
                </a:solidFill>
                <a:effectLst/>
                <a:uLnTx/>
                <a:uFillTx/>
                <a:latin typeface="Segoe UI "/>
                <a:hlinkClick r:id="rId4"/>
              </a:rPr>
              <a:t>https://learn.microsoft.com/en-us/sharepoint/get-ready-copilot-sharepoint-advanced-management</a:t>
            </a:r>
            <a:endParaRPr kumimoji="0" lang="en-US" sz="2200" i="0" u="none" strike="noStrike" kern="1200" cap="none" spc="0" normalizeH="0" baseline="0" noProof="0">
              <a:ln>
                <a:noFill/>
              </a:ln>
              <a:solidFill>
                <a:srgbClr val="000000"/>
              </a:solidFill>
              <a:effectLst/>
              <a:uLnTx/>
              <a:uFillTx/>
              <a:latin typeface="Segoe UI "/>
            </a:endParaRPr>
          </a:p>
        </p:txBody>
      </p:sp>
    </p:spTree>
    <p:extLst>
      <p:ext uri="{BB962C8B-B14F-4D97-AF65-F5344CB8AC3E}">
        <p14:creationId xmlns:p14="http://schemas.microsoft.com/office/powerpoint/2010/main" val="1091785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C1CF-52B4-0660-A1D9-A5B76E13D640}"/>
            </a:ext>
          </a:extLst>
        </p:cNvPr>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BAF49A1A-191F-5B90-2922-A2066F8C569F}"/>
              </a:ext>
              <a:ext uri="{C183D7F6-B498-43B3-948B-1728B52AA6E4}">
                <adec:decorative xmlns:adec="http://schemas.microsoft.com/office/drawing/2017/decorative" val="1"/>
              </a:ext>
            </a:extLst>
          </p:cNvPr>
          <p:cNvSpPr/>
          <p:nvPr/>
        </p:nvSpPr>
        <p:spPr bwMode="auto">
          <a:xfrm rot="5400000">
            <a:off x="-1212852" y="1212850"/>
            <a:ext cx="6858004" cy="4432299"/>
          </a:xfrm>
          <a:prstGeom prst="round2SameRect">
            <a:avLst>
              <a:gd name="adj1" fmla="val 0"/>
              <a:gd name="adj2" fmla="val 0"/>
            </a:avLst>
          </a:pr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15" name="Rectangle: Rounded Corners 14">
            <a:extLst>
              <a:ext uri="{FF2B5EF4-FFF2-40B4-BE49-F238E27FC236}">
                <a16:creationId xmlns:a16="http://schemas.microsoft.com/office/drawing/2014/main" id="{4CDE3C68-7B6B-2798-7488-EB1EF99F9CAC}"/>
              </a:ext>
              <a:ext uri="{C183D7F6-B498-43B3-948B-1728B52AA6E4}">
                <adec:decorative xmlns:adec="http://schemas.microsoft.com/office/drawing/2017/decorative" val="1"/>
              </a:ext>
            </a:extLst>
          </p:cNvPr>
          <p:cNvSpPr/>
          <p:nvPr/>
        </p:nvSpPr>
        <p:spPr bwMode="auto">
          <a:xfrm>
            <a:off x="3917158" y="546100"/>
            <a:ext cx="7812087" cy="5765800"/>
          </a:xfrm>
          <a:prstGeom prst="roundRect">
            <a:avLst>
              <a:gd name="adj" fmla="val 2978"/>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6" name="Rectangle: Rounded Corners 15">
            <a:extLst>
              <a:ext uri="{FF2B5EF4-FFF2-40B4-BE49-F238E27FC236}">
                <a16:creationId xmlns:a16="http://schemas.microsoft.com/office/drawing/2014/main" id="{F36A7D48-CC6A-AA58-4D71-B86C22381792}"/>
              </a:ext>
              <a:ext uri="{C183D7F6-B498-43B3-948B-1728B52AA6E4}">
                <adec:decorative xmlns:adec="http://schemas.microsoft.com/office/drawing/2017/decorative" val="1"/>
              </a:ext>
            </a:extLst>
          </p:cNvPr>
          <p:cNvSpPr/>
          <p:nvPr/>
        </p:nvSpPr>
        <p:spPr bwMode="auto">
          <a:xfrm>
            <a:off x="4195288" y="824230"/>
            <a:ext cx="7255827" cy="5209540"/>
          </a:xfrm>
          <a:prstGeom prst="roundRect">
            <a:avLst>
              <a:gd name="adj" fmla="val 2600"/>
            </a:avLst>
          </a:prstGeom>
          <a:solidFill>
            <a:schemeClr val="bg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Oval 21">
            <a:extLst>
              <a:ext uri="{FF2B5EF4-FFF2-40B4-BE49-F238E27FC236}">
                <a16:creationId xmlns:a16="http://schemas.microsoft.com/office/drawing/2014/main" id="{E3FBA3A3-C5CD-E0BA-A5E3-2C5429D76F11}"/>
              </a:ext>
              <a:ext uri="{C183D7F6-B498-43B3-948B-1728B52AA6E4}">
                <adec:decorative xmlns:adec="http://schemas.microsoft.com/office/drawing/2017/decorative" val="1"/>
              </a:ext>
            </a:extLst>
          </p:cNvPr>
          <p:cNvSpPr/>
          <p:nvPr/>
        </p:nvSpPr>
        <p:spPr bwMode="auto">
          <a:xfrm>
            <a:off x="584200" y="1433534"/>
            <a:ext cx="923180" cy="92318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itle 18">
            <a:extLst>
              <a:ext uri="{FF2B5EF4-FFF2-40B4-BE49-F238E27FC236}">
                <a16:creationId xmlns:a16="http://schemas.microsoft.com/office/drawing/2014/main" id="{B176D6A0-0D80-90DA-CAE4-4648241539C1}"/>
              </a:ext>
            </a:extLst>
          </p:cNvPr>
          <p:cNvSpPr>
            <a:spLocks noGrp="1"/>
          </p:cNvSpPr>
          <p:nvPr>
            <p:ph type="title"/>
          </p:nvPr>
        </p:nvSpPr>
        <p:spPr>
          <a:xfrm>
            <a:off x="499301" y="2845976"/>
            <a:ext cx="2988966" cy="2215991"/>
          </a:xfrm>
        </p:spPr>
        <p:txBody>
          <a:bodyPr>
            <a:normAutofit/>
          </a:bodyPr>
          <a:lstStyle/>
          <a:p>
            <a:pPr algn="l"/>
            <a:r>
              <a:rPr lang="en-IN">
                <a:solidFill>
                  <a:schemeClr val="bg1"/>
                </a:solidFill>
              </a:rPr>
              <a:t>Purview</a:t>
            </a:r>
            <a:br>
              <a:rPr lang="en-IN">
                <a:solidFill>
                  <a:schemeClr val="bg1"/>
                </a:solidFill>
              </a:rPr>
            </a:br>
            <a:r>
              <a:rPr lang="en-IN">
                <a:solidFill>
                  <a:schemeClr val="bg1"/>
                </a:solidFill>
              </a:rPr>
              <a:t>Additional resources</a:t>
            </a:r>
            <a:br>
              <a:rPr lang="en-IN">
                <a:solidFill>
                  <a:schemeClr val="bg1"/>
                </a:solidFill>
              </a:rPr>
            </a:br>
            <a:endParaRPr lang="en-IN">
              <a:solidFill>
                <a:schemeClr val="bg1"/>
              </a:solidFill>
            </a:endParaRPr>
          </a:p>
        </p:txBody>
      </p:sp>
      <p:sp>
        <p:nvSpPr>
          <p:cNvPr id="26" name="Freeform: Shape 25" descr="Icon of a blank document">
            <a:extLst>
              <a:ext uri="{FF2B5EF4-FFF2-40B4-BE49-F238E27FC236}">
                <a16:creationId xmlns:a16="http://schemas.microsoft.com/office/drawing/2014/main" id="{3E42A58A-2CED-61F7-B028-584EB4AACF18}"/>
              </a:ext>
            </a:extLst>
          </p:cNvPr>
          <p:cNvSpPr>
            <a:spLocks/>
          </p:cNvSpPr>
          <p:nvPr/>
        </p:nvSpPr>
        <p:spPr>
          <a:xfrm>
            <a:off x="853666" y="1654969"/>
            <a:ext cx="384250" cy="480310"/>
          </a:xfrm>
          <a:custGeom>
            <a:avLst/>
            <a:gdLst>
              <a:gd name="connsiteX0" fmla="*/ 130456 w 219716"/>
              <a:gd name="connsiteY0" fmla="*/ 6866 h 274645"/>
              <a:gd name="connsiteX1" fmla="*/ 212850 w 219716"/>
              <a:gd name="connsiteY1" fmla="*/ 89260 h 274645"/>
              <a:gd name="connsiteX2" fmla="*/ 137322 w 219716"/>
              <a:gd name="connsiteY2" fmla="*/ 89260 h 274645"/>
              <a:gd name="connsiteX3" fmla="*/ 130456 w 219716"/>
              <a:gd name="connsiteY3" fmla="*/ 82393 h 274645"/>
              <a:gd name="connsiteX4" fmla="*/ 27465 w 219716"/>
              <a:gd name="connsiteY4" fmla="*/ 0 h 274645"/>
              <a:gd name="connsiteX5" fmla="*/ 109858 w 219716"/>
              <a:gd name="connsiteY5" fmla="*/ 0 h 274645"/>
              <a:gd name="connsiteX6" fmla="*/ 109858 w 219716"/>
              <a:gd name="connsiteY6" fmla="*/ 82394 h 274645"/>
              <a:gd name="connsiteX7" fmla="*/ 137323 w 219716"/>
              <a:gd name="connsiteY7" fmla="*/ 109858 h 274645"/>
              <a:gd name="connsiteX8" fmla="*/ 219716 w 219716"/>
              <a:gd name="connsiteY8" fmla="*/ 109858 h 274645"/>
              <a:gd name="connsiteX9" fmla="*/ 219716 w 219716"/>
              <a:gd name="connsiteY9" fmla="*/ 247181 h 274645"/>
              <a:gd name="connsiteX10" fmla="*/ 192252 w 219716"/>
              <a:gd name="connsiteY10" fmla="*/ 274645 h 274645"/>
              <a:gd name="connsiteX11" fmla="*/ 27465 w 219716"/>
              <a:gd name="connsiteY11" fmla="*/ 274645 h 274645"/>
              <a:gd name="connsiteX12" fmla="*/ 0 w 219716"/>
              <a:gd name="connsiteY12" fmla="*/ 247181 h 274645"/>
              <a:gd name="connsiteX13" fmla="*/ 0 w 219716"/>
              <a:gd name="connsiteY13" fmla="*/ 27465 h 274645"/>
              <a:gd name="connsiteX14" fmla="*/ 27465 w 219716"/>
              <a:gd name="connsiteY14" fmla="*/ 0 h 2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716" h="274645">
                <a:moveTo>
                  <a:pt x="130456" y="6866"/>
                </a:moveTo>
                <a:lnTo>
                  <a:pt x="212850" y="89260"/>
                </a:lnTo>
                <a:lnTo>
                  <a:pt x="137322" y="89260"/>
                </a:lnTo>
                <a:cubicBezTo>
                  <a:pt x="133531" y="89260"/>
                  <a:pt x="130456" y="86185"/>
                  <a:pt x="130456" y="82393"/>
                </a:cubicBezTo>
                <a:close/>
                <a:moveTo>
                  <a:pt x="27465" y="0"/>
                </a:moveTo>
                <a:lnTo>
                  <a:pt x="109858" y="0"/>
                </a:lnTo>
                <a:lnTo>
                  <a:pt x="109858" y="82394"/>
                </a:lnTo>
                <a:cubicBezTo>
                  <a:pt x="109858" y="97562"/>
                  <a:pt x="122154" y="109858"/>
                  <a:pt x="137323" y="109858"/>
                </a:cubicBezTo>
                <a:lnTo>
                  <a:pt x="219716" y="109858"/>
                </a:lnTo>
                <a:lnTo>
                  <a:pt x="219716" y="247181"/>
                </a:lnTo>
                <a:cubicBezTo>
                  <a:pt x="219716" y="262349"/>
                  <a:pt x="207420" y="274645"/>
                  <a:pt x="192252" y="274645"/>
                </a:cubicBezTo>
                <a:lnTo>
                  <a:pt x="27465" y="274645"/>
                </a:lnTo>
                <a:cubicBezTo>
                  <a:pt x="12296" y="274645"/>
                  <a:pt x="0" y="262349"/>
                  <a:pt x="0" y="247181"/>
                </a:cubicBezTo>
                <a:lnTo>
                  <a:pt x="0" y="27465"/>
                </a:lnTo>
                <a:cubicBezTo>
                  <a:pt x="0" y="12296"/>
                  <a:pt x="12296" y="0"/>
                  <a:pt x="27465" y="0"/>
                </a:cubicBezTo>
                <a:close/>
              </a:path>
            </a:pathLst>
          </a:custGeom>
          <a:gradFill flip="none" rotWithShape="1">
            <a:gsLst>
              <a:gs pos="0">
                <a:srgbClr val="C03BC4"/>
              </a:gs>
              <a:gs pos="80000">
                <a:srgbClr val="0078D4"/>
              </a:gs>
            </a:gsLst>
            <a:path path="circle">
              <a:fillToRect l="100000" b="100000"/>
            </a:path>
            <a:tileRect t="-100000" r="-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2" name="Text Placeholder 2">
            <a:extLst>
              <a:ext uri="{FF2B5EF4-FFF2-40B4-BE49-F238E27FC236}">
                <a16:creationId xmlns:a16="http://schemas.microsoft.com/office/drawing/2014/main" id="{F329E5D7-3FAA-887F-D0AC-DF5A8E7186F4}"/>
              </a:ext>
            </a:extLst>
          </p:cNvPr>
          <p:cNvSpPr txBox="1">
            <a:spLocks/>
          </p:cNvSpPr>
          <p:nvPr/>
        </p:nvSpPr>
        <p:spPr>
          <a:xfrm>
            <a:off x="4483103" y="1767007"/>
            <a:ext cx="6680196" cy="3323987"/>
          </a:xfrm>
          <a:prstGeom prst="rect">
            <a:avLst/>
          </a:prstGeom>
          <a:noFill/>
        </p:spPr>
        <p:txBody>
          <a:bodyPr wrap="square"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200"/>
              </a:spcBef>
              <a:spcAft>
                <a:spcPts val="1200"/>
              </a:spcAft>
              <a:buNone/>
              <a:defRPr/>
            </a:pPr>
            <a:r>
              <a:rPr kumimoji="0" lang="en-US" sz="2200" i="0" u="none" strike="noStrike" kern="1200" cap="none" spc="0" normalizeH="0" baseline="0" noProof="0">
                <a:ln>
                  <a:noFill/>
                </a:ln>
                <a:solidFill>
                  <a:srgbClr val="000000"/>
                </a:solidFill>
                <a:effectLst/>
                <a:uLnTx/>
                <a:uFillTx/>
                <a:latin typeface="Segoe UI"/>
                <a:cs typeface="Segoe UI"/>
              </a:rPr>
              <a:t>Join our </a:t>
            </a:r>
            <a:r>
              <a:rPr lang="en-US" sz="2200">
                <a:solidFill>
                  <a:srgbClr val="000000"/>
                </a:solidFill>
                <a:latin typeface="Segoe UI"/>
                <a:cs typeface="Segoe UI"/>
              </a:rPr>
              <a:t>Microsoft customer</a:t>
            </a:r>
            <a:r>
              <a:rPr kumimoji="0" lang="en-US" sz="2200" i="0" u="none" strike="noStrike" kern="1200" cap="none" spc="0" normalizeH="0" baseline="0" noProof="0">
                <a:ln>
                  <a:noFill/>
                </a:ln>
                <a:solidFill>
                  <a:srgbClr val="000000"/>
                </a:solidFill>
                <a:effectLst/>
                <a:uLnTx/>
                <a:uFillTx/>
                <a:latin typeface="Segoe UI"/>
                <a:cs typeface="Segoe UI"/>
              </a:rPr>
              <a:t> connection program:</a:t>
            </a:r>
            <a:br>
              <a:rPr lang="en-US" sz="2200" i="0" u="none" strike="noStrike" kern="1200" cap="none" spc="0" normalizeH="0" baseline="0" noProof="0">
                <a:ln>
                  <a:noFill/>
                </a:ln>
                <a:effectLst/>
                <a:uLnTx/>
                <a:uFillTx/>
                <a:latin typeface="Segoe UI" panose="020B0502040204020203" pitchFamily="34" charset="0"/>
              </a:rPr>
            </a:br>
            <a:r>
              <a:rPr lang="en-US" sz="2200">
                <a:solidFill>
                  <a:schemeClr val="accent1"/>
                </a:solidFill>
                <a:ea typeface="+mn-lt"/>
                <a:cs typeface="+mn-lt"/>
                <a:hlinkClick r:id="rId3">
                  <a:extLst>
                    <a:ext uri="{A12FA001-AC4F-418D-AE19-62706E023703}">
                      <ahyp:hlinkClr xmlns:ahyp="http://schemas.microsoft.com/office/drawing/2018/hyperlinkcolor" val="tx"/>
                    </a:ext>
                  </a:extLst>
                </a:hlinkClick>
              </a:rPr>
              <a:t>aka.ms/JoinCommunity</a:t>
            </a:r>
            <a:endParaRPr lang="en-US" sz="2200">
              <a:solidFill>
                <a:schemeClr val="accent1"/>
              </a:solidFill>
              <a:latin typeface="Segoe UI"/>
              <a:cs typeface="Segoe UI"/>
            </a:endParaRPr>
          </a:p>
          <a:p>
            <a:pPr marL="0" marR="0" lvl="0" indent="0" algn="l" defTabSz="932742"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kumimoji="0" lang="en-US" sz="2200" i="0" u="none" strike="noStrike" kern="1200" cap="none" spc="0" normalizeH="0" baseline="0" noProof="0">
                <a:ln>
                  <a:noFill/>
                </a:ln>
                <a:solidFill>
                  <a:srgbClr val="000000"/>
                </a:solidFill>
                <a:effectLst/>
                <a:uLnTx/>
                <a:uFillTx/>
                <a:latin typeface="Segoe UI"/>
                <a:cs typeface="Segoe UI"/>
              </a:rPr>
              <a:t>Deployment guides </a:t>
            </a:r>
            <a:br>
              <a:rPr lang="en-US" sz="2200" i="0" u="none" strike="noStrike" kern="1200" cap="none" spc="0" normalizeH="0" baseline="0" noProof="0">
                <a:ln>
                  <a:noFill/>
                </a:ln>
                <a:effectLst/>
                <a:uLnTx/>
                <a:uFillTx/>
                <a:latin typeface="Segoe UI" panose="020B0502040204020203" pitchFamily="34" charset="0"/>
              </a:rPr>
            </a:br>
            <a:r>
              <a:rPr kumimoji="0" lang="en-US" sz="2200" i="0" u="none" strike="noStrike" kern="1200" cap="none" spc="0" normalizeH="0" baseline="0" noProof="0">
                <a:ln>
                  <a:noFill/>
                </a:ln>
                <a:solidFill>
                  <a:srgbClr val="000000"/>
                </a:solidFill>
                <a:effectLst/>
                <a:uLnTx/>
                <a:uFillTx/>
                <a:latin typeface="Segoe UI"/>
                <a:cs typeface="Segoe UI"/>
              </a:rPr>
              <a:t>DSPM for AI: </a:t>
            </a:r>
            <a:r>
              <a:rPr kumimoji="0" lang="en-US" sz="2200" i="0" u="none" strike="noStrike" kern="1200" cap="none" spc="0" normalizeH="0" baseline="0" noProof="0">
                <a:ln>
                  <a:noFill/>
                </a:ln>
                <a:solidFill>
                  <a:srgbClr val="0B87DE"/>
                </a:solidFill>
                <a:effectLst/>
                <a:uLnTx/>
                <a:uFillTx/>
                <a:latin typeface="Segoe UI"/>
                <a:cs typeface="Segoe UI"/>
                <a:hlinkClick r:id="rId4" tooltip="https://aka.ms/copilottranscriptionpaper-stp">
                  <a:extLst>
                    <a:ext uri="{A12FA001-AC4F-418D-AE19-62706E023703}">
                      <ahyp:hlinkClr xmlns:ahyp="http://schemas.microsoft.com/office/drawing/2018/hyperlinkcolor" val="tx"/>
                    </a:ext>
                  </a:extLst>
                </a:hlinkClick>
              </a:rPr>
              <a:t>aka.ms/DSPMforAI/deploy</a:t>
            </a:r>
            <a:br>
              <a:rPr lang="en-US" sz="2200" i="0" u="none" strike="noStrike" kern="1200" cap="none" spc="0" normalizeH="0" baseline="0" noProof="0">
                <a:ln>
                  <a:noFill/>
                </a:ln>
                <a:effectLst/>
                <a:uLnTx/>
                <a:uFillTx/>
                <a:latin typeface="Segoe UI" panose="020B0502040204020203" pitchFamily="34" charset="0"/>
              </a:rPr>
            </a:br>
            <a:r>
              <a:rPr kumimoji="0" lang="en-US" sz="2200" i="0" u="none" strike="noStrike" kern="1200" cap="none" spc="0" normalizeH="0" baseline="0" noProof="0">
                <a:ln>
                  <a:noFill/>
                </a:ln>
                <a:effectLst/>
                <a:uLnTx/>
                <a:uFillTx/>
                <a:latin typeface="Segoe UI"/>
                <a:cs typeface="Segoe UI"/>
              </a:rPr>
              <a:t>Data Risk Assessment: </a:t>
            </a:r>
            <a:r>
              <a:rPr kumimoji="0" lang="en-US" sz="2200" i="0" u="none" strike="noStrike" kern="1200" cap="none" spc="0" normalizeH="0" baseline="0" noProof="0">
                <a:ln>
                  <a:noFill/>
                </a:ln>
                <a:solidFill>
                  <a:srgbClr val="0B87DE"/>
                </a:solidFill>
                <a:effectLst/>
                <a:uLnTx/>
                <a:uFillTx/>
                <a:latin typeface="Segoe UI"/>
                <a:cs typeface="Segoe UI"/>
                <a:hlinkClick r:id="rId5">
                  <a:extLst>
                    <a:ext uri="{A12FA001-AC4F-418D-AE19-62706E023703}">
                      <ahyp:hlinkClr xmlns:ahyp="http://schemas.microsoft.com/office/drawing/2018/hyperlinkcolor" val="tx"/>
                    </a:ext>
                  </a:extLst>
                </a:hlinkClick>
              </a:rPr>
              <a:t>aka.ms/DSPMforAI/oversharing</a:t>
            </a:r>
            <a:endParaRPr kumimoji="0" lang="en-US" sz="2200" i="0" u="none" strike="noStrike" kern="1200" cap="none" spc="0" normalizeH="0" baseline="0" noProof="0">
              <a:ln>
                <a:noFill/>
              </a:ln>
              <a:solidFill>
                <a:srgbClr val="0B87DE"/>
              </a:solidFill>
              <a:effectLst/>
              <a:uLnTx/>
              <a:uFillTx/>
              <a:latin typeface="Segoe UI"/>
              <a:cs typeface="Segoe UI"/>
            </a:endParaRPr>
          </a:p>
          <a:p>
            <a:pPr marL="0" marR="0" lvl="0" indent="0" algn="l" defTabSz="932742" rtl="0" eaLnBrk="1" fontAlgn="auto" latinLnBrk="0" hangingPunct="1">
              <a:lnSpc>
                <a:spcPct val="100000"/>
              </a:lnSpc>
              <a:spcBef>
                <a:spcPts val="1200"/>
              </a:spcBef>
              <a:spcAft>
                <a:spcPts val="1200"/>
              </a:spcAft>
              <a:buClrTx/>
              <a:buSzPct val="90000"/>
              <a:buFont typeface="Wingdings" panose="05000000000000000000" pitchFamily="2" charset="2"/>
              <a:buNone/>
              <a:tabLst/>
              <a:defRPr/>
            </a:pPr>
            <a:r>
              <a:rPr kumimoji="0" lang="en-US" sz="2200" i="0" u="none" strike="noStrike" kern="1200" cap="none" spc="0" normalizeH="0" baseline="0" noProof="0">
                <a:ln>
                  <a:noFill/>
                </a:ln>
                <a:solidFill>
                  <a:srgbClr val="000000"/>
                </a:solidFill>
                <a:effectLst/>
                <a:uLnTx/>
                <a:uFillTx/>
                <a:latin typeface="Segoe UI"/>
                <a:cs typeface="Segoe UI"/>
              </a:rPr>
              <a:t>Accelerate your Information Protection and Data Loss Prevention deployment: </a:t>
            </a:r>
            <a:br>
              <a:rPr lang="en-US" sz="2200" i="0" u="none" strike="noStrike" kern="1200" cap="none" spc="0" normalizeH="0" baseline="0" noProof="0">
                <a:ln>
                  <a:noFill/>
                </a:ln>
                <a:effectLst/>
                <a:uLnTx/>
                <a:uFillTx/>
                <a:latin typeface="Segoe UI" panose="020B0502040204020203" pitchFamily="34" charset="0"/>
              </a:rPr>
            </a:br>
            <a:r>
              <a:rPr kumimoji="0" lang="en-US" sz="2200" i="0" u="none" strike="noStrike" kern="1200" cap="none" spc="0" normalizeH="0" baseline="0" noProof="0">
                <a:ln>
                  <a:noFill/>
                </a:ln>
                <a:solidFill>
                  <a:srgbClr val="0078D4"/>
                </a:solidFill>
                <a:effectLst/>
                <a:uLnTx/>
                <a:uFillTx/>
                <a:latin typeface="Segoe UI"/>
                <a:cs typeface="Segoe UI"/>
                <a:hlinkClick r:id="rId6">
                  <a:extLst>
                    <a:ext uri="{A12FA001-AC4F-418D-AE19-62706E023703}">
                      <ahyp:hlinkClr xmlns:ahyp="http://schemas.microsoft.com/office/drawing/2018/hyperlinkcolor" val="tx"/>
                    </a:ext>
                  </a:extLst>
                </a:hlinkClick>
              </a:rPr>
              <a:t>aka.ms/PurviewDeploymentModels</a:t>
            </a:r>
            <a:endParaRPr kumimoji="0" lang="en-US" sz="2200" i="0" u="none" strike="noStrike" kern="1200" cap="none" spc="0" normalizeH="0" baseline="0" noProof="0">
              <a:ln>
                <a:noFill/>
              </a:ln>
              <a:solidFill>
                <a:srgbClr val="0078D4"/>
              </a:solidFill>
              <a:effectLst/>
              <a:uLnTx/>
              <a:uFillTx/>
              <a:latin typeface="Segoe UI"/>
              <a:cs typeface="Segoe UI"/>
            </a:endParaRPr>
          </a:p>
        </p:txBody>
      </p:sp>
    </p:spTree>
    <p:extLst>
      <p:ext uri="{BB962C8B-B14F-4D97-AF65-F5344CB8AC3E}">
        <p14:creationId xmlns:p14="http://schemas.microsoft.com/office/powerpoint/2010/main" val="1402365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1307-868A-DE23-67EC-B6E8C24D7D68}"/>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7052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2EA7B-C60D-8B7C-E3D2-77DF159DA21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554D81C-640D-17BE-BB60-AAAEC9893F78}"/>
              </a:ext>
              <a:ext uri="{C183D7F6-B498-43B3-948B-1728B52AA6E4}">
                <adec:decorative xmlns:adec="http://schemas.microsoft.com/office/drawing/2017/decorative" val="1"/>
              </a:ext>
            </a:extLst>
          </p:cNvPr>
          <p:cNvSpPr>
            <a:spLocks/>
          </p:cNvSpPr>
          <p:nvPr/>
        </p:nvSpPr>
        <p:spPr bwMode="auto">
          <a:xfrm>
            <a:off x="584201" y="2017713"/>
            <a:ext cx="11020425" cy="3820763"/>
          </a:xfrm>
          <a:prstGeom prst="roundRect">
            <a:avLst>
              <a:gd name="adj" fmla="val 7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IN" sz="1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4" name="Title 9">
            <a:extLst>
              <a:ext uri="{FF2B5EF4-FFF2-40B4-BE49-F238E27FC236}">
                <a16:creationId xmlns:a16="http://schemas.microsoft.com/office/drawing/2014/main" id="{61721A30-47B9-0E36-CCF9-6A313A35D1D7}"/>
              </a:ext>
              <a:ext uri="{C183D7F6-B498-43B3-948B-1728B52AA6E4}">
                <adec:decorative xmlns:adec="http://schemas.microsoft.com/office/drawing/2017/decorative" val="1"/>
              </a:ext>
            </a:extLst>
          </p:cNvPr>
          <p:cNvSpPr txBox="1">
            <a:spLocks/>
          </p:cNvSpPr>
          <p:nvPr/>
        </p:nvSpPr>
        <p:spPr>
          <a:xfrm>
            <a:off x="809548" y="5133829"/>
            <a:ext cx="10569731" cy="479300"/>
          </a:xfrm>
          <a:prstGeom prst="roundRect">
            <a:avLst>
              <a:gd name="adj" fmla="val 50000"/>
            </a:avLst>
          </a:prstGeom>
          <a:solidFill>
            <a:schemeClr val="accent1"/>
          </a:soli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defPPr>
              <a:defRPr lang="en-US"/>
            </a:defPPr>
            <a:lvl1pPr algn="ctr" defTabSz="914400" fontAlgn="base">
              <a:spcBef>
                <a:spcPct val="0"/>
              </a:spcBef>
              <a:spcAft>
                <a:spcPts val="1200"/>
              </a:spcAft>
              <a:buSzPct val="90000"/>
              <a:defRPr sz="2400">
                <a:solidFill>
                  <a:schemeClr val="bg1"/>
                </a:solidFill>
                <a:latin typeface="+mj-lt"/>
                <a:ea typeface="+mj-ea"/>
                <a:cs typeface="+mj-cs"/>
              </a:defRPr>
            </a:lvl1pPr>
            <a:lvl2pPr lvl="1" algn="ctr">
              <a:defRPr sz="1800">
                <a:solidFill>
                  <a:schemeClr val="bg1"/>
                </a:solidFill>
                <a:latin typeface="+mj-lt"/>
              </a:defRPr>
            </a:lvl2pPr>
          </a:lstStyle>
          <a:p>
            <a:pPr marL="0" marR="0" lvl="0" indent="0" algn="l" defTabSz="914400" rtl="0" eaLnBrk="1" fontAlgn="base" latinLnBrk="0" hangingPunct="1">
              <a:lnSpc>
                <a:spcPct val="100000"/>
              </a:lnSpc>
              <a:spcBef>
                <a:spcPct val="0"/>
              </a:spcBef>
              <a:spcAft>
                <a:spcPts val="400"/>
              </a:spcAft>
              <a:buClrTx/>
              <a:buSzPct val="90000"/>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j-ea"/>
              <a:cs typeface="+mj-cs"/>
            </a:endParaRPr>
          </a:p>
        </p:txBody>
      </p:sp>
      <p:cxnSp>
        <p:nvCxnSpPr>
          <p:cNvPr id="5" name="Straight Connector 4">
            <a:extLst>
              <a:ext uri="{FF2B5EF4-FFF2-40B4-BE49-F238E27FC236}">
                <a16:creationId xmlns:a16="http://schemas.microsoft.com/office/drawing/2014/main" id="{57E59438-95B7-8421-3250-F6ABFB9B288D}"/>
              </a:ext>
              <a:ext uri="{C183D7F6-B498-43B3-948B-1728B52AA6E4}">
                <adec:decorative xmlns:adec="http://schemas.microsoft.com/office/drawing/2017/decorative" val="1"/>
              </a:ext>
            </a:extLst>
          </p:cNvPr>
          <p:cNvCxnSpPr/>
          <p:nvPr/>
        </p:nvCxnSpPr>
        <p:spPr>
          <a:xfrm>
            <a:off x="6122124" y="5265757"/>
            <a:ext cx="0" cy="215444"/>
          </a:xfrm>
          <a:prstGeom prst="line">
            <a:avLst/>
          </a:prstGeom>
          <a:ln w="1587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1485956F-5C66-BCAD-F48A-1FFC6D9CC51B}"/>
              </a:ext>
              <a:ext uri="{C183D7F6-B498-43B3-948B-1728B52AA6E4}">
                <adec:decorative xmlns:adec="http://schemas.microsoft.com/office/drawing/2017/decorative" val="1"/>
              </a:ext>
            </a:extLst>
          </p:cNvPr>
          <p:cNvSpPr>
            <a:spLocks/>
          </p:cNvSpPr>
          <p:nvPr/>
        </p:nvSpPr>
        <p:spPr bwMode="auto">
          <a:xfrm>
            <a:off x="809549" y="2605252"/>
            <a:ext cx="5170565" cy="2303230"/>
          </a:xfrm>
          <a:prstGeom prst="roundRect">
            <a:avLst>
              <a:gd name="adj" fmla="val 91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EF78FC88-2B2D-2AFE-0590-9BF778585C90}"/>
              </a:ext>
              <a:ext uri="{C183D7F6-B498-43B3-948B-1728B52AA6E4}">
                <adec:decorative xmlns:adec="http://schemas.microsoft.com/office/drawing/2017/decorative" val="1"/>
              </a:ext>
            </a:extLst>
          </p:cNvPr>
          <p:cNvSpPr>
            <a:spLocks/>
          </p:cNvSpPr>
          <p:nvPr/>
        </p:nvSpPr>
        <p:spPr bwMode="auto">
          <a:xfrm>
            <a:off x="6208714" y="2605252"/>
            <a:ext cx="5170565" cy="2303230"/>
          </a:xfrm>
          <a:prstGeom prst="roundRect">
            <a:avLst>
              <a:gd name="adj" fmla="val 91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39B522EC-7099-99C8-5162-054E3D376A05}"/>
              </a:ext>
            </a:extLst>
          </p:cNvPr>
          <p:cNvSpPr>
            <a:spLocks noGrp="1"/>
          </p:cNvSpPr>
          <p:nvPr>
            <p:ph type="title"/>
          </p:nvPr>
        </p:nvSpPr>
        <p:spPr>
          <a:xfrm>
            <a:off x="586106" y="798974"/>
            <a:ext cx="11018520" cy="553998"/>
          </a:xfrm>
        </p:spPr>
        <p:txBody>
          <a:bodyPr>
            <a:normAutofit fontScale="90000"/>
          </a:bodyPr>
          <a:lstStyle/>
          <a:p>
            <a:pPr lvl="0"/>
            <a:r>
              <a:rPr lang="en-US" noProof="0"/>
              <a:t>Internal oversharing: Too much access and too few controls</a:t>
            </a:r>
          </a:p>
        </p:txBody>
      </p:sp>
      <p:sp>
        <p:nvSpPr>
          <p:cNvPr id="12" name="Rounded Rectangle 11">
            <a:extLst>
              <a:ext uri="{FF2B5EF4-FFF2-40B4-BE49-F238E27FC236}">
                <a16:creationId xmlns:a16="http://schemas.microsoft.com/office/drawing/2014/main" id="{72DD815A-6005-6594-A902-D679F8F6D261}"/>
              </a:ext>
              <a:ext uri="{C183D7F6-B498-43B3-948B-1728B52AA6E4}">
                <adec:decorative xmlns:adec="http://schemas.microsoft.com/office/drawing/2017/decorative" val="0"/>
              </a:ext>
            </a:extLst>
          </p:cNvPr>
          <p:cNvSpPr/>
          <p:nvPr/>
        </p:nvSpPr>
        <p:spPr bwMode="auto">
          <a:xfrm>
            <a:off x="3031465" y="1653173"/>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r>
              <a:rPr kumimoji="0" lang="en-US" sz="3200" b="0" i="0" u="none" strike="noStrike" kern="1200" cap="none" spc="0" normalizeH="0" baseline="0" noProof="0">
                <a:ln>
                  <a:noFill/>
                </a:ln>
                <a:solidFill>
                  <a:srgbClr val="FFFFFF"/>
                </a:solidFill>
                <a:effectLst/>
                <a:uLnTx/>
                <a:uFillTx/>
                <a:latin typeface="Segoe UI Semibold"/>
                <a:ea typeface="+mn-ea"/>
                <a:cs typeface="+mn-cs"/>
              </a:rPr>
              <a:t>1</a:t>
            </a:r>
          </a:p>
        </p:txBody>
      </p:sp>
      <p:sp>
        <p:nvSpPr>
          <p:cNvPr id="13" name="Rectangle: Rounded Corners 12">
            <a:extLst>
              <a:ext uri="{FF2B5EF4-FFF2-40B4-BE49-F238E27FC236}">
                <a16:creationId xmlns:a16="http://schemas.microsoft.com/office/drawing/2014/main" id="{AAA8F2E8-4C92-7DC7-48B1-3CA69E252722}"/>
              </a:ext>
            </a:extLst>
          </p:cNvPr>
          <p:cNvSpPr>
            <a:spLocks/>
          </p:cNvSpPr>
          <p:nvPr/>
        </p:nvSpPr>
        <p:spPr bwMode="auto">
          <a:xfrm>
            <a:off x="928421" y="2724122"/>
            <a:ext cx="4932820" cy="847994"/>
          </a:xfrm>
          <a:prstGeom prst="roundRect">
            <a:avLst>
              <a:gd name="adj" fmla="val 21100"/>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FFFFFF"/>
                </a:solidFill>
                <a:effectLst/>
                <a:uLnTx/>
                <a:uFillTx/>
                <a:latin typeface="Segoe UI Semibold"/>
                <a:ea typeface="+mn-ea"/>
                <a:cs typeface="+mn-cs"/>
              </a:rPr>
              <a:t>Over-</a:t>
            </a:r>
            <a:r>
              <a:rPr kumimoji="0" lang="en-US" sz="2400" b="0" i="0" u="none" strike="noStrike" kern="1200" cap="none" spc="0" normalizeH="0" baseline="0" noProof="0" err="1">
                <a:ln w="3175">
                  <a:noFill/>
                </a:ln>
                <a:solidFill>
                  <a:srgbClr val="FFFFFF"/>
                </a:solidFill>
                <a:effectLst/>
                <a:uLnTx/>
                <a:uFillTx/>
                <a:latin typeface="Segoe UI Semibold"/>
                <a:ea typeface="+mn-ea"/>
                <a:cs typeface="+mn-cs"/>
              </a:rPr>
              <a:t>permissioning</a:t>
            </a:r>
            <a:r>
              <a:rPr kumimoji="0" lang="en-US" sz="2400" b="0" i="0" u="none" strike="noStrike" kern="1200" cap="none" spc="0" normalizeH="0" baseline="0" noProof="0">
                <a:ln w="3175">
                  <a:noFill/>
                </a:ln>
                <a:solidFill>
                  <a:srgbClr val="FFFFFF"/>
                </a:solidFill>
                <a:effectLst/>
                <a:uLnTx/>
                <a:uFillTx/>
                <a:latin typeface="Segoe UI Semibold"/>
                <a:ea typeface="+mn-ea"/>
                <a:cs typeface="+mn-cs"/>
              </a:rPr>
              <a: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a:ea typeface="+mn-ea"/>
                <a:cs typeface="+mn-cs"/>
              </a:rPr>
              <a:t>too much internal access</a:t>
            </a:r>
          </a:p>
        </p:txBody>
      </p:sp>
      <p:sp>
        <p:nvSpPr>
          <p:cNvPr id="14" name="TextBox 13">
            <a:extLst>
              <a:ext uri="{FF2B5EF4-FFF2-40B4-BE49-F238E27FC236}">
                <a16:creationId xmlns:a16="http://schemas.microsoft.com/office/drawing/2014/main" id="{AC598F97-07E2-A2FD-B598-EC25A02E6465}"/>
              </a:ext>
            </a:extLst>
          </p:cNvPr>
          <p:cNvSpPr txBox="1"/>
          <p:nvPr/>
        </p:nvSpPr>
        <p:spPr>
          <a:xfrm>
            <a:off x="1370906" y="3721263"/>
            <a:ext cx="4047850" cy="615553"/>
          </a:xfrm>
          <a:prstGeom prst="rect">
            <a:avLst/>
          </a:prstGeom>
          <a:noFill/>
        </p:spPr>
        <p:txBody>
          <a:bodyPr wrap="square" lIns="0" tIns="0" rIns="0" bIns="0" rtlCol="0">
            <a:spAutoFit/>
          </a:bodyPr>
          <a:lstStyle/>
          <a:p>
            <a:pPr marL="0" marR="0" lvl="1" indent="0" algn="ctr" defTabSz="914367"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Bias towards overly broad access for permissions and links</a:t>
            </a:r>
          </a:p>
        </p:txBody>
      </p:sp>
      <p:sp>
        <p:nvSpPr>
          <p:cNvPr id="15" name="Rounded Rectangle 11">
            <a:extLst>
              <a:ext uri="{FF2B5EF4-FFF2-40B4-BE49-F238E27FC236}">
                <a16:creationId xmlns:a16="http://schemas.microsoft.com/office/drawing/2014/main" id="{FEBE85B0-6772-32C8-3B42-B4E72D19FEF3}"/>
              </a:ext>
              <a:ext uri="{C183D7F6-B498-43B3-948B-1728B52AA6E4}">
                <adec:decorative xmlns:adec="http://schemas.microsoft.com/office/drawing/2017/decorative" val="0"/>
              </a:ext>
            </a:extLst>
          </p:cNvPr>
          <p:cNvSpPr/>
          <p:nvPr/>
        </p:nvSpPr>
        <p:spPr bwMode="auto">
          <a:xfrm>
            <a:off x="8430630" y="1653173"/>
            <a:ext cx="726732" cy="726732"/>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r>
              <a:rPr kumimoji="0" lang="en-US" sz="3200" b="0" i="0" u="none" strike="noStrike" kern="1200" cap="none" spc="0" normalizeH="0" baseline="0" noProof="0">
                <a:ln>
                  <a:noFill/>
                </a:ln>
                <a:solidFill>
                  <a:srgbClr val="FFFFFF"/>
                </a:solidFill>
                <a:effectLst/>
                <a:uLnTx/>
                <a:uFillTx/>
                <a:latin typeface="Segoe UI Semibold"/>
                <a:ea typeface="+mn-ea"/>
                <a:cs typeface="+mn-cs"/>
              </a:rPr>
              <a:t>2</a:t>
            </a:r>
          </a:p>
        </p:txBody>
      </p:sp>
      <p:sp>
        <p:nvSpPr>
          <p:cNvPr id="16" name="Rectangle: Rounded Corners 15">
            <a:extLst>
              <a:ext uri="{FF2B5EF4-FFF2-40B4-BE49-F238E27FC236}">
                <a16:creationId xmlns:a16="http://schemas.microsoft.com/office/drawing/2014/main" id="{AED64565-428D-E0BE-2C75-7A6B4A23DFF5}"/>
              </a:ext>
            </a:extLst>
          </p:cNvPr>
          <p:cNvSpPr>
            <a:spLocks/>
          </p:cNvSpPr>
          <p:nvPr/>
        </p:nvSpPr>
        <p:spPr bwMode="auto">
          <a:xfrm>
            <a:off x="6327586" y="2724122"/>
            <a:ext cx="4932820" cy="847994"/>
          </a:xfrm>
          <a:prstGeom prst="roundRect">
            <a:avLst>
              <a:gd name="adj" fmla="val 21100"/>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3175">
                  <a:noFill/>
                </a:ln>
                <a:solidFill>
                  <a:srgbClr val="FFFFFF"/>
                </a:solidFill>
                <a:effectLst/>
                <a:uLnTx/>
                <a:uFillTx/>
                <a:latin typeface="Segoe UI Semibold"/>
                <a:ea typeface="+mn-ea"/>
                <a:cs typeface="+mn-cs"/>
              </a:rPr>
              <a:t>Under-enforcement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UI"/>
                <a:ea typeface="+mn-ea"/>
                <a:cs typeface="+mn-cs"/>
              </a:rPr>
              <a:t>too few internal controls</a:t>
            </a:r>
          </a:p>
        </p:txBody>
      </p:sp>
      <p:sp>
        <p:nvSpPr>
          <p:cNvPr id="17" name="TextBox 16">
            <a:extLst>
              <a:ext uri="{FF2B5EF4-FFF2-40B4-BE49-F238E27FC236}">
                <a16:creationId xmlns:a16="http://schemas.microsoft.com/office/drawing/2014/main" id="{CC03DFFF-C9AD-73B6-0267-8BE83687CE5D}"/>
              </a:ext>
            </a:extLst>
          </p:cNvPr>
          <p:cNvSpPr txBox="1"/>
          <p:nvPr/>
        </p:nvSpPr>
        <p:spPr>
          <a:xfrm>
            <a:off x="6770071" y="3721263"/>
            <a:ext cx="4047850" cy="923330"/>
          </a:xfrm>
          <a:prstGeom prst="rect">
            <a:avLst/>
          </a:prstGeom>
          <a:noFill/>
        </p:spPr>
        <p:txBody>
          <a:bodyPr wrap="square" lIns="0" tIns="0" rIns="0" bIns="0" rtlCol="0">
            <a:spAutoFit/>
          </a:bodyPr>
          <a:lstStyle>
            <a:defPPr>
              <a:defRPr lang="en-US"/>
            </a:defPPr>
            <a:lvl2pPr marL="0" marR="0" lvl="1" algn="ctr" fontAlgn="auto">
              <a:lnSpc>
                <a:spcPct val="100000"/>
              </a:lnSpc>
              <a:spcBef>
                <a:spcPts val="0"/>
              </a:spcBef>
              <a:spcAft>
                <a:spcPts val="800"/>
              </a:spcAft>
              <a:buClrTx/>
              <a:buSzTx/>
              <a:buFontTx/>
              <a:buNone/>
              <a:tabLst/>
              <a:defRPr kumimoji="0" sz="2000" b="0" i="0" u="none" strike="noStrike" cap="none" spc="0" normalizeH="0" baseline="0">
                <a:ln>
                  <a:noFill/>
                </a:ln>
                <a:solidFill>
                  <a:srgbClr val="000000"/>
                </a:solidFill>
                <a:effectLst/>
                <a:uLnTx/>
                <a:uFillTx/>
              </a:defRPr>
            </a:lvl2pPr>
          </a:lstStyle>
          <a:p>
            <a:pPr marL="0" marR="0" lvl="1" indent="0" algn="ctr" defTabSz="914367"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Content looks the same without labeling and content-aware policies to follow its use</a:t>
            </a:r>
          </a:p>
        </p:txBody>
      </p:sp>
      <p:sp>
        <p:nvSpPr>
          <p:cNvPr id="18" name="Rectangle: Rounded Corners 17">
            <a:extLst>
              <a:ext uri="{FF2B5EF4-FFF2-40B4-BE49-F238E27FC236}">
                <a16:creationId xmlns:a16="http://schemas.microsoft.com/office/drawing/2014/main" id="{FA95BCE9-767C-F20C-4FBC-F87A3092C21B}"/>
              </a:ext>
            </a:extLst>
          </p:cNvPr>
          <p:cNvSpPr>
            <a:spLocks/>
          </p:cNvSpPr>
          <p:nvPr/>
        </p:nvSpPr>
        <p:spPr bwMode="auto">
          <a:xfrm>
            <a:off x="860702" y="5180233"/>
            <a:ext cx="1597544" cy="386492"/>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Implications</a:t>
            </a:r>
          </a:p>
        </p:txBody>
      </p:sp>
      <p:sp>
        <p:nvSpPr>
          <p:cNvPr id="19" name="Rectangle 18">
            <a:extLst>
              <a:ext uri="{FF2B5EF4-FFF2-40B4-BE49-F238E27FC236}">
                <a16:creationId xmlns:a16="http://schemas.microsoft.com/office/drawing/2014/main" id="{7B19356E-E001-D7E2-AB91-6B64770219D3}"/>
              </a:ext>
            </a:extLst>
          </p:cNvPr>
          <p:cNvSpPr>
            <a:spLocks/>
          </p:cNvSpPr>
          <p:nvPr/>
        </p:nvSpPr>
        <p:spPr bwMode="auto">
          <a:xfrm>
            <a:off x="2727503" y="5265757"/>
            <a:ext cx="3137269"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Risk of exposure in search and AI tools</a:t>
            </a:r>
          </a:p>
        </p:txBody>
      </p:sp>
      <p:sp>
        <p:nvSpPr>
          <p:cNvPr id="20" name="Rectangle 19">
            <a:extLst>
              <a:ext uri="{FF2B5EF4-FFF2-40B4-BE49-F238E27FC236}">
                <a16:creationId xmlns:a16="http://schemas.microsoft.com/office/drawing/2014/main" id="{415AEBD6-F865-3B81-0F4A-E4C83E48FB69}"/>
              </a:ext>
            </a:extLst>
          </p:cNvPr>
          <p:cNvSpPr>
            <a:spLocks/>
          </p:cNvSpPr>
          <p:nvPr/>
        </p:nvSpPr>
        <p:spPr bwMode="auto">
          <a:xfrm>
            <a:off x="6379476" y="5265757"/>
            <a:ext cx="4742452"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Hard to get started with AI and solve without the right tools</a:t>
            </a:r>
          </a:p>
        </p:txBody>
      </p:sp>
    </p:spTree>
    <p:extLst>
      <p:ext uri="{BB962C8B-B14F-4D97-AF65-F5344CB8AC3E}">
        <p14:creationId xmlns:p14="http://schemas.microsoft.com/office/powerpoint/2010/main" val="6833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51D473B-D401-7DBC-3857-068F0E6C7304}"/>
              </a:ext>
              <a:ext uri="{C183D7F6-B498-43B3-948B-1728B52AA6E4}">
                <adec:decorative xmlns:adec="http://schemas.microsoft.com/office/drawing/2017/decorative" val="1"/>
              </a:ext>
            </a:extLst>
          </p:cNvPr>
          <p:cNvSpPr>
            <a:spLocks/>
          </p:cNvSpPr>
          <p:nvPr/>
        </p:nvSpPr>
        <p:spPr bwMode="auto">
          <a:xfrm>
            <a:off x="584201" y="2401516"/>
            <a:ext cx="11020425" cy="3135952"/>
          </a:xfrm>
          <a:prstGeom prst="roundRect">
            <a:avLst>
              <a:gd name="adj" fmla="val 3602"/>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E06A4C4B-35B8-B4B6-229D-B2379F4B29A2}"/>
              </a:ext>
              <a:ext uri="{C183D7F6-B498-43B3-948B-1728B52AA6E4}">
                <adec:decorative xmlns:adec="http://schemas.microsoft.com/office/drawing/2017/decorative" val="1"/>
              </a:ext>
            </a:extLst>
          </p:cNvPr>
          <p:cNvSpPr>
            <a:spLocks/>
          </p:cNvSpPr>
          <p:nvPr/>
        </p:nvSpPr>
        <p:spPr bwMode="auto">
          <a:xfrm>
            <a:off x="809549" y="3449012"/>
            <a:ext cx="5170565" cy="1863064"/>
          </a:xfrm>
          <a:prstGeom prst="roundRect">
            <a:avLst>
              <a:gd name="adj" fmla="val 63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Rounded Corners 12">
            <a:extLst>
              <a:ext uri="{FF2B5EF4-FFF2-40B4-BE49-F238E27FC236}">
                <a16:creationId xmlns:a16="http://schemas.microsoft.com/office/drawing/2014/main" id="{D0841AFB-25C7-2702-2655-4306DD6E1E30}"/>
              </a:ext>
              <a:ext uri="{C183D7F6-B498-43B3-948B-1728B52AA6E4}">
                <adec:decorative xmlns:adec="http://schemas.microsoft.com/office/drawing/2017/decorative" val="1"/>
              </a:ext>
            </a:extLst>
          </p:cNvPr>
          <p:cNvSpPr>
            <a:spLocks/>
          </p:cNvSpPr>
          <p:nvPr/>
        </p:nvSpPr>
        <p:spPr bwMode="auto">
          <a:xfrm>
            <a:off x="6208714" y="3449012"/>
            <a:ext cx="5170565" cy="1863064"/>
          </a:xfrm>
          <a:prstGeom prst="roundRect">
            <a:avLst>
              <a:gd name="adj" fmla="val 630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CD828377-7EA2-964B-29F8-F437D01DAB97}"/>
              </a:ext>
              <a:ext uri="{C183D7F6-B498-43B3-948B-1728B52AA6E4}">
                <adec:decorative xmlns:adec="http://schemas.microsoft.com/office/drawing/2017/decorative" val="1"/>
              </a:ext>
            </a:extLst>
          </p:cNvPr>
          <p:cNvSpPr>
            <a:spLocks/>
          </p:cNvSpPr>
          <p:nvPr/>
        </p:nvSpPr>
        <p:spPr bwMode="auto">
          <a:xfrm>
            <a:off x="2582730" y="1582620"/>
            <a:ext cx="1637792" cy="1637792"/>
          </a:xfrm>
          <a:prstGeom prst="ellipse">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 name="Oval 2">
            <a:extLst>
              <a:ext uri="{FF2B5EF4-FFF2-40B4-BE49-F238E27FC236}">
                <a16:creationId xmlns:a16="http://schemas.microsoft.com/office/drawing/2014/main" id="{AF89AD24-B556-E65F-9D07-3A386877004B}"/>
              </a:ext>
              <a:ext uri="{C183D7F6-B498-43B3-948B-1728B52AA6E4}">
                <adec:decorative xmlns:adec="http://schemas.microsoft.com/office/drawing/2017/decorative" val="1"/>
              </a:ext>
            </a:extLst>
          </p:cNvPr>
          <p:cNvSpPr>
            <a:spLocks/>
          </p:cNvSpPr>
          <p:nvPr/>
        </p:nvSpPr>
        <p:spPr bwMode="auto">
          <a:xfrm>
            <a:off x="7975100" y="1582620"/>
            <a:ext cx="1637792" cy="1637792"/>
          </a:xfrm>
          <a:prstGeom prst="ellipse">
            <a:avLst/>
          </a:prstGeom>
          <a:gradFill flip="none" rotWithShape="1">
            <a:gsLst>
              <a:gs pos="0">
                <a:srgbClr val="C03BC4"/>
              </a:gs>
              <a:gs pos="80000">
                <a:srgbClr val="0078D4"/>
              </a:gs>
            </a:gsLst>
            <a:path path="circle">
              <a:fillToRect l="100000" t="100000"/>
            </a:path>
            <a:tileRect r="-100000" b="-100000"/>
          </a:gradFill>
          <a:ln>
            <a:noFill/>
          </a:ln>
          <a:effectLst>
            <a:outerShdw blurRad="63500" algn="tl" rotWithShape="0">
              <a:schemeClr val="bg1">
                <a:lumMod val="50000"/>
                <a:alpha val="30000"/>
              </a:scheme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Rounded Rectangle 11">
            <a:extLst>
              <a:ext uri="{FF2B5EF4-FFF2-40B4-BE49-F238E27FC236}">
                <a16:creationId xmlns:a16="http://schemas.microsoft.com/office/drawing/2014/main" id="{1A90A301-42DF-C7B4-1B70-831031DC89E1}"/>
              </a:ext>
              <a:ext uri="{C183D7F6-B498-43B3-948B-1728B52AA6E4}">
                <adec:decorative xmlns:adec="http://schemas.microsoft.com/office/drawing/2017/decorative" val="1"/>
              </a:ext>
            </a:extLst>
          </p:cNvPr>
          <p:cNvSpPr>
            <a:spLocks/>
          </p:cNvSpPr>
          <p:nvPr/>
        </p:nvSpPr>
        <p:spPr bwMode="auto">
          <a:xfrm>
            <a:off x="8036550" y="1644070"/>
            <a:ext cx="1514892" cy="1514892"/>
          </a:xfrm>
          <a:prstGeom prst="flowChartConnector">
            <a:avLst/>
          </a:prstGeom>
          <a:solidFill>
            <a:schemeClr val="bg1"/>
          </a:solidFill>
          <a:ln>
            <a:noFill/>
          </a:ln>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sp>
        <p:nvSpPr>
          <p:cNvPr id="14" name="Rounded Rectangle 11">
            <a:extLst>
              <a:ext uri="{FF2B5EF4-FFF2-40B4-BE49-F238E27FC236}">
                <a16:creationId xmlns:a16="http://schemas.microsoft.com/office/drawing/2014/main" id="{9442E33C-AD45-75B6-7DD9-D7DE2EF35831}"/>
              </a:ext>
              <a:ext uri="{C183D7F6-B498-43B3-948B-1728B52AA6E4}">
                <adec:decorative xmlns:adec="http://schemas.microsoft.com/office/drawing/2017/decorative" val="1"/>
              </a:ext>
            </a:extLst>
          </p:cNvPr>
          <p:cNvSpPr>
            <a:spLocks/>
          </p:cNvSpPr>
          <p:nvPr/>
        </p:nvSpPr>
        <p:spPr bwMode="auto">
          <a:xfrm>
            <a:off x="2644180" y="1644070"/>
            <a:ext cx="1514892" cy="1514892"/>
          </a:xfrm>
          <a:prstGeom prst="flowChartConnector">
            <a:avLst/>
          </a:prstGeom>
          <a:solidFill>
            <a:schemeClr val="bg1"/>
          </a:solidFill>
          <a:ln>
            <a:noFill/>
          </a:ln>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sp>
        <p:nvSpPr>
          <p:cNvPr id="16" name="Title 1">
            <a:extLst>
              <a:ext uri="{FF2B5EF4-FFF2-40B4-BE49-F238E27FC236}">
                <a16:creationId xmlns:a16="http://schemas.microsoft.com/office/drawing/2014/main" id="{4D36F50B-C68A-CAC1-4110-89C66C63AE0B}"/>
              </a:ext>
            </a:extLst>
          </p:cNvPr>
          <p:cNvSpPr>
            <a:spLocks noGrp="1"/>
          </p:cNvSpPr>
          <p:nvPr>
            <p:ph type="title"/>
          </p:nvPr>
        </p:nvSpPr>
        <p:spPr/>
        <p:txBody>
          <a:bodyPr/>
          <a:lstStyle/>
          <a:p>
            <a:r>
              <a:rPr lang="en-US">
                <a:ea typeface="+mj-ea"/>
                <a:cs typeface="+mj-cs"/>
              </a:rPr>
              <a:t>Two powerful tools to address oversharing </a:t>
            </a:r>
          </a:p>
        </p:txBody>
      </p:sp>
      <p:pic>
        <p:nvPicPr>
          <p:cNvPr id="8" name="Picture 7" descr="SharePoint logo">
            <a:extLst>
              <a:ext uri="{FF2B5EF4-FFF2-40B4-BE49-F238E27FC236}">
                <a16:creationId xmlns:a16="http://schemas.microsoft.com/office/drawing/2014/main" id="{4334FD65-86A1-C040-6049-189752041BD6}"/>
              </a:ext>
            </a:extLst>
          </p:cNvPr>
          <p:cNvPicPr>
            <a:picLocks noChangeAspect="1"/>
          </p:cNvPicPr>
          <p:nvPr/>
        </p:nvPicPr>
        <p:blipFill>
          <a:blip r:embed="rId3"/>
          <a:srcRect l="23796" t="23796" r="23796" b="23796"/>
          <a:stretch/>
        </p:blipFill>
        <p:spPr>
          <a:xfrm>
            <a:off x="2849185" y="1849075"/>
            <a:ext cx="1104882" cy="1104882"/>
          </a:xfrm>
          <a:prstGeom prst="rect">
            <a:avLst/>
          </a:prstGeom>
        </p:spPr>
      </p:pic>
      <p:sp>
        <p:nvSpPr>
          <p:cNvPr id="18" name="Rectangle: Rounded Corners 17">
            <a:extLst>
              <a:ext uri="{FF2B5EF4-FFF2-40B4-BE49-F238E27FC236}">
                <a16:creationId xmlns:a16="http://schemas.microsoft.com/office/drawing/2014/main" id="{B5473E13-4455-F40E-D945-54407F651CF2}"/>
              </a:ext>
            </a:extLst>
          </p:cNvPr>
          <p:cNvSpPr>
            <a:spLocks/>
          </p:cNvSpPr>
          <p:nvPr/>
        </p:nvSpPr>
        <p:spPr bwMode="auto">
          <a:xfrm>
            <a:off x="931594" y="3558722"/>
            <a:ext cx="4932820" cy="776901"/>
          </a:xfrm>
          <a:prstGeom prst="roundRect">
            <a:avLst>
              <a:gd name="adj" fmla="val 9500"/>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SharePoint Advanced Management</a:t>
            </a:r>
            <a:endParaRPr kumimoji="0" lang="en-US" sz="1800" b="0" i="1" u="none" strike="noStrike" kern="1200" cap="none" spc="0" normalizeH="0" baseline="0" noProof="0">
              <a:ln w="3175">
                <a:noFill/>
              </a:ln>
              <a:solidFill>
                <a:srgbClr val="FFFFFF"/>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033976B4-7346-AF09-5EA8-AA568EE55DF9}"/>
              </a:ext>
            </a:extLst>
          </p:cNvPr>
          <p:cNvSpPr txBox="1"/>
          <p:nvPr/>
        </p:nvSpPr>
        <p:spPr>
          <a:xfrm>
            <a:off x="1370906" y="4537018"/>
            <a:ext cx="4047850" cy="553998"/>
          </a:xfrm>
          <a:prstGeom prst="rect">
            <a:avLst/>
          </a:prstGeom>
          <a:noFill/>
        </p:spPr>
        <p:txBody>
          <a:bodyPr wrap="square" lIns="0" tIns="0" rIns="0" bIns="0" rtlCol="0">
            <a:spAutoFit/>
          </a:bodyPr>
          <a:lstStyle/>
          <a:p>
            <a:pPr marL="0" marR="0" lvl="1" indent="0" algn="ctr" defTabSz="914367"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Provides SharePoint site management and content governance capabilities</a:t>
            </a:r>
          </a:p>
        </p:txBody>
      </p:sp>
      <p:pic>
        <p:nvPicPr>
          <p:cNvPr id="20" name="Picture 19" descr="Microsoft Purview logo">
            <a:extLst>
              <a:ext uri="{FF2B5EF4-FFF2-40B4-BE49-F238E27FC236}">
                <a16:creationId xmlns:a16="http://schemas.microsoft.com/office/drawing/2014/main" id="{A8BA0E23-3E7A-06F1-3E55-AEDEC7AAECD4}"/>
              </a:ext>
            </a:extLst>
          </p:cNvPr>
          <p:cNvPicPr>
            <a:picLocks noChangeAspect="1"/>
          </p:cNvPicPr>
          <p:nvPr/>
        </p:nvPicPr>
        <p:blipFill>
          <a:blip r:embed="rId4">
            <a:clrChange>
              <a:clrFrom>
                <a:srgbClr val="FFFFFF"/>
              </a:clrFrom>
              <a:clrTo>
                <a:srgbClr val="FFFFFF">
                  <a:alpha val="0"/>
                </a:srgbClr>
              </a:clrTo>
            </a:clrChange>
          </a:blip>
          <a:srcRect l="2865" t="3518" b="2715"/>
          <a:stretch/>
        </p:blipFill>
        <p:spPr>
          <a:xfrm>
            <a:off x="8274301" y="1936189"/>
            <a:ext cx="1039390" cy="930654"/>
          </a:xfrm>
          <a:prstGeom prst="rect">
            <a:avLst/>
          </a:prstGeom>
          <a:ln>
            <a:noFill/>
          </a:ln>
        </p:spPr>
      </p:pic>
      <p:sp>
        <p:nvSpPr>
          <p:cNvPr id="21" name="Rectangle: Rounded Corners 20">
            <a:extLst>
              <a:ext uri="{FF2B5EF4-FFF2-40B4-BE49-F238E27FC236}">
                <a16:creationId xmlns:a16="http://schemas.microsoft.com/office/drawing/2014/main" id="{2168A7E5-6FEB-5F18-F6D5-231B3F1F327F}"/>
              </a:ext>
            </a:extLst>
          </p:cNvPr>
          <p:cNvSpPr>
            <a:spLocks/>
          </p:cNvSpPr>
          <p:nvPr/>
        </p:nvSpPr>
        <p:spPr bwMode="auto">
          <a:xfrm>
            <a:off x="6327586" y="3567881"/>
            <a:ext cx="4932820" cy="776901"/>
          </a:xfrm>
          <a:prstGeom prst="roundRect">
            <a:avLst>
              <a:gd name="adj" fmla="val 9500"/>
            </a:avLst>
          </a:prstGeom>
          <a:gradFill flip="none" rotWithShape="1">
            <a:gsLst>
              <a:gs pos="0">
                <a:srgbClr val="C03BC4"/>
              </a:gs>
              <a:gs pos="80000">
                <a:srgbClr val="0078D4"/>
              </a:gs>
            </a:gsLst>
            <a:lin ang="10800000" scaled="1"/>
            <a:tileRect/>
          </a:gradFill>
        </p:spPr>
        <p:txBody>
          <a:bodyPr wrap="square" lIns="91440" tIns="45720" rIns="9144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UI Semibold"/>
                <a:ea typeface="+mn-ea"/>
                <a:cs typeface="+mn-cs"/>
              </a:rPr>
              <a:t>Microsoft Purview</a:t>
            </a:r>
          </a:p>
        </p:txBody>
      </p:sp>
      <p:sp>
        <p:nvSpPr>
          <p:cNvPr id="22" name="TextBox 21">
            <a:extLst>
              <a:ext uri="{FF2B5EF4-FFF2-40B4-BE49-F238E27FC236}">
                <a16:creationId xmlns:a16="http://schemas.microsoft.com/office/drawing/2014/main" id="{2086CFE7-D80B-4A8A-9CAC-0DFAF899B741}"/>
              </a:ext>
            </a:extLst>
          </p:cNvPr>
          <p:cNvSpPr txBox="1"/>
          <p:nvPr/>
        </p:nvSpPr>
        <p:spPr>
          <a:xfrm>
            <a:off x="6770071" y="4537018"/>
            <a:ext cx="4047850" cy="553998"/>
          </a:xfrm>
          <a:prstGeom prst="rect">
            <a:avLst/>
          </a:prstGeom>
          <a:noFill/>
        </p:spPr>
        <p:txBody>
          <a:bodyPr wrap="square" lIns="0" tIns="0" rIns="0" bIns="0" rtlCol="0">
            <a:spAutoFit/>
          </a:bodyPr>
          <a:lstStyle>
            <a:defPPr>
              <a:defRPr lang="en-US"/>
            </a:defPPr>
            <a:lvl2pPr marL="0" marR="0" lvl="1" algn="ctr" fontAlgn="auto">
              <a:lnSpc>
                <a:spcPct val="100000"/>
              </a:lnSpc>
              <a:spcBef>
                <a:spcPts val="0"/>
              </a:spcBef>
              <a:spcAft>
                <a:spcPts val="800"/>
              </a:spcAft>
              <a:buClrTx/>
              <a:buSzTx/>
              <a:buFontTx/>
              <a:buNone/>
              <a:tabLst/>
              <a:defRPr kumimoji="0" sz="2000" b="0" i="0" u="none" strike="noStrike" cap="none" spc="0" normalizeH="0" baseline="0">
                <a:ln>
                  <a:noFill/>
                </a:ln>
                <a:solidFill>
                  <a:srgbClr val="000000"/>
                </a:solidFill>
                <a:effectLst/>
                <a:uLnTx/>
                <a:uFillTx/>
              </a:defRPr>
            </a:lvl2pPr>
          </a:lstStyle>
          <a:p>
            <a:pPr marL="0" marR="0" lvl="1" indent="0" algn="ctr" defTabSz="914367"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Provides security, compliance, and governance across data and files</a:t>
            </a:r>
          </a:p>
        </p:txBody>
      </p:sp>
    </p:spTree>
    <p:extLst>
      <p:ext uri="{BB962C8B-B14F-4D97-AF65-F5344CB8AC3E}">
        <p14:creationId xmlns:p14="http://schemas.microsoft.com/office/powerpoint/2010/main" val="1696948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3">
            <a:extLst>
              <a:ext uri="{FF2B5EF4-FFF2-40B4-BE49-F238E27FC236}">
                <a16:creationId xmlns:a16="http://schemas.microsoft.com/office/drawing/2014/main" id="{687B9A4C-4C8E-321F-C735-6BCF8C3421D7}"/>
              </a:ext>
              <a:ext uri="{C183D7F6-B498-43B3-948B-1728B52AA6E4}">
                <adec:decorative xmlns:adec="http://schemas.microsoft.com/office/drawing/2017/decorative" val="1"/>
              </a:ext>
            </a:extLst>
          </p:cNvPr>
          <p:cNvSpPr>
            <a:spLocks/>
          </p:cNvSpPr>
          <p:nvPr/>
        </p:nvSpPr>
        <p:spPr bwMode="auto">
          <a:xfrm>
            <a:off x="1101575"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43">
            <a:extLst>
              <a:ext uri="{FF2B5EF4-FFF2-40B4-BE49-F238E27FC236}">
                <a16:creationId xmlns:a16="http://schemas.microsoft.com/office/drawing/2014/main" id="{11BB0854-ED5A-CEE5-981E-4363C02BC509}"/>
              </a:ext>
              <a:ext uri="{C183D7F6-B498-43B3-948B-1728B52AA6E4}">
                <adec:decorative xmlns:adec="http://schemas.microsoft.com/office/drawing/2017/decorative" val="1"/>
              </a:ext>
            </a:extLst>
          </p:cNvPr>
          <p:cNvSpPr>
            <a:spLocks/>
          </p:cNvSpPr>
          <p:nvPr/>
        </p:nvSpPr>
        <p:spPr bwMode="auto">
          <a:xfrm>
            <a:off x="4519418"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43">
            <a:extLst>
              <a:ext uri="{FF2B5EF4-FFF2-40B4-BE49-F238E27FC236}">
                <a16:creationId xmlns:a16="http://schemas.microsoft.com/office/drawing/2014/main" id="{13DF2222-A28E-B836-E99D-D8FA4326CF16}"/>
              </a:ext>
              <a:ext uri="{C183D7F6-B498-43B3-948B-1728B52AA6E4}">
                <adec:decorative xmlns:adec="http://schemas.microsoft.com/office/drawing/2017/decorative" val="1"/>
              </a:ext>
            </a:extLst>
          </p:cNvPr>
          <p:cNvSpPr>
            <a:spLocks/>
          </p:cNvSpPr>
          <p:nvPr/>
        </p:nvSpPr>
        <p:spPr bwMode="auto">
          <a:xfrm>
            <a:off x="7944553"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ound Same Side Corner Rectangle 17">
            <a:extLst>
              <a:ext uri="{FF2B5EF4-FFF2-40B4-BE49-F238E27FC236}">
                <a16:creationId xmlns:a16="http://schemas.microsoft.com/office/drawing/2014/main" id="{8A2FA5F8-C917-D9D3-0A31-554C50C3CBC7}"/>
              </a:ext>
              <a:ext uri="{C183D7F6-B498-43B3-948B-1728B52AA6E4}">
                <adec:decorative xmlns:adec="http://schemas.microsoft.com/office/drawing/2017/decorative" val="1"/>
              </a:ext>
            </a:extLst>
          </p:cNvPr>
          <p:cNvSpPr>
            <a:spLocks/>
          </p:cNvSpPr>
          <p:nvPr/>
        </p:nvSpPr>
        <p:spPr bwMode="auto">
          <a:xfrm>
            <a:off x="4531280" y="2086834"/>
            <a:ext cx="3132232" cy="712083"/>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Round Same Side Corner Rectangle 18">
            <a:extLst>
              <a:ext uri="{FF2B5EF4-FFF2-40B4-BE49-F238E27FC236}">
                <a16:creationId xmlns:a16="http://schemas.microsoft.com/office/drawing/2014/main" id="{C1E9694C-9390-C04D-8283-EC56EEC0F809}"/>
              </a:ext>
              <a:ext uri="{C183D7F6-B498-43B3-948B-1728B52AA6E4}">
                <adec:decorative xmlns:adec="http://schemas.microsoft.com/office/drawing/2017/decorative" val="1"/>
              </a:ext>
            </a:extLst>
          </p:cNvPr>
          <p:cNvSpPr>
            <a:spLocks/>
          </p:cNvSpPr>
          <p:nvPr/>
        </p:nvSpPr>
        <p:spPr bwMode="auto">
          <a:xfrm>
            <a:off x="7956324" y="2086834"/>
            <a:ext cx="3127883" cy="712083"/>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 name="Round Same Side Corner Rectangle 19">
            <a:extLst>
              <a:ext uri="{FF2B5EF4-FFF2-40B4-BE49-F238E27FC236}">
                <a16:creationId xmlns:a16="http://schemas.microsoft.com/office/drawing/2014/main" id="{DF8C6C2E-E849-37E9-00CC-78469683C4DB}"/>
              </a:ext>
              <a:ext uri="{C183D7F6-B498-43B3-948B-1728B52AA6E4}">
                <adec:decorative xmlns:adec="http://schemas.microsoft.com/office/drawing/2017/decorative" val="1"/>
              </a:ext>
            </a:extLst>
          </p:cNvPr>
          <p:cNvSpPr>
            <a:spLocks/>
          </p:cNvSpPr>
          <p:nvPr/>
        </p:nvSpPr>
        <p:spPr bwMode="auto">
          <a:xfrm>
            <a:off x="1114232" y="2086834"/>
            <a:ext cx="3135916" cy="716527"/>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2D1AC5F3-3454-C27C-7855-1A73D12FA82F}"/>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78995" y="3450929"/>
            <a:ext cx="3149426" cy="78132"/>
          </a:xfrm>
          <a:prstGeom prst="rect">
            <a:avLst/>
          </a:prstGeom>
        </p:spPr>
      </p:pic>
      <p:pic>
        <p:nvPicPr>
          <p:cNvPr id="52" name="Picture 51">
            <a:extLst>
              <a:ext uri="{FF2B5EF4-FFF2-40B4-BE49-F238E27FC236}">
                <a16:creationId xmlns:a16="http://schemas.microsoft.com/office/drawing/2014/main" id="{D3752FEB-E849-C07F-1A71-A4D4DFD1F761}"/>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78995" y="4126416"/>
            <a:ext cx="3149426" cy="78132"/>
          </a:xfrm>
          <a:prstGeom prst="rect">
            <a:avLst/>
          </a:prstGeom>
        </p:spPr>
      </p:pic>
      <p:pic>
        <p:nvPicPr>
          <p:cNvPr id="53" name="Picture 52">
            <a:extLst>
              <a:ext uri="{FF2B5EF4-FFF2-40B4-BE49-F238E27FC236}">
                <a16:creationId xmlns:a16="http://schemas.microsoft.com/office/drawing/2014/main" id="{AF7503A0-FC5F-0A87-1C18-DD4F5FC4B16E}"/>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521287" y="3460454"/>
            <a:ext cx="3149426" cy="78132"/>
          </a:xfrm>
          <a:prstGeom prst="rect">
            <a:avLst/>
          </a:prstGeom>
        </p:spPr>
      </p:pic>
      <p:pic>
        <p:nvPicPr>
          <p:cNvPr id="54" name="Picture 53">
            <a:extLst>
              <a:ext uri="{FF2B5EF4-FFF2-40B4-BE49-F238E27FC236}">
                <a16:creationId xmlns:a16="http://schemas.microsoft.com/office/drawing/2014/main" id="{20DB122C-F2DB-659C-B411-9397FCA2591B}"/>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521287" y="4135941"/>
            <a:ext cx="3149426" cy="78132"/>
          </a:xfrm>
          <a:prstGeom prst="rect">
            <a:avLst/>
          </a:prstGeom>
        </p:spPr>
      </p:pic>
      <p:pic>
        <p:nvPicPr>
          <p:cNvPr id="55" name="Picture 54">
            <a:extLst>
              <a:ext uri="{FF2B5EF4-FFF2-40B4-BE49-F238E27FC236}">
                <a16:creationId xmlns:a16="http://schemas.microsoft.com/office/drawing/2014/main" id="{A5B54892-B341-548B-9BBC-A5E4105B7732}"/>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7934781" y="3450929"/>
            <a:ext cx="3149426" cy="78132"/>
          </a:xfrm>
          <a:prstGeom prst="rect">
            <a:avLst/>
          </a:prstGeom>
        </p:spPr>
      </p:pic>
      <p:pic>
        <p:nvPicPr>
          <p:cNvPr id="56" name="Picture 55">
            <a:extLst>
              <a:ext uri="{FF2B5EF4-FFF2-40B4-BE49-F238E27FC236}">
                <a16:creationId xmlns:a16="http://schemas.microsoft.com/office/drawing/2014/main" id="{CFDD0A63-2B27-859B-894C-92482F17E63B}"/>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7934781" y="4126416"/>
            <a:ext cx="3149426" cy="78132"/>
          </a:xfrm>
          <a:prstGeom prst="rect">
            <a:avLst/>
          </a:prstGeom>
        </p:spPr>
      </p:pic>
      <p:sp>
        <p:nvSpPr>
          <p:cNvPr id="57" name="Rectangle 56">
            <a:extLst>
              <a:ext uri="{FF2B5EF4-FFF2-40B4-BE49-F238E27FC236}">
                <a16:creationId xmlns:a16="http://schemas.microsoft.com/office/drawing/2014/main" id="{9795CB43-86D2-C7D8-E904-69F049BA365C}"/>
              </a:ext>
            </a:extLst>
          </p:cNvPr>
          <p:cNvSpPr/>
          <p:nvPr/>
        </p:nvSpPr>
        <p:spPr bwMode="auto">
          <a:xfrm>
            <a:off x="1429839" y="2828156"/>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fontAlgn="base">
              <a:spcBef>
                <a:spcPct val="0"/>
              </a:spcBef>
              <a:spcAft>
                <a:spcPct val="0"/>
              </a:spcAft>
              <a:defRPr/>
            </a:pPr>
            <a:r>
              <a:rPr lang="en-US" sz="1000">
                <a:solidFill>
                  <a:schemeClr val="tx1">
                    <a:lumMod val="49000"/>
                    <a:lumOff val="51000"/>
                  </a:schemeClr>
                </a:solidFill>
              </a:rPr>
              <a:t>Identify patterns and potential issues </a:t>
            </a:r>
            <a:r>
              <a:rPr lang="en-US" sz="1000">
                <a:solidFill>
                  <a:srgbClr val="000000"/>
                </a:solidFill>
              </a:rPr>
              <a:t>with reporting and receive actionable recommendations</a:t>
            </a:r>
          </a:p>
        </p:txBody>
      </p:sp>
      <p:sp>
        <p:nvSpPr>
          <p:cNvPr id="58" name="Rectangle 57">
            <a:extLst>
              <a:ext uri="{FF2B5EF4-FFF2-40B4-BE49-F238E27FC236}">
                <a16:creationId xmlns:a16="http://schemas.microsoft.com/office/drawing/2014/main" id="{113C9059-30B4-056B-E9C9-1FDB8FF39F9E}"/>
              </a:ext>
            </a:extLst>
          </p:cNvPr>
          <p:cNvSpPr/>
          <p:nvPr/>
        </p:nvSpPr>
        <p:spPr bwMode="auto">
          <a:xfrm>
            <a:off x="1429839" y="3509047"/>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fontAlgn="base">
              <a:spcBef>
                <a:spcPct val="0"/>
              </a:spcBef>
              <a:spcAft>
                <a:spcPct val="0"/>
              </a:spcAft>
              <a:defRPr/>
            </a:pPr>
            <a:r>
              <a:rPr lang="en-US" sz="1000">
                <a:solidFill>
                  <a:schemeClr val="tx1">
                    <a:lumMod val="50000"/>
                    <a:lumOff val="50000"/>
                  </a:schemeClr>
                </a:solidFill>
              </a:rPr>
              <a:t>Run automated, rule-based policies </a:t>
            </a:r>
            <a:r>
              <a:rPr lang="en-US" sz="1000">
                <a:solidFill>
                  <a:schemeClr val="tx1"/>
                </a:solidFill>
              </a:rPr>
              <a:t>to manage and retire inactive sites and their content</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59" name="Rectangle 58">
            <a:extLst>
              <a:ext uri="{FF2B5EF4-FFF2-40B4-BE49-F238E27FC236}">
                <a16:creationId xmlns:a16="http://schemas.microsoft.com/office/drawing/2014/main" id="{6346E9F7-13E3-C7A2-9F29-891B2BF564FB}"/>
              </a:ext>
              <a:ext uri="{C183D7F6-B498-43B3-948B-1728B52AA6E4}">
                <adec:decorative xmlns:adec="http://schemas.microsoft.com/office/drawing/2017/decorative" val="1"/>
              </a:ext>
            </a:extLst>
          </p:cNvPr>
          <p:cNvSpPr/>
          <p:nvPr/>
        </p:nvSpPr>
        <p:spPr bwMode="auto">
          <a:xfrm>
            <a:off x="1429839" y="4266882"/>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50000"/>
                    <a:lumOff val="50000"/>
                  </a:schemeClr>
                </a:solidFill>
                <a:latin typeface="Segoe UI"/>
              </a:rPr>
              <a:t>Create and leverage AI-powered policies and reports </a:t>
            </a:r>
            <a:r>
              <a:rPr lang="en-US" sz="1000">
                <a:solidFill>
                  <a:schemeClr val="tx1"/>
                </a:solidFill>
                <a:latin typeface="Segoe UI"/>
              </a:rPr>
              <a:t>to govern content at scale</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0" name="Rectangle 59">
            <a:extLst>
              <a:ext uri="{FF2B5EF4-FFF2-40B4-BE49-F238E27FC236}">
                <a16:creationId xmlns:a16="http://schemas.microsoft.com/office/drawing/2014/main" id="{D381A37B-259A-904C-2D42-1B660402FA2D}"/>
              </a:ext>
            </a:extLst>
          </p:cNvPr>
          <p:cNvSpPr/>
          <p:nvPr/>
        </p:nvSpPr>
        <p:spPr bwMode="auto">
          <a:xfrm>
            <a:off x="4872131" y="2914625"/>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rgbClr val="000000"/>
                </a:solidFill>
                <a:latin typeface="Segoe UI"/>
              </a:rPr>
              <a:t> </a:t>
            </a:r>
            <a:r>
              <a:rPr lang="en-US" sz="1000">
                <a:solidFill>
                  <a:schemeClr val="tx1"/>
                </a:solidFill>
                <a:latin typeface="Segoe UI"/>
              </a:rPr>
              <a:t>View reports that </a:t>
            </a:r>
            <a:r>
              <a:rPr lang="en-US" sz="1000">
                <a:solidFill>
                  <a:schemeClr val="tx1">
                    <a:lumMod val="50000"/>
                    <a:lumOff val="50000"/>
                  </a:schemeClr>
                </a:solidFill>
                <a:latin typeface="Segoe UI"/>
              </a:rPr>
              <a:t>identify sites that contain potentially overshared or sensitive content </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1" name="Rectangle 60">
            <a:extLst>
              <a:ext uri="{FF2B5EF4-FFF2-40B4-BE49-F238E27FC236}">
                <a16:creationId xmlns:a16="http://schemas.microsoft.com/office/drawing/2014/main" id="{D21314F8-41FE-72D3-3D50-FDF107823C38}"/>
              </a:ext>
            </a:extLst>
          </p:cNvPr>
          <p:cNvSpPr/>
          <p:nvPr/>
        </p:nvSpPr>
        <p:spPr bwMode="auto">
          <a:xfrm>
            <a:off x="4872131" y="3518572"/>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a:spcBef>
                <a:spcPct val="0"/>
              </a:spcBef>
              <a:spcAft>
                <a:spcPct val="0"/>
              </a:spcAft>
              <a:defRPr/>
            </a:pPr>
            <a:r>
              <a:rPr lang="en-US" sz="1000">
                <a:solidFill>
                  <a:schemeClr val="tx1">
                    <a:lumMod val="49000"/>
                    <a:lumOff val="51000"/>
                  </a:schemeClr>
                </a:solidFill>
                <a:cs typeface="Segoe UI"/>
              </a:rPr>
              <a:t>Enforce stringent access conditions</a:t>
            </a:r>
            <a:r>
              <a:rPr lang="en-US" sz="1000">
                <a:solidFill>
                  <a:schemeClr val="accent4"/>
                </a:solidFill>
                <a:cs typeface="Segoe UI"/>
              </a:rPr>
              <a:t> </a:t>
            </a:r>
            <a:r>
              <a:rPr lang="en-US" sz="1000">
                <a:solidFill>
                  <a:srgbClr val="000000"/>
                </a:solidFill>
                <a:cs typeface="Segoe UI"/>
              </a:rPr>
              <a:t>when users access SharePoint sites with access policies</a:t>
            </a:r>
            <a:endParaRPr lang="en-US" sz="1000">
              <a:solidFill>
                <a:schemeClr val="accent4">
                  <a:lumMod val="75000"/>
                </a:schemeClr>
              </a:solidFill>
              <a:latin typeface="Segoe UI Semibold" panose="020B0702040204020203" pitchFamily="34" charset="0"/>
              <a:cs typeface="Segoe UI Semibold" panose="020B0702040204020203" pitchFamily="34" charset="0"/>
            </a:endParaRPr>
          </a:p>
        </p:txBody>
      </p:sp>
      <p:sp>
        <p:nvSpPr>
          <p:cNvPr id="62" name="Rectangle 61">
            <a:extLst>
              <a:ext uri="{FF2B5EF4-FFF2-40B4-BE49-F238E27FC236}">
                <a16:creationId xmlns:a16="http://schemas.microsoft.com/office/drawing/2014/main" id="{FA87ADD7-E1A1-686E-2FC9-B1C35D15061F}"/>
              </a:ext>
            </a:extLst>
          </p:cNvPr>
          <p:cNvSpPr/>
          <p:nvPr/>
        </p:nvSpPr>
        <p:spPr bwMode="auto">
          <a:xfrm>
            <a:off x="4872131" y="4199463"/>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49000"/>
                    <a:lumOff val="51000"/>
                  </a:schemeClr>
                </a:solidFill>
                <a:latin typeface="Segoe UI"/>
              </a:rPr>
              <a:t>Prevent sites and content from being discovered </a:t>
            </a:r>
            <a:r>
              <a:rPr lang="en-US" sz="1000">
                <a:solidFill>
                  <a:srgbClr val="000000"/>
                </a:solidFill>
                <a:latin typeface="Segoe UI"/>
              </a:rPr>
              <a:t>with restricted content discovery control</a:t>
            </a:r>
            <a:endParaRPr lang="en-US" sz="1000">
              <a:solidFill>
                <a:schemeClr val="accent4">
                  <a:lumMod val="75000"/>
                </a:schemeClr>
              </a:solidFill>
              <a:latin typeface="Segoe UI Semibold" panose="020B0702040204020203" pitchFamily="34" charset="0"/>
              <a:cs typeface="Segoe UI Semibold" panose="020B0702040204020203" pitchFamily="34" charset="0"/>
            </a:endParaRPr>
          </a:p>
        </p:txBody>
      </p:sp>
      <p:sp>
        <p:nvSpPr>
          <p:cNvPr id="63" name="Rectangle 62">
            <a:extLst>
              <a:ext uri="{FF2B5EF4-FFF2-40B4-BE49-F238E27FC236}">
                <a16:creationId xmlns:a16="http://schemas.microsoft.com/office/drawing/2014/main" id="{77452C26-C9FF-5DE9-B02B-453755727073}"/>
              </a:ext>
            </a:extLst>
          </p:cNvPr>
          <p:cNvSpPr/>
          <p:nvPr/>
        </p:nvSpPr>
        <p:spPr bwMode="auto">
          <a:xfrm>
            <a:off x="8285625" y="2905100"/>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50000"/>
                    <a:lumOff val="50000"/>
                  </a:schemeClr>
                </a:solidFill>
                <a:latin typeface="Segoe UI"/>
              </a:rPr>
              <a:t>Review and monitor changes </a:t>
            </a:r>
            <a:r>
              <a:rPr lang="en-US" sz="1000">
                <a:solidFill>
                  <a:schemeClr val="tx1"/>
                </a:solidFill>
                <a:latin typeface="Segoe UI"/>
              </a:rPr>
              <a:t>you've made to a SharePoint site's properties</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5" name="Rectangle 64">
            <a:extLst>
              <a:ext uri="{FF2B5EF4-FFF2-40B4-BE49-F238E27FC236}">
                <a16:creationId xmlns:a16="http://schemas.microsoft.com/office/drawing/2014/main" id="{42CB3DFF-BF17-FBE9-0230-AE4A609F4A36}"/>
              </a:ext>
            </a:extLst>
          </p:cNvPr>
          <p:cNvSpPr/>
          <p:nvPr/>
        </p:nvSpPr>
        <p:spPr bwMode="auto">
          <a:xfrm>
            <a:off x="8285625" y="3585991"/>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rgbClr val="000000"/>
                </a:solidFill>
                <a:latin typeface="Segoe UI"/>
              </a:rPr>
              <a:t>Use broad reports </a:t>
            </a:r>
            <a:r>
              <a:rPr lang="en-US" sz="1000">
                <a:solidFill>
                  <a:schemeClr val="tx1">
                    <a:lumMod val="50000"/>
                    <a:lumOff val="50000"/>
                  </a:schemeClr>
                </a:solidFill>
                <a:latin typeface="Segoe UI"/>
              </a:rPr>
              <a:t>to review changes to SharePoint site properties</a:t>
            </a:r>
            <a:endParaRPr lang="en-US" sz="1000">
              <a:solidFill>
                <a:schemeClr val="tx1">
                  <a:lumMod val="50000"/>
                  <a:lumOff val="50000"/>
                </a:schemeClr>
              </a:solidFill>
              <a:latin typeface="Segoe UI Semibold" panose="020B0702040204020203" pitchFamily="34" charset="0"/>
              <a:cs typeface="Segoe UI Semibold" panose="020B0702040204020203" pitchFamily="34" charset="0"/>
            </a:endParaRPr>
          </a:p>
        </p:txBody>
      </p:sp>
      <p:sp>
        <p:nvSpPr>
          <p:cNvPr id="66" name="Rectangle 65">
            <a:extLst>
              <a:ext uri="{FF2B5EF4-FFF2-40B4-BE49-F238E27FC236}">
                <a16:creationId xmlns:a16="http://schemas.microsoft.com/office/drawing/2014/main" id="{F0DBE10B-656A-C403-F768-92ED1BF0BB23}"/>
              </a:ext>
            </a:extLst>
          </p:cNvPr>
          <p:cNvSpPr/>
          <p:nvPr/>
        </p:nvSpPr>
        <p:spPr bwMode="auto">
          <a:xfrm>
            <a:off x="8285625" y="4189938"/>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000">
                <a:solidFill>
                  <a:schemeClr val="tx1"/>
                </a:solidFill>
                <a:latin typeface="Segoe UI"/>
              </a:rPr>
              <a:t>Leverage policies to ensure proper content ownership and </a:t>
            </a:r>
            <a:r>
              <a:rPr lang="en-US" sz="1000">
                <a:solidFill>
                  <a:schemeClr val="tx1">
                    <a:lumMod val="50000"/>
                    <a:lumOff val="50000"/>
                  </a:schemeClr>
                </a:solidFill>
                <a:latin typeface="Segoe UI"/>
              </a:rPr>
              <a:t>manage unused content across the organization</a:t>
            </a:r>
            <a:endParaRPr lang="en-US" sz="1000">
              <a:solidFill>
                <a:schemeClr val="tx1">
                  <a:lumMod val="50000"/>
                  <a:lumOff val="50000"/>
                </a:schemeClr>
              </a:solidFill>
              <a:latin typeface="Segoe UI Semibold" panose="020B0702040204020203" pitchFamily="34" charset="0"/>
              <a:cs typeface="Segoe UI Semibold" panose="020B0702040204020203" pitchFamily="34" charset="0"/>
            </a:endParaRPr>
          </a:p>
        </p:txBody>
      </p:sp>
      <p:sp>
        <p:nvSpPr>
          <p:cNvPr id="108" name="TextBox 107">
            <a:extLst>
              <a:ext uri="{FF2B5EF4-FFF2-40B4-BE49-F238E27FC236}">
                <a16:creationId xmlns:a16="http://schemas.microsoft.com/office/drawing/2014/main" id="{10EA43B0-2080-4AB3-4048-5EB799E8E4EB}"/>
              </a:ext>
            </a:extLst>
          </p:cNvPr>
          <p:cNvSpPr txBox="1"/>
          <p:nvPr/>
        </p:nvSpPr>
        <p:spPr>
          <a:xfrm>
            <a:off x="4970935" y="2344234"/>
            <a:ext cx="2348935"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Control</a:t>
            </a:r>
            <a:r>
              <a:rPr kumimoji="0" lang="en-US" sz="1400" b="0" i="0" u="none" strike="noStrike" kern="1200" cap="none" spc="0" normalizeH="0" baseline="0" noProof="0">
                <a:ln>
                  <a:noFill/>
                </a:ln>
                <a:solidFill>
                  <a:srgbClr val="0078D4"/>
                </a:solidFill>
                <a:effectLst/>
                <a:uLnTx/>
                <a:uFillTx/>
                <a:latin typeface="Segoe UI Semibold"/>
                <a:ea typeface="+mn-ea"/>
                <a:cs typeface="+mn-cs"/>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content oversharing</a:t>
            </a:r>
            <a:endParaRPr kumimoji="0" lang="en-US" sz="1400" b="0" i="0" u="none" strike="noStrike" kern="1200" cap="none" spc="0" normalizeH="0" baseline="0" noProof="0">
              <a:ln>
                <a:noFill/>
              </a:ln>
              <a:solidFill>
                <a:srgbClr val="000000"/>
              </a:solidFill>
              <a:effectLst/>
              <a:uLnTx/>
              <a:uFillTx/>
              <a:latin typeface="Segoe UI Semibold"/>
              <a:ea typeface="+mn-ea"/>
              <a:cs typeface="Segoe UI"/>
            </a:endParaRPr>
          </a:p>
        </p:txBody>
      </p:sp>
      <p:sp>
        <p:nvSpPr>
          <p:cNvPr id="110" name="TextBox 109">
            <a:extLst>
              <a:ext uri="{FF2B5EF4-FFF2-40B4-BE49-F238E27FC236}">
                <a16:creationId xmlns:a16="http://schemas.microsoft.com/office/drawing/2014/main" id="{86131D93-374F-1CB3-2A0C-77E2A783B8AE}"/>
              </a:ext>
            </a:extLst>
          </p:cNvPr>
          <p:cNvSpPr txBox="1"/>
          <p:nvPr/>
        </p:nvSpPr>
        <p:spPr>
          <a:xfrm>
            <a:off x="8401119" y="2344234"/>
            <a:ext cx="2250130"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Manage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a:t>
            </a:r>
            <a:r>
              <a:rPr lang="en-US" sz="1400">
                <a:solidFill>
                  <a:srgbClr val="000000"/>
                </a:solidFill>
                <a:latin typeface="Segoe UI Semibold"/>
              </a:rPr>
              <a:t>site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lifecycle</a:t>
            </a:r>
            <a:endParaRPr kumimoji="0" lang="en-US" sz="1400" b="0" i="0" u="none" strike="noStrike" kern="1200" cap="none" spc="0" normalizeH="0" baseline="0" noProof="0">
              <a:ln>
                <a:noFill/>
              </a:ln>
              <a:solidFill>
                <a:srgbClr val="000000"/>
              </a:solidFill>
              <a:effectLst/>
              <a:uLnTx/>
              <a:uFillTx/>
              <a:latin typeface="Segoe UI Semibold"/>
              <a:ea typeface="+mn-ea"/>
              <a:cs typeface="Segoe UI"/>
            </a:endParaRPr>
          </a:p>
        </p:txBody>
      </p:sp>
      <p:grpSp>
        <p:nvGrpSpPr>
          <p:cNvPr id="20" name="Group 19">
            <a:extLst>
              <a:ext uri="{FF2B5EF4-FFF2-40B4-BE49-F238E27FC236}">
                <a16:creationId xmlns:a16="http://schemas.microsoft.com/office/drawing/2014/main" id="{802E9293-F73B-2260-0EBE-9D9E05F35FE4}"/>
              </a:ext>
            </a:extLst>
          </p:cNvPr>
          <p:cNvGrpSpPr/>
          <p:nvPr/>
        </p:nvGrpSpPr>
        <p:grpSpPr>
          <a:xfrm>
            <a:off x="5701817" y="1467931"/>
            <a:ext cx="784629" cy="784629"/>
            <a:chOff x="5725038" y="1511213"/>
            <a:chExt cx="784629" cy="784629"/>
          </a:xfrm>
        </p:grpSpPr>
        <p:grpSp>
          <p:nvGrpSpPr>
            <p:cNvPr id="15" name="Group 14">
              <a:extLst>
                <a:ext uri="{FF2B5EF4-FFF2-40B4-BE49-F238E27FC236}">
                  <a16:creationId xmlns:a16="http://schemas.microsoft.com/office/drawing/2014/main" id="{9B1ED4A6-34C6-4600-9032-65EAA2F9A2E9}"/>
                </a:ext>
              </a:extLst>
            </p:cNvPr>
            <p:cNvGrpSpPr/>
            <p:nvPr/>
          </p:nvGrpSpPr>
          <p:grpSpPr>
            <a:xfrm>
              <a:off x="5725038" y="1511213"/>
              <a:ext cx="784629" cy="784629"/>
              <a:chOff x="2287947" y="1493522"/>
              <a:chExt cx="784629" cy="784629"/>
            </a:xfrm>
          </p:grpSpPr>
          <p:sp>
            <p:nvSpPr>
              <p:cNvPr id="17" name="Freeform: Shape 16">
                <a:extLst>
                  <a:ext uri="{FF2B5EF4-FFF2-40B4-BE49-F238E27FC236}">
                    <a16:creationId xmlns:a16="http://schemas.microsoft.com/office/drawing/2014/main" id="{7363DC8F-6695-96EE-FA2A-0D67BBE71E61}"/>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ounded Rectangle 11">
                <a:extLst>
                  <a:ext uri="{FF2B5EF4-FFF2-40B4-BE49-F238E27FC236}">
                    <a16:creationId xmlns:a16="http://schemas.microsoft.com/office/drawing/2014/main" id="{8C80240A-2024-C988-7735-FC8E88EF816D}"/>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4" name="Graphic 123">
              <a:extLst>
                <a:ext uri="{FF2B5EF4-FFF2-40B4-BE49-F238E27FC236}">
                  <a16:creationId xmlns:a16="http://schemas.microsoft.com/office/drawing/2014/main" id="{A56E9A3C-78C1-5556-5280-1E11B86743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3992" y="1672476"/>
              <a:ext cx="426720" cy="426720"/>
            </a:xfrm>
            <a:prstGeom prst="rect">
              <a:avLst/>
            </a:prstGeom>
          </p:spPr>
        </p:pic>
      </p:grpSp>
      <p:sp>
        <p:nvSpPr>
          <p:cNvPr id="33" name="TextBox 32">
            <a:extLst>
              <a:ext uri="{FF2B5EF4-FFF2-40B4-BE49-F238E27FC236}">
                <a16:creationId xmlns:a16="http://schemas.microsoft.com/office/drawing/2014/main" id="{35C2A676-B849-6AF0-6EB6-2DFA92CB15BC}"/>
              </a:ext>
            </a:extLst>
          </p:cNvPr>
          <p:cNvSpPr txBox="1"/>
          <p:nvPr/>
        </p:nvSpPr>
        <p:spPr>
          <a:xfrm>
            <a:off x="1528643" y="2344234"/>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140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Reduce </a:t>
            </a:r>
            <a:r>
              <a:rPr lang="en-US" sz="1400">
                <a:ln w="3175">
                  <a:noFill/>
                </a:ln>
                <a:latin typeface="Segoe UI Semibold" panose="020B0702040204020203" pitchFamily="34" charset="0"/>
                <a:cs typeface="Segoe UI Semibold" panose="020B0702040204020203" pitchFamily="34" charset="0"/>
              </a:rPr>
              <a:t>content</a:t>
            </a:r>
            <a:r>
              <a:rPr kumimoji="0" lang="en-US" sz="1400" b="0" i="0" u="none" strike="noStrike" kern="1200" cap="none" spc="0" normalizeH="0" baseline="0" noProof="0">
                <a:ln w="3175">
                  <a:noFill/>
                </a:ln>
                <a:effectLst/>
                <a:uLnTx/>
                <a:uFillTx/>
                <a:latin typeface="Segoe UI Semibold" panose="020B0702040204020203" pitchFamily="34" charset="0"/>
                <a:ea typeface="+mn-ea"/>
                <a:cs typeface="Segoe UI Semibold" panose="020B0702040204020203" pitchFamily="34" charset="0"/>
              </a:rPr>
              <a:t> sprawl</a:t>
            </a:r>
            <a:endParaRPr kumimoji="0" lang="en-US" sz="1400" b="0" i="0" u="none" strike="noStrike" kern="1200" cap="none" spc="0" normalizeH="0" baseline="0" noProof="0">
              <a:ln>
                <a:noFill/>
              </a:ln>
              <a:effectLst/>
              <a:uLnTx/>
              <a:uFillTx/>
              <a:latin typeface="Segoe UI Semibold"/>
              <a:ea typeface="+mn-ea"/>
              <a:cs typeface="+mn-cs"/>
            </a:endParaRPr>
          </a:p>
        </p:txBody>
      </p:sp>
      <p:grpSp>
        <p:nvGrpSpPr>
          <p:cNvPr id="19" name="Group 18">
            <a:extLst>
              <a:ext uri="{FF2B5EF4-FFF2-40B4-BE49-F238E27FC236}">
                <a16:creationId xmlns:a16="http://schemas.microsoft.com/office/drawing/2014/main" id="{9125AE0B-D66D-E6B4-272D-9DEDE5AF8DC0}"/>
              </a:ext>
            </a:extLst>
          </p:cNvPr>
          <p:cNvGrpSpPr/>
          <p:nvPr/>
        </p:nvGrpSpPr>
        <p:grpSpPr>
          <a:xfrm>
            <a:off x="2287947" y="1493522"/>
            <a:ext cx="784629" cy="784629"/>
            <a:chOff x="2287947" y="1493522"/>
            <a:chExt cx="784629" cy="784629"/>
          </a:xfrm>
        </p:grpSpPr>
        <p:grpSp>
          <p:nvGrpSpPr>
            <p:cNvPr id="8" name="Group 7">
              <a:extLst>
                <a:ext uri="{FF2B5EF4-FFF2-40B4-BE49-F238E27FC236}">
                  <a16:creationId xmlns:a16="http://schemas.microsoft.com/office/drawing/2014/main" id="{A8E3AB63-04B4-75C8-B214-488D3A5C2063}"/>
                </a:ext>
              </a:extLst>
            </p:cNvPr>
            <p:cNvGrpSpPr/>
            <p:nvPr/>
          </p:nvGrpSpPr>
          <p:grpSpPr>
            <a:xfrm>
              <a:off x="2287947" y="1493522"/>
              <a:ext cx="784629" cy="784629"/>
              <a:chOff x="2287947" y="1493522"/>
              <a:chExt cx="784629" cy="784629"/>
            </a:xfrm>
          </p:grpSpPr>
          <p:sp>
            <p:nvSpPr>
              <p:cNvPr id="34" name="Freeform: Shape 33">
                <a:extLst>
                  <a:ext uri="{FF2B5EF4-FFF2-40B4-BE49-F238E27FC236}">
                    <a16:creationId xmlns:a16="http://schemas.microsoft.com/office/drawing/2014/main" id="{44D47368-6609-C807-2848-9D88E471CDB4}"/>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Rounded Rectangle 11">
                <a:extLst>
                  <a:ext uri="{FF2B5EF4-FFF2-40B4-BE49-F238E27FC236}">
                    <a16:creationId xmlns:a16="http://schemas.microsoft.com/office/drawing/2014/main" id="{57F7C4F7-B762-05B9-9D86-77B83967BCD0}"/>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37" name="Graphic 36">
              <a:extLst>
                <a:ext uri="{FF2B5EF4-FFF2-40B4-BE49-F238E27FC236}">
                  <a16:creationId xmlns:a16="http://schemas.microsoft.com/office/drawing/2014/main" id="{269E94BC-72B7-CC09-6595-18660BA183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06834" y="1693698"/>
              <a:ext cx="426720" cy="426720"/>
            </a:xfrm>
            <a:prstGeom prst="rect">
              <a:avLst/>
            </a:prstGeom>
          </p:spPr>
        </p:pic>
      </p:grpSp>
      <p:sp>
        <p:nvSpPr>
          <p:cNvPr id="16" name="Title 17">
            <a:extLst>
              <a:ext uri="{FF2B5EF4-FFF2-40B4-BE49-F238E27FC236}">
                <a16:creationId xmlns:a16="http://schemas.microsoft.com/office/drawing/2014/main" id="{A181A41F-FDCF-B9AC-840F-87EC1DF53296}"/>
              </a:ext>
            </a:extLst>
          </p:cNvPr>
          <p:cNvSpPr txBox="1">
            <a:spLocks/>
          </p:cNvSpPr>
          <p:nvPr/>
        </p:nvSpPr>
        <p:spPr>
          <a:xfrm>
            <a:off x="588263" y="473600"/>
            <a:ext cx="11018520" cy="492443"/>
          </a:xfrm>
          <a:prstGeom prst="rect">
            <a:avLst/>
          </a:prstGeom>
        </p:spPr>
        <p:txBody>
          <a:bodyPr lIns="0" tIns="0" rIns="0" bIns="0" anchor="t">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r>
              <a:rPr kumimoji="0" lang="en-US" sz="3200" b="0" i="0" u="none" strike="noStrike" kern="1200" cap="none" spc="-50" normalizeH="0" baseline="0" noProof="0">
                <a:ln w="3175">
                  <a:noFill/>
                </a:ln>
                <a:gradFill>
                  <a:gsLst>
                    <a:gs pos="0">
                      <a:srgbClr val="0078D4"/>
                    </a:gs>
                    <a:gs pos="50000">
                      <a:srgbClr val="8661C5"/>
                    </a:gs>
                    <a:gs pos="100000">
                      <a:srgbClr val="C73ECC"/>
                    </a:gs>
                  </a:gsLst>
                  <a:lin ang="2700000" scaled="1"/>
                </a:gradFill>
                <a:effectLst/>
                <a:uLnTx/>
                <a:uFillTx/>
                <a:latin typeface="Segoe UI Semibold"/>
                <a:ea typeface="+mn-ea"/>
                <a:cs typeface="Segoe UI"/>
              </a:rPr>
              <a:t>Introducing</a:t>
            </a:r>
            <a:r>
              <a:rPr lang="en-US" sz="3200">
                <a:gradFill>
                  <a:gsLst>
                    <a:gs pos="0">
                      <a:srgbClr val="0078D4"/>
                    </a:gs>
                    <a:gs pos="50000">
                      <a:srgbClr val="8661C5"/>
                    </a:gs>
                    <a:gs pos="100000">
                      <a:srgbClr val="C73ECC"/>
                    </a:gs>
                  </a:gsLst>
                  <a:lin ang="2700000" scaled="1"/>
                </a:gradFill>
                <a:latin typeface="Segoe UI Semibold"/>
                <a:cs typeface="Segoe UI"/>
              </a:rPr>
              <a:t> built-in</a:t>
            </a:r>
            <a:r>
              <a:rPr kumimoji="0" lang="en-US" sz="3200" b="0" i="0" u="none" strike="noStrike" kern="1200" cap="none" spc="-50" normalizeH="0" baseline="0" noProof="0">
                <a:ln w="3175">
                  <a:noFill/>
                </a:ln>
                <a:gradFill>
                  <a:gsLst>
                    <a:gs pos="0">
                      <a:srgbClr val="0078D4"/>
                    </a:gs>
                    <a:gs pos="50000">
                      <a:srgbClr val="8661C5"/>
                    </a:gs>
                    <a:gs pos="100000">
                      <a:srgbClr val="C73ECC"/>
                    </a:gs>
                  </a:gsLst>
                  <a:lin ang="2700000" scaled="1"/>
                </a:gradFill>
                <a:effectLst/>
                <a:uLnTx/>
                <a:uFillTx/>
                <a:latin typeface="Segoe UI Semibold"/>
                <a:ea typeface="+mn-ea"/>
                <a:cs typeface="Segoe UI"/>
              </a:rPr>
              <a:t> content governance with </a:t>
            </a:r>
            <a:r>
              <a:rPr lang="en-US" sz="3200">
                <a:gradFill>
                  <a:gsLst>
                    <a:gs pos="0">
                      <a:srgbClr val="0078D4"/>
                    </a:gs>
                    <a:gs pos="50000">
                      <a:srgbClr val="8661C5"/>
                    </a:gs>
                    <a:gs pos="100000">
                      <a:srgbClr val="C73ECC"/>
                    </a:gs>
                  </a:gsLst>
                  <a:lin ang="2700000" scaled="1"/>
                </a:gradFill>
                <a:latin typeface="Segoe UI Semibold"/>
                <a:cs typeface="Segoe UI"/>
              </a:rPr>
              <a:t>Copilot</a:t>
            </a:r>
            <a:endParaRPr lang="en-US" sz="1600"/>
          </a:p>
        </p:txBody>
      </p:sp>
      <p:sp>
        <p:nvSpPr>
          <p:cNvPr id="14" name="Content Placeholder 5">
            <a:extLst>
              <a:ext uri="{FF2B5EF4-FFF2-40B4-BE49-F238E27FC236}">
                <a16:creationId xmlns:a16="http://schemas.microsoft.com/office/drawing/2014/main" id="{0AC8A31A-EB02-BCE8-6CBF-34EF847B391D}"/>
              </a:ext>
            </a:extLst>
          </p:cNvPr>
          <p:cNvSpPr txBox="1">
            <a:spLocks/>
          </p:cNvSpPr>
          <p:nvPr/>
        </p:nvSpPr>
        <p:spPr>
          <a:xfrm>
            <a:off x="588962" y="1077162"/>
            <a:ext cx="10730347" cy="307777"/>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Provided </a:t>
            </a:r>
            <a:r>
              <a:rPr lang="en-US" sz="2000">
                <a:solidFill>
                  <a:srgbClr val="000000"/>
                </a:solidFill>
                <a:latin typeface="Segoe UI"/>
                <a:cs typeface="+mn-cs"/>
              </a:rPr>
              <a:t>by</a:t>
            </a:r>
            <a:r>
              <a:rPr kumimoji="0" lang="en-US" sz="2000" b="0" i="0" u="none" strike="noStrike" kern="1200" cap="none" spc="0" normalizeH="0" baseline="0" noProof="0">
                <a:ln>
                  <a:noFill/>
                </a:ln>
                <a:solidFill>
                  <a:srgbClr val="000000"/>
                </a:solidFill>
                <a:effectLst/>
                <a:uLnTx/>
                <a:uFillTx/>
                <a:latin typeface="Segoe UI"/>
                <a:ea typeface="+mn-ea"/>
                <a:cs typeface="+mn-cs"/>
              </a:rPr>
              <a:t> SharePoint Advanced Management </a:t>
            </a:r>
            <a:r>
              <a:rPr kumimoji="0" lang="en-US" sz="2000" b="0" i="0" u="none" strike="noStrike" kern="1200" cap="none" spc="0" normalizeH="0" baseline="30000" noProof="0">
                <a:ln>
                  <a:noFill/>
                </a:ln>
                <a:solidFill>
                  <a:srgbClr val="000000"/>
                </a:solidFill>
                <a:effectLst/>
                <a:uLnTx/>
                <a:uFillTx/>
                <a:latin typeface="Segoe UI"/>
                <a:ea typeface="+mn-ea"/>
                <a:cs typeface="+mn-cs"/>
              </a:rPr>
              <a:t>12</a:t>
            </a:r>
          </a:p>
        </p:txBody>
      </p:sp>
      <p:sp>
        <p:nvSpPr>
          <p:cNvPr id="6" name="TextBox 5">
            <a:extLst>
              <a:ext uri="{FF2B5EF4-FFF2-40B4-BE49-F238E27FC236}">
                <a16:creationId xmlns:a16="http://schemas.microsoft.com/office/drawing/2014/main" id="{7F08E88E-97A8-9628-5252-199835430B26}"/>
              </a:ext>
            </a:extLst>
          </p:cNvPr>
          <p:cNvSpPr txBox="1"/>
          <p:nvPr/>
        </p:nvSpPr>
        <p:spPr>
          <a:xfrm>
            <a:off x="559385" y="5930348"/>
            <a:ext cx="9240030" cy="400110"/>
          </a:xfrm>
          <a:prstGeom prst="rect">
            <a:avLst/>
          </a:prstGeom>
          <a:noFill/>
        </p:spPr>
        <p:txBody>
          <a:bodyPr wrap="none" rtlCol="0">
            <a:spAutoFit/>
          </a:bodyPr>
          <a:lstStyle/>
          <a:p>
            <a:r>
              <a:rPr kumimoji="0" lang="en-US" sz="1000" b="0" i="0" u="none" strike="noStrike" kern="1200" cap="none" spc="0" normalizeH="0" baseline="30000" noProof="0">
                <a:ln>
                  <a:noFill/>
                </a:ln>
                <a:solidFill>
                  <a:srgbClr val="000000"/>
                </a:solidFill>
                <a:effectLst/>
                <a:uLnTx/>
                <a:uFillTx/>
                <a:latin typeface="Segoe UI"/>
                <a:ea typeface="+mn-ea"/>
                <a:cs typeface="+mn-cs"/>
              </a:rPr>
              <a:t>1</a:t>
            </a:r>
            <a:r>
              <a:rPr lang="en-US" sz="1000"/>
              <a:t> Does not include  capabilities which require Microsoft Purview (Extended SharePoint Permissions or Default Sensitivity Label for a SharePoint Document Library)</a:t>
            </a:r>
          </a:p>
          <a:p>
            <a:r>
              <a:rPr kumimoji="0" lang="en-US" sz="1000" b="0" i="0" u="none" strike="noStrike" kern="1200" cap="none" spc="0" normalizeH="0" baseline="30000" noProof="0">
                <a:ln>
                  <a:noFill/>
                </a:ln>
                <a:solidFill>
                  <a:srgbClr val="000000"/>
                </a:solidFill>
                <a:effectLst/>
                <a:uLnTx/>
                <a:uFillTx/>
                <a:latin typeface="Segoe UI"/>
                <a:ea typeface="+mn-ea"/>
                <a:cs typeface="+mn-cs"/>
              </a:rPr>
              <a:t>2</a:t>
            </a:r>
            <a:r>
              <a:rPr lang="en-US" sz="1000"/>
              <a:t> SharePoint Advanced Management is available as a standalone offer (3 PUPM) for customers without a Copilot license</a:t>
            </a:r>
          </a:p>
        </p:txBody>
      </p:sp>
      <p:grpSp>
        <p:nvGrpSpPr>
          <p:cNvPr id="69" name="Group 68">
            <a:extLst>
              <a:ext uri="{FF2B5EF4-FFF2-40B4-BE49-F238E27FC236}">
                <a16:creationId xmlns:a16="http://schemas.microsoft.com/office/drawing/2014/main" id="{C17F617A-1741-634F-FD5E-79F3F6343FEB}"/>
              </a:ext>
            </a:extLst>
          </p:cNvPr>
          <p:cNvGrpSpPr/>
          <p:nvPr/>
        </p:nvGrpSpPr>
        <p:grpSpPr>
          <a:xfrm>
            <a:off x="9126951" y="1466668"/>
            <a:ext cx="784629" cy="784629"/>
            <a:chOff x="7805602" y="1114373"/>
            <a:chExt cx="784629" cy="784629"/>
          </a:xfrm>
        </p:grpSpPr>
        <p:grpSp>
          <p:nvGrpSpPr>
            <p:cNvPr id="50" name="Group 49">
              <a:extLst>
                <a:ext uri="{FF2B5EF4-FFF2-40B4-BE49-F238E27FC236}">
                  <a16:creationId xmlns:a16="http://schemas.microsoft.com/office/drawing/2014/main" id="{2AD5423C-505A-0E67-9E91-1C37B3B40F30}"/>
                </a:ext>
              </a:extLst>
            </p:cNvPr>
            <p:cNvGrpSpPr/>
            <p:nvPr/>
          </p:nvGrpSpPr>
          <p:grpSpPr>
            <a:xfrm>
              <a:off x="7805602" y="1114373"/>
              <a:ext cx="784629" cy="784629"/>
              <a:chOff x="2287947" y="1493522"/>
              <a:chExt cx="784629" cy="784629"/>
            </a:xfrm>
          </p:grpSpPr>
          <p:sp>
            <p:nvSpPr>
              <p:cNvPr id="67" name="Freeform: Shape 66">
                <a:extLst>
                  <a:ext uri="{FF2B5EF4-FFF2-40B4-BE49-F238E27FC236}">
                    <a16:creationId xmlns:a16="http://schemas.microsoft.com/office/drawing/2014/main" id="{16A998C3-63A3-43AE-FB55-D1F03B5EDDAB}"/>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ounded Rectangle 11">
                <a:extLst>
                  <a:ext uri="{FF2B5EF4-FFF2-40B4-BE49-F238E27FC236}">
                    <a16:creationId xmlns:a16="http://schemas.microsoft.com/office/drawing/2014/main" id="{31C519C9-2FAE-5358-50E4-550AEDFC7664}"/>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6" name="Graphic 125">
              <a:extLst>
                <a:ext uri="{FF2B5EF4-FFF2-40B4-BE49-F238E27FC236}">
                  <a16:creationId xmlns:a16="http://schemas.microsoft.com/office/drawing/2014/main" id="{36262C8A-07A1-EF04-5393-95868C685D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009" y="1267443"/>
              <a:ext cx="426720" cy="426720"/>
            </a:xfrm>
            <a:prstGeom prst="rect">
              <a:avLst/>
            </a:prstGeom>
          </p:spPr>
        </p:pic>
      </p:grpSp>
      <p:grpSp>
        <p:nvGrpSpPr>
          <p:cNvPr id="70" name="Group 69">
            <a:extLst>
              <a:ext uri="{FF2B5EF4-FFF2-40B4-BE49-F238E27FC236}">
                <a16:creationId xmlns:a16="http://schemas.microsoft.com/office/drawing/2014/main" id="{4942ADCE-DDA6-1E5B-E30F-A2A7CF171583}"/>
              </a:ext>
            </a:extLst>
          </p:cNvPr>
          <p:cNvGrpSpPr/>
          <p:nvPr/>
        </p:nvGrpSpPr>
        <p:grpSpPr>
          <a:xfrm>
            <a:off x="2283974" y="1467931"/>
            <a:ext cx="784629" cy="784629"/>
            <a:chOff x="2287947" y="1493522"/>
            <a:chExt cx="784629" cy="784629"/>
          </a:xfrm>
        </p:grpSpPr>
        <p:grpSp>
          <p:nvGrpSpPr>
            <p:cNvPr id="71" name="Group 70">
              <a:extLst>
                <a:ext uri="{FF2B5EF4-FFF2-40B4-BE49-F238E27FC236}">
                  <a16:creationId xmlns:a16="http://schemas.microsoft.com/office/drawing/2014/main" id="{CD1AA26B-7481-272F-7A40-2A3685668411}"/>
                </a:ext>
              </a:extLst>
            </p:cNvPr>
            <p:cNvGrpSpPr/>
            <p:nvPr/>
          </p:nvGrpSpPr>
          <p:grpSpPr>
            <a:xfrm>
              <a:off x="2287947" y="1493522"/>
              <a:ext cx="784629" cy="784629"/>
              <a:chOff x="2287947" y="1493522"/>
              <a:chExt cx="784629" cy="784629"/>
            </a:xfrm>
          </p:grpSpPr>
          <p:sp>
            <p:nvSpPr>
              <p:cNvPr id="73" name="Freeform: Shape 72">
                <a:extLst>
                  <a:ext uri="{FF2B5EF4-FFF2-40B4-BE49-F238E27FC236}">
                    <a16:creationId xmlns:a16="http://schemas.microsoft.com/office/drawing/2014/main" id="{C5A5937A-0FD3-C551-C746-B726D7470F2D}"/>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ounded Rectangle 11">
                <a:extLst>
                  <a:ext uri="{FF2B5EF4-FFF2-40B4-BE49-F238E27FC236}">
                    <a16:creationId xmlns:a16="http://schemas.microsoft.com/office/drawing/2014/main" id="{6F0DE56C-F0BD-DE87-083E-D15CFE23C862}"/>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2" name="Graphic 71">
              <a:extLst>
                <a:ext uri="{FF2B5EF4-FFF2-40B4-BE49-F238E27FC236}">
                  <a16:creationId xmlns:a16="http://schemas.microsoft.com/office/drawing/2014/main" id="{242DB15A-3FB7-38CE-0CB3-476BAF483E3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06834" y="1693698"/>
              <a:ext cx="426720" cy="426720"/>
            </a:xfrm>
            <a:prstGeom prst="rect">
              <a:avLst/>
            </a:prstGeom>
          </p:spPr>
        </p:pic>
      </p:grpSp>
      <p:grpSp>
        <p:nvGrpSpPr>
          <p:cNvPr id="75" name="Group 74">
            <a:extLst>
              <a:ext uri="{FF2B5EF4-FFF2-40B4-BE49-F238E27FC236}">
                <a16:creationId xmlns:a16="http://schemas.microsoft.com/office/drawing/2014/main" id="{705EAC2B-3A7C-AAF3-DEE5-1FC767A1EE66}"/>
              </a:ext>
            </a:extLst>
          </p:cNvPr>
          <p:cNvGrpSpPr/>
          <p:nvPr/>
        </p:nvGrpSpPr>
        <p:grpSpPr>
          <a:xfrm>
            <a:off x="9126952" y="1467931"/>
            <a:ext cx="784629" cy="784629"/>
            <a:chOff x="7805602" y="1114373"/>
            <a:chExt cx="784629" cy="784629"/>
          </a:xfrm>
        </p:grpSpPr>
        <p:grpSp>
          <p:nvGrpSpPr>
            <p:cNvPr id="76" name="Group 75">
              <a:extLst>
                <a:ext uri="{FF2B5EF4-FFF2-40B4-BE49-F238E27FC236}">
                  <a16:creationId xmlns:a16="http://schemas.microsoft.com/office/drawing/2014/main" id="{7D9C3CA5-8396-2F5D-23F3-78378E63E46A}"/>
                </a:ext>
              </a:extLst>
            </p:cNvPr>
            <p:cNvGrpSpPr/>
            <p:nvPr/>
          </p:nvGrpSpPr>
          <p:grpSpPr>
            <a:xfrm>
              <a:off x="7805602" y="1114373"/>
              <a:ext cx="784629" cy="784629"/>
              <a:chOff x="2287947" y="1493522"/>
              <a:chExt cx="784629" cy="784629"/>
            </a:xfrm>
          </p:grpSpPr>
          <p:sp>
            <p:nvSpPr>
              <p:cNvPr id="78" name="Freeform: Shape 77">
                <a:extLst>
                  <a:ext uri="{FF2B5EF4-FFF2-40B4-BE49-F238E27FC236}">
                    <a16:creationId xmlns:a16="http://schemas.microsoft.com/office/drawing/2014/main" id="{3D709757-FB8A-84BF-FAC3-00C3D9329798}"/>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Rounded Rectangle 11">
                <a:extLst>
                  <a:ext uri="{FF2B5EF4-FFF2-40B4-BE49-F238E27FC236}">
                    <a16:creationId xmlns:a16="http://schemas.microsoft.com/office/drawing/2014/main" id="{EA16B2B7-92A3-3ADC-0187-F9B826CCAFE7}"/>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Graphic 76">
              <a:extLst>
                <a:ext uri="{FF2B5EF4-FFF2-40B4-BE49-F238E27FC236}">
                  <a16:creationId xmlns:a16="http://schemas.microsoft.com/office/drawing/2014/main" id="{2DD74B61-932E-8D6C-0622-B247A3EA82A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009" y="1267443"/>
              <a:ext cx="426720" cy="426720"/>
            </a:xfrm>
            <a:prstGeom prst="rect">
              <a:avLst/>
            </a:prstGeom>
          </p:spPr>
        </p:pic>
      </p:grpSp>
    </p:spTree>
    <p:extLst>
      <p:ext uri="{BB962C8B-B14F-4D97-AF65-F5344CB8AC3E}">
        <p14:creationId xmlns:p14="http://schemas.microsoft.com/office/powerpoint/2010/main" val="344959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par>
                                <p:cTn id="8" presetID="42" presetClass="path" presetSubtype="0" decel="100000" fill="hold" grpId="1" nodeType="withEffect">
                                  <p:stCondLst>
                                    <p:cond delay="0"/>
                                  </p:stCondLst>
                                  <p:childTnLst>
                                    <p:animMotion origin="layout" path="M -0.01719 -0.00023 L 1.66667E-6 3.7037E-7 " pathEditMode="relative" rAng="0" ptsTypes="AA">
                                      <p:cBhvr>
                                        <p:cTn id="9" dur="500" fill="hold"/>
                                        <p:tgtEl>
                                          <p:spTgt spid="57"/>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250"/>
                                        <p:tgtEl>
                                          <p:spTgt spid="60"/>
                                        </p:tgtEl>
                                      </p:cBhvr>
                                    </p:animEffect>
                                  </p:childTnLst>
                                </p:cTn>
                              </p:par>
                              <p:par>
                                <p:cTn id="13" presetID="42" presetClass="path" presetSubtype="0" decel="100000" fill="hold" grpId="1" nodeType="withEffect">
                                  <p:stCondLst>
                                    <p:cond delay="0"/>
                                  </p:stCondLst>
                                  <p:childTnLst>
                                    <p:animMotion origin="layout" path="M -0.01719 -0.00023 L 0 2.96296E-6 " pathEditMode="relative" rAng="0" ptsTypes="AA">
                                      <p:cBhvr>
                                        <p:cTn id="14" dur="500" fill="hold"/>
                                        <p:tgtEl>
                                          <p:spTgt spid="60"/>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250"/>
                                        <p:tgtEl>
                                          <p:spTgt spid="63"/>
                                        </p:tgtEl>
                                      </p:cBhvr>
                                    </p:animEffect>
                                  </p:childTnLst>
                                </p:cTn>
                              </p:par>
                              <p:par>
                                <p:cTn id="18" presetID="42" presetClass="path" presetSubtype="0" decel="100000" fill="hold" grpId="1" nodeType="withEffect">
                                  <p:stCondLst>
                                    <p:cond delay="0"/>
                                  </p:stCondLst>
                                  <p:childTnLst>
                                    <p:animMotion origin="layout" path="M -0.01719 -0.00023 L 2.08333E-6 1.85185E-6 " pathEditMode="relative" rAng="0" ptsTypes="AA">
                                      <p:cBhvr>
                                        <p:cTn id="19" dur="500" fill="hold"/>
                                        <p:tgtEl>
                                          <p:spTgt spid="63"/>
                                        </p:tgtEl>
                                        <p:attrNameLst>
                                          <p:attrName>ppt_x</p:attrName>
                                          <p:attrName>ppt_y</p:attrName>
                                        </p:attrNameLst>
                                      </p:cBhvr>
                                      <p:rCtr x="859" y="0"/>
                                    </p:animMotion>
                                  </p:childTnLst>
                                </p:cTn>
                              </p:par>
                              <p:par>
                                <p:cTn id="20" presetID="22" presetClass="entr" presetSubtype="1" fill="hold" nodeType="withEffect">
                                  <p:stCondLst>
                                    <p:cond delay="50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par>
                                <p:cTn id="23" presetID="22" presetClass="entr" presetSubtype="1" fill="hold" nodeType="withEffect">
                                  <p:stCondLst>
                                    <p:cond delay="50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par>
                                <p:cTn id="26" presetID="22" presetClass="entr" presetSubtype="1" fill="hold" nodeType="withEffect">
                                  <p:stCondLst>
                                    <p:cond delay="500"/>
                                  </p:stCondLst>
                                  <p:childTnLst>
                                    <p:set>
                                      <p:cBhvr>
                                        <p:cTn id="27" dur="1" fill="hold">
                                          <p:stCondLst>
                                            <p:cond delay="0"/>
                                          </p:stCondLst>
                                        </p:cTn>
                                        <p:tgtEl>
                                          <p:spTgt spid="55"/>
                                        </p:tgtEl>
                                        <p:attrNameLst>
                                          <p:attrName>style.visibility</p:attrName>
                                        </p:attrNameLst>
                                      </p:cBhvr>
                                      <p:to>
                                        <p:strVal val="visible"/>
                                      </p:to>
                                    </p:set>
                                    <p:animEffect transition="in" filter="wipe(up)">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par>
                                <p:cTn id="32" presetID="42" presetClass="path" presetSubtype="0" decel="100000" fill="hold" grpId="1" nodeType="withEffect">
                                  <p:stCondLst>
                                    <p:cond delay="0"/>
                                  </p:stCondLst>
                                  <p:childTnLst>
                                    <p:animMotion origin="layout" path="M -0.01719 -0.00023 L 1.66667E-6 -3.7037E-6 " pathEditMode="relative" rAng="0" ptsTypes="AA">
                                      <p:cBhvr>
                                        <p:cTn id="33" dur="500" fill="hold"/>
                                        <p:tgtEl>
                                          <p:spTgt spid="58"/>
                                        </p:tgtEl>
                                        <p:attrNameLst>
                                          <p:attrName>ppt_x</p:attrName>
                                          <p:attrName>ppt_y</p:attrName>
                                        </p:attrNameLst>
                                      </p:cBhvr>
                                      <p:rCtr x="859" y="0"/>
                                    </p:animMotion>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250"/>
                                        <p:tgtEl>
                                          <p:spTgt spid="61"/>
                                        </p:tgtEl>
                                      </p:cBhvr>
                                    </p:animEffect>
                                  </p:childTnLst>
                                </p:cTn>
                              </p:par>
                              <p:par>
                                <p:cTn id="37" presetID="42" presetClass="path" presetSubtype="0" decel="100000" fill="hold" grpId="1" nodeType="withEffect">
                                  <p:stCondLst>
                                    <p:cond delay="0"/>
                                  </p:stCondLst>
                                  <p:childTnLst>
                                    <p:animMotion origin="layout" path="M -0.01719 -0.00023 L 0 -4.07407E-6 " pathEditMode="relative" rAng="0" ptsTypes="AA">
                                      <p:cBhvr>
                                        <p:cTn id="38" dur="500" fill="hold"/>
                                        <p:tgtEl>
                                          <p:spTgt spid="61"/>
                                        </p:tgtEl>
                                        <p:attrNameLst>
                                          <p:attrName>ppt_x</p:attrName>
                                          <p:attrName>ppt_y</p:attrName>
                                        </p:attrNameLst>
                                      </p:cBhvr>
                                      <p:rCtr x="859" y="0"/>
                                    </p:animMotion>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250"/>
                                        <p:tgtEl>
                                          <p:spTgt spid="65"/>
                                        </p:tgtEl>
                                      </p:cBhvr>
                                    </p:animEffect>
                                  </p:childTnLst>
                                </p:cTn>
                              </p:par>
                              <p:par>
                                <p:cTn id="42" presetID="42" presetClass="path" presetSubtype="0" decel="100000" fill="hold" grpId="1" nodeType="withEffect">
                                  <p:stCondLst>
                                    <p:cond delay="0"/>
                                  </p:stCondLst>
                                  <p:childTnLst>
                                    <p:animMotion origin="layout" path="M -0.01719 -0.00023 L 2.08333E-6 -3.7037E-6 " pathEditMode="relative" rAng="0" ptsTypes="AA">
                                      <p:cBhvr>
                                        <p:cTn id="43" dur="500" fill="hold"/>
                                        <p:tgtEl>
                                          <p:spTgt spid="65"/>
                                        </p:tgtEl>
                                        <p:attrNameLst>
                                          <p:attrName>ppt_x</p:attrName>
                                          <p:attrName>ppt_y</p:attrName>
                                        </p:attrNameLst>
                                      </p:cBhvr>
                                      <p:rCtr x="859" y="0"/>
                                    </p:animMotion>
                                  </p:childTnLst>
                                </p:cTn>
                              </p:par>
                              <p:par>
                                <p:cTn id="44" presetID="22" presetClass="entr" presetSubtype="1" fill="hold" nodeType="withEffect">
                                  <p:stCondLst>
                                    <p:cond delay="500"/>
                                  </p:stCondLst>
                                  <p:childTnLst>
                                    <p:set>
                                      <p:cBhvr>
                                        <p:cTn id="45" dur="1" fill="hold">
                                          <p:stCondLst>
                                            <p:cond delay="0"/>
                                          </p:stCondLst>
                                        </p:cTn>
                                        <p:tgtEl>
                                          <p:spTgt spid="52"/>
                                        </p:tgtEl>
                                        <p:attrNameLst>
                                          <p:attrName>style.visibility</p:attrName>
                                        </p:attrNameLst>
                                      </p:cBhvr>
                                      <p:to>
                                        <p:strVal val="visible"/>
                                      </p:to>
                                    </p:set>
                                    <p:animEffect transition="in" filter="wipe(up)">
                                      <p:cBhvr>
                                        <p:cTn id="46" dur="500"/>
                                        <p:tgtEl>
                                          <p:spTgt spid="52"/>
                                        </p:tgtEl>
                                      </p:cBhvr>
                                    </p:animEffect>
                                  </p:childTnLst>
                                </p:cTn>
                              </p:par>
                              <p:par>
                                <p:cTn id="47" presetID="22" presetClass="entr" presetSubtype="1" fill="hold" nodeType="withEffect">
                                  <p:stCondLst>
                                    <p:cond delay="500"/>
                                  </p:stCondLst>
                                  <p:childTnLst>
                                    <p:set>
                                      <p:cBhvr>
                                        <p:cTn id="48" dur="1" fill="hold">
                                          <p:stCondLst>
                                            <p:cond delay="0"/>
                                          </p:stCondLst>
                                        </p:cTn>
                                        <p:tgtEl>
                                          <p:spTgt spid="54"/>
                                        </p:tgtEl>
                                        <p:attrNameLst>
                                          <p:attrName>style.visibility</p:attrName>
                                        </p:attrNameLst>
                                      </p:cBhvr>
                                      <p:to>
                                        <p:strVal val="visible"/>
                                      </p:to>
                                    </p:set>
                                    <p:animEffect transition="in" filter="wipe(up)">
                                      <p:cBhvr>
                                        <p:cTn id="49" dur="500"/>
                                        <p:tgtEl>
                                          <p:spTgt spid="54"/>
                                        </p:tgtEl>
                                      </p:cBhvr>
                                    </p:animEffect>
                                  </p:childTnLst>
                                </p:cTn>
                              </p:par>
                              <p:par>
                                <p:cTn id="50" presetID="22" presetClass="entr" presetSubtype="1" fill="hold" nodeType="withEffect">
                                  <p:stCondLst>
                                    <p:cond delay="500"/>
                                  </p:stCondLst>
                                  <p:childTnLst>
                                    <p:set>
                                      <p:cBhvr>
                                        <p:cTn id="51" dur="1" fill="hold">
                                          <p:stCondLst>
                                            <p:cond delay="0"/>
                                          </p:stCondLst>
                                        </p:cTn>
                                        <p:tgtEl>
                                          <p:spTgt spid="56"/>
                                        </p:tgtEl>
                                        <p:attrNameLst>
                                          <p:attrName>style.visibility</p:attrName>
                                        </p:attrNameLst>
                                      </p:cBhvr>
                                      <p:to>
                                        <p:strVal val="visible"/>
                                      </p:to>
                                    </p:set>
                                    <p:animEffect transition="in" filter="wipe(up)">
                                      <p:cBhvr>
                                        <p:cTn id="52" dur="500"/>
                                        <p:tgtEl>
                                          <p:spTgt spid="5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50"/>
                                        <p:tgtEl>
                                          <p:spTgt spid="59"/>
                                        </p:tgtEl>
                                      </p:cBhvr>
                                    </p:animEffect>
                                  </p:childTnLst>
                                </p:cTn>
                              </p:par>
                              <p:par>
                                <p:cTn id="56" presetID="42" presetClass="path" presetSubtype="0" decel="100000" fill="hold" grpId="1" nodeType="withEffect">
                                  <p:stCondLst>
                                    <p:cond delay="0"/>
                                  </p:stCondLst>
                                  <p:childTnLst>
                                    <p:animMotion origin="layout" path="M -0.01719 -0.00023 L 1.66667E-6 7.40741E-7 " pathEditMode="relative" rAng="0" ptsTypes="AA">
                                      <p:cBhvr>
                                        <p:cTn id="57" dur="500" fill="hold"/>
                                        <p:tgtEl>
                                          <p:spTgt spid="59"/>
                                        </p:tgtEl>
                                        <p:attrNameLst>
                                          <p:attrName>ppt_x</p:attrName>
                                          <p:attrName>ppt_y</p:attrName>
                                        </p:attrNameLst>
                                      </p:cBhvr>
                                      <p:rCtr x="859" y="0"/>
                                    </p:animMotion>
                                  </p:childTnLst>
                                </p:cTn>
                              </p:par>
                              <p:par>
                                <p:cTn id="58" presetID="10" presetClass="entr" presetSubtype="0"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250"/>
                                        <p:tgtEl>
                                          <p:spTgt spid="62"/>
                                        </p:tgtEl>
                                      </p:cBhvr>
                                    </p:animEffect>
                                  </p:childTnLst>
                                </p:cTn>
                              </p:par>
                              <p:par>
                                <p:cTn id="61" presetID="42" presetClass="path" presetSubtype="0" decel="100000" fill="hold" grpId="1" nodeType="withEffect">
                                  <p:stCondLst>
                                    <p:cond delay="0"/>
                                  </p:stCondLst>
                                  <p:childTnLst>
                                    <p:animMotion origin="layout" path="M -0.01719 -0.00023 L 0 1.85185E-6 " pathEditMode="relative" rAng="0" ptsTypes="AA">
                                      <p:cBhvr>
                                        <p:cTn id="62" dur="500" fill="hold"/>
                                        <p:tgtEl>
                                          <p:spTgt spid="62"/>
                                        </p:tgtEl>
                                        <p:attrNameLst>
                                          <p:attrName>ppt_x</p:attrName>
                                          <p:attrName>ppt_y</p:attrName>
                                        </p:attrNameLst>
                                      </p:cBhvr>
                                      <p:rCtr x="859" y="0"/>
                                    </p:animMotion>
                                  </p:childTnLst>
                                </p:cTn>
                              </p:par>
                              <p:par>
                                <p:cTn id="63" presetID="10"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250"/>
                                        <p:tgtEl>
                                          <p:spTgt spid="66"/>
                                        </p:tgtEl>
                                      </p:cBhvr>
                                    </p:animEffect>
                                  </p:childTnLst>
                                </p:cTn>
                              </p:par>
                              <p:par>
                                <p:cTn id="66" presetID="42" presetClass="path" presetSubtype="0" decel="100000" fill="hold" grpId="1" nodeType="withEffect">
                                  <p:stCondLst>
                                    <p:cond delay="0"/>
                                  </p:stCondLst>
                                  <p:childTnLst>
                                    <p:animMotion origin="layout" path="M -0.01719 -0.00023 L 2.08333E-6 -7.40741E-7 " pathEditMode="relative" rAng="0" ptsTypes="AA">
                                      <p:cBhvr>
                                        <p:cTn id="67" dur="500" fill="hold"/>
                                        <p:tgtEl>
                                          <p:spTgt spid="6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5" grpId="0"/>
      <p:bldP spid="65" grpId="1"/>
      <p:bldP spid="66" grpId="0"/>
      <p:bldP spid="66" grpId="1"/>
    </p:bldLst>
  </p:timing>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efc9b0-eaf5-4f8f-8c91-d01d7cb6f86f" xsi:nil="true"/>
    <lcf76f155ced4ddcb4097134ff3c332f xmlns="64e0a3ad-3a37-4cff-beb8-cdd69c3a68b9">
      <Terms xmlns="http://schemas.microsoft.com/office/infopath/2007/PartnerControls"/>
    </lcf76f155ced4ddcb4097134ff3c332f>
    <Status xmlns="64e0a3ad-3a37-4cff-beb8-cdd69c3a68b9">Draft</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18" ma:contentTypeDescription="Create a new document." ma:contentTypeScope="" ma:versionID="983d99faeae2b757cdc27ea0702ce7a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2ef0cbd0c9e4034fcead65c1d0b415e5"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64e0a3ad-3a37-4cff-beb8-cdd69c3a68b9"/>
    <ds:schemaRef ds:uri="http://schemas.openxmlformats.org/package/2006/metadata/core-properties"/>
    <ds:schemaRef ds:uri="http://schemas.microsoft.com/sharepoint/v3"/>
    <ds:schemaRef ds:uri="http://purl.org/dc/dcmitype/"/>
    <ds:schemaRef ds:uri="afefc9b0-eaf5-4f8f-8c91-d01d7cb6f86f"/>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66FC38B-3AD5-4A5E-A926-6F1097ADAB7D}">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3067</Words>
  <Application>Microsoft Office PowerPoint</Application>
  <PresentationFormat>Widescreen</PresentationFormat>
  <Paragraphs>357</Paragraphs>
  <Slides>65</Slides>
  <Notes>39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Segoe Sans</vt:lpstr>
      <vt:lpstr>Segoe UI </vt:lpstr>
      <vt:lpstr>Aptos</vt:lpstr>
      <vt:lpstr>Arial</vt:lpstr>
      <vt:lpstr>Calibri</vt:lpstr>
      <vt:lpstr>Consolas</vt:lpstr>
      <vt:lpstr>Segoe Sans Display</vt:lpstr>
      <vt:lpstr>Segoe Sans Display Semibold</vt:lpstr>
      <vt:lpstr>Segoe UI</vt:lpstr>
      <vt:lpstr>Segoe UI Semibold</vt:lpstr>
      <vt:lpstr>Segoe UI Variable Display Semibold</vt:lpstr>
      <vt:lpstr>Segoe UI Variable Small Semibol</vt:lpstr>
      <vt:lpstr>Times New Roman</vt:lpstr>
      <vt:lpstr>Wingdings</vt:lpstr>
      <vt:lpstr>Microsoft 365 Copilot Template</vt:lpstr>
      <vt:lpstr>Secure Copilot and agents  Practical steps for addressing oversharing concerns utilizing SAM and Purview</vt:lpstr>
      <vt:lpstr>Copilot Control System</vt:lpstr>
      <vt:lpstr>Copilot Control System </vt:lpstr>
      <vt:lpstr>Agenda</vt:lpstr>
      <vt:lpstr>Opportunity summary</vt:lpstr>
      <vt:lpstr>Common causes of oversharing</vt:lpstr>
      <vt:lpstr>Internal oversharing: Too much access and too few controls</vt:lpstr>
      <vt:lpstr>Two powerful tools to address oversharing </vt:lpstr>
      <vt:lpstr>PowerPoint Presentation</vt:lpstr>
      <vt:lpstr>Secure and govern Copilot data with Microsoft Purview</vt:lpstr>
      <vt:lpstr>Framework introduction</vt:lpstr>
      <vt:lpstr>PowerPoint Presentation</vt:lpstr>
      <vt:lpstr>SAM demo</vt:lpstr>
      <vt:lpstr>Content Management Assessment</vt:lpstr>
      <vt:lpstr>PowerPoint Presentation</vt:lpstr>
      <vt:lpstr>PowerPoint Presentation</vt:lpstr>
      <vt:lpstr>PowerPoint Presentation</vt:lpstr>
      <vt:lpstr>Content Lifecycle Management</vt:lpstr>
      <vt:lpstr>PowerPoint Presentation</vt:lpstr>
      <vt:lpstr>PowerPoint Presentation</vt:lpstr>
      <vt:lpstr>PowerPoint Presentation</vt:lpstr>
      <vt:lpstr>Oversharing control: Permission State Report with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Restricted Content Discovery (RCD) + Delegation</vt:lpstr>
      <vt:lpstr>PowerPoint Presentation</vt:lpstr>
      <vt:lpstr>PowerPoint Presentation</vt:lpstr>
      <vt:lpstr>Restricted Access Control (RAC)</vt:lpstr>
      <vt:lpstr>PowerPoint Presentation</vt:lpstr>
      <vt:lpstr>PowerPoint Presentation</vt:lpstr>
      <vt:lpstr>Purview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 Copilot from processing content</vt:lpstr>
      <vt:lpstr>Prevent Copilot from using sensitive content</vt:lpstr>
      <vt:lpstr>PowerPoint Presentation</vt:lpstr>
      <vt:lpstr>PowerPoint Presentation</vt:lpstr>
      <vt:lpstr>Copilot conversation inherits the sensitivity label of referenced file</vt:lpstr>
      <vt:lpstr>Honoring access control restrictions on labeled content</vt:lpstr>
      <vt:lpstr>PowerPoint Presentation</vt:lpstr>
      <vt:lpstr>PowerPoint Presentation</vt:lpstr>
      <vt:lpstr>PowerPoint Presentation</vt:lpstr>
      <vt:lpstr>PowerPoint Presentation</vt:lpstr>
      <vt:lpstr>PowerPoint Presentation</vt:lpstr>
      <vt:lpstr>PowerPoint Presentation</vt:lpstr>
      <vt:lpstr>Deployment Blueprint</vt:lpstr>
      <vt:lpstr>SAM Additional resources </vt:lpstr>
      <vt:lpstr>Purview Additional resources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Sophie Ke</dc:creator>
  <cp:keywords/>
  <dc:description/>
  <cp:lastModifiedBy>Aaron Bode (FREEMIND SEATTLE LLC)</cp:lastModifiedBy>
  <cp:revision>4</cp:revision>
  <cp:lastPrinted>2023-02-15T20:48:24Z</cp:lastPrinted>
  <dcterms:created xsi:type="dcterms:W3CDTF">2025-06-03T17:54:09Z</dcterms:created>
  <dcterms:modified xsi:type="dcterms:W3CDTF">2025-06-19T15:34:59Z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SetDate">
    <vt:lpwstr>2017-08-29T14:27:20.8568347-07:00</vt:lpwstr>
  </property>
  <property fmtid="{D5CDD505-2E9C-101B-9397-08002B2CF9AE}" pid="14" name="MSIP_Label_f42aa342-8706-4288-bd11-ebb85995028c_Name">
    <vt:lpwstr>General</vt:lpwstr>
  </property>
  <property fmtid="{D5CDD505-2E9C-101B-9397-08002B2CF9AE}" pid="15" name="MSIP_Label_f42aa342-8706-4288-bd11-ebb85995028c_Extended_MSFT_Method">
    <vt:lpwstr>Automatic</vt:lpwstr>
  </property>
  <property fmtid="{D5CDD505-2E9C-101B-9397-08002B2CF9AE}" pid="16" name="Sensitivity">
    <vt:lpwstr>General</vt:lpwstr>
  </property>
  <property fmtid="{D5CDD505-2E9C-101B-9397-08002B2CF9AE}" pid="17" name="j7ed6b1749d644c580569ee38d7710d7">
    <vt:lpwstr/>
  </property>
  <property fmtid="{D5CDD505-2E9C-101B-9397-08002B2CF9AE}" pid="18" name="e93e2550f0ac4199ae3cf1406d72085e">
    <vt:lpwstr/>
  </property>
  <property fmtid="{D5CDD505-2E9C-101B-9397-08002B2CF9AE}" pid="19" name="o92d4232daec467abb08246282070aa9">
    <vt:lpwstr/>
  </property>
  <property fmtid="{D5CDD505-2E9C-101B-9397-08002B2CF9AE}" pid="20" name="bc8cca776fa8455c8c00307ee3c527ad">
    <vt:lpwstr/>
  </property>
  <property fmtid="{D5CDD505-2E9C-101B-9397-08002B2CF9AE}" pid="21" name="_dlc_DocIdItemGuid">
    <vt:lpwstr>4230617f-e31b-4f22-8a5a-7761a22ded76</vt:lpwstr>
  </property>
  <property fmtid="{D5CDD505-2E9C-101B-9397-08002B2CF9AE}" pid="22" name="o1dbacbd0e564fc293d11b6c4775302e">
    <vt:lpwstr/>
  </property>
  <property fmtid="{D5CDD505-2E9C-101B-9397-08002B2CF9AE}" pid="23" name="MediaServiceImageTags">
    <vt:lpwstr/>
  </property>
  <property fmtid="{D5CDD505-2E9C-101B-9397-08002B2CF9AE}" pid="24" name="epPlatforms">
    <vt:lpwstr/>
  </property>
  <property fmtid="{D5CDD505-2E9C-101B-9397-08002B2CF9AE}" pid="25" name="ContentTypeId">
    <vt:lpwstr>0x01010000B966FD79224D4BA85F25A47B1A9825</vt:lpwstr>
  </property>
</Properties>
</file>