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1"/>
  </p:notesMasterIdLst>
  <p:sldIdLst>
    <p:sldId id="2142533065" r:id="rId5"/>
    <p:sldId id="329" r:id="rId6"/>
    <p:sldId id="281" r:id="rId7"/>
    <p:sldId id="276" r:id="rId8"/>
    <p:sldId id="2142533064" r:id="rId9"/>
    <p:sldId id="275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A9B11B1-2F28-6F1A-ECE6-21C9DBE13F03}" name="Kristin Ginn" initials="KG" userId="S::kristinginn@microsoft.com::1031aa5c-7e92-4430-aa2b-be4bb792651f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446F"/>
    <a:srgbClr val="C03BC4"/>
    <a:srgbClr val="FFA38B"/>
    <a:srgbClr val="F0ECF8"/>
    <a:srgbClr val="8DC8E8"/>
    <a:srgbClr val="FFE399"/>
    <a:srgbClr val="8DE971"/>
    <a:srgbClr val="225B62"/>
    <a:srgbClr val="702573"/>
    <a:srgbClr val="FFF8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F566D7D-BE19-4573-88F8-B5657D11E886}" v="13" dt="2025-01-14T22:40:57.45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36" y="4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18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icia Peterson (NAYAMODE INC)" userId="f8898314-5523-4930-acf0-2b563b2b4dc9" providerId="ADAL" clId="{65FFD8A5-7938-4A5A-BA92-6959931E99C2}"/>
    <pc:docChg chg="modSld">
      <pc:chgData name="Alicia Peterson (NAYAMODE INC)" userId="f8898314-5523-4930-acf0-2b563b2b4dc9" providerId="ADAL" clId="{65FFD8A5-7938-4A5A-BA92-6959931E99C2}" dt="2025-01-15T00:45:41.703" v="1" actId="13244"/>
      <pc:docMkLst>
        <pc:docMk/>
      </pc:docMkLst>
      <pc:sldChg chg="modSp mod">
        <pc:chgData name="Alicia Peterson (NAYAMODE INC)" userId="f8898314-5523-4930-acf0-2b563b2b4dc9" providerId="ADAL" clId="{65FFD8A5-7938-4A5A-BA92-6959931E99C2}" dt="2025-01-15T00:45:41.703" v="1" actId="13244"/>
        <pc:sldMkLst>
          <pc:docMk/>
          <pc:sldMk cId="2882346109" sldId="2142533064"/>
        </pc:sldMkLst>
        <pc:spChg chg="ord">
          <ac:chgData name="Alicia Peterson (NAYAMODE INC)" userId="f8898314-5523-4930-acf0-2b563b2b4dc9" providerId="ADAL" clId="{65FFD8A5-7938-4A5A-BA92-6959931E99C2}" dt="2025-01-15T00:45:41.703" v="1" actId="13244"/>
          <ac:spMkLst>
            <pc:docMk/>
            <pc:sldMk cId="2882346109" sldId="2142533064"/>
            <ac:spMk id="9" creationId="{7DCF0809-2007-A9C9-97FC-C5E76C0CAB22}"/>
          </ac:spMkLst>
        </pc:spChg>
      </pc:sldChg>
    </pc:docChg>
  </pc:docChgLst>
  <pc:docChgLst>
    <pc:chgData name="Kristin Ginn" userId="1031aa5c-7e92-4430-aa2b-be4bb792651f" providerId="ADAL" clId="{3F566D7D-BE19-4573-88F8-B5657D11E886}"/>
    <pc:docChg chg="undo custSel modSld">
      <pc:chgData name="Kristin Ginn" userId="1031aa5c-7e92-4430-aa2b-be4bb792651f" providerId="ADAL" clId="{3F566D7D-BE19-4573-88F8-B5657D11E886}" dt="2025-01-14T22:41:55.740" v="194" actId="962"/>
      <pc:docMkLst>
        <pc:docMk/>
      </pc:docMkLst>
      <pc:sldChg chg="modSp mod">
        <pc:chgData name="Kristin Ginn" userId="1031aa5c-7e92-4430-aa2b-be4bb792651f" providerId="ADAL" clId="{3F566D7D-BE19-4573-88F8-B5657D11E886}" dt="2025-01-14T22:34:36.863" v="135" actId="962"/>
        <pc:sldMkLst>
          <pc:docMk/>
          <pc:sldMk cId="2214209621" sldId="275"/>
        </pc:sldMkLst>
        <pc:spChg chg="mod">
          <ac:chgData name="Kristin Ginn" userId="1031aa5c-7e92-4430-aa2b-be4bb792651f" providerId="ADAL" clId="{3F566D7D-BE19-4573-88F8-B5657D11E886}" dt="2025-01-14T22:34:36.858" v="134" actId="962"/>
          <ac:spMkLst>
            <pc:docMk/>
            <pc:sldMk cId="2214209621" sldId="275"/>
            <ac:spMk id="7" creationId="{E51438FB-4F35-B742-4260-C3D96AA5874E}"/>
          </ac:spMkLst>
        </pc:spChg>
        <pc:spChg chg="mod">
          <ac:chgData name="Kristin Ginn" userId="1031aa5c-7e92-4430-aa2b-be4bb792651f" providerId="ADAL" clId="{3F566D7D-BE19-4573-88F8-B5657D11E886}" dt="2025-01-14T22:34:36.863" v="135" actId="962"/>
          <ac:spMkLst>
            <pc:docMk/>
            <pc:sldMk cId="2214209621" sldId="275"/>
            <ac:spMk id="12" creationId="{63089A60-E946-5B29-C129-A2870077A4D2}"/>
          </ac:spMkLst>
        </pc:spChg>
      </pc:sldChg>
      <pc:sldChg chg="modSp mod">
        <pc:chgData name="Kristin Ginn" userId="1031aa5c-7e92-4430-aa2b-be4bb792651f" providerId="ADAL" clId="{3F566D7D-BE19-4573-88F8-B5657D11E886}" dt="2025-01-14T22:39:28.704" v="175" actId="962"/>
        <pc:sldMkLst>
          <pc:docMk/>
          <pc:sldMk cId="3042414302" sldId="276"/>
        </pc:sldMkLst>
        <pc:picChg chg="mod">
          <ac:chgData name="Kristin Ginn" userId="1031aa5c-7e92-4430-aa2b-be4bb792651f" providerId="ADAL" clId="{3F566D7D-BE19-4573-88F8-B5657D11E886}" dt="2025-01-14T22:39:28.704" v="175" actId="962"/>
          <ac:picMkLst>
            <pc:docMk/>
            <pc:sldMk cId="3042414302" sldId="276"/>
            <ac:picMk id="2" creationId="{28072C1E-8E43-A839-5CE9-C4097B88EE0B}"/>
          </ac:picMkLst>
        </pc:picChg>
        <pc:picChg chg="mod">
          <ac:chgData name="Kristin Ginn" userId="1031aa5c-7e92-4430-aa2b-be4bb792651f" providerId="ADAL" clId="{3F566D7D-BE19-4573-88F8-B5657D11E886}" dt="2025-01-14T22:38:44.073" v="167" actId="962"/>
          <ac:picMkLst>
            <pc:docMk/>
            <pc:sldMk cId="3042414302" sldId="276"/>
            <ac:picMk id="16" creationId="{047A62AE-23AC-73C5-2E76-C6B2ECB3F8A0}"/>
          </ac:picMkLst>
        </pc:picChg>
        <pc:picChg chg="mod">
          <ac:chgData name="Kristin Ginn" userId="1031aa5c-7e92-4430-aa2b-be4bb792651f" providerId="ADAL" clId="{3F566D7D-BE19-4573-88F8-B5657D11E886}" dt="2025-01-14T22:38:48.881" v="169" actId="962"/>
          <ac:picMkLst>
            <pc:docMk/>
            <pc:sldMk cId="3042414302" sldId="276"/>
            <ac:picMk id="17" creationId="{DE8E7E17-7DC2-CE13-6E8B-9E939EA1BEB8}"/>
          </ac:picMkLst>
        </pc:picChg>
        <pc:picChg chg="mod">
          <ac:chgData name="Kristin Ginn" userId="1031aa5c-7e92-4430-aa2b-be4bb792651f" providerId="ADAL" clId="{3F566D7D-BE19-4573-88F8-B5657D11E886}" dt="2025-01-14T22:38:59.615" v="171" actId="962"/>
          <ac:picMkLst>
            <pc:docMk/>
            <pc:sldMk cId="3042414302" sldId="276"/>
            <ac:picMk id="18" creationId="{06C54019-78B5-85DC-5F9E-D6761B5FED7F}"/>
          </ac:picMkLst>
        </pc:picChg>
        <pc:picChg chg="mod">
          <ac:chgData name="Kristin Ginn" userId="1031aa5c-7e92-4430-aa2b-be4bb792651f" providerId="ADAL" clId="{3F566D7D-BE19-4573-88F8-B5657D11E886}" dt="2025-01-14T22:39:09.192" v="173" actId="962"/>
          <ac:picMkLst>
            <pc:docMk/>
            <pc:sldMk cId="3042414302" sldId="276"/>
            <ac:picMk id="20" creationId="{1F0B75FE-05C0-428E-6B18-58BEB0F99A70}"/>
          </ac:picMkLst>
        </pc:picChg>
      </pc:sldChg>
      <pc:sldChg chg="modSp mod">
        <pc:chgData name="Kristin Ginn" userId="1031aa5c-7e92-4430-aa2b-be4bb792651f" providerId="ADAL" clId="{3F566D7D-BE19-4573-88F8-B5657D11E886}" dt="2025-01-14T22:38:15.593" v="165" actId="962"/>
        <pc:sldMkLst>
          <pc:docMk/>
          <pc:sldMk cId="3529007001" sldId="281"/>
        </pc:sldMkLst>
        <pc:spChg chg="mod ord">
          <ac:chgData name="Kristin Ginn" userId="1031aa5c-7e92-4430-aa2b-be4bb792651f" providerId="ADAL" clId="{3F566D7D-BE19-4573-88F8-B5657D11E886}" dt="2025-01-14T22:37:50.892" v="157" actId="13244"/>
          <ac:spMkLst>
            <pc:docMk/>
            <pc:sldMk cId="3529007001" sldId="281"/>
            <ac:spMk id="18" creationId="{4326A5D7-53EF-CD1B-4452-20F9BE7524AB}"/>
          </ac:spMkLst>
        </pc:spChg>
        <pc:spChg chg="mod">
          <ac:chgData name="Kristin Ginn" userId="1031aa5c-7e92-4430-aa2b-be4bb792651f" providerId="ADAL" clId="{3F566D7D-BE19-4573-88F8-B5657D11E886}" dt="2025-01-14T22:38:04.847" v="161" actId="962"/>
          <ac:spMkLst>
            <pc:docMk/>
            <pc:sldMk cId="3529007001" sldId="281"/>
            <ac:spMk id="19" creationId="{7B65E027-8E7B-CA69-81C1-5A95A1015222}"/>
          </ac:spMkLst>
        </pc:spChg>
        <pc:spChg chg="mod ord">
          <ac:chgData name="Kristin Ginn" userId="1031aa5c-7e92-4430-aa2b-be4bb792651f" providerId="ADAL" clId="{3F566D7D-BE19-4573-88F8-B5657D11E886}" dt="2025-01-14T22:38:10.328" v="164" actId="13244"/>
          <ac:spMkLst>
            <pc:docMk/>
            <pc:sldMk cId="3529007001" sldId="281"/>
            <ac:spMk id="20" creationId="{21DEE0E9-D402-C88E-B17E-75E1D346A7CC}"/>
          </ac:spMkLst>
        </pc:spChg>
        <pc:spChg chg="ord">
          <ac:chgData name="Kristin Ginn" userId="1031aa5c-7e92-4430-aa2b-be4bb792651f" providerId="ADAL" clId="{3F566D7D-BE19-4573-88F8-B5657D11E886}" dt="2025-01-14T22:37:46.599" v="154" actId="13244"/>
          <ac:spMkLst>
            <pc:docMk/>
            <pc:sldMk cId="3529007001" sldId="281"/>
            <ac:spMk id="32" creationId="{99DB5039-1443-B8A9-2456-E25331F3DB48}"/>
          </ac:spMkLst>
        </pc:spChg>
        <pc:spChg chg="ord">
          <ac:chgData name="Kristin Ginn" userId="1031aa5c-7e92-4430-aa2b-be4bb792651f" providerId="ADAL" clId="{3F566D7D-BE19-4573-88F8-B5657D11E886}" dt="2025-01-14T22:37:54.870" v="158" actId="13244"/>
          <ac:spMkLst>
            <pc:docMk/>
            <pc:sldMk cId="3529007001" sldId="281"/>
            <ac:spMk id="34" creationId="{897A5892-384C-0616-D838-56C3586EAF40}"/>
          </ac:spMkLst>
        </pc:spChg>
        <pc:spChg chg="mod ord">
          <ac:chgData name="Kristin Ginn" userId="1031aa5c-7e92-4430-aa2b-be4bb792651f" providerId="ADAL" clId="{3F566D7D-BE19-4573-88F8-B5657D11E886}" dt="2025-01-14T22:37:58.879" v="159" actId="13244"/>
          <ac:spMkLst>
            <pc:docMk/>
            <pc:sldMk cId="3529007001" sldId="281"/>
            <ac:spMk id="43" creationId="{67130E38-9939-1FCB-6CA5-EE6E00036E8A}"/>
          </ac:spMkLst>
        </pc:spChg>
        <pc:picChg chg="mod">
          <ac:chgData name="Kristin Ginn" userId="1031aa5c-7e92-4430-aa2b-be4bb792651f" providerId="ADAL" clId="{3F566D7D-BE19-4573-88F8-B5657D11E886}" dt="2025-01-14T22:37:25.022" v="150" actId="962"/>
          <ac:picMkLst>
            <pc:docMk/>
            <pc:sldMk cId="3529007001" sldId="281"/>
            <ac:picMk id="40" creationId="{E84B71C2-86AA-A747-8C96-64A04E9B2275}"/>
          </ac:picMkLst>
        </pc:picChg>
        <pc:picChg chg="mod">
          <ac:chgData name="Kristin Ginn" userId="1031aa5c-7e92-4430-aa2b-be4bb792651f" providerId="ADAL" clId="{3F566D7D-BE19-4573-88F8-B5657D11E886}" dt="2025-01-14T22:37:26.853" v="151" actId="962"/>
          <ac:picMkLst>
            <pc:docMk/>
            <pc:sldMk cId="3529007001" sldId="281"/>
            <ac:picMk id="41" creationId="{DFD93FA7-90BD-B9F4-E523-085C4B5E36CE}"/>
          </ac:picMkLst>
        </pc:picChg>
        <pc:picChg chg="mod">
          <ac:chgData name="Kristin Ginn" userId="1031aa5c-7e92-4430-aa2b-be4bb792651f" providerId="ADAL" clId="{3F566D7D-BE19-4573-88F8-B5657D11E886}" dt="2025-01-14T22:38:15.593" v="165" actId="962"/>
          <ac:picMkLst>
            <pc:docMk/>
            <pc:sldMk cId="3529007001" sldId="281"/>
            <ac:picMk id="42" creationId="{3BA6A420-D2C9-4688-50ED-A9284338AD7A}"/>
          </ac:picMkLst>
        </pc:picChg>
      </pc:sldChg>
      <pc:sldChg chg="modSp mod">
        <pc:chgData name="Kristin Ginn" userId="1031aa5c-7e92-4430-aa2b-be4bb792651f" providerId="ADAL" clId="{3F566D7D-BE19-4573-88F8-B5657D11E886}" dt="2025-01-14T22:36:54.180" v="149" actId="13244"/>
        <pc:sldMkLst>
          <pc:docMk/>
          <pc:sldMk cId="3426654073" sldId="329"/>
        </pc:sldMkLst>
        <pc:spChg chg="mod ord">
          <ac:chgData name="Kristin Ginn" userId="1031aa5c-7e92-4430-aa2b-be4bb792651f" providerId="ADAL" clId="{3F566D7D-BE19-4573-88F8-B5657D11E886}" dt="2025-01-14T22:36:54.180" v="149" actId="13244"/>
          <ac:spMkLst>
            <pc:docMk/>
            <pc:sldMk cId="3426654073" sldId="329"/>
            <ac:spMk id="2" creationId="{9DF80B58-7DFC-E8FB-FDF5-616DFD17BC71}"/>
          </ac:spMkLst>
        </pc:spChg>
        <pc:spChg chg="mod">
          <ac:chgData name="Kristin Ginn" userId="1031aa5c-7e92-4430-aa2b-be4bb792651f" providerId="ADAL" clId="{3F566D7D-BE19-4573-88F8-B5657D11E886}" dt="2025-01-14T22:36:00.849" v="140" actId="962"/>
          <ac:spMkLst>
            <pc:docMk/>
            <pc:sldMk cId="3426654073" sldId="329"/>
            <ac:spMk id="16" creationId="{EF8D25A0-7FEA-6EB1-D597-4FD34B84A063}"/>
          </ac:spMkLst>
        </pc:spChg>
        <pc:spChg chg="mod">
          <ac:chgData name="Kristin Ginn" userId="1031aa5c-7e92-4430-aa2b-be4bb792651f" providerId="ADAL" clId="{3F566D7D-BE19-4573-88F8-B5657D11E886}" dt="2025-01-14T22:36:18.564" v="145" actId="962"/>
          <ac:spMkLst>
            <pc:docMk/>
            <pc:sldMk cId="3426654073" sldId="329"/>
            <ac:spMk id="19" creationId="{C1CC8C42-1BB7-AB43-E095-4EC368954EFF}"/>
          </ac:spMkLst>
        </pc:spChg>
        <pc:spChg chg="ord">
          <ac:chgData name="Kristin Ginn" userId="1031aa5c-7e92-4430-aa2b-be4bb792651f" providerId="ADAL" clId="{3F566D7D-BE19-4573-88F8-B5657D11E886}" dt="2025-01-14T22:36:04.601" v="141" actId="13244"/>
          <ac:spMkLst>
            <pc:docMk/>
            <pc:sldMk cId="3426654073" sldId="329"/>
            <ac:spMk id="25" creationId="{CB38E24F-222D-DE19-AB95-FFD6FE1DFE11}"/>
          </ac:spMkLst>
        </pc:spChg>
        <pc:spChg chg="ord">
          <ac:chgData name="Kristin Ginn" userId="1031aa5c-7e92-4430-aa2b-be4bb792651f" providerId="ADAL" clId="{3F566D7D-BE19-4573-88F8-B5657D11E886}" dt="2025-01-14T22:36:11.443" v="142" actId="13244"/>
          <ac:spMkLst>
            <pc:docMk/>
            <pc:sldMk cId="3426654073" sldId="329"/>
            <ac:spMk id="26" creationId="{09654BA4-4EF1-CDD8-7761-CAB8AA78F8E1}"/>
          </ac:spMkLst>
        </pc:spChg>
        <pc:spChg chg="mod ord">
          <ac:chgData name="Kristin Ginn" userId="1031aa5c-7e92-4430-aa2b-be4bb792651f" providerId="ADAL" clId="{3F566D7D-BE19-4573-88F8-B5657D11E886}" dt="2025-01-14T22:36:14.347" v="143" actId="13244"/>
          <ac:spMkLst>
            <pc:docMk/>
            <pc:sldMk cId="3426654073" sldId="329"/>
            <ac:spMk id="28" creationId="{847F3F43-ACC5-6CE3-0F52-B00FB2511A2D}"/>
          </ac:spMkLst>
        </pc:spChg>
        <pc:spChg chg="ord">
          <ac:chgData name="Kristin Ginn" userId="1031aa5c-7e92-4430-aa2b-be4bb792651f" providerId="ADAL" clId="{3F566D7D-BE19-4573-88F8-B5657D11E886}" dt="2025-01-14T22:36:34.377" v="146" actId="13244"/>
          <ac:spMkLst>
            <pc:docMk/>
            <pc:sldMk cId="3426654073" sldId="329"/>
            <ac:spMk id="36" creationId="{9A7B865B-F08A-6012-29AA-A80E5D27DADA}"/>
          </ac:spMkLst>
        </pc:spChg>
        <pc:spChg chg="mod">
          <ac:chgData name="Kristin Ginn" userId="1031aa5c-7e92-4430-aa2b-be4bb792651f" providerId="ADAL" clId="{3F566D7D-BE19-4573-88F8-B5657D11E886}" dt="2025-01-14T22:36:40.845" v="147" actId="962"/>
          <ac:spMkLst>
            <pc:docMk/>
            <pc:sldMk cId="3426654073" sldId="329"/>
            <ac:spMk id="38" creationId="{3BB440B3-C51B-67C7-A8D0-49B1C55C2791}"/>
          </ac:spMkLst>
        </pc:spChg>
        <pc:spChg chg="mod">
          <ac:chgData name="Kristin Ginn" userId="1031aa5c-7e92-4430-aa2b-be4bb792651f" providerId="ADAL" clId="{3F566D7D-BE19-4573-88F8-B5657D11E886}" dt="2025-01-14T22:36:43.303" v="148" actId="962"/>
          <ac:spMkLst>
            <pc:docMk/>
            <pc:sldMk cId="3426654073" sldId="329"/>
            <ac:spMk id="39" creationId="{6A83B5CA-CCC2-80FF-A6C4-1AD30EB31660}"/>
          </ac:spMkLst>
        </pc:spChg>
        <pc:grpChg chg="mod">
          <ac:chgData name="Kristin Ginn" userId="1031aa5c-7e92-4430-aa2b-be4bb792651f" providerId="ADAL" clId="{3F566D7D-BE19-4573-88F8-B5657D11E886}" dt="2025-01-14T22:35:29.471" v="136" actId="962"/>
          <ac:grpSpMkLst>
            <pc:docMk/>
            <pc:sldMk cId="3426654073" sldId="329"/>
            <ac:grpSpMk id="44" creationId="{7C40267C-2103-33F1-4B4E-9001BE1DA8FC}"/>
          </ac:grpSpMkLst>
        </pc:grpChg>
      </pc:sldChg>
      <pc:sldChg chg="addSp delSp modSp mod">
        <pc:chgData name="Kristin Ginn" userId="1031aa5c-7e92-4430-aa2b-be4bb792651f" providerId="ADAL" clId="{3F566D7D-BE19-4573-88F8-B5657D11E886}" dt="2025-01-14T22:41:55.740" v="194" actId="962"/>
        <pc:sldMkLst>
          <pc:docMk/>
          <pc:sldMk cId="2882346109" sldId="2142533064"/>
        </pc:sldMkLst>
        <pc:spChg chg="mod">
          <ac:chgData name="Kristin Ginn" userId="1031aa5c-7e92-4430-aa2b-be4bb792651f" providerId="ADAL" clId="{3F566D7D-BE19-4573-88F8-B5657D11E886}" dt="2025-01-14T22:34:36.781" v="127" actId="962"/>
          <ac:spMkLst>
            <pc:docMk/>
            <pc:sldMk cId="2882346109" sldId="2142533064"/>
            <ac:spMk id="61" creationId="{09B47AF5-725C-03C5-4209-03B34DFE248A}"/>
          </ac:spMkLst>
        </pc:spChg>
        <pc:spChg chg="mod">
          <ac:chgData name="Kristin Ginn" userId="1031aa5c-7e92-4430-aa2b-be4bb792651f" providerId="ADAL" clId="{3F566D7D-BE19-4573-88F8-B5657D11E886}" dt="2025-01-14T22:34:36.789" v="128" actId="962"/>
          <ac:spMkLst>
            <pc:docMk/>
            <pc:sldMk cId="2882346109" sldId="2142533064"/>
            <ac:spMk id="63" creationId="{C5906BF4-3E1B-5F12-B7D5-6E4FAD5E2164}"/>
          </ac:spMkLst>
        </pc:spChg>
        <pc:spChg chg="mod">
          <ac:chgData name="Kristin Ginn" userId="1031aa5c-7e92-4430-aa2b-be4bb792651f" providerId="ADAL" clId="{3F566D7D-BE19-4573-88F8-B5657D11E886}" dt="2025-01-14T22:34:36.797" v="129" actId="962"/>
          <ac:spMkLst>
            <pc:docMk/>
            <pc:sldMk cId="2882346109" sldId="2142533064"/>
            <ac:spMk id="83" creationId="{7FBBA9AB-187E-0EB1-3E84-FB91ABEDC38D}"/>
          </ac:spMkLst>
        </pc:spChg>
        <pc:spChg chg="mod">
          <ac:chgData name="Kristin Ginn" userId="1031aa5c-7e92-4430-aa2b-be4bb792651f" providerId="ADAL" clId="{3F566D7D-BE19-4573-88F8-B5657D11E886}" dt="2025-01-14T22:34:36.804" v="130" actId="962"/>
          <ac:spMkLst>
            <pc:docMk/>
            <pc:sldMk cId="2882346109" sldId="2142533064"/>
            <ac:spMk id="85" creationId="{5BA2EEE0-5028-6643-CC03-A023B147F613}"/>
          </ac:spMkLst>
        </pc:spChg>
        <pc:spChg chg="mod">
          <ac:chgData name="Kristin Ginn" userId="1031aa5c-7e92-4430-aa2b-be4bb792651f" providerId="ADAL" clId="{3F566D7D-BE19-4573-88F8-B5657D11E886}" dt="2025-01-11T00:28:49.291" v="126" actId="20577"/>
          <ac:spMkLst>
            <pc:docMk/>
            <pc:sldMk cId="2882346109" sldId="2142533064"/>
            <ac:spMk id="88" creationId="{F0D7BA10-386A-15B6-32CF-D154501A7A5C}"/>
          </ac:spMkLst>
        </pc:spChg>
        <pc:spChg chg="ord">
          <ac:chgData name="Kristin Ginn" userId="1031aa5c-7e92-4430-aa2b-be4bb792651f" providerId="ADAL" clId="{3F566D7D-BE19-4573-88F8-B5657D11E886}" dt="2025-01-14T22:41:21.189" v="181" actId="13244"/>
          <ac:spMkLst>
            <pc:docMk/>
            <pc:sldMk cId="2882346109" sldId="2142533064"/>
            <ac:spMk id="89" creationId="{1770B424-6561-69BD-B57E-E35DBFE7F5B8}"/>
          </ac:spMkLst>
        </pc:spChg>
        <pc:spChg chg="ord">
          <ac:chgData name="Kristin Ginn" userId="1031aa5c-7e92-4430-aa2b-be4bb792651f" providerId="ADAL" clId="{3F566D7D-BE19-4573-88F8-B5657D11E886}" dt="2025-01-14T22:41:25.409" v="182" actId="13244"/>
          <ac:spMkLst>
            <pc:docMk/>
            <pc:sldMk cId="2882346109" sldId="2142533064"/>
            <ac:spMk id="91" creationId="{DAB1250D-CF22-A109-9200-1A1E3E750857}"/>
          </ac:spMkLst>
        </pc:spChg>
        <pc:spChg chg="ord">
          <ac:chgData name="Kristin Ginn" userId="1031aa5c-7e92-4430-aa2b-be4bb792651f" providerId="ADAL" clId="{3F566D7D-BE19-4573-88F8-B5657D11E886}" dt="2025-01-14T22:41:17.554" v="180" actId="13244"/>
          <ac:spMkLst>
            <pc:docMk/>
            <pc:sldMk cId="2882346109" sldId="2142533064"/>
            <ac:spMk id="93" creationId="{A308709C-85AF-86F3-4B23-5F371BED9157}"/>
          </ac:spMkLst>
        </pc:spChg>
        <pc:spChg chg="mod">
          <ac:chgData name="Kristin Ginn" userId="1031aa5c-7e92-4430-aa2b-be4bb792651f" providerId="ADAL" clId="{3F566D7D-BE19-4573-88F8-B5657D11E886}" dt="2025-01-14T22:41:48.096" v="187" actId="962"/>
          <ac:spMkLst>
            <pc:docMk/>
            <pc:sldMk cId="2882346109" sldId="2142533064"/>
            <ac:spMk id="96" creationId="{D3E5771B-921F-4C60-5E9D-6727FC27EB7F}"/>
          </ac:spMkLst>
        </pc:spChg>
        <pc:spChg chg="mod">
          <ac:chgData name="Kristin Ginn" userId="1031aa5c-7e92-4430-aa2b-be4bb792651f" providerId="ADAL" clId="{3F566D7D-BE19-4573-88F8-B5657D11E886}" dt="2025-01-14T22:41:49.434" v="188" actId="962"/>
          <ac:spMkLst>
            <pc:docMk/>
            <pc:sldMk cId="2882346109" sldId="2142533064"/>
            <ac:spMk id="97" creationId="{C3117E6A-615D-750E-A9C3-7FB9A799AC7C}"/>
          </ac:spMkLst>
        </pc:spChg>
        <pc:spChg chg="mod">
          <ac:chgData name="Kristin Ginn" userId="1031aa5c-7e92-4430-aa2b-be4bb792651f" providerId="ADAL" clId="{3F566D7D-BE19-4573-88F8-B5657D11E886}" dt="2025-01-14T22:41:53.421" v="192" actId="962"/>
          <ac:spMkLst>
            <pc:docMk/>
            <pc:sldMk cId="2882346109" sldId="2142533064"/>
            <ac:spMk id="116" creationId="{40739E8F-9282-2BB3-EBE3-998F4F872D57}"/>
          </ac:spMkLst>
        </pc:spChg>
        <pc:spChg chg="ord">
          <ac:chgData name="Kristin Ginn" userId="1031aa5c-7e92-4430-aa2b-be4bb792651f" providerId="ADAL" clId="{3F566D7D-BE19-4573-88F8-B5657D11E886}" dt="2025-01-14T22:41:30.644" v="183" actId="13244"/>
          <ac:spMkLst>
            <pc:docMk/>
            <pc:sldMk cId="2882346109" sldId="2142533064"/>
            <ac:spMk id="124" creationId="{895DED8C-34C7-3E09-682F-E2E15320DE02}"/>
          </ac:spMkLst>
        </pc:spChg>
        <pc:spChg chg="mod ord">
          <ac:chgData name="Kristin Ginn" userId="1031aa5c-7e92-4430-aa2b-be4bb792651f" providerId="ADAL" clId="{3F566D7D-BE19-4573-88F8-B5657D11E886}" dt="2025-01-14T22:41:34.449" v="184" actId="13244"/>
          <ac:spMkLst>
            <pc:docMk/>
            <pc:sldMk cId="2882346109" sldId="2142533064"/>
            <ac:spMk id="125" creationId="{38D5C5BE-EF53-75CB-71D9-5F36C7024779}"/>
          </ac:spMkLst>
        </pc:spChg>
        <pc:spChg chg="ord">
          <ac:chgData name="Kristin Ginn" userId="1031aa5c-7e92-4430-aa2b-be4bb792651f" providerId="ADAL" clId="{3F566D7D-BE19-4573-88F8-B5657D11E886}" dt="2025-01-14T22:41:37.961" v="185" actId="13244"/>
          <ac:spMkLst>
            <pc:docMk/>
            <pc:sldMk cId="2882346109" sldId="2142533064"/>
            <ac:spMk id="128" creationId="{B616762D-1D8C-2B0F-5951-6AE1401614D4}"/>
          </ac:spMkLst>
        </pc:spChg>
        <pc:spChg chg="ord">
          <ac:chgData name="Kristin Ginn" userId="1031aa5c-7e92-4430-aa2b-be4bb792651f" providerId="ADAL" clId="{3F566D7D-BE19-4573-88F8-B5657D11E886}" dt="2025-01-14T22:41:41.637" v="186" actId="13244"/>
          <ac:spMkLst>
            <pc:docMk/>
            <pc:sldMk cId="2882346109" sldId="2142533064"/>
            <ac:spMk id="130" creationId="{85B53995-9DC0-BAA4-D1FE-A0BEC59FA517}"/>
          </ac:spMkLst>
        </pc:spChg>
        <pc:spChg chg="mod">
          <ac:chgData name="Kristin Ginn" userId="1031aa5c-7e92-4430-aa2b-be4bb792651f" providerId="ADAL" clId="{3F566D7D-BE19-4573-88F8-B5657D11E886}" dt="2025-01-14T22:41:54.442" v="193" actId="962"/>
          <ac:spMkLst>
            <pc:docMk/>
            <pc:sldMk cId="2882346109" sldId="2142533064"/>
            <ac:spMk id="133" creationId="{E049C458-8B12-BEE4-B00B-B118BAB76242}"/>
          </ac:spMkLst>
        </pc:spChg>
        <pc:spChg chg="mod">
          <ac:chgData name="Kristin Ginn" userId="1031aa5c-7e92-4430-aa2b-be4bb792651f" providerId="ADAL" clId="{3F566D7D-BE19-4573-88F8-B5657D11E886}" dt="2025-01-14T22:41:55.740" v="194" actId="962"/>
          <ac:spMkLst>
            <pc:docMk/>
            <pc:sldMk cId="2882346109" sldId="2142533064"/>
            <ac:spMk id="136" creationId="{2DC7429F-6BCD-AF0E-9A53-38A3EA01E4ED}"/>
          </ac:spMkLst>
        </pc:spChg>
        <pc:grpChg chg="mod">
          <ac:chgData name="Kristin Ginn" userId="1031aa5c-7e92-4430-aa2b-be4bb792651f" providerId="ADAL" clId="{3F566D7D-BE19-4573-88F8-B5657D11E886}" dt="2025-01-14T22:40:55.827" v="176" actId="962"/>
          <ac:grpSpMkLst>
            <pc:docMk/>
            <pc:sldMk cId="2882346109" sldId="2142533064"/>
            <ac:grpSpMk id="126" creationId="{FA8D8BD9-D516-D9A3-C6B5-3511C485125A}"/>
          </ac:grpSpMkLst>
        </pc:grpChg>
        <pc:grpChg chg="mod">
          <ac:chgData name="Kristin Ginn" userId="1031aa5c-7e92-4430-aa2b-be4bb792651f" providerId="ADAL" clId="{3F566D7D-BE19-4573-88F8-B5657D11E886}" dt="2025-01-14T22:40:58.662" v="178" actId="962"/>
          <ac:grpSpMkLst>
            <pc:docMk/>
            <pc:sldMk cId="2882346109" sldId="2142533064"/>
            <ac:grpSpMk id="142" creationId="{C7C72AFC-22F2-4331-E077-E48F43CA59E2}"/>
          </ac:grpSpMkLst>
        </pc:grpChg>
        <pc:picChg chg="add mod">
          <ac:chgData name="Kristin Ginn" userId="1031aa5c-7e92-4430-aa2b-be4bb792651f" providerId="ADAL" clId="{3F566D7D-BE19-4573-88F8-B5657D11E886}" dt="2025-01-14T22:41:00.349" v="179" actId="962"/>
          <ac:picMkLst>
            <pc:docMk/>
            <pc:sldMk cId="2882346109" sldId="2142533064"/>
            <ac:picMk id="2" creationId="{F5DEE786-EF76-B0E3-FCEC-CAAC77127674}"/>
          </ac:picMkLst>
        </pc:picChg>
        <pc:picChg chg="mod">
          <ac:chgData name="Kristin Ginn" userId="1031aa5c-7e92-4430-aa2b-be4bb792651f" providerId="ADAL" clId="{3F566D7D-BE19-4573-88F8-B5657D11E886}" dt="2025-01-14T22:40:57.455" v="177" actId="962"/>
          <ac:picMkLst>
            <pc:docMk/>
            <pc:sldMk cId="2882346109" sldId="2142533064"/>
            <ac:picMk id="92" creationId="{8097C68B-9623-6A47-54A7-A85A5A9A251B}"/>
          </ac:picMkLst>
        </pc:picChg>
        <pc:cxnChg chg="mod">
          <ac:chgData name="Kristin Ginn" userId="1031aa5c-7e92-4430-aa2b-be4bb792651f" providerId="ADAL" clId="{3F566D7D-BE19-4573-88F8-B5657D11E886}" dt="2025-01-14T22:41:51.965" v="191" actId="962"/>
          <ac:cxnSpMkLst>
            <pc:docMk/>
            <pc:sldMk cId="2882346109" sldId="2142533064"/>
            <ac:cxnSpMk id="99" creationId="{28ED46B5-F98E-35FD-0F57-7206432B9E6A}"/>
          </ac:cxnSpMkLst>
        </pc:cxnChg>
        <pc:cxnChg chg="mod">
          <ac:chgData name="Kristin Ginn" userId="1031aa5c-7e92-4430-aa2b-be4bb792651f" providerId="ADAL" clId="{3F566D7D-BE19-4573-88F8-B5657D11E886}" dt="2025-01-14T22:34:36.816" v="132" actId="962"/>
          <ac:cxnSpMkLst>
            <pc:docMk/>
            <pc:sldMk cId="2882346109" sldId="2142533064"/>
            <ac:cxnSpMk id="102" creationId="{E300718F-F1AA-0B29-CFCE-14A584C132D6}"/>
          </ac:cxnSpMkLst>
        </pc:cxnChg>
        <pc:cxnChg chg="mod">
          <ac:chgData name="Kristin Ginn" userId="1031aa5c-7e92-4430-aa2b-be4bb792651f" providerId="ADAL" clId="{3F566D7D-BE19-4573-88F8-B5657D11E886}" dt="2025-01-14T22:34:36.823" v="133" actId="962"/>
          <ac:cxnSpMkLst>
            <pc:docMk/>
            <pc:sldMk cId="2882346109" sldId="2142533064"/>
            <ac:cxnSpMk id="131" creationId="{24F3D8D7-02FF-5250-AD90-A2F1511597A7}"/>
          </ac:cxnSpMkLst>
        </pc:cxnChg>
      </pc:sldChg>
    </pc:docChg>
  </pc:docChgLst>
  <pc:docChgLst>
    <pc:chgData name="Kristin Ginn" userId="S::kristinginn@microsoft.com::1031aa5c-7e92-4430-aa2b-be4bb792651f" providerId="AD" clId="Web-{92CDD9A9-AE29-4B6E-B2B7-0D27BC01E2DF}"/>
    <pc:docChg chg="modSld">
      <pc:chgData name="Kristin Ginn" userId="S::kristinginn@microsoft.com::1031aa5c-7e92-4430-aa2b-be4bb792651f" providerId="AD" clId="Web-{92CDD9A9-AE29-4B6E-B2B7-0D27BC01E2DF}" dt="2025-01-11T00:23:03.043" v="3" actId="14100"/>
      <pc:docMkLst>
        <pc:docMk/>
      </pc:docMkLst>
      <pc:sldChg chg="addSp delSp modSp">
        <pc:chgData name="Kristin Ginn" userId="S::kristinginn@microsoft.com::1031aa5c-7e92-4430-aa2b-be4bb792651f" providerId="AD" clId="Web-{92CDD9A9-AE29-4B6E-B2B7-0D27BC01E2DF}" dt="2025-01-11T00:23:03.043" v="3" actId="14100"/>
        <pc:sldMkLst>
          <pc:docMk/>
          <pc:sldMk cId="3042414302" sldId="276"/>
        </pc:sldMkLst>
        <pc:picChg chg="add mod">
          <ac:chgData name="Kristin Ginn" userId="S::kristinginn@microsoft.com::1031aa5c-7e92-4430-aa2b-be4bb792651f" providerId="AD" clId="Web-{92CDD9A9-AE29-4B6E-B2B7-0D27BC01E2DF}" dt="2025-01-11T00:23:03.043" v="3" actId="14100"/>
          <ac:picMkLst>
            <pc:docMk/>
            <pc:sldMk cId="3042414302" sldId="276"/>
            <ac:picMk id="2" creationId="{28072C1E-8E43-A839-5CE9-C4097B88EE0B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59EF5D-8750-441D-8E31-CECAE83DC18E}" type="datetimeFigureOut">
              <a:rPr lang="en-US" smtClean="0"/>
              <a:t>1/14/2025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F3BC3A-FF43-4DAB-9FB6-F65BC78724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6985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282764-6D8E-D1D3-04E1-B5220F800F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98987D7-37AD-D589-E97B-5D32D794E26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678B91D-CA5C-4292-DD86-BCDDBDB30B2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521C72F-758C-733E-AF82-0B4EB5F5C9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1D05549-F59F-8045-A784-751CD948A33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870096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C3140C-9122-B49A-2516-42F0B97A4F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488938D-0851-DD5B-87FD-793559372B2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B0A1A7F-7D7E-42CD-C27D-96866E240B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>
            <a:extLst>
              <a:ext uri="{FF2B5EF4-FFF2-40B4-BE49-F238E27FC236}">
                <a16:creationId xmlns:a16="http://schemas.microsoft.com/office/drawing/2014/main" id="{99EDFDE4-7F08-8C49-7BD9-4B86B4BEB5F2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1B2093-990D-2C28-3745-140A58148BA1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588931" marR="0" lvl="0" indent="0" algn="l" defTabSz="94197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BD52B3A-7DAF-1F7C-7467-926937D5E886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6CE63F-9E7F-4C04-9D0D-FCA25A8E9E86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1/14/2025 4:44 PM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CC2F3AE-DAC8-2786-0565-40CB90EECED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069590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F3BC3A-FF43-4DAB-9FB6-F65BC787245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84214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74017C-A178-4166-A155-3FE960BC6E1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06342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8.png"/><Relationship Id="rId5" Type="http://schemas.openxmlformats.org/officeDocument/2006/relationships/image" Target="../media/image9.jpeg"/><Relationship Id="rId4" Type="http://schemas.microsoft.com/office/2007/relationships/hdphoto" Target="../media/hdphoto1.wdp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6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0.jpeg"/><Relationship Id="rId4" Type="http://schemas.openxmlformats.org/officeDocument/2006/relationships/image" Target="../media/image29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5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9.jpeg"/><Relationship Id="rId4" Type="http://schemas.openxmlformats.org/officeDocument/2006/relationships/image" Target="../media/image38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7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8.jpeg"/><Relationship Id="rId4" Type="http://schemas.openxmlformats.org/officeDocument/2006/relationships/image" Target="../media/image47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png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jpeg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pn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Master" Target="../slideMasters/slideMaster1.xml"/><Relationship Id="rId4" Type="http://schemas.microsoft.com/office/2007/relationships/hdphoto" Target="../media/hdphoto2.wdp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1.svg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6.svg"/><Relationship Id="rId4" Type="http://schemas.openxmlformats.org/officeDocument/2006/relationships/image" Target="../media/image75.png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svg"/><Relationship Id="rId2" Type="http://schemas.openxmlformats.org/officeDocument/2006/relationships/image" Target="../media/image77.png"/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302670"/>
            <a:ext cx="9144000" cy="1231106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4000" spc="-50" baseline="0">
                <a:solidFill>
                  <a:schemeClr val="tx1"/>
                </a:solidFill>
                <a:latin typeface="+mj-lt"/>
                <a:cs typeface="Segoe Sans Display" pitchFamily="2" charset="0"/>
              </a:defRPr>
            </a:lvl1pPr>
          </a:lstStyle>
          <a:p>
            <a:r>
              <a:rPr lang="en-US"/>
              <a:t>Event name or </a:t>
            </a:r>
            <a:br>
              <a:rPr lang="en-US"/>
            </a:br>
            <a:r>
              <a:rPr lang="en-US"/>
              <a:t>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246221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600" spc="0" baseline="0">
                <a:solidFill>
                  <a:schemeClr val="tx1"/>
                </a:solidFill>
                <a:latin typeface="+mn-lt"/>
                <a:cs typeface="Segoe Sans Display" pitchFamily="2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  <p:pic>
        <p:nvPicPr>
          <p:cNvPr id="16" name="Picture 15" descr="A logo of a company&#10;&#10;Description automatically generated">
            <a:extLst>
              <a:ext uri="{FF2B5EF4-FFF2-40B4-BE49-F238E27FC236}">
                <a16:creationId xmlns:a16="http://schemas.microsoft.com/office/drawing/2014/main" id="{DD0AF0F7-CB9D-430F-0371-DEAB62BB5B4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448" t="32535" r="14401" b="28160"/>
          <a:stretch/>
        </p:blipFill>
        <p:spPr>
          <a:xfrm>
            <a:off x="571500" y="581978"/>
            <a:ext cx="1454782" cy="343851"/>
          </a:xfrm>
          <a:prstGeom prst="rect">
            <a:avLst/>
          </a:prstGeom>
        </p:spPr>
      </p:pic>
      <p:pic>
        <p:nvPicPr>
          <p:cNvPr id="2" name="MS logo gray - EMF">
            <a:extLst>
              <a:ext uri="{FF2B5EF4-FFF2-40B4-BE49-F238E27FC236}">
                <a16:creationId xmlns:a16="http://schemas.microsoft.com/office/drawing/2014/main" id="{417DF7B2-975E-FBC1-FF54-4C68DE559E6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11451" t="32475" r="10216" b="33708"/>
          <a:stretch/>
        </p:blipFill>
        <p:spPr bwMode="black">
          <a:xfrm>
            <a:off x="567055" y="581977"/>
            <a:ext cx="1854200" cy="294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621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5" orient="horz" pos="2448">
          <p15:clr>
            <a:srgbClr val="5ACBF0"/>
          </p15:clr>
        </p15:guide>
        <p15:guide id="6" orient="horz" pos="216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Content with Subhea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>
            <a:spAutoFit/>
          </a:bodyPr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C2759870-0BEA-44DC-A414-1C70D04E35C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436688"/>
            <a:ext cx="5219700" cy="430887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BFEF95FA-F121-4653-B60A-0D068C34546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588963" y="2081212"/>
            <a:ext cx="5214937" cy="4187825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Text Placeholder 11">
            <a:extLst>
              <a:ext uri="{FF2B5EF4-FFF2-40B4-BE49-F238E27FC236}">
                <a16:creationId xmlns:a16="http://schemas.microsoft.com/office/drawing/2014/main" id="{C327262A-D327-4189-AD22-BAD67CF4AB7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97625" y="1436688"/>
            <a:ext cx="5219700" cy="430887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Content Placeholder 14">
            <a:extLst>
              <a:ext uri="{FF2B5EF4-FFF2-40B4-BE49-F238E27FC236}">
                <a16:creationId xmlns:a16="http://schemas.microsoft.com/office/drawing/2014/main" id="{47F8EAA9-0E64-4589-A234-BC31685BE7D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394451" y="2081212"/>
            <a:ext cx="5214937" cy="4187825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FADFBB8-E1C1-D5AB-8154-CBA2D9EFB6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A51E17F0-59B9-3EAE-0FC7-A1EBDE8F7BB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84200" y="292100"/>
            <a:ext cx="11018520" cy="153888"/>
          </a:xfrm>
        </p:spPr>
        <p:txBody>
          <a:bodyPr/>
          <a:lstStyle>
            <a:lvl1pPr marL="0" indent="0">
              <a:buNone/>
              <a:defRPr sz="1000" cap="all" baseline="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eyebrow style</a:t>
            </a:r>
          </a:p>
        </p:txBody>
      </p:sp>
    </p:spTree>
    <p:extLst>
      <p:ext uri="{BB962C8B-B14F-4D97-AF65-F5344CB8AC3E}">
        <p14:creationId xmlns:p14="http://schemas.microsoft.com/office/powerpoint/2010/main" val="1753885446"/>
      </p:ext>
    </p:extLst>
  </p:cSld>
  <p:clrMapOvr>
    <a:masterClrMapping/>
  </p:clrMapOvr>
  <p:transition>
    <p:fade/>
  </p:transition>
  <p:hf sldNum="0" hdr="0" ftr="0" dt="0"/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311">
          <p15:clr>
            <a:srgbClr val="5ACBF0"/>
          </p15:clr>
        </p15:guide>
        <p15:guide id="4" pos="3656">
          <p15:clr>
            <a:srgbClr val="5ACBF0"/>
          </p15:clr>
        </p15:guide>
        <p15:guide id="5" pos="4024">
          <p15:clr>
            <a:srgbClr val="5ACBF0"/>
          </p15:clr>
        </p15:guide>
        <p15:guide id="7" orient="horz" pos="905">
          <p15:clr>
            <a:srgbClr val="5ACBF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Column Bullet with Sub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60F77E-464D-46F7-A8F8-6F281DAB0C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9" name="Text Placeholder 11">
            <a:extLst>
              <a:ext uri="{FF2B5EF4-FFF2-40B4-BE49-F238E27FC236}">
                <a16:creationId xmlns:a16="http://schemas.microsoft.com/office/drawing/2014/main" id="{CB20F198-3776-433D-85A8-C2B6AC6235F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5217" y="1438275"/>
            <a:ext cx="3264408" cy="677108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2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7">
            <a:extLst>
              <a:ext uri="{FF2B5EF4-FFF2-40B4-BE49-F238E27FC236}">
                <a16:creationId xmlns:a16="http://schemas.microsoft.com/office/drawing/2014/main" id="{97BC59AA-6CF8-4091-8008-21AA9AD8E8B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85217" y="2390775"/>
            <a:ext cx="3264408" cy="1760482"/>
          </a:xfrm>
        </p:spPr>
        <p:txBody>
          <a:bodyPr wrap="square">
            <a:spAutoFit/>
          </a:bodyPr>
          <a:lstStyle>
            <a:lvl1pPr marL="176213" indent="-176213">
              <a:defRPr lang="en-US" sz="2000" dirty="0"/>
            </a:lvl1pPr>
            <a:lvl2pPr marL="322263" indent="-150813">
              <a:defRPr lang="en-US" sz="1800" dirty="0"/>
            </a:lvl2pPr>
            <a:lvl3pPr marL="466725" indent="-138113">
              <a:defRPr lang="en-US" dirty="0"/>
            </a:lvl3pPr>
            <a:lvl4pPr marL="595313" indent="-128588">
              <a:defRPr lang="en-US" dirty="0"/>
            </a:lvl4pPr>
            <a:lvl5pPr marL="731838" indent="-122238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" name="Text Placeholder 11">
            <a:extLst>
              <a:ext uri="{FF2B5EF4-FFF2-40B4-BE49-F238E27FC236}">
                <a16:creationId xmlns:a16="http://schemas.microsoft.com/office/drawing/2014/main" id="{BECED387-BA3E-49B2-8F1E-0E371E09E0A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463796" y="1438275"/>
            <a:ext cx="3264408" cy="677108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2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6B26A1CD-81F9-4C2F-896F-E69757C6658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463796" y="2384135"/>
            <a:ext cx="3264408" cy="1760482"/>
          </a:xfrm>
        </p:spPr>
        <p:txBody>
          <a:bodyPr wrap="square">
            <a:spAutoFit/>
          </a:bodyPr>
          <a:lstStyle>
            <a:lvl1pPr marL="176213" indent="-176213">
              <a:defRPr lang="en-US" sz="2000" dirty="0"/>
            </a:lvl1pPr>
            <a:lvl2pPr marL="398463" indent="-169863">
              <a:defRPr lang="en-US" sz="1800" dirty="0"/>
            </a:lvl2pPr>
            <a:lvl3pPr marL="555625" indent="-157163">
              <a:defRPr lang="en-US" dirty="0"/>
            </a:lvl3pPr>
            <a:lvl4pPr marL="685800" indent="-136525">
              <a:defRPr lang="en-US" dirty="0"/>
            </a:lvl4pPr>
            <a:lvl5pPr marL="800100" indent="-111125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" name="Text Placeholder 11">
            <a:extLst>
              <a:ext uri="{FF2B5EF4-FFF2-40B4-BE49-F238E27FC236}">
                <a16:creationId xmlns:a16="http://schemas.microsoft.com/office/drawing/2014/main" id="{79263A4B-A9A8-4CE5-96A8-6F6EC365E51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42375" y="1438275"/>
            <a:ext cx="3264408" cy="677108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2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7">
            <a:extLst>
              <a:ext uri="{FF2B5EF4-FFF2-40B4-BE49-F238E27FC236}">
                <a16:creationId xmlns:a16="http://schemas.microsoft.com/office/drawing/2014/main" id="{2205743D-F71A-4647-9BE4-2900BDA2582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342375" y="2390775"/>
            <a:ext cx="3264408" cy="1760482"/>
          </a:xfrm>
        </p:spPr>
        <p:txBody>
          <a:bodyPr wrap="square">
            <a:spAutoFit/>
          </a:bodyPr>
          <a:lstStyle>
            <a:lvl1pPr marL="176213" indent="-176213">
              <a:defRPr lang="en-US" sz="2000" dirty="0"/>
            </a:lvl1pPr>
            <a:lvl2pPr marL="398463" indent="-169863">
              <a:defRPr lang="en-US" sz="1800" dirty="0"/>
            </a:lvl2pPr>
            <a:lvl3pPr marL="555625" indent="-157163">
              <a:defRPr lang="en-US" dirty="0"/>
            </a:lvl3pPr>
            <a:lvl4pPr marL="685800" indent="-136525">
              <a:defRPr lang="en-US" dirty="0"/>
            </a:lvl4pPr>
            <a:lvl5pPr marL="800100" indent="-111125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496CCFA2-2D28-1617-4A3E-368924E9431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4200" y="292100"/>
            <a:ext cx="11018520" cy="153888"/>
          </a:xfrm>
        </p:spPr>
        <p:txBody>
          <a:bodyPr/>
          <a:lstStyle>
            <a:lvl1pPr marL="0" indent="0">
              <a:buNone/>
              <a:defRPr sz="1000" cap="all" baseline="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eyebrow style</a:t>
            </a:r>
          </a:p>
        </p:txBody>
      </p:sp>
    </p:spTree>
    <p:extLst>
      <p:ext uri="{BB962C8B-B14F-4D97-AF65-F5344CB8AC3E}">
        <p14:creationId xmlns:p14="http://schemas.microsoft.com/office/powerpoint/2010/main" val="1186318127"/>
      </p:ext>
    </p:extLst>
  </p:cSld>
  <p:clrMapOvr>
    <a:masterClrMapping/>
  </p:clrMapOvr>
  <p:transition>
    <p:fade/>
  </p:transition>
  <p:hf sldNum="0" hdr="0" ftr="0" dt="0"/>
  <p:extLst>
    <p:ext uri="{DCECCB84-F9BA-43D5-87BE-67443E8EF086}">
      <p15:sldGuideLst xmlns:p15="http://schemas.microsoft.com/office/powerpoint/2012/main">
        <p15:guide id="3" orient="horz" pos="1506">
          <p15:clr>
            <a:srgbClr val="5ACBF0"/>
          </p15:clr>
        </p15:guide>
        <p15:guide id="4" orient="horz" pos="906">
          <p15:clr>
            <a:srgbClr val="5ACBF0"/>
          </p15:clr>
        </p15:guide>
        <p15:guide id="5" orient="horz" pos="288">
          <p15:clr>
            <a:srgbClr val="5ACBF0"/>
          </p15:clr>
        </p15:guide>
        <p15:guide id="6" pos="2430">
          <p15:clr>
            <a:srgbClr val="5ACBF0"/>
          </p15:clr>
        </p15:guide>
        <p15:guide id="7" pos="2811">
          <p15:clr>
            <a:srgbClr val="5ACBF0"/>
          </p15:clr>
        </p15:guide>
        <p15:guide id="8" pos="4871">
          <p15:clr>
            <a:srgbClr val="5ACBF0"/>
          </p15:clr>
        </p15:guide>
        <p15:guide id="9" pos="5251">
          <p15:clr>
            <a:srgbClr val="5ACBF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Column Bullet with Sub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7A434B7-D4B9-4D45-A31C-F0CC4D2279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2" name="Text Placeholder 11">
            <a:extLst>
              <a:ext uri="{FF2B5EF4-FFF2-40B4-BE49-F238E27FC236}">
                <a16:creationId xmlns:a16="http://schemas.microsoft.com/office/drawing/2014/main" id="{92783506-927E-48F7-8EFC-36257F3E281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438275"/>
            <a:ext cx="2532063" cy="61555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7">
            <a:extLst>
              <a:ext uri="{FF2B5EF4-FFF2-40B4-BE49-F238E27FC236}">
                <a16:creationId xmlns:a16="http://schemas.microsoft.com/office/drawing/2014/main" id="{FB6093D3-3EDF-4A80-8450-C5EBB199077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84200" y="2283115"/>
            <a:ext cx="2532063" cy="1698927"/>
          </a:xfrm>
        </p:spPr>
        <p:txBody>
          <a:bodyPr wrap="square">
            <a:spAutoFit/>
          </a:bodyPr>
          <a:lstStyle>
            <a:lvl1pPr marL="141288" indent="-141288">
              <a:defRPr lang="en-US" sz="1800" dirty="0"/>
            </a:lvl1pPr>
            <a:lvl2pPr marL="285750" indent="-125413">
              <a:defRPr lang="en-US" sz="1600" dirty="0"/>
            </a:lvl2pPr>
            <a:lvl3pPr marL="438150" indent="-133350">
              <a:defRPr lang="en-US" dirty="0"/>
            </a:lvl3pPr>
            <a:lvl4pPr marL="566738" indent="-114300">
              <a:defRPr lang="en-US" dirty="0"/>
            </a:lvl4pPr>
            <a:lvl5pPr marL="685800" indent="-109538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" name="Text Placeholder 11">
            <a:extLst>
              <a:ext uri="{FF2B5EF4-FFF2-40B4-BE49-F238E27FC236}">
                <a16:creationId xmlns:a16="http://schemas.microsoft.com/office/drawing/2014/main" id="{438D2C80-6884-451D-8D7D-B69022CCC5C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413125" y="1438275"/>
            <a:ext cx="2533650" cy="61555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9">
            <a:extLst>
              <a:ext uri="{FF2B5EF4-FFF2-40B4-BE49-F238E27FC236}">
                <a16:creationId xmlns:a16="http://schemas.microsoft.com/office/drawing/2014/main" id="{7614A884-0AD6-4A85-A432-2B13E7464DA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413125" y="2276475"/>
            <a:ext cx="2532063" cy="1698927"/>
          </a:xfrm>
        </p:spPr>
        <p:txBody>
          <a:bodyPr wrap="square">
            <a:spAutoFit/>
          </a:bodyPr>
          <a:lstStyle>
            <a:lvl1pPr marL="141288" indent="-141288">
              <a:defRPr lang="en-US" sz="1800" dirty="0"/>
            </a:lvl1pPr>
            <a:lvl2pPr marL="285750" indent="-125413">
              <a:defRPr lang="en-US" sz="1600" dirty="0"/>
            </a:lvl2pPr>
            <a:lvl3pPr marL="438150" indent="-133350">
              <a:defRPr lang="en-US" dirty="0"/>
            </a:lvl3pPr>
            <a:lvl4pPr marL="566738" indent="-114300">
              <a:defRPr lang="en-US" dirty="0"/>
            </a:lvl4pPr>
            <a:lvl5pPr marL="685800" indent="-109538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6" name="Text Placeholder 11">
            <a:extLst>
              <a:ext uri="{FF2B5EF4-FFF2-40B4-BE49-F238E27FC236}">
                <a16:creationId xmlns:a16="http://schemas.microsoft.com/office/drawing/2014/main" id="{7D8FFDED-9FE5-4D94-8EB0-7D645C10FB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244208" y="1438275"/>
            <a:ext cx="2532063" cy="61555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Text Placeholder 7">
            <a:extLst>
              <a:ext uri="{FF2B5EF4-FFF2-40B4-BE49-F238E27FC236}">
                <a16:creationId xmlns:a16="http://schemas.microsoft.com/office/drawing/2014/main" id="{D429D954-9297-44FA-B7BD-56586012419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244208" y="2283115"/>
            <a:ext cx="2532063" cy="1698927"/>
          </a:xfrm>
        </p:spPr>
        <p:txBody>
          <a:bodyPr wrap="square">
            <a:spAutoFit/>
          </a:bodyPr>
          <a:lstStyle>
            <a:lvl1pPr marL="141288" indent="-141288">
              <a:defRPr lang="en-US" sz="1800" dirty="0"/>
            </a:lvl1pPr>
            <a:lvl2pPr marL="285750" indent="-125413">
              <a:defRPr lang="en-US" sz="1600" dirty="0"/>
            </a:lvl2pPr>
            <a:lvl3pPr marL="438150" indent="-133350">
              <a:defRPr lang="en-US" dirty="0"/>
            </a:lvl3pPr>
            <a:lvl4pPr marL="566738" indent="-114300">
              <a:defRPr lang="en-US" dirty="0"/>
            </a:lvl4pPr>
            <a:lvl5pPr marL="685800" indent="-109538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8" name="Text Placeholder 11">
            <a:extLst>
              <a:ext uri="{FF2B5EF4-FFF2-40B4-BE49-F238E27FC236}">
                <a16:creationId xmlns:a16="http://schemas.microsoft.com/office/drawing/2014/main" id="{04D43B0D-50F8-4F63-AFA3-34A46F42E81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073133" y="1438275"/>
            <a:ext cx="2533650" cy="61555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804CEFDA-6A6F-42D3-B65C-4BE1054C905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9073133" y="2276475"/>
            <a:ext cx="2532063" cy="1698927"/>
          </a:xfrm>
        </p:spPr>
        <p:txBody>
          <a:bodyPr wrap="square">
            <a:spAutoFit/>
          </a:bodyPr>
          <a:lstStyle>
            <a:lvl1pPr marL="141288" indent="-141288">
              <a:defRPr lang="en-US" sz="1800" dirty="0"/>
            </a:lvl1pPr>
            <a:lvl2pPr marL="285750" indent="-125413">
              <a:defRPr lang="en-US" sz="1600" dirty="0"/>
            </a:lvl2pPr>
            <a:lvl3pPr marL="438150" indent="-133350">
              <a:defRPr lang="en-US" dirty="0"/>
            </a:lvl3pPr>
            <a:lvl4pPr marL="566738" indent="-114300">
              <a:defRPr lang="en-US" dirty="0"/>
            </a:lvl4pPr>
            <a:lvl5pPr marL="685800" indent="-109538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8AB70484-C812-6F3C-92DD-F6B2E1A813C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4200" y="292100"/>
            <a:ext cx="11018520" cy="153888"/>
          </a:xfrm>
        </p:spPr>
        <p:txBody>
          <a:bodyPr/>
          <a:lstStyle>
            <a:lvl1pPr marL="0" indent="0">
              <a:buNone/>
              <a:defRPr sz="1000" cap="all" baseline="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eyebrow style</a:t>
            </a:r>
          </a:p>
        </p:txBody>
      </p:sp>
    </p:spTree>
    <p:extLst>
      <p:ext uri="{BB962C8B-B14F-4D97-AF65-F5344CB8AC3E}">
        <p14:creationId xmlns:p14="http://schemas.microsoft.com/office/powerpoint/2010/main" val="2038664347"/>
      </p:ext>
    </p:extLst>
  </p:cSld>
  <p:clrMapOvr>
    <a:masterClrMapping/>
  </p:clrMapOvr>
  <p:transition>
    <p:fade/>
  </p:transition>
  <p:hf sldNum="0" hdr="0" ftr="0" dt="0"/>
  <p:extLst>
    <p:ext uri="{DCECCB84-F9BA-43D5-87BE-67443E8EF086}">
      <p15:sldGuideLst xmlns:p15="http://schemas.microsoft.com/office/powerpoint/2012/main">
        <p15:guide id="4" orient="horz" pos="906">
          <p15:clr>
            <a:srgbClr val="5ACBF0"/>
          </p15:clr>
        </p15:guide>
        <p15:guide id="5" orient="horz" pos="288">
          <p15:clr>
            <a:srgbClr val="5ACBF0"/>
          </p15:clr>
        </p15:guide>
        <p15:guide id="6" pos="1963">
          <p15:clr>
            <a:srgbClr val="5ACBF0"/>
          </p15:clr>
        </p15:guide>
        <p15:guide id="7" pos="2150">
          <p15:clr>
            <a:srgbClr val="5ACBF0"/>
          </p15:clr>
        </p15:guide>
        <p15:guide id="8" pos="3746">
          <p15:clr>
            <a:srgbClr val="5ACBF0"/>
          </p15:clr>
        </p15:guide>
        <p15:guide id="9" pos="3934">
          <p15:clr>
            <a:srgbClr val="5ACBF0"/>
          </p15:clr>
        </p15:guide>
        <p15:guide id="10" pos="5530">
          <p15:clr>
            <a:srgbClr val="5ACBF0"/>
          </p15:clr>
        </p15:guide>
        <p15:guide id="11" pos="5716">
          <p15:clr>
            <a:srgbClr val="5ACBF0"/>
          </p15:clr>
        </p15:guide>
        <p15:guide id="12" orient="horz" pos="1436">
          <p15:clr>
            <a:srgbClr val="5ACBF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ive Column Bullet with Sub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7A434B7-D4B9-4D45-A31C-F0CC4D2279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2" name="Text Placeholder 11">
            <a:extLst>
              <a:ext uri="{FF2B5EF4-FFF2-40B4-BE49-F238E27FC236}">
                <a16:creationId xmlns:a16="http://schemas.microsoft.com/office/drawing/2014/main" id="{92783506-927E-48F7-8EFC-36257F3E281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84200" y="1438275"/>
            <a:ext cx="1965960" cy="49244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23" name="Text Placeholder 7">
            <a:extLst>
              <a:ext uri="{FF2B5EF4-FFF2-40B4-BE49-F238E27FC236}">
                <a16:creationId xmlns:a16="http://schemas.microsoft.com/office/drawing/2014/main" id="{FB6093D3-3EDF-4A80-8450-C5EBB199077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84200" y="2283115"/>
            <a:ext cx="1965960" cy="1452705"/>
          </a:xfrm>
        </p:spPr>
        <p:txBody>
          <a:bodyPr wrap="square">
            <a:spAutoFit/>
          </a:bodyPr>
          <a:lstStyle>
            <a:lvl1pPr marL="141288" indent="-141288">
              <a:defRPr lang="en-US" sz="1500" dirty="0"/>
            </a:lvl1pPr>
            <a:lvl2pPr marL="285750" indent="-125413">
              <a:defRPr lang="en-US" sz="1400" dirty="0"/>
            </a:lvl2pPr>
            <a:lvl3pPr marL="438150" indent="-133350">
              <a:defRPr lang="en-US" sz="1400" dirty="0"/>
            </a:lvl3pPr>
            <a:lvl4pPr marL="566738" indent="-114300">
              <a:defRPr lang="en-US" sz="1200" dirty="0"/>
            </a:lvl4pPr>
            <a:lvl5pPr marL="685800" indent="-109538">
              <a:defRPr lang="en-US" sz="12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" name="Text Placeholder 11">
            <a:extLst>
              <a:ext uri="{FF2B5EF4-FFF2-40B4-BE49-F238E27FC236}">
                <a16:creationId xmlns:a16="http://schemas.microsoft.com/office/drawing/2014/main" id="{438D2C80-6884-451D-8D7D-B69022CCC5C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849007" y="1438275"/>
            <a:ext cx="1965960" cy="49244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25" name="Text Placeholder 9">
            <a:extLst>
              <a:ext uri="{FF2B5EF4-FFF2-40B4-BE49-F238E27FC236}">
                <a16:creationId xmlns:a16="http://schemas.microsoft.com/office/drawing/2014/main" id="{7614A884-0AD6-4A85-A432-2B13E7464DA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849007" y="2276475"/>
            <a:ext cx="1965960" cy="1452705"/>
          </a:xfrm>
        </p:spPr>
        <p:txBody>
          <a:bodyPr wrap="square">
            <a:spAutoFit/>
          </a:bodyPr>
          <a:lstStyle>
            <a:lvl1pPr marL="141288" indent="-141288">
              <a:defRPr lang="en-US" sz="1500" dirty="0"/>
            </a:lvl1pPr>
            <a:lvl2pPr marL="285750" indent="-125413">
              <a:defRPr lang="en-US" sz="1400" dirty="0"/>
            </a:lvl2pPr>
            <a:lvl3pPr marL="438150" indent="-133350">
              <a:defRPr lang="en-US" sz="1400" dirty="0"/>
            </a:lvl3pPr>
            <a:lvl4pPr marL="566738" indent="-114300">
              <a:defRPr lang="en-US" sz="1200" dirty="0"/>
            </a:lvl4pPr>
            <a:lvl5pPr marL="685800" indent="-109538">
              <a:defRPr lang="en-US" sz="12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6" name="Text Placeholder 11">
            <a:extLst>
              <a:ext uri="{FF2B5EF4-FFF2-40B4-BE49-F238E27FC236}">
                <a16:creationId xmlns:a16="http://schemas.microsoft.com/office/drawing/2014/main" id="{7D8FFDED-9FE5-4D94-8EB0-7D645C10FBF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13814" y="1438275"/>
            <a:ext cx="1965960" cy="49244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27" name="Text Placeholder 7">
            <a:extLst>
              <a:ext uri="{FF2B5EF4-FFF2-40B4-BE49-F238E27FC236}">
                <a16:creationId xmlns:a16="http://schemas.microsoft.com/office/drawing/2014/main" id="{D429D954-9297-44FA-B7BD-56586012419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113814" y="2283115"/>
            <a:ext cx="1965960" cy="1452705"/>
          </a:xfrm>
        </p:spPr>
        <p:txBody>
          <a:bodyPr wrap="square">
            <a:spAutoFit/>
          </a:bodyPr>
          <a:lstStyle>
            <a:lvl1pPr marL="141288" indent="-141288">
              <a:defRPr lang="en-US" sz="1500" dirty="0"/>
            </a:lvl1pPr>
            <a:lvl2pPr marL="285750" indent="-125413">
              <a:defRPr lang="en-US" sz="1400" dirty="0"/>
            </a:lvl2pPr>
            <a:lvl3pPr marL="438150" indent="-133350">
              <a:defRPr lang="en-US" sz="1400" dirty="0"/>
            </a:lvl3pPr>
            <a:lvl4pPr marL="566738" indent="-114300">
              <a:defRPr lang="en-US" sz="1200" dirty="0"/>
            </a:lvl4pPr>
            <a:lvl5pPr marL="685800" indent="-109538">
              <a:defRPr lang="en-US" sz="12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8" name="Text Placeholder 11">
            <a:extLst>
              <a:ext uri="{FF2B5EF4-FFF2-40B4-BE49-F238E27FC236}">
                <a16:creationId xmlns:a16="http://schemas.microsoft.com/office/drawing/2014/main" id="{04D43B0D-50F8-4F63-AFA3-34A46F42E81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378621" y="1438275"/>
            <a:ext cx="1965960" cy="49244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804CEFDA-6A6F-42D3-B65C-4BE1054C905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7378621" y="2276475"/>
            <a:ext cx="1965960" cy="1452705"/>
          </a:xfrm>
        </p:spPr>
        <p:txBody>
          <a:bodyPr wrap="square">
            <a:spAutoFit/>
          </a:bodyPr>
          <a:lstStyle>
            <a:lvl1pPr marL="141288" indent="-141288">
              <a:defRPr lang="en-US" sz="1500" dirty="0"/>
            </a:lvl1pPr>
            <a:lvl2pPr marL="285750" indent="-125413">
              <a:defRPr lang="en-US" sz="1400" dirty="0"/>
            </a:lvl2pPr>
            <a:lvl3pPr marL="438150" indent="-133350">
              <a:defRPr lang="en-US" sz="1400" dirty="0"/>
            </a:lvl3pPr>
            <a:lvl4pPr marL="566738" indent="-114300">
              <a:defRPr lang="en-US" sz="1200" dirty="0"/>
            </a:lvl4pPr>
            <a:lvl5pPr marL="685800" indent="-109538">
              <a:defRPr lang="en-US" sz="12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540485AC-5036-400C-92C3-D3E9EC0252B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643428" y="1438275"/>
            <a:ext cx="1965960" cy="49244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90290A2-7689-4DF5-971A-36C2D9173411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9643428" y="2276475"/>
            <a:ext cx="1965960" cy="1452705"/>
          </a:xfrm>
        </p:spPr>
        <p:txBody>
          <a:bodyPr wrap="square">
            <a:spAutoFit/>
          </a:bodyPr>
          <a:lstStyle>
            <a:lvl1pPr marL="141288" indent="-141288">
              <a:defRPr lang="en-US" sz="1500" dirty="0"/>
            </a:lvl1pPr>
            <a:lvl2pPr marL="285750" indent="-125413">
              <a:defRPr lang="en-US" sz="1400" dirty="0"/>
            </a:lvl2pPr>
            <a:lvl3pPr marL="438150" indent="-133350">
              <a:defRPr lang="en-US" sz="1400" dirty="0"/>
            </a:lvl3pPr>
            <a:lvl4pPr marL="566738" indent="-114300">
              <a:defRPr lang="en-US" sz="1200" dirty="0"/>
            </a:lvl4pPr>
            <a:lvl5pPr marL="685800" indent="-109538">
              <a:defRPr lang="en-US" sz="12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AA97F131-E501-E84F-7717-E61457B6D3A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4200" y="292100"/>
            <a:ext cx="11018520" cy="153888"/>
          </a:xfrm>
        </p:spPr>
        <p:txBody>
          <a:bodyPr/>
          <a:lstStyle>
            <a:lvl1pPr marL="0" indent="0">
              <a:buNone/>
              <a:defRPr sz="1000" cap="all" baseline="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eyebrow style</a:t>
            </a:r>
          </a:p>
        </p:txBody>
      </p:sp>
    </p:spTree>
    <p:extLst>
      <p:ext uri="{BB962C8B-B14F-4D97-AF65-F5344CB8AC3E}">
        <p14:creationId xmlns:p14="http://schemas.microsoft.com/office/powerpoint/2010/main" val="3020747426"/>
      </p:ext>
    </p:extLst>
  </p:cSld>
  <p:clrMapOvr>
    <a:masterClrMapping/>
  </p:clrMapOvr>
  <p:transition>
    <p:fade/>
  </p:transition>
  <p:hf sldNum="0" hdr="0" ftr="0" dt="0"/>
  <p:extLst>
    <p:ext uri="{DCECCB84-F9BA-43D5-87BE-67443E8EF086}">
      <p15:sldGuideLst xmlns:p15="http://schemas.microsoft.com/office/powerpoint/2012/main">
        <p15:guide id="4" orient="horz" pos="906">
          <p15:clr>
            <a:srgbClr val="5ACBF0"/>
          </p15:clr>
        </p15:guide>
        <p15:guide id="5" orient="horz" pos="288">
          <p15:clr>
            <a:srgbClr val="5ACBF0"/>
          </p15:clr>
        </p15:guide>
        <p15:guide id="6" pos="1610">
          <p15:clr>
            <a:srgbClr val="5ACBF0"/>
          </p15:clr>
        </p15:guide>
        <p15:guide id="7" pos="1795">
          <p15:clr>
            <a:srgbClr val="5ACBF0"/>
          </p15:clr>
        </p15:guide>
        <p15:guide id="8" pos="3035">
          <p15:clr>
            <a:srgbClr val="5ACBF0"/>
          </p15:clr>
        </p15:guide>
        <p15:guide id="9" pos="3221">
          <p15:clr>
            <a:srgbClr val="5ACBF0"/>
          </p15:clr>
        </p15:guide>
        <p15:guide id="10" pos="4461">
          <p15:clr>
            <a:srgbClr val="5ACBF0"/>
          </p15:clr>
        </p15:guide>
        <p15:guide id="11" pos="5890">
          <p15:clr>
            <a:srgbClr val="5ACBF0"/>
          </p15:clr>
        </p15:guide>
        <p15:guide id="12" orient="horz" pos="1436">
          <p15:clr>
            <a:srgbClr val="5ACBF0"/>
          </p15:clr>
        </p15:guide>
        <p15:guide id="13" pos="4646">
          <p15:clr>
            <a:srgbClr val="5ACBF0"/>
          </p15:clr>
        </p15:guide>
        <p15:guide id="14" pos="6072">
          <p15:clr>
            <a:srgbClr val="5ACBF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AD849-7CFE-4AF7-A7C5-6BBD50C88C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3134AA3C-2F0D-D667-86A9-3A48F0A2264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4200" y="292100"/>
            <a:ext cx="11018520" cy="153888"/>
          </a:xfrm>
        </p:spPr>
        <p:txBody>
          <a:bodyPr/>
          <a:lstStyle>
            <a:lvl1pPr marL="0" indent="0">
              <a:buNone/>
              <a:defRPr sz="1000" cap="all" baseline="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eyebrow style</a:t>
            </a:r>
          </a:p>
        </p:txBody>
      </p:sp>
    </p:spTree>
    <p:extLst>
      <p:ext uri="{BB962C8B-B14F-4D97-AF65-F5344CB8AC3E}">
        <p14:creationId xmlns:p14="http://schemas.microsoft.com/office/powerpoint/2010/main" val="1937581547"/>
      </p:ext>
    </p:extLst>
  </p:cSld>
  <p:clrMapOvr>
    <a:masterClrMapping/>
  </p:clrMapOvr>
  <p:transition>
    <p:fade/>
  </p:transition>
  <p:hf sldNum="0" hdr="0" ftr="0" dt="0"/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 - left s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AD849-7CFE-4AF7-A7C5-6BBD50C88C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4" y="2875002"/>
            <a:ext cx="4127692" cy="1107996"/>
          </a:xfrm>
        </p:spPr>
        <p:txBody>
          <a:bodyPr wrap="square" anchor="ctr">
            <a:sp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5258630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30" orient="horz" pos="288">
          <p15:clr>
            <a:srgbClr val="5ACBF0"/>
          </p15:clr>
        </p15:guide>
        <p15:guide id="32" orient="horz" pos="2160">
          <p15:clr>
            <a:srgbClr val="5ACBF0"/>
          </p15:clr>
        </p15:guide>
        <p15:guide id="33" pos="2976">
          <p15:clr>
            <a:srgbClr val="5ACBF0"/>
          </p15:clr>
        </p15:guide>
        <p15:guide id="34" pos="3336">
          <p15:clr>
            <a:srgbClr val="5ACBF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mall title - half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4B2500C4-B436-4E3A-8A91-A02448A77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457200"/>
            <a:ext cx="5508419" cy="372410"/>
          </a:xfrm>
        </p:spPr>
        <p:txBody>
          <a:bodyPr tIns="64008"/>
          <a:lstStyle>
            <a:lvl1pPr>
              <a:defRPr sz="2000" spc="0">
                <a:latin typeface="+mj-lt"/>
                <a:cs typeface="Segoe Sans Display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863571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52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  <p15:guide id="31" pos="3840">
          <p15:clr>
            <a:srgbClr val="5ACBF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vi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6583680" cy="55399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8A212C2-8B30-4835-8711-AA981B6CFBE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84200" y="1435100"/>
            <a:ext cx="5394960" cy="483393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F9662A5-6E2F-47B0-9B6E-E87983D375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E27CBDD-49E9-BBDF-550B-482E4E570E4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4200" y="292100"/>
            <a:ext cx="6583680" cy="153888"/>
          </a:xfrm>
        </p:spPr>
        <p:txBody>
          <a:bodyPr/>
          <a:lstStyle>
            <a:lvl1pPr marL="0" indent="0">
              <a:buNone/>
              <a:defRPr sz="1000" cap="all" baseline="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eyebrow style</a:t>
            </a:r>
          </a:p>
        </p:txBody>
      </p:sp>
      <p:pic>
        <p:nvPicPr>
          <p:cNvPr id="3" name="Picture 2" descr="A colorful gradient going from darker blue on the left side to light blue to magenta to orange on the right side">
            <a:extLst>
              <a:ext uri="{FF2B5EF4-FFF2-40B4-BE49-F238E27FC236}">
                <a16:creationId xmlns:a16="http://schemas.microsoft.com/office/drawing/2014/main" id="{B2CFD743-438B-21E8-B2BA-FF8644B73E5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8402320" y="3068320"/>
            <a:ext cx="6858000" cy="721360"/>
          </a:xfrm>
          <a:prstGeom prst="roundRect">
            <a:avLst>
              <a:gd name="adj" fmla="val 0"/>
            </a:avLst>
          </a:prstGeom>
        </p:spPr>
      </p:pic>
      <p:sp>
        <p:nvSpPr>
          <p:cNvPr id="7" name="Picture Placeholder 15">
            <a:extLst>
              <a:ext uri="{FF2B5EF4-FFF2-40B4-BE49-F238E27FC236}">
                <a16:creationId xmlns:a16="http://schemas.microsoft.com/office/drawing/2014/main" id="{D4F7535E-BABE-1B76-52D3-D100205F62BD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343080" y="1866864"/>
            <a:ext cx="5544120" cy="3124272"/>
          </a:xfr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effectLst>
            <a:outerShdw blurRad="241300" dist="304800" dir="2700000" sx="101000" sy="101000" algn="ctr" rotWithShape="0">
              <a:srgbClr val="000000">
                <a:alpha val="17000"/>
              </a:srgbClr>
            </a:outerShdw>
          </a:effectLst>
        </p:spPr>
        <p:txBody>
          <a:bodyPr lIns="731520" rIns="731520" bIns="1097280" anchor="ctr" anchorCtr="0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Drag &amp; drop your photo here or click or tap icon below to insert</a:t>
            </a:r>
          </a:p>
        </p:txBody>
      </p:sp>
    </p:spTree>
    <p:extLst>
      <p:ext uri="{BB962C8B-B14F-4D97-AF65-F5344CB8AC3E}">
        <p14:creationId xmlns:p14="http://schemas.microsoft.com/office/powerpoint/2010/main" val="1155473623"/>
      </p:ext>
    </p:extLst>
  </p:cSld>
  <p:clrMapOvr>
    <a:masterClrMapping/>
  </p:clrMapOvr>
  <p:transition>
    <p:fade/>
  </p:transition>
  <p:hf sldNum="0" hdr="0" ftr="0" dt="0"/>
  <p:extLst>
    <p:ext uri="{DCECCB84-F9BA-43D5-87BE-67443E8EF086}">
      <p15:sldGuideLst xmlns:p15="http://schemas.microsoft.com/office/powerpoint/2012/main"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  <p15:guide id="5" orient="horz" pos="888">
          <p15:clr>
            <a:srgbClr val="5ACBF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vice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2875002"/>
            <a:ext cx="3840862" cy="1107996"/>
          </a:xfrm>
        </p:spPr>
        <p:txBody>
          <a:bodyPr anchor="ctr" anchorCtr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F9662A5-6E2F-47B0-9B6E-E87983D375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  <p:pic>
        <p:nvPicPr>
          <p:cNvPr id="3" name="Picture 2" descr="A colorful gradient going from darker blue on the left side to light blue to magenta to orange on the right side">
            <a:extLst>
              <a:ext uri="{FF2B5EF4-FFF2-40B4-BE49-F238E27FC236}">
                <a16:creationId xmlns:a16="http://schemas.microsoft.com/office/drawing/2014/main" id="{453295D4-3AEF-C922-4A3C-5C3DBD4757A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8402320" y="3068320"/>
            <a:ext cx="6858000" cy="721360"/>
          </a:xfrm>
          <a:prstGeom prst="roundRect">
            <a:avLst>
              <a:gd name="adj" fmla="val 0"/>
            </a:avLst>
          </a:prstGeom>
        </p:spPr>
      </p:pic>
      <p:sp>
        <p:nvSpPr>
          <p:cNvPr id="7" name="Picture Placeholder 15">
            <a:extLst>
              <a:ext uri="{FF2B5EF4-FFF2-40B4-BE49-F238E27FC236}">
                <a16:creationId xmlns:a16="http://schemas.microsoft.com/office/drawing/2014/main" id="{D4F7535E-BABE-1B76-52D3-D100205F62BD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191125" y="1542284"/>
            <a:ext cx="6696075" cy="3773432"/>
          </a:xfr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effectLst>
            <a:outerShdw blurRad="241300" dist="304800" dir="2700000" sx="101000" sy="101000" algn="ctr" rotWithShape="0">
              <a:srgbClr val="000000">
                <a:alpha val="17000"/>
              </a:srgbClr>
            </a:outerShdw>
          </a:effectLst>
        </p:spPr>
        <p:txBody>
          <a:bodyPr lIns="731520" rIns="731520" bIns="1097280" anchor="ctr" anchorCtr="0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Drag &amp; drop your photo here or click or tap icon below to insert</a:t>
            </a:r>
          </a:p>
        </p:txBody>
      </p:sp>
    </p:spTree>
    <p:extLst>
      <p:ext uri="{BB962C8B-B14F-4D97-AF65-F5344CB8AC3E}">
        <p14:creationId xmlns:p14="http://schemas.microsoft.com/office/powerpoint/2010/main" val="3429004665"/>
      </p:ext>
    </p:extLst>
  </p:cSld>
  <p:clrMapOvr>
    <a:masterClrMapping/>
  </p:clrMapOvr>
  <p:transition>
    <p:fade/>
  </p:transition>
  <p:hf sldNum="0" hdr="0" ftr="0" dt="0"/>
  <p:extLst>
    <p:ext uri="{DCECCB84-F9BA-43D5-87BE-67443E8EF086}">
      <p15:sldGuideLst xmlns:p15="http://schemas.microsoft.com/office/powerpoint/2012/main"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  <p15:guide id="5" orient="horz" pos="904">
          <p15:clr>
            <a:srgbClr val="5ACBF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quare Photo Graphic">
    <p:bg>
      <p:bgPr>
        <a:solidFill>
          <a:srgbClr val="FFF8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6834586-5E35-30D9-D8B4-75A164A4F9C0}"/>
              </a:ext>
            </a:extLst>
          </p:cNvPr>
          <p:cNvSpPr/>
          <p:nvPr/>
        </p:nvSpPr>
        <p:spPr bwMode="auto">
          <a:xfrm>
            <a:off x="0" y="2438400"/>
            <a:ext cx="12192000" cy="4419600"/>
          </a:xfrm>
          <a:prstGeom prst="rect">
            <a:avLst/>
          </a:prstGeom>
          <a:solidFill>
            <a:srgbClr val="E1D3C7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lvl="0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solidFill>
                <a:schemeClr val="tx1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35C9167-B5C7-4834-AC78-240C8C3EF1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588963"/>
            <a:ext cx="4745164" cy="1514157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US"/>
              <a:t>Title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2743200"/>
            <a:ext cx="4749800" cy="3525837"/>
          </a:xfrm>
        </p:spPr>
        <p:txBody>
          <a:bodyPr/>
          <a:lstStyle>
            <a:lvl1pPr marL="0" indent="0">
              <a:buNone/>
              <a:defRPr sz="22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DF4B0-32EF-4DA8-9A83-B73DD8310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  <p:sp>
        <p:nvSpPr>
          <p:cNvPr id="5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2E18FD0C-FA99-4937-92CD-5CF7F279CD8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ltGray">
          <a:xfrm>
            <a:off x="5918200" y="1155700"/>
            <a:ext cx="5702300" cy="5465928"/>
          </a:xfrm>
          <a:prstGeom prst="round2SameRect">
            <a:avLst>
              <a:gd name="adj1" fmla="val 2235"/>
              <a:gd name="adj2" fmla="val 0"/>
            </a:avLst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 b="-4324"/>
            </a:stretch>
          </a:blipFill>
        </p:spPr>
        <p:txBody>
          <a:bodyPr lIns="0" tIns="91440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100" b="1">
                <a:solidFill>
                  <a:schemeClr val="tx1"/>
                </a:solidFill>
                <a:latin typeface="+mn-lt"/>
                <a:cs typeface="Segoe Sans Display" pitchFamily="2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25C000A-8BFF-12E7-7DFB-FF34728592C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93678"/>
          <a:stretch/>
        </p:blipFill>
        <p:spPr>
          <a:xfrm flipV="1">
            <a:off x="5918200" y="6621628"/>
            <a:ext cx="5702300" cy="236372"/>
          </a:xfrm>
          <a:prstGeom prst="round2SameRect">
            <a:avLst>
              <a:gd name="adj1" fmla="val 0"/>
              <a:gd name="adj2" fmla="val 0"/>
            </a:avLst>
          </a:prstGeom>
        </p:spPr>
      </p:pic>
    </p:spTree>
    <p:extLst>
      <p:ext uri="{BB962C8B-B14F-4D97-AF65-F5344CB8AC3E}">
        <p14:creationId xmlns:p14="http://schemas.microsoft.com/office/powerpoint/2010/main" val="1440049004"/>
      </p:ext>
    </p:extLst>
  </p:cSld>
  <p:clrMapOvr>
    <a:masterClrMapping/>
  </p:clrMapOvr>
  <p:transition>
    <p:fade/>
  </p:transition>
  <p:hf sldNum="0" hdr="0" ftr="0" dt="0"/>
  <p:extLst>
    <p:ext uri="{DCECCB84-F9BA-43D5-87BE-67443E8EF086}">
      <p15:sldGuideLst xmlns:p15="http://schemas.microsoft.com/office/powerpoint/2012/main">
        <p15:guide id="2" pos="3360">
          <p15:clr>
            <a:srgbClr val="5ACBF0"/>
          </p15:clr>
        </p15:guide>
        <p15:guide id="7" orient="horz" pos="1968">
          <p15:clr>
            <a:srgbClr val="5ACBF0"/>
          </p15:clr>
        </p15:guide>
        <p15:guide id="8" orient="horz" pos="2232">
          <p15:clr>
            <a:srgbClr val="5ACBF0"/>
          </p15:clr>
        </p15:guide>
        <p15:guide id="10" pos="3729">
          <p15:clr>
            <a:srgbClr val="C35EA4"/>
          </p15:clr>
        </p15:guide>
        <p15:guide id="11" pos="2993">
          <p15:clr>
            <a:srgbClr val="5ACBF0"/>
          </p15:clr>
        </p15:guide>
        <p15:guide id="12" pos="3543">
          <p15:clr>
            <a:srgbClr val="A4A3A4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S logo gray - EMF">
            <a:extLst>
              <a:ext uri="{FF2B5EF4-FFF2-40B4-BE49-F238E27FC236}">
                <a16:creationId xmlns:a16="http://schemas.microsoft.com/office/drawing/2014/main" id="{07DBAF71-C51B-9579-3E81-10245177A8F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11451" t="32475" r="10216" b="33708"/>
          <a:stretch/>
        </p:blipFill>
        <p:spPr bwMode="black">
          <a:xfrm>
            <a:off x="567055" y="581977"/>
            <a:ext cx="1854200" cy="294217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302670"/>
            <a:ext cx="4080397" cy="1231106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4000" spc="-50" baseline="0">
                <a:solidFill>
                  <a:schemeClr val="tx1"/>
                </a:solidFill>
                <a:latin typeface="+mj-lt"/>
                <a:cs typeface="Segoe Sans Display" pitchFamily="2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4080397" cy="246221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600" spc="0" baseline="0">
                <a:solidFill>
                  <a:schemeClr val="tx1"/>
                </a:solidFill>
                <a:latin typeface="+mn-lt"/>
                <a:cs typeface="Segoe Sans Display" pitchFamily="2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</p:spTree>
    <p:extLst>
      <p:ext uri="{BB962C8B-B14F-4D97-AF65-F5344CB8AC3E}">
        <p14:creationId xmlns:p14="http://schemas.microsoft.com/office/powerpoint/2010/main" val="41951947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quare Photo Graphic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35C9167-B5C7-4834-AC78-240C8C3EF1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588963"/>
            <a:ext cx="4158362" cy="2535236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US"/>
              <a:t>Title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0"/>
            <a:ext cx="4162425" cy="2733497"/>
          </a:xfrm>
        </p:spPr>
        <p:txBody>
          <a:bodyPr/>
          <a:lstStyle>
            <a:lvl1pPr marL="0" indent="0">
              <a:buNone/>
              <a:defRPr sz="22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DF4B0-32EF-4DA8-9A83-B73DD8310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  <p:sp>
        <p:nvSpPr>
          <p:cNvPr id="5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2E18FD0C-FA99-4937-92CD-5CF7F279CD8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ltGray">
          <a:xfrm>
            <a:off x="5624513" y="585788"/>
            <a:ext cx="5683249" cy="5683249"/>
          </a:xfrm>
          <a:prstGeom prst="roundRect">
            <a:avLst>
              <a:gd name="adj" fmla="val 3259"/>
            </a:avLst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91440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200" b="1">
                <a:solidFill>
                  <a:schemeClr val="tx1"/>
                </a:solidFill>
                <a:latin typeface="+mn-lt"/>
                <a:cs typeface="Segoe Sans Display" pitchFamily="2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pic>
        <p:nvPicPr>
          <p:cNvPr id="2" name="Picture 1" hidden="1">
            <a:extLst>
              <a:ext uri="{FF2B5EF4-FFF2-40B4-BE49-F238E27FC236}">
                <a16:creationId xmlns:a16="http://schemas.microsoft.com/office/drawing/2014/main" id="{4E2E619B-2D74-9B55-98E1-9E6126DE0DB1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93678"/>
          <a:stretch/>
        </p:blipFill>
        <p:spPr>
          <a:xfrm flipV="1">
            <a:off x="5614987" y="6032665"/>
            <a:ext cx="5702300" cy="236372"/>
          </a:xfrm>
          <a:prstGeom prst="round2SameRect">
            <a:avLst>
              <a:gd name="adj1" fmla="val 50000"/>
              <a:gd name="adj2" fmla="val 0"/>
            </a:avLst>
          </a:prstGeom>
        </p:spPr>
      </p:pic>
    </p:spTree>
    <p:extLst>
      <p:ext uri="{BB962C8B-B14F-4D97-AF65-F5344CB8AC3E}">
        <p14:creationId xmlns:p14="http://schemas.microsoft.com/office/powerpoint/2010/main" val="2287370355"/>
      </p:ext>
    </p:extLst>
  </p:cSld>
  <p:clrMapOvr>
    <a:masterClrMapping/>
  </p:clrMapOvr>
  <p:transition>
    <p:fade/>
  </p:transition>
  <p:hf sldNum="0" hdr="0" ftr="0" dt="0"/>
  <p:extLst>
    <p:ext uri="{DCECCB84-F9BA-43D5-87BE-67443E8EF086}">
      <p15:sldGuideLst xmlns:p15="http://schemas.microsoft.com/office/powerpoint/2012/main">
        <p15:guide id="2" pos="3360">
          <p15:clr>
            <a:srgbClr val="5ACBF0"/>
          </p15:clr>
        </p15:guide>
        <p15:guide id="7" orient="horz" pos="1968">
          <p15:clr>
            <a:srgbClr val="5ACBF0"/>
          </p15:clr>
        </p15:guide>
        <p15:guide id="8" orient="horz" pos="2232">
          <p15:clr>
            <a:srgbClr val="5ACBF0"/>
          </p15:clr>
        </p15:guide>
        <p15:guide id="10" pos="3729">
          <p15:clr>
            <a:srgbClr val="C35EA4"/>
          </p15:clr>
        </p15:guide>
        <p15:guide id="11" pos="2993">
          <p15:clr>
            <a:srgbClr val="5ACBF0"/>
          </p15:clr>
        </p15:guide>
        <p15:guide id="12" pos="3543">
          <p15:clr>
            <a:srgbClr val="A4A3A4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quare Photo Graphic 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35C9167-B5C7-4834-AC78-240C8C3EF1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588963"/>
            <a:ext cx="4158362" cy="2535236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US"/>
              <a:t>Title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0"/>
            <a:ext cx="4162425" cy="2733497"/>
          </a:xfrm>
        </p:spPr>
        <p:txBody>
          <a:bodyPr/>
          <a:lstStyle>
            <a:lvl1pPr marL="0" indent="0">
              <a:buNone/>
              <a:defRPr sz="22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0" name="Picture 9" descr="A close-up of a colorful object&#10;&#10;Description automatically generated">
            <a:extLst>
              <a:ext uri="{FF2B5EF4-FFF2-40B4-BE49-F238E27FC236}">
                <a16:creationId xmlns:a16="http://schemas.microsoft.com/office/drawing/2014/main" id="{89A104E1-D13F-B13B-BB5D-930C8205C89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6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33999" y="0"/>
            <a:ext cx="6858001" cy="68580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8" name="Picture 7" descr="A colorful gradient going from darker blue on the left side to light blue to magenta to orange on the right side">
            <a:extLst>
              <a:ext uri="{FF2B5EF4-FFF2-40B4-BE49-F238E27FC236}">
                <a16:creationId xmlns:a16="http://schemas.microsoft.com/office/drawing/2014/main" id="{69B64261-FB99-ADE9-26E4-3ECE1E68CF3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60" b="160"/>
          <a:stretch/>
        </p:blipFill>
        <p:spPr>
          <a:xfrm rot="16200000">
            <a:off x="6205856" y="868680"/>
            <a:ext cx="5120640" cy="5120640"/>
          </a:xfrm>
          <a:prstGeom prst="roundRect">
            <a:avLst>
              <a:gd name="adj" fmla="val 2716"/>
            </a:avLst>
          </a:prstGeom>
        </p:spPr>
      </p:pic>
      <p:sp>
        <p:nvSpPr>
          <p:cNvPr id="5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2E18FD0C-FA99-4937-92CD-5CF7F279CD8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ltGray">
          <a:xfrm>
            <a:off x="6705600" y="1371600"/>
            <a:ext cx="4114800" cy="4114800"/>
          </a:xfrm>
          <a:prstGeom prst="roundRect">
            <a:avLst>
              <a:gd name="adj" fmla="val 2346"/>
            </a:avLst>
          </a:pr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118872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200" b="1">
                <a:solidFill>
                  <a:schemeClr val="tx1"/>
                </a:solidFill>
                <a:latin typeface="+mn-lt"/>
                <a:cs typeface="Segoe Sans Display" pitchFamily="2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DF4B0-32EF-4DA8-9A83-B73DD8310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1211092982"/>
      </p:ext>
    </p:extLst>
  </p:cSld>
  <p:clrMapOvr>
    <a:masterClrMapping/>
  </p:clrMapOvr>
  <p:transition>
    <p:fade/>
  </p:transition>
  <p:hf sldNum="0" hdr="0" ftr="0" dt="0"/>
  <p:extLst>
    <p:ext uri="{DCECCB84-F9BA-43D5-87BE-67443E8EF086}">
      <p15:sldGuideLst xmlns:p15="http://schemas.microsoft.com/office/powerpoint/2012/main">
        <p15:guide id="2" pos="3360">
          <p15:clr>
            <a:srgbClr val="5ACBF0"/>
          </p15:clr>
        </p15:guide>
        <p15:guide id="7" orient="horz" pos="1968">
          <p15:clr>
            <a:srgbClr val="5ACBF0"/>
          </p15:clr>
        </p15:guide>
        <p15:guide id="8" orient="horz" pos="2232">
          <p15:clr>
            <a:srgbClr val="5ACBF0"/>
          </p15:clr>
        </p15:guide>
        <p15:guide id="10" pos="3729">
          <p15:clr>
            <a:srgbClr val="C35EA4"/>
          </p15:clr>
        </p15:guide>
        <p15:guide id="11" pos="2993">
          <p15:clr>
            <a:srgbClr val="5ACBF0"/>
          </p15:clr>
        </p15:guide>
        <p15:guide id="12" pos="3543">
          <p15:clr>
            <a:srgbClr val="A4A3A4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quare Photo Graphic 4">
    <p:bg>
      <p:bgPr>
        <a:solidFill>
          <a:srgbClr val="FFF8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58AEFBE-EE1F-0FBF-5C84-1DF6EC17775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4000" y="0"/>
            <a:ext cx="6858000" cy="6858000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935C9167-B5C7-4834-AC78-240C8C3EF1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588963"/>
            <a:ext cx="4158362" cy="2535236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US"/>
              <a:t>Title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0"/>
            <a:ext cx="4162425" cy="2733497"/>
          </a:xfrm>
        </p:spPr>
        <p:txBody>
          <a:bodyPr/>
          <a:lstStyle>
            <a:lvl1pPr marL="0" indent="0">
              <a:buNone/>
              <a:defRPr sz="22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2E18FD0C-FA99-4937-92CD-5CF7F279CD8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ltGray">
          <a:xfrm>
            <a:off x="6705600" y="1371600"/>
            <a:ext cx="4114800" cy="4114800"/>
          </a:xfrm>
          <a:prstGeom prst="roundRect">
            <a:avLst>
              <a:gd name="adj" fmla="val 2602"/>
            </a:avLst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118872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200" b="1">
                <a:solidFill>
                  <a:schemeClr val="tx1"/>
                </a:solidFill>
                <a:latin typeface="+mn-lt"/>
                <a:cs typeface="Segoe Sans Display" pitchFamily="2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DF4B0-32EF-4DA8-9A83-B73DD8310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2994906936"/>
      </p:ext>
    </p:extLst>
  </p:cSld>
  <p:clrMapOvr>
    <a:masterClrMapping/>
  </p:clrMapOvr>
  <p:transition>
    <p:fade/>
  </p:transition>
  <p:hf sldNum="0" hdr="0" ftr="0" dt="0"/>
  <p:extLst>
    <p:ext uri="{DCECCB84-F9BA-43D5-87BE-67443E8EF086}">
      <p15:sldGuideLst xmlns:p15="http://schemas.microsoft.com/office/powerpoint/2012/main">
        <p15:guide id="2" pos="3360">
          <p15:clr>
            <a:srgbClr val="5ACBF0"/>
          </p15:clr>
        </p15:guide>
        <p15:guide id="7" orient="horz" pos="1968">
          <p15:clr>
            <a:srgbClr val="5ACBF0"/>
          </p15:clr>
        </p15:guide>
        <p15:guide id="8" orient="horz" pos="2232">
          <p15:clr>
            <a:srgbClr val="5ACBF0"/>
          </p15:clr>
        </p15:guide>
        <p15:guide id="10" pos="3729">
          <p15:clr>
            <a:srgbClr val="C35EA4"/>
          </p15:clr>
        </p15:guide>
        <p15:guide id="11" pos="2993">
          <p15:clr>
            <a:srgbClr val="5ACBF0"/>
          </p15:clr>
        </p15:guide>
        <p15:guide id="12" pos="3543">
          <p15:clr>
            <a:srgbClr val="A4A3A4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- 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2E18FD0C-FA99-4937-92CD-5CF7F279CD8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ltGray">
          <a:xfrm>
            <a:off x="5334000" y="0"/>
            <a:ext cx="6858000" cy="6858000"/>
          </a:xfr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lIns="0" tIns="237744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400" b="1">
                <a:solidFill>
                  <a:schemeClr val="tx1"/>
                </a:solidFill>
                <a:latin typeface="+mn-lt"/>
                <a:cs typeface="Segoe Sans Display" pitchFamily="2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35C9167-B5C7-4834-AC78-240C8C3EF1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588963"/>
            <a:ext cx="4158362" cy="2535236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US"/>
              <a:t>Title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0"/>
            <a:ext cx="4162425" cy="2733497"/>
          </a:xfrm>
        </p:spPr>
        <p:txBody>
          <a:bodyPr/>
          <a:lstStyle>
            <a:lvl1pPr marL="0" indent="0">
              <a:buNone/>
              <a:defRPr sz="22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DF4B0-32EF-4DA8-9A83-B73DD8310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164834330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5ACBF0"/>
          </p15:clr>
        </p15:guide>
        <p15:guide id="7" orient="horz" pos="1968">
          <p15:clr>
            <a:srgbClr val="5ACBF0"/>
          </p15:clr>
        </p15:guide>
        <p15:guide id="8" orient="horz" pos="2226">
          <p15:clr>
            <a:srgbClr val="5ACBF0"/>
          </p15:clr>
        </p15:guide>
        <p15:guide id="10" pos="3729">
          <p15:clr>
            <a:srgbClr val="C35EA4"/>
          </p15:clr>
        </p15:guide>
        <p15:guide id="11" pos="2993">
          <p15:clr>
            <a:srgbClr val="5ACBF0"/>
          </p15:clr>
        </p15:guide>
        <p15:guide id="12" pos="3543">
          <p15:clr>
            <a:srgbClr val="A4A3A4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quare Photo 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7F87341-ECEA-3B94-51B2-A9E24914685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ltGray">
          <a:xfrm>
            <a:off x="5334000" y="0"/>
            <a:ext cx="6858000" cy="6858000"/>
          </a:xfrm>
          <a:blipFill dpi="0" rotWithShape="1">
            <a:blip r:embed="rId2"/>
            <a:srcRect/>
            <a:stretch>
              <a:fillRect/>
            </a:stretch>
          </a:blipFill>
        </p:spPr>
        <p:txBody>
          <a:bodyPr lIns="0" tIns="237744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400" b="1">
                <a:solidFill>
                  <a:schemeClr val="tx1"/>
                </a:solidFill>
                <a:latin typeface="+mn-lt"/>
                <a:cs typeface="Segoe Sans Display" pitchFamily="2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DED39DE-8DED-DC59-2BDA-C621877CF646}"/>
              </a:ext>
            </a:extLst>
          </p:cNvPr>
          <p:cNvSpPr/>
          <p:nvPr/>
        </p:nvSpPr>
        <p:spPr bwMode="auto">
          <a:xfrm>
            <a:off x="0" y="-1"/>
            <a:ext cx="5334000" cy="6857999"/>
          </a:xfrm>
          <a:prstGeom prst="rect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0">
                <a:schemeClr val="bg1">
                  <a:shade val="100000"/>
                  <a:satMod val="115000"/>
                  <a:alpha val="22143"/>
                </a:schemeClr>
              </a:gs>
            </a:gsLst>
            <a:lin ang="2700000" scaled="1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solidFill>
                <a:schemeClr val="tx1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B92DE97-5F35-4963-AC7A-96FEB98062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5788"/>
            <a:ext cx="4159950" cy="5683249"/>
          </a:xfrm>
        </p:spPr>
        <p:txBody>
          <a:bodyPr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09A47B-FEF5-47F3-B2DD-A73E7C3234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378775778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5ACBF0"/>
          </p15:clr>
        </p15:guide>
        <p15:guide id="5" orient="horz" pos="2160">
          <p15:clr>
            <a:srgbClr val="5ACBF0"/>
          </p15:clr>
        </p15:guide>
        <p15:guide id="6" pos="2991">
          <p15:clr>
            <a:srgbClr val="5ACBF0"/>
          </p15:clr>
        </p15:guide>
        <p15:guide id="7" pos="3728">
          <p15:clr>
            <a:srgbClr val="C35EA4"/>
          </p15:clr>
        </p15:guide>
        <p15:guide id="8" pos="3544">
          <p15:clr>
            <a:srgbClr val="A4A3A4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quare Pho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3D4BC3CE-C968-246E-EAC3-B829FDF59F19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ltGray">
          <a:xfrm>
            <a:off x="5334000" y="0"/>
            <a:ext cx="6858000" cy="6858000"/>
          </a:xfr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lIns="0" tIns="237744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400" b="1">
                <a:solidFill>
                  <a:schemeClr val="tx1"/>
                </a:solidFill>
                <a:latin typeface="+mn-lt"/>
                <a:cs typeface="Segoe Sans Display" pitchFamily="2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4E2C6C6-B442-4DE7-9C6C-405B9005314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979738"/>
            <a:ext cx="4163125" cy="3289300"/>
          </a:xfrm>
        </p:spPr>
        <p:txBody>
          <a:bodyPr anchor="t"/>
          <a:lstStyle>
            <a:lvl1pPr>
              <a:defRPr sz="2800"/>
            </a:lvl1pPr>
          </a:lstStyle>
          <a:p>
            <a:r>
              <a:rPr lang="en-US"/>
              <a:t>Square photo layout with smaller text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C2F1290-9237-4BEE-AAAC-6708F28626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395585631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5ACBF0"/>
          </p15:clr>
        </p15:guide>
        <p15:guide id="3" orient="horz" pos="1877">
          <p15:clr>
            <a:srgbClr val="5ACBF0"/>
          </p15:clr>
        </p15:guide>
        <p15:guide id="4" pos="3731">
          <p15:clr>
            <a:srgbClr val="C35EA4"/>
          </p15:clr>
        </p15:guide>
        <p15:guide id="5" pos="2993">
          <p15:clr>
            <a:srgbClr val="5ACBF0"/>
          </p15:clr>
        </p15:guide>
        <p15:guide id="6" pos="3547">
          <p15:clr>
            <a:srgbClr val="A4A3A4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op horizontal photo and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EB5B31F-7AD9-4BC6-8D61-62AD8011666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ltGray">
          <a:xfrm>
            <a:off x="0" y="0"/>
            <a:ext cx="12192000" cy="4572000"/>
          </a:xfr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vert="horz" wrap="square" lIns="0" tIns="1280160" rIns="0" bIns="0" rtlCol="0" anchor="t" anchorCtr="0">
            <a:noAutofit/>
          </a:bodyPr>
          <a:lstStyle>
            <a:lvl1pPr marL="0" indent="0" algn="ctr">
              <a:buNone/>
              <a:defRPr lang="en-US" sz="1400" b="1" dirty="0">
                <a:solidFill>
                  <a:schemeClr val="tx1"/>
                </a:solidFill>
              </a:defRPr>
            </a:lvl1pPr>
          </a:lstStyle>
          <a:p>
            <a:pPr marL="228600" lvl="0" indent="-228600" algn="ctr"/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8E01E45-D858-46CB-8C37-2ADA7A8B4F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157216"/>
            <a:ext cx="11018520" cy="1111822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A996C37-D0C9-4349-A860-B639C4EB9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366284093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5" orient="horz" pos="2880">
          <p15:clr>
            <a:srgbClr val="5ACBF0"/>
          </p15:clr>
        </p15:guide>
        <p15:guide id="6" orient="horz" pos="3600">
          <p15:clr>
            <a:srgbClr val="5ACBF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ottom horizontal photo and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84EB85E8-62D6-9C5F-D48A-055FCADA251A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ltGray">
          <a:xfrm>
            <a:off x="0" y="2286000"/>
            <a:ext cx="12192000" cy="4572000"/>
          </a:xfr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vert="horz" wrap="square" lIns="0" tIns="1280160" rIns="0" bIns="0" rtlCol="0" anchor="t" anchorCtr="0">
            <a:noAutofit/>
          </a:bodyPr>
          <a:lstStyle>
            <a:lvl1pPr marL="0" indent="0" algn="ctr">
              <a:buNone/>
              <a:defRPr lang="en-US" sz="1400" b="1" dirty="0">
                <a:solidFill>
                  <a:schemeClr val="tx1"/>
                </a:solidFill>
              </a:defRPr>
            </a:lvl1pPr>
          </a:lstStyle>
          <a:p>
            <a:pPr marL="228600" lvl="0" indent="-228600" algn="ctr"/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45563AC-3A0B-4839-A9DC-F00E8E5411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5788"/>
            <a:ext cx="11018520" cy="1114996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D6FDE6F-0F4B-446A-A51F-494FB09966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70665166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5" orient="horz" pos="1440">
          <p15:clr>
            <a:srgbClr val="5ACBF0"/>
          </p15:clr>
        </p15:guide>
        <p15:guide id="6" orient="horz" pos="720">
          <p15:clr>
            <a:srgbClr val="5ACBF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pictur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27DCA08-1117-4B11-AEFD-AAB2B33543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98323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833B58-0629-4A46-8711-902C16A9931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199" y="5689600"/>
            <a:ext cx="5367528" cy="579438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1231301F-62BD-4CF6-8990-CDF00AFC8CC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ltGray">
          <a:xfrm>
            <a:off x="582612" y="2025650"/>
            <a:ext cx="5367528" cy="3474720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1005840" rtlCol="0" anchor="ctr" anchorCtr="0">
            <a:noAutofit/>
          </a:bodyPr>
          <a:lstStyle>
            <a:lvl1pPr marL="0" indent="0" algn="ctr">
              <a:buNone/>
              <a:defRPr lang="en-US" sz="1000" b="1" dirty="0">
                <a:solidFill>
                  <a:schemeClr val="tx1"/>
                </a:solidFill>
              </a:defRPr>
            </a:lvl1pPr>
          </a:lstStyle>
          <a:p>
            <a:pPr marL="228600" lvl="0" indent="-228600" algn="ctr"/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05B401B2-8D93-427E-90A4-52337B3965E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241860" y="5689600"/>
            <a:ext cx="5367528" cy="579438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223C820-5673-4288-A9D6-185A95066B1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ltGray">
          <a:xfrm>
            <a:off x="6239255" y="2025650"/>
            <a:ext cx="5367528" cy="3474720"/>
          </a:xfr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1005840" rtlCol="0" anchor="ctr" anchorCtr="0">
            <a:noAutofit/>
          </a:bodyPr>
          <a:lstStyle>
            <a:lvl1pPr marL="0" indent="0" algn="ctr">
              <a:buNone/>
              <a:defRPr lang="en-US" sz="1000" b="1" dirty="0">
                <a:solidFill>
                  <a:schemeClr val="bg1"/>
                </a:solidFill>
              </a:defRPr>
            </a:lvl1pPr>
          </a:lstStyle>
          <a:p>
            <a:pPr marL="228600" lvl="0" indent="-228600" algn="ctr"/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AF59E09-7602-42B9-AB0C-9D1365A9EB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5022868-438E-0425-1E2F-E3CA98A24C9D}"/>
              </a:ext>
            </a:extLst>
          </p:cNvPr>
          <p:cNvSpPr/>
          <p:nvPr userDrawn="1"/>
        </p:nvSpPr>
        <p:spPr bwMode="auto">
          <a:xfrm>
            <a:off x="0" y="2569464"/>
            <a:ext cx="12192000" cy="4288536"/>
          </a:xfrm>
          <a:prstGeom prst="rect">
            <a:avLst/>
          </a:prstGeom>
          <a:solidFill>
            <a:srgbClr val="FFE399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833201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3584">
          <p15:clr>
            <a:srgbClr val="5ACBF0"/>
          </p15:clr>
        </p15:guide>
        <p15:guide id="4" orient="horz" pos="1276">
          <p15:clr>
            <a:srgbClr val="5ACBF0"/>
          </p15:clr>
        </p15:guide>
        <p15:guide id="5" orient="horz" pos="288">
          <p15:clr>
            <a:srgbClr val="5ACBF0"/>
          </p15:clr>
        </p15:guide>
        <p15:guide id="6" pos="3749">
          <p15:clr>
            <a:srgbClr val="5ACBF0"/>
          </p15:clr>
        </p15:guide>
        <p15:guide id="7" pos="3931">
          <p15:clr>
            <a:srgbClr val="5ACBF0"/>
          </p15:clr>
        </p15:guide>
        <p15:guide id="8" orient="horz" pos="3464">
          <p15:clr>
            <a:srgbClr val="5ACBF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pictur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60F77E-464D-46F7-A8F8-6F281DAB0C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98323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833B58-0629-4A46-8711-902C16A9931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2613" y="5689600"/>
            <a:ext cx="3475037" cy="579438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1231301F-62BD-4CF6-8990-CDF00AFC8CC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ltGray">
          <a:xfrm>
            <a:off x="582612" y="2025650"/>
            <a:ext cx="3474720" cy="3474720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100584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800" b="1">
                <a:solidFill>
                  <a:schemeClr val="tx1"/>
                </a:solidFill>
                <a:latin typeface="+mn-lt"/>
                <a:cs typeface="Segoe Sans Display" pitchFamily="2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7E8A9C08-F392-459F-B90B-EDBF4A830C5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358640" y="5689600"/>
            <a:ext cx="3475037" cy="579438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E401A97-B3D4-43E4-9B09-8AD4B6B2606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 bwMode="ltGray">
          <a:xfrm>
            <a:off x="4358640" y="2025650"/>
            <a:ext cx="3474720" cy="3474720"/>
          </a:xfr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100584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800" b="1">
                <a:solidFill>
                  <a:schemeClr val="bg1"/>
                </a:solidFill>
                <a:latin typeface="+mn-lt"/>
                <a:cs typeface="Segoe Sans Display" pitchFamily="2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05B401B2-8D93-427E-90A4-52337B3965E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134351" y="5689600"/>
            <a:ext cx="3475037" cy="579438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223C820-5673-4288-A9D6-185A95066B1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ltGray">
          <a:xfrm>
            <a:off x="8132063" y="2025650"/>
            <a:ext cx="3474720" cy="3474720"/>
          </a:xfr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100584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800" b="1">
                <a:solidFill>
                  <a:schemeClr val="bg1"/>
                </a:solidFill>
                <a:latin typeface="+mn-lt"/>
                <a:cs typeface="Segoe Sans Display" pitchFamily="2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2B36921-D927-4BA6-8891-8AEE978492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74BE50D-5B54-A22C-D2CC-36B8C81A6E3E}"/>
              </a:ext>
            </a:extLst>
          </p:cNvPr>
          <p:cNvSpPr/>
          <p:nvPr userDrawn="1"/>
        </p:nvSpPr>
        <p:spPr bwMode="auto">
          <a:xfrm>
            <a:off x="0" y="2569464"/>
            <a:ext cx="12192000" cy="4288536"/>
          </a:xfrm>
          <a:prstGeom prst="rect">
            <a:avLst/>
          </a:prstGeom>
          <a:solidFill>
            <a:srgbClr val="FFE399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339142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3584">
          <p15:clr>
            <a:srgbClr val="5ACBF0"/>
          </p15:clr>
        </p15:guide>
        <p15:guide id="4" orient="horz" pos="1276">
          <p15:clr>
            <a:srgbClr val="5ACBF0"/>
          </p15:clr>
        </p15:guide>
        <p15:guide id="5" orient="horz" pos="288">
          <p15:clr>
            <a:srgbClr val="5ACBF0"/>
          </p15:clr>
        </p15:guide>
        <p15:guide id="6" pos="2557">
          <p15:clr>
            <a:srgbClr val="5ACBF0"/>
          </p15:clr>
        </p15:guide>
        <p15:guide id="7" pos="2744">
          <p15:clr>
            <a:srgbClr val="5ACBF0"/>
          </p15:clr>
        </p15:guide>
        <p15:guide id="8" pos="4936">
          <p15:clr>
            <a:srgbClr val="5ACBF0"/>
          </p15:clr>
        </p15:guide>
        <p15:guide id="9" pos="5123">
          <p15:clr>
            <a:srgbClr val="5ACBF0"/>
          </p15:clr>
        </p15:guide>
        <p15:guide id="10" orient="horz" pos="3465">
          <p15:clr>
            <a:srgbClr val="5ACBF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302670"/>
            <a:ext cx="5511800" cy="1231106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4000" spc="-50" baseline="0">
                <a:solidFill>
                  <a:schemeClr val="tx1"/>
                </a:solidFill>
                <a:latin typeface="+mj-lt"/>
                <a:cs typeface="Segoe Sans Display" pitchFamily="2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5511800" cy="246221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600" spc="0" baseline="0">
                <a:solidFill>
                  <a:schemeClr val="tx1"/>
                </a:solidFill>
                <a:latin typeface="+mn-lt"/>
                <a:cs typeface="Segoe Sans Display" pitchFamily="2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  <p:pic>
        <p:nvPicPr>
          <p:cNvPr id="11" name="Picture 10" descr="A logo of a company&#10;&#10;Description automatically generated">
            <a:extLst>
              <a:ext uri="{FF2B5EF4-FFF2-40B4-BE49-F238E27FC236}">
                <a16:creationId xmlns:a16="http://schemas.microsoft.com/office/drawing/2014/main" id="{CAE62B93-42FC-5FEC-B67B-BA687583F38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448" t="32535" r="14401" b="28160"/>
          <a:stretch/>
        </p:blipFill>
        <p:spPr>
          <a:xfrm>
            <a:off x="571500" y="581978"/>
            <a:ext cx="1454782" cy="343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4217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hf sldNum="0" hdr="0" ftr="0" dt="0"/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pictur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7A434B7-D4B9-4D45-A31C-F0CC4D2279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98323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833B58-0629-4A46-8711-902C16A9931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2613" y="4753938"/>
            <a:ext cx="2532888" cy="15151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1231301F-62BD-4CF6-8990-CDF00AFC8CC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ltGray">
          <a:xfrm>
            <a:off x="582612" y="2025650"/>
            <a:ext cx="2532888" cy="2532888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594360" rtlCol="0" anchor="ctr" anchorCtr="0">
            <a:noAutofit/>
          </a:bodyPr>
          <a:lstStyle>
            <a:lvl1pPr>
              <a:defRPr lang="en-US" sz="600" b="1" dirty="0">
                <a:solidFill>
                  <a:schemeClr val="tx1"/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7E8A9C08-F392-459F-B90B-EDBF4A830C5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413908" y="4753938"/>
            <a:ext cx="2532888" cy="15151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E401A97-B3D4-43E4-9B09-8AD4B6B2606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 bwMode="ltGray">
          <a:xfrm>
            <a:off x="3413908" y="2025650"/>
            <a:ext cx="2532888" cy="2532888"/>
          </a:xfr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594360" rtlCol="0" anchor="ctr" anchorCtr="0">
            <a:noAutofit/>
          </a:bodyPr>
          <a:lstStyle>
            <a:lvl1pPr>
              <a:defRPr lang="en-US" sz="600" b="1" dirty="0">
                <a:solidFill>
                  <a:schemeClr val="bg1"/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05B401B2-8D93-427E-90A4-52337B3965E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245204" y="4753938"/>
            <a:ext cx="2532888" cy="15151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223C820-5673-4288-A9D6-185A95066B1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ltGray">
          <a:xfrm>
            <a:off x="6245204" y="2025650"/>
            <a:ext cx="2532888" cy="2532888"/>
          </a:xfr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594360" rtlCol="0" anchor="ctr" anchorCtr="0">
            <a:noAutofit/>
          </a:bodyPr>
          <a:lstStyle>
            <a:lvl1pPr>
              <a:defRPr lang="en-US" sz="600" b="1" dirty="0">
                <a:solidFill>
                  <a:schemeClr val="bg1"/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38E883C1-8203-4549-AF30-B96AEC45AC6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076500" y="4753938"/>
            <a:ext cx="2532888" cy="15151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BBD58C33-921C-42F1-9803-1C798DB548C2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 bwMode="ltGray">
          <a:xfrm>
            <a:off x="9073895" y="2025650"/>
            <a:ext cx="2532888" cy="2532888"/>
          </a:xfr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594360" rtlCol="0" anchor="ctr" anchorCtr="0">
            <a:noAutofit/>
          </a:bodyPr>
          <a:lstStyle>
            <a:lvl1pPr>
              <a:defRPr lang="en-US" sz="600" b="1" dirty="0">
                <a:solidFill>
                  <a:schemeClr val="tx1"/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Dag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CF56B00-AAD4-4F4F-8228-B6CF8367DE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14AE2C3-2595-B28F-ED74-F11926B0EA6F}"/>
              </a:ext>
            </a:extLst>
          </p:cNvPr>
          <p:cNvSpPr/>
          <p:nvPr userDrawn="1"/>
        </p:nvSpPr>
        <p:spPr bwMode="auto">
          <a:xfrm>
            <a:off x="0" y="2569464"/>
            <a:ext cx="12192000" cy="4288536"/>
          </a:xfrm>
          <a:prstGeom prst="rect">
            <a:avLst/>
          </a:prstGeom>
          <a:solidFill>
            <a:srgbClr val="FFE399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138804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2993">
          <p15:clr>
            <a:srgbClr val="5ACBF0"/>
          </p15:clr>
        </p15:guide>
        <p15:guide id="4" orient="horz" pos="1276">
          <p15:clr>
            <a:srgbClr val="5ACBF0"/>
          </p15:clr>
        </p15:guide>
        <p15:guide id="5" orient="horz" pos="288">
          <p15:clr>
            <a:srgbClr val="5ACBF0"/>
          </p15:clr>
        </p15:guide>
        <p15:guide id="6" pos="1963">
          <p15:clr>
            <a:srgbClr val="5ACBF0"/>
          </p15:clr>
        </p15:guide>
        <p15:guide id="7" pos="2150">
          <p15:clr>
            <a:srgbClr val="5ACBF0"/>
          </p15:clr>
        </p15:guide>
        <p15:guide id="8" pos="3746">
          <p15:clr>
            <a:srgbClr val="5ACBF0"/>
          </p15:clr>
        </p15:guide>
        <p15:guide id="9" pos="3934">
          <p15:clr>
            <a:srgbClr val="5ACBF0"/>
          </p15:clr>
        </p15:guide>
        <p15:guide id="10" pos="5530">
          <p15:clr>
            <a:srgbClr val="5ACBF0"/>
          </p15:clr>
        </p15:guide>
        <p15:guide id="11" pos="5716">
          <p15:clr>
            <a:srgbClr val="5ACBF0"/>
          </p15:clr>
        </p15:guide>
        <p15:guide id="12" orient="horz" pos="2870">
          <p15:clr>
            <a:srgbClr val="5ACBF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filmstrip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C46CB2-4FDC-43D5-B122-6F27B3C827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5788"/>
            <a:ext cx="11018520" cy="1115568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9244E618-D996-41A6-8C9D-0C3519EA7A6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5216" y="5334000"/>
            <a:ext cx="4892040" cy="935037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8B32544F-F93C-4713-86AD-641424F4A7B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ltGray">
          <a:xfrm>
            <a:off x="0" y="2286000"/>
            <a:ext cx="6062472" cy="2807208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594360" rtlCol="0" anchor="ctr" anchorCtr="0">
            <a:noAutofit/>
          </a:bodyPr>
          <a:lstStyle>
            <a:lvl1pPr>
              <a:defRPr lang="en-US" sz="1000" b="1" dirty="0">
                <a:solidFill>
                  <a:schemeClr val="tx1"/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9E4C32BD-CEF7-42AC-94D8-052EF30E236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714744" y="5334000"/>
            <a:ext cx="4892040" cy="938212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25EC377-3BC6-40D8-AECB-4FEB302014C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 bwMode="ltGray">
          <a:xfrm>
            <a:off x="6129528" y="2286000"/>
            <a:ext cx="6062472" cy="2807208"/>
          </a:xfr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594360" rtlCol="0" anchor="ctr" anchorCtr="0">
            <a:noAutofit/>
          </a:bodyPr>
          <a:lstStyle>
            <a:lvl1pPr>
              <a:defRPr lang="en-US" sz="1000" b="1" dirty="0">
                <a:solidFill>
                  <a:schemeClr val="bg1"/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AAE597A-BE1E-6B1F-960D-A90DC95443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1FAA60A-6D47-46B4-4185-0612BBBE824C}"/>
              </a:ext>
            </a:extLst>
          </p:cNvPr>
          <p:cNvSpPr/>
          <p:nvPr userDrawn="1"/>
        </p:nvSpPr>
        <p:spPr bwMode="auto">
          <a:xfrm>
            <a:off x="0" y="2569464"/>
            <a:ext cx="12192000" cy="4288536"/>
          </a:xfrm>
          <a:prstGeom prst="rect">
            <a:avLst/>
          </a:prstGeom>
          <a:solidFill>
            <a:srgbClr val="FFE399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41171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720">
          <p15:clr>
            <a:srgbClr val="5ACBF0"/>
          </p15:clr>
        </p15:guide>
        <p15:guide id="2" orient="horz" pos="1440">
          <p15:clr>
            <a:srgbClr val="5ACBF0"/>
          </p15:clr>
        </p15:guide>
        <p15:guide id="4" orient="horz" pos="3209">
          <p15:clr>
            <a:srgbClr val="5ACBF0"/>
          </p15:clr>
        </p15:guide>
        <p15:guide id="5" pos="3826">
          <p15:clr>
            <a:srgbClr val="5ACBF0"/>
          </p15:clr>
        </p15:guide>
        <p15:guide id="6" pos="3859">
          <p15:clr>
            <a:srgbClr val="5ACBF0"/>
          </p15:clr>
        </p15:guide>
        <p15:guide id="11" pos="1910">
          <p15:clr>
            <a:srgbClr val="5ACBF0"/>
          </p15:clr>
        </p15:guide>
        <p15:guide id="12" pos="5770">
          <p15:clr>
            <a:srgbClr val="5ACBF0"/>
          </p15:clr>
        </p15:guide>
        <p15:guide id="13" orient="horz" pos="3360">
          <p15:clr>
            <a:srgbClr val="5ACBF0"/>
          </p15:clr>
        </p15:guide>
        <p15:guide id="14" orient="horz">
          <p15:clr>
            <a:srgbClr val="5ACBF0"/>
          </p15:clr>
        </p15:guide>
        <p15:guide id="15" pos="3451">
          <p15:clr>
            <a:srgbClr val="5ACBF0"/>
          </p15:clr>
        </p15:guide>
        <p15:guide id="16" pos="4229">
          <p15:clr>
            <a:srgbClr val="5ACBF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filmstrip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C46CB2-4FDC-43D5-B122-6F27B3C827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5787"/>
            <a:ext cx="11018520" cy="1115568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9244E618-D996-41A6-8C9D-0C3519EA7A6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5216" y="4800600"/>
            <a:ext cx="2852928" cy="1468437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8B32544F-F93C-4713-86AD-641424F4A7B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ltGray">
          <a:xfrm>
            <a:off x="0" y="2286000"/>
            <a:ext cx="4023360" cy="2286000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594360" rtlCol="0" anchor="ctr" anchorCtr="0">
            <a:noAutofit/>
          </a:bodyPr>
          <a:lstStyle>
            <a:lvl1pPr>
              <a:defRPr lang="en-US" sz="1000" b="1" dirty="0">
                <a:solidFill>
                  <a:schemeClr val="tx1"/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9E4C32BD-CEF7-42AC-94D8-052EF30E236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69536" y="4799409"/>
            <a:ext cx="2852928" cy="1472803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25EC377-3BC6-40D8-AECB-4FEB302014C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 bwMode="ltGray">
          <a:xfrm>
            <a:off x="4084320" y="2286000"/>
            <a:ext cx="4023360" cy="2286000"/>
          </a:xfr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594360" rtlCol="0" anchor="ctr" anchorCtr="0">
            <a:noAutofit/>
          </a:bodyPr>
          <a:lstStyle>
            <a:lvl1pPr>
              <a:defRPr lang="en-US" sz="1000" b="1" dirty="0">
                <a:solidFill>
                  <a:schemeClr val="bg1"/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D682B8EC-8F33-4730-BBE6-E8B7234C9C6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753856" y="4799410"/>
            <a:ext cx="2852928" cy="146962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DB5F15A-5980-40FF-9D54-3FDE41D604A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ltGray">
          <a:xfrm>
            <a:off x="8168640" y="2286000"/>
            <a:ext cx="4023360" cy="2286000"/>
          </a:xfr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594360" rtlCol="0" anchor="ctr" anchorCtr="0">
            <a:noAutofit/>
          </a:bodyPr>
          <a:lstStyle>
            <a:lvl1pPr>
              <a:defRPr lang="en-US" sz="1000" b="1" dirty="0">
                <a:solidFill>
                  <a:schemeClr val="bg1"/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2B999C7-F5A8-46A6-92C5-AA3BE4E269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C596C1F-49AF-6E09-4EC6-99BF725CA797}"/>
              </a:ext>
            </a:extLst>
          </p:cNvPr>
          <p:cNvSpPr/>
          <p:nvPr userDrawn="1"/>
        </p:nvSpPr>
        <p:spPr bwMode="auto">
          <a:xfrm>
            <a:off x="0" y="2569464"/>
            <a:ext cx="12192000" cy="4288536"/>
          </a:xfrm>
          <a:prstGeom prst="rect">
            <a:avLst/>
          </a:prstGeom>
          <a:solidFill>
            <a:srgbClr val="FFE399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523847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720">
          <p15:clr>
            <a:srgbClr val="5ACBF0"/>
          </p15:clr>
        </p15:guide>
        <p15:guide id="2" orient="horz" pos="1440">
          <p15:clr>
            <a:srgbClr val="5ACBF0"/>
          </p15:clr>
        </p15:guide>
        <p15:guide id="3" orient="horz" pos="2880">
          <p15:clr>
            <a:srgbClr val="5ACBF0"/>
          </p15:clr>
        </p15:guide>
        <p15:guide id="4" orient="horz" pos="3024">
          <p15:clr>
            <a:srgbClr val="5ACBF0"/>
          </p15:clr>
        </p15:guide>
        <p15:guide id="5" pos="2534">
          <p15:clr>
            <a:srgbClr val="5ACBF0"/>
          </p15:clr>
        </p15:guide>
        <p15:guide id="6" pos="2573">
          <p15:clr>
            <a:srgbClr val="5ACBF0"/>
          </p15:clr>
        </p15:guide>
        <p15:guide id="8" pos="5109">
          <p15:clr>
            <a:srgbClr val="5ACBF0"/>
          </p15:clr>
        </p15:guide>
        <p15:guide id="9" pos="5145">
          <p15:clr>
            <a:srgbClr val="5ACBF0"/>
          </p15:clr>
        </p15:guide>
        <p15:guide id="11" pos="1266">
          <p15:clr>
            <a:srgbClr val="5ACBF0"/>
          </p15:clr>
        </p15:guide>
        <p15:guide id="12" pos="3840">
          <p15:clr>
            <a:srgbClr val="5ACBF0"/>
          </p15:clr>
        </p15:guide>
        <p15:guide id="13" pos="6414">
          <p15:clr>
            <a:srgbClr val="5ACBF0"/>
          </p15:clr>
        </p15:guide>
        <p15:guide id="14" orient="horz" pos="1074">
          <p15:clr>
            <a:srgbClr val="5ACBF0"/>
          </p15:clr>
        </p15:guide>
        <p15:guide id="15" pos="2168">
          <p15:clr>
            <a:srgbClr val="5ACBF0"/>
          </p15:clr>
        </p15:guide>
        <p15:guide id="16" pos="2944">
          <p15:clr>
            <a:srgbClr val="5ACBF0"/>
          </p15:clr>
        </p15:guide>
        <p15:guide id="17" pos="4738">
          <p15:clr>
            <a:srgbClr val="5ACBF0"/>
          </p15:clr>
        </p15:guide>
        <p15:guide id="18" pos="5514">
          <p15:clr>
            <a:srgbClr val="5ACBF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filmstrip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C46CB2-4FDC-43D5-B122-6F27B3C827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5788"/>
            <a:ext cx="11018520" cy="1115568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9244E618-D996-41A6-8C9D-0C3519EA7A6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5216" y="4800600"/>
            <a:ext cx="1828800" cy="1468437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8B32544F-F93C-4713-86AD-641424F4A7B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ltGray">
          <a:xfrm>
            <a:off x="0" y="2286000"/>
            <a:ext cx="2999232" cy="2286000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594360" rtlCol="0" anchor="ctr" anchorCtr="0">
            <a:noAutofit/>
          </a:bodyPr>
          <a:lstStyle>
            <a:lvl1pPr>
              <a:defRPr lang="en-US" sz="1000" b="1" dirty="0">
                <a:solidFill>
                  <a:schemeClr val="tx1"/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9E4C32BD-CEF7-42AC-94D8-052EF30E236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649472" y="4799409"/>
            <a:ext cx="1828800" cy="1472803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25EC377-3BC6-40D8-AECB-4FEB302014C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 bwMode="ltGray">
          <a:xfrm>
            <a:off x="3064256" y="2286000"/>
            <a:ext cx="2999232" cy="2286000"/>
          </a:xfr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594360" rtlCol="0" anchor="ctr" anchorCtr="0">
            <a:noAutofit/>
          </a:bodyPr>
          <a:lstStyle>
            <a:lvl1pPr>
              <a:defRPr lang="en-US" sz="1000" b="1" dirty="0">
                <a:solidFill>
                  <a:schemeClr val="bg1"/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D682B8EC-8F33-4730-BBE6-E8B7234C9C6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13728" y="4799410"/>
            <a:ext cx="1828800" cy="146962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DB5F15A-5980-40FF-9D54-3FDE41D604A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ltGray">
          <a:xfrm>
            <a:off x="6128512" y="2286000"/>
            <a:ext cx="2999232" cy="2286000"/>
          </a:xfr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594360" rtlCol="0" anchor="ctr" anchorCtr="0">
            <a:noAutofit/>
          </a:bodyPr>
          <a:lstStyle>
            <a:lvl1pPr>
              <a:defRPr lang="en-US" sz="1000" b="1" dirty="0">
                <a:solidFill>
                  <a:schemeClr val="bg1"/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83564109-638C-44E2-AE84-46B44C29FD6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777984" y="4799409"/>
            <a:ext cx="1828800" cy="1469629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13AAE36-2045-4D14-87DC-59D4EFCC1500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 bwMode="ltGray">
          <a:xfrm>
            <a:off x="9192768" y="2286000"/>
            <a:ext cx="2999232" cy="2286000"/>
          </a:xfr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594360" rtlCol="0" anchor="ctr" anchorCtr="0">
            <a:noAutofit/>
          </a:bodyPr>
          <a:lstStyle>
            <a:lvl1pPr>
              <a:defRPr lang="en-US" sz="1000" b="1" dirty="0">
                <a:solidFill>
                  <a:schemeClr val="tx1"/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Dag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2FE569B-F817-467C-8BAC-558CE9824D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F111299-A0DA-4461-EFA1-CCF381B32734}"/>
              </a:ext>
            </a:extLst>
          </p:cNvPr>
          <p:cNvSpPr/>
          <p:nvPr userDrawn="1"/>
        </p:nvSpPr>
        <p:spPr bwMode="auto">
          <a:xfrm>
            <a:off x="0" y="2569464"/>
            <a:ext cx="12192000" cy="4288536"/>
          </a:xfrm>
          <a:prstGeom prst="rect">
            <a:avLst/>
          </a:prstGeom>
          <a:solidFill>
            <a:srgbClr val="FFE399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400122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720">
          <p15:clr>
            <a:srgbClr val="5ACBF0"/>
          </p15:clr>
        </p15:guide>
        <p15:guide id="2" orient="horz" pos="1440">
          <p15:clr>
            <a:srgbClr val="5ACBF0"/>
          </p15:clr>
        </p15:guide>
        <p15:guide id="3" orient="horz" pos="2880">
          <p15:clr>
            <a:srgbClr val="5ACBF0"/>
          </p15:clr>
        </p15:guide>
        <p15:guide id="4" orient="horz" pos="3024">
          <p15:clr>
            <a:srgbClr val="5ACBF0"/>
          </p15:clr>
        </p15:guide>
        <p15:guide id="5" pos="1890">
          <p15:clr>
            <a:srgbClr val="5ACBF0"/>
          </p15:clr>
        </p15:guide>
        <p15:guide id="6" pos="1930">
          <p15:clr>
            <a:srgbClr val="5ACBF0"/>
          </p15:clr>
        </p15:guide>
        <p15:guide id="7" pos="5749">
          <p15:clr>
            <a:srgbClr val="5ACBF0"/>
          </p15:clr>
        </p15:guide>
        <p15:guide id="8" pos="3820">
          <p15:clr>
            <a:srgbClr val="5ACBF0"/>
          </p15:clr>
        </p15:guide>
        <p15:guide id="9" pos="3860">
          <p15:clr>
            <a:srgbClr val="5ACBF0"/>
          </p15:clr>
        </p15:guide>
        <p15:guide id="10" pos="5789">
          <p15:clr>
            <a:srgbClr val="5ACBF0"/>
          </p15:clr>
        </p15:guide>
        <p15:guide id="11" pos="944">
          <p15:clr>
            <a:srgbClr val="5ACBF0"/>
          </p15:clr>
        </p15:guide>
        <p15:guide id="12" pos="2876">
          <p15:clr>
            <a:srgbClr val="5ACBF0"/>
          </p15:clr>
        </p15:guide>
        <p15:guide id="13" pos="4807">
          <p15:clr>
            <a:srgbClr val="5ACBF0"/>
          </p15:clr>
        </p15:guide>
        <p15:guide id="14" pos="6736">
          <p15:clr>
            <a:srgbClr val="5ACBF0"/>
          </p15:clr>
        </p15:guide>
        <p15:guide id="15" orient="horz">
          <p15:clr>
            <a:srgbClr val="5ACBF0"/>
          </p15:clr>
        </p15:guide>
        <p15:guide id="16" pos="1524">
          <p15:clr>
            <a:srgbClr val="5ACBF0"/>
          </p15:clr>
        </p15:guide>
        <p15:guide id="17" pos="2298">
          <p15:clr>
            <a:srgbClr val="5ACBF0"/>
          </p15:clr>
        </p15:guide>
        <p15:guide id="18" pos="3450">
          <p15:clr>
            <a:srgbClr val="5ACBF0"/>
          </p15:clr>
        </p15:guide>
        <p15:guide id="19" pos="4230">
          <p15:clr>
            <a:srgbClr val="5ACBF0"/>
          </p15:clr>
        </p15:guide>
        <p15:guide id="20" pos="5380">
          <p15:clr>
            <a:srgbClr val="5ACBF0"/>
          </p15:clr>
        </p15:guide>
        <p15:guide id="21" pos="6156">
          <p15:clr>
            <a:srgbClr val="5ACBF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ive filmstrip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C46CB2-4FDC-43D5-B122-6F27B3C827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5788"/>
            <a:ext cx="11018520" cy="1115568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9244E618-D996-41A6-8C9D-0C3519EA7A6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92608" y="4800600"/>
            <a:ext cx="1801368" cy="1468437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8B32544F-F93C-4713-86AD-641424F4A7B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ltGray">
          <a:xfrm>
            <a:off x="0" y="2286000"/>
            <a:ext cx="2386584" cy="2286000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731520" rtlCol="0" anchor="ctr" anchorCtr="0">
            <a:noAutofit/>
          </a:bodyPr>
          <a:lstStyle>
            <a:lvl1pPr>
              <a:defRPr lang="en-US" sz="800" b="1" dirty="0">
                <a:solidFill>
                  <a:schemeClr val="tx1"/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9E4C32BD-CEF7-42AC-94D8-052EF30E236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743962" y="4799409"/>
            <a:ext cx="1801368" cy="1472803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25EC377-3BC6-40D8-AECB-4FEB302014C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 bwMode="ltGray">
          <a:xfrm>
            <a:off x="2451354" y="2286000"/>
            <a:ext cx="2386584" cy="2286000"/>
          </a:xfr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731520" rtlCol="0" anchor="ctr" anchorCtr="0">
            <a:noAutofit/>
          </a:bodyPr>
          <a:lstStyle>
            <a:lvl1pPr>
              <a:defRPr lang="en-US" sz="800" b="1" dirty="0">
                <a:solidFill>
                  <a:schemeClr val="bg1"/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D682B8EC-8F33-4730-BBE6-E8B7234C9C6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195316" y="4799410"/>
            <a:ext cx="1801368" cy="146962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DB5F15A-5980-40FF-9D54-3FDE41D604A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ltGray">
          <a:xfrm>
            <a:off x="4902708" y="2286000"/>
            <a:ext cx="2386584" cy="2286000"/>
          </a:xfr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731520" rtlCol="0" anchor="ctr" anchorCtr="0">
            <a:noAutofit/>
          </a:bodyPr>
          <a:lstStyle>
            <a:lvl1pPr>
              <a:defRPr lang="en-US" sz="800" b="1" dirty="0">
                <a:solidFill>
                  <a:schemeClr val="bg1"/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83564109-638C-44E2-AE84-46B44C29FD6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7646670" y="4799409"/>
            <a:ext cx="1801368" cy="1469629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13AAE36-2045-4D14-87DC-59D4EFCC1500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 bwMode="ltGray">
          <a:xfrm>
            <a:off x="7354062" y="2286000"/>
            <a:ext cx="2386584" cy="2286000"/>
          </a:xfr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731520" rtlCol="0" anchor="ctr" anchorCtr="0">
            <a:noAutofit/>
          </a:bodyPr>
          <a:lstStyle>
            <a:lvl1pPr>
              <a:defRPr lang="en-US" sz="800" b="1" dirty="0">
                <a:solidFill>
                  <a:schemeClr val="tx1"/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Dag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5B1B6F72-F14C-40F1-8B29-8620AA34DC63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0098024" y="4799409"/>
            <a:ext cx="1801368" cy="1469629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2AD682C7-20D7-4ED0-99A7-C8530DAC8612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 bwMode="ltGray">
          <a:xfrm>
            <a:off x="9805416" y="2286000"/>
            <a:ext cx="2386584" cy="2286000"/>
          </a:xfr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800" b="1">
                <a:solidFill>
                  <a:schemeClr val="tx1"/>
                </a:solidFill>
                <a:latin typeface="+mn-lt"/>
                <a:cs typeface="Segoe Sans Display" pitchFamily="2" charset="0"/>
              </a:defRPr>
            </a:lvl1pPr>
          </a:lstStyle>
          <a:p>
            <a:r>
              <a:rPr lang="en-US"/>
              <a:t>Dag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2FE569B-F817-467C-8BAC-558CE9824D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A8AE7F2-3F82-90E8-F621-A5FC460EE179}"/>
              </a:ext>
            </a:extLst>
          </p:cNvPr>
          <p:cNvSpPr/>
          <p:nvPr userDrawn="1"/>
        </p:nvSpPr>
        <p:spPr bwMode="auto">
          <a:xfrm>
            <a:off x="0" y="2569464"/>
            <a:ext cx="12192000" cy="4288536"/>
          </a:xfrm>
          <a:prstGeom prst="rect">
            <a:avLst/>
          </a:prstGeom>
          <a:solidFill>
            <a:srgbClr val="FFE399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028670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720">
          <p15:clr>
            <a:srgbClr val="5ACBF0"/>
          </p15:clr>
        </p15:guide>
        <p15:guide id="2" orient="horz" pos="1440">
          <p15:clr>
            <a:srgbClr val="5ACBF0"/>
          </p15:clr>
        </p15:guide>
        <p15:guide id="3" orient="horz" pos="2880">
          <p15:clr>
            <a:srgbClr val="5ACBF0"/>
          </p15:clr>
        </p15:guide>
        <p15:guide id="4" orient="horz" pos="3024">
          <p15:clr>
            <a:srgbClr val="5ACBF0"/>
          </p15:clr>
        </p15:guide>
        <p15:guide id="8" pos="4631">
          <p15:clr>
            <a:srgbClr val="5ACBF0"/>
          </p15:clr>
        </p15:guide>
        <p15:guide id="9" pos="4593">
          <p15:clr>
            <a:srgbClr val="5ACBF0"/>
          </p15:clr>
        </p15:guide>
        <p15:guide id="10" pos="6134">
          <p15:clr>
            <a:srgbClr val="5ACBF0"/>
          </p15:clr>
        </p15:guide>
        <p15:guide id="11" pos="1323">
          <p15:clr>
            <a:srgbClr val="5ACBF0"/>
          </p15:clr>
        </p15:guide>
        <p15:guide id="12" pos="2865">
          <p15:clr>
            <a:srgbClr val="5ACBF0"/>
          </p15:clr>
        </p15:guide>
        <p15:guide id="13" pos="4815">
          <p15:clr>
            <a:srgbClr val="5ACBF0"/>
          </p15:clr>
        </p15:guide>
        <p15:guide id="14" pos="6361">
          <p15:clr>
            <a:srgbClr val="5ACBF0"/>
          </p15:clr>
        </p15:guide>
        <p15:guide id="15" orient="horz">
          <p15:clr>
            <a:srgbClr val="5ACBF0"/>
          </p15:clr>
        </p15:guide>
        <p15:guide id="16" pos="1727">
          <p15:clr>
            <a:srgbClr val="5ACBF0"/>
          </p15:clr>
        </p15:guide>
        <p15:guide id="17" pos="2294">
          <p15:clr>
            <a:srgbClr val="5ACBF0"/>
          </p15:clr>
        </p15:guide>
        <p15:guide id="18" pos="3273">
          <p15:clr>
            <a:srgbClr val="5ACBF0"/>
          </p15:clr>
        </p15:guide>
        <p15:guide id="19" pos="4411">
          <p15:clr>
            <a:srgbClr val="5ACBF0"/>
          </p15:clr>
        </p15:guide>
        <p15:guide id="21" pos="6179">
          <p15:clr>
            <a:srgbClr val="5ACBF0"/>
          </p15:clr>
        </p15:guide>
        <p15:guide id="22" pos="1501">
          <p15:clr>
            <a:srgbClr val="5ACBF0"/>
          </p15:clr>
        </p15:guide>
        <p15:guide id="23" pos="1543">
          <p15:clr>
            <a:srgbClr val="5ACBF0"/>
          </p15:clr>
        </p15:guide>
        <p15:guide id="24" pos="3049">
          <p15:clr>
            <a:srgbClr val="5ACBF0"/>
          </p15:clr>
        </p15:guide>
        <p15:guide id="25" pos="3088">
          <p15:clr>
            <a:srgbClr val="5ACBF0"/>
          </p15:clr>
        </p15:guide>
        <p15:guide id="26" pos="5954">
          <p15:clr>
            <a:srgbClr val="5ACBF0"/>
          </p15:clr>
        </p15:guide>
        <p15:guide id="27" pos="3840">
          <p15:clr>
            <a:srgbClr val="5ACBF0"/>
          </p15:clr>
        </p15:guide>
        <p15:guide id="28" pos="5386">
          <p15:clr>
            <a:srgbClr val="5ACBF0"/>
          </p15:clr>
        </p15:guide>
        <p15:guide id="29" pos="753">
          <p15:clr>
            <a:srgbClr val="5ACBF0"/>
          </p15:clr>
        </p15:guide>
        <p15:guide id="30" pos="6927">
          <p15:clr>
            <a:srgbClr val="5ACBF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round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33D211-079C-4884-AB74-BFA812A63F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8962"/>
            <a:ext cx="11018520" cy="1115568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5757E314-6417-4051-A2CD-D3614CAA6A78}"/>
              </a:ext>
            </a:extLst>
          </p:cNvPr>
          <p:cNvSpPr>
            <a:spLocks noGrp="1" noChangeAspect="1"/>
          </p:cNvSpPr>
          <p:nvPr>
            <p:ph type="pic" sz="quarter" idx="13" hasCustomPrompt="1"/>
          </p:nvPr>
        </p:nvSpPr>
        <p:spPr bwMode="ltGray">
          <a:xfrm>
            <a:off x="2037906" y="2286000"/>
            <a:ext cx="2313432" cy="2313432"/>
          </a:xfrm>
          <a:prstGeom prst="ellipse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900" b="1">
                <a:solidFill>
                  <a:schemeClr val="tx1"/>
                </a:solidFill>
                <a:latin typeface="+mn-lt"/>
                <a:cs typeface="Segoe Sans Display" pitchFamily="2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5BBECFAF-80A0-4620-8865-87562DFB497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037906" y="4800600"/>
            <a:ext cx="2313432" cy="146843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5577FC3-49F5-4B04-AFD3-AA0A57BA8355}"/>
              </a:ext>
            </a:extLst>
          </p:cNvPr>
          <p:cNvSpPr>
            <a:spLocks noGrp="1" noChangeAspect="1"/>
          </p:cNvSpPr>
          <p:nvPr>
            <p:ph type="pic" sz="quarter" idx="19" hasCustomPrompt="1"/>
          </p:nvPr>
        </p:nvSpPr>
        <p:spPr bwMode="ltGray">
          <a:xfrm>
            <a:off x="4939284" y="2286000"/>
            <a:ext cx="2313432" cy="2313432"/>
          </a:xfrm>
          <a:prstGeom prst="ellipse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900" b="1">
                <a:solidFill>
                  <a:schemeClr val="bg1"/>
                </a:solidFill>
                <a:latin typeface="+mn-lt"/>
                <a:cs typeface="Segoe Sans Display" pitchFamily="2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8AD287B4-D736-4707-854D-BEA62EF2BBC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39284" y="4800600"/>
            <a:ext cx="2313432" cy="146843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9B56ECFD-6AA2-4EC5-A445-D1E0952199EC}"/>
              </a:ext>
            </a:extLst>
          </p:cNvPr>
          <p:cNvSpPr>
            <a:spLocks noGrp="1" noChangeAspect="1"/>
          </p:cNvSpPr>
          <p:nvPr>
            <p:ph type="pic" sz="quarter" idx="20" hasCustomPrompt="1"/>
          </p:nvPr>
        </p:nvSpPr>
        <p:spPr bwMode="ltGray">
          <a:xfrm>
            <a:off x="7840663" y="2286000"/>
            <a:ext cx="2313432" cy="2313432"/>
          </a:xfrm>
          <a:prstGeom prst="ellipse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900" b="1">
                <a:solidFill>
                  <a:schemeClr val="bg1"/>
                </a:solidFill>
                <a:latin typeface="+mn-lt"/>
                <a:cs typeface="Segoe Sans Display" pitchFamily="2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9ED5A27F-D9D2-4DCB-8422-4694477ECA8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840663" y="4800600"/>
            <a:ext cx="2313432" cy="146843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D6AFB7A-35B4-4881-AB50-D112482166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A0A6071-33FD-E739-28BB-6193E600FA06}"/>
              </a:ext>
            </a:extLst>
          </p:cNvPr>
          <p:cNvSpPr/>
          <p:nvPr userDrawn="1"/>
        </p:nvSpPr>
        <p:spPr bwMode="auto">
          <a:xfrm>
            <a:off x="0" y="3429000"/>
            <a:ext cx="12192000" cy="3429000"/>
          </a:xfrm>
          <a:prstGeom prst="rect">
            <a:avLst/>
          </a:prstGeom>
          <a:solidFill>
            <a:srgbClr val="FFE399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932892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720">
          <p15:clr>
            <a:srgbClr val="5ACBF0"/>
          </p15:clr>
        </p15:guide>
        <p15:guide id="2" orient="horz" pos="3024">
          <p15:clr>
            <a:srgbClr val="5ACBF0"/>
          </p15:clr>
        </p15:guide>
        <p15:guide id="3" pos="3840">
          <p15:clr>
            <a:srgbClr val="5ACBF0"/>
          </p15:clr>
        </p15:guide>
        <p15:guide id="4" pos="1283">
          <p15:clr>
            <a:srgbClr val="5ACBF0"/>
          </p15:clr>
        </p15:guide>
        <p15:guide id="5" pos="5666">
          <p15:clr>
            <a:srgbClr val="5ACBF0"/>
          </p15:clr>
        </p15:guide>
        <p15:guide id="6" pos="2741">
          <p15:clr>
            <a:srgbClr val="5ACBF0"/>
          </p15:clr>
        </p15:guide>
        <p15:guide id="7" pos="2012">
          <p15:clr>
            <a:srgbClr val="5ACBF0"/>
          </p15:clr>
        </p15:guide>
        <p15:guide id="8" pos="3109">
          <p15:clr>
            <a:srgbClr val="5ACBF0"/>
          </p15:clr>
        </p15:guide>
        <p15:guide id="9" pos="4570">
          <p15:clr>
            <a:srgbClr val="5ACBF0"/>
          </p15:clr>
        </p15:guide>
        <p15:guide id="11" pos="6397">
          <p15:clr>
            <a:srgbClr val="5ACBF0"/>
          </p15:clr>
        </p15:guide>
        <p15:guide id="12" orient="horz" pos="1440">
          <p15:clr>
            <a:srgbClr val="5ACBF0"/>
          </p15:clr>
        </p15:guide>
        <p15:guide id="13" pos="4938">
          <p15:clr>
            <a:srgbClr val="5ACBF0"/>
          </p15:clr>
        </p15:guide>
        <p15:guide id="14" orient="horz" pos="2894">
          <p15:clr>
            <a:srgbClr val="5ACBF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round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33D211-079C-4884-AB74-BFA812A63F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3007"/>
            <a:ext cx="11018520" cy="1115568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5757E314-6417-4051-A2CD-D3614CAA6A78}"/>
              </a:ext>
            </a:extLst>
          </p:cNvPr>
          <p:cNvSpPr>
            <a:spLocks noGrp="1" noChangeAspect="1"/>
          </p:cNvSpPr>
          <p:nvPr>
            <p:ph type="pic" sz="quarter" idx="13" hasCustomPrompt="1"/>
          </p:nvPr>
        </p:nvSpPr>
        <p:spPr bwMode="ltGray">
          <a:xfrm>
            <a:off x="584200" y="2286000"/>
            <a:ext cx="2313432" cy="2313432"/>
          </a:xfrm>
          <a:prstGeom prst="ellipse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594360" rtlCol="0" anchor="ctr" anchorCtr="0">
            <a:noAutofit/>
          </a:bodyPr>
          <a:lstStyle>
            <a:lvl1pPr>
              <a:defRPr lang="en-US" sz="900" b="1" dirty="0">
                <a:solidFill>
                  <a:schemeClr val="tx1"/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5BBECFAF-80A0-4620-8865-87562DFB497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4800600"/>
            <a:ext cx="2313432" cy="146843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5577FC3-49F5-4B04-AFD3-AA0A57BA8355}"/>
              </a:ext>
            </a:extLst>
          </p:cNvPr>
          <p:cNvSpPr>
            <a:spLocks noGrp="1" noChangeAspect="1"/>
          </p:cNvSpPr>
          <p:nvPr>
            <p:ph type="pic" sz="quarter" idx="19" hasCustomPrompt="1"/>
          </p:nvPr>
        </p:nvSpPr>
        <p:spPr bwMode="ltGray">
          <a:xfrm>
            <a:off x="3487250" y="2286000"/>
            <a:ext cx="2313432" cy="2313432"/>
          </a:xfrm>
          <a:prstGeom prst="ellipse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594360" rtlCol="0" anchor="ctr" anchorCtr="0">
            <a:noAutofit/>
          </a:bodyPr>
          <a:lstStyle>
            <a:lvl1pPr>
              <a:defRPr lang="en-US" sz="900" b="1" dirty="0">
                <a:solidFill>
                  <a:schemeClr val="bg1"/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8AD287B4-D736-4707-854D-BEA62EF2BBC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487250" y="4800600"/>
            <a:ext cx="2313432" cy="146843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9B56ECFD-6AA2-4EC5-A445-D1E0952199EC}"/>
              </a:ext>
            </a:extLst>
          </p:cNvPr>
          <p:cNvSpPr>
            <a:spLocks noGrp="1" noChangeAspect="1"/>
          </p:cNvSpPr>
          <p:nvPr>
            <p:ph type="pic" sz="quarter" idx="20" hasCustomPrompt="1"/>
          </p:nvPr>
        </p:nvSpPr>
        <p:spPr bwMode="ltGray">
          <a:xfrm>
            <a:off x="6390300" y="2286000"/>
            <a:ext cx="2313432" cy="2313432"/>
          </a:xfrm>
          <a:prstGeom prst="ellipse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594360" rtlCol="0" anchor="ctr" anchorCtr="0">
            <a:noAutofit/>
          </a:bodyPr>
          <a:lstStyle>
            <a:lvl1pPr>
              <a:defRPr lang="en-US" sz="900" b="1" dirty="0">
                <a:solidFill>
                  <a:schemeClr val="bg1"/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9ED5A27F-D9D2-4DCB-8422-4694477ECA8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390300" y="4800600"/>
            <a:ext cx="2313432" cy="146843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78E1D3B-7D6F-4EFD-9EB2-E1A27309D6AF}"/>
              </a:ext>
            </a:extLst>
          </p:cNvPr>
          <p:cNvSpPr>
            <a:spLocks noGrp="1" noChangeAspect="1"/>
          </p:cNvSpPr>
          <p:nvPr>
            <p:ph type="pic" sz="quarter" idx="21" hasCustomPrompt="1"/>
          </p:nvPr>
        </p:nvSpPr>
        <p:spPr bwMode="ltGray">
          <a:xfrm>
            <a:off x="9293351" y="2286000"/>
            <a:ext cx="2313432" cy="2313432"/>
          </a:xfrm>
          <a:prstGeom prst="ellipse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594360" rtlCol="0" anchor="ctr" anchorCtr="0">
            <a:noAutofit/>
          </a:bodyPr>
          <a:lstStyle>
            <a:lvl1pPr>
              <a:defRPr lang="en-US" sz="900" b="1" dirty="0">
                <a:solidFill>
                  <a:schemeClr val="tx1"/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3BB2FF62-05DC-462E-808C-4DDE1C65392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293351" y="4800600"/>
            <a:ext cx="2313432" cy="146843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7A72D6D-004C-4F57-AD34-F1019A7560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D1B81F5-DF32-2C36-2222-0AD5F9CB7EA1}"/>
              </a:ext>
            </a:extLst>
          </p:cNvPr>
          <p:cNvSpPr/>
          <p:nvPr userDrawn="1"/>
        </p:nvSpPr>
        <p:spPr bwMode="auto">
          <a:xfrm>
            <a:off x="0" y="3429000"/>
            <a:ext cx="12192000" cy="3429000"/>
          </a:xfrm>
          <a:prstGeom prst="rect">
            <a:avLst/>
          </a:prstGeom>
          <a:solidFill>
            <a:srgbClr val="FFE399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938681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720">
          <p15:clr>
            <a:srgbClr val="5ACBF0"/>
          </p15:clr>
        </p15:guide>
        <p15:guide id="2" orient="horz" pos="3024">
          <p15:clr>
            <a:srgbClr val="5ACBF0"/>
          </p15:clr>
        </p15:guide>
        <p15:guide id="3" pos="4025">
          <p15:clr>
            <a:srgbClr val="5ACBF0"/>
          </p15:clr>
        </p15:guide>
        <p15:guide id="5" pos="5854">
          <p15:clr>
            <a:srgbClr val="5ACBF0"/>
          </p15:clr>
        </p15:guide>
        <p15:guide id="7" pos="3654">
          <p15:clr>
            <a:srgbClr val="5ACBF0"/>
          </p15:clr>
        </p15:guide>
        <p15:guide id="8" pos="2195">
          <p15:clr>
            <a:srgbClr val="5ACBF0"/>
          </p15:clr>
        </p15:guide>
        <p15:guide id="10" pos="2926">
          <p15:clr>
            <a:srgbClr val="5ACBF0"/>
          </p15:clr>
        </p15:guide>
        <p15:guide id="11" pos="4756">
          <p15:clr>
            <a:srgbClr val="5ACBF0"/>
          </p15:clr>
        </p15:guide>
        <p15:guide id="12" pos="6581">
          <p15:clr>
            <a:srgbClr val="5ACBF0"/>
          </p15:clr>
        </p15:guide>
        <p15:guide id="13" pos="1097">
          <p15:clr>
            <a:srgbClr val="5ACBF0"/>
          </p15:clr>
        </p15:guide>
        <p15:guide id="14" orient="horz" pos="1440">
          <p15:clr>
            <a:srgbClr val="5ACBF0"/>
          </p15:clr>
        </p15:guide>
        <p15:guide id="15" pos="1826">
          <p15:clr>
            <a:srgbClr val="5ACBF0"/>
          </p15:clr>
        </p15:guide>
        <p15:guide id="18" pos="5483">
          <p15:clr>
            <a:srgbClr val="5ACBF0"/>
          </p15:clr>
        </p15:guide>
        <p15:guide id="19" orient="horz" pos="2898">
          <p15:clr>
            <a:srgbClr val="5ACBF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ive round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33D211-079C-4884-AB74-BFA812A63F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3007"/>
            <a:ext cx="11018520" cy="1115568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5757E314-6417-4051-A2CD-D3614CAA6A78}"/>
              </a:ext>
            </a:extLst>
          </p:cNvPr>
          <p:cNvSpPr>
            <a:spLocks noGrp="1" noChangeAspect="1"/>
          </p:cNvSpPr>
          <p:nvPr>
            <p:ph type="pic" sz="quarter" idx="13" hasCustomPrompt="1"/>
          </p:nvPr>
        </p:nvSpPr>
        <p:spPr bwMode="ltGray">
          <a:xfrm>
            <a:off x="584200" y="2286000"/>
            <a:ext cx="1737360" cy="1737360"/>
          </a:xfrm>
          <a:prstGeom prst="ellipse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700" b="1">
                <a:solidFill>
                  <a:schemeClr val="tx1"/>
                </a:solidFill>
                <a:latin typeface="+mn-lt"/>
                <a:cs typeface="Segoe Sans Display" pitchFamily="2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5BBECFAF-80A0-4620-8865-87562DFB497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4235450"/>
            <a:ext cx="1737360" cy="203358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5577FC3-49F5-4B04-AFD3-AA0A57BA8355}"/>
              </a:ext>
            </a:extLst>
          </p:cNvPr>
          <p:cNvSpPr>
            <a:spLocks noGrp="1" noChangeAspect="1"/>
          </p:cNvSpPr>
          <p:nvPr>
            <p:ph type="pic" sz="quarter" idx="19" hasCustomPrompt="1"/>
          </p:nvPr>
        </p:nvSpPr>
        <p:spPr bwMode="ltGray">
          <a:xfrm>
            <a:off x="2905506" y="2286000"/>
            <a:ext cx="1737360" cy="1737360"/>
          </a:xfrm>
          <a:prstGeom prst="ellipse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700" b="1">
                <a:solidFill>
                  <a:schemeClr val="bg1"/>
                </a:solidFill>
                <a:latin typeface="+mn-lt"/>
                <a:cs typeface="Segoe Sans Display" pitchFamily="2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8AD287B4-D736-4707-854D-BEA62EF2BBC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905506" y="4235450"/>
            <a:ext cx="1737360" cy="203358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9B56ECFD-6AA2-4EC5-A445-D1E0952199EC}"/>
              </a:ext>
            </a:extLst>
          </p:cNvPr>
          <p:cNvSpPr>
            <a:spLocks noGrp="1" noChangeAspect="1"/>
          </p:cNvSpPr>
          <p:nvPr>
            <p:ph type="pic" sz="quarter" idx="20" hasCustomPrompt="1"/>
          </p:nvPr>
        </p:nvSpPr>
        <p:spPr bwMode="ltGray">
          <a:xfrm>
            <a:off x="5227320" y="2286000"/>
            <a:ext cx="1737360" cy="1737360"/>
          </a:xfrm>
          <a:prstGeom prst="ellipse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700" b="1">
                <a:solidFill>
                  <a:schemeClr val="bg1"/>
                </a:solidFill>
                <a:latin typeface="+mn-lt"/>
                <a:cs typeface="Segoe Sans Display" pitchFamily="2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9ED5A27F-D9D2-4DCB-8422-4694477ECA8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227320" y="4235451"/>
            <a:ext cx="1737360" cy="203358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78E1D3B-7D6F-4EFD-9EB2-E1A27309D6AF}"/>
              </a:ext>
            </a:extLst>
          </p:cNvPr>
          <p:cNvSpPr>
            <a:spLocks noGrp="1" noChangeAspect="1"/>
          </p:cNvSpPr>
          <p:nvPr>
            <p:ph type="pic" sz="quarter" idx="21" hasCustomPrompt="1"/>
          </p:nvPr>
        </p:nvSpPr>
        <p:spPr bwMode="ltGray">
          <a:xfrm>
            <a:off x="7548118" y="2286000"/>
            <a:ext cx="1737360" cy="1737360"/>
          </a:xfrm>
          <a:prstGeom prst="ellipse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700" b="1">
                <a:solidFill>
                  <a:schemeClr val="tx1"/>
                </a:solidFill>
                <a:latin typeface="+mn-lt"/>
                <a:cs typeface="Segoe Sans Display" pitchFamily="2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insert44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3BB2FF62-05DC-462E-808C-4DDE1C65392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7548118" y="4235450"/>
            <a:ext cx="1737360" cy="203358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4DC3400-0B11-4EA0-9B8D-6FADE6964F37}"/>
              </a:ext>
            </a:extLst>
          </p:cNvPr>
          <p:cNvSpPr>
            <a:spLocks noGrp="1" noChangeAspect="1"/>
          </p:cNvSpPr>
          <p:nvPr>
            <p:ph type="pic" sz="quarter" idx="23" hasCustomPrompt="1"/>
          </p:nvPr>
        </p:nvSpPr>
        <p:spPr bwMode="ltGray">
          <a:xfrm>
            <a:off x="9869423" y="2286000"/>
            <a:ext cx="1737360" cy="1737360"/>
          </a:xfrm>
          <a:prstGeom prst="ellipse">
            <a:avLst/>
          </a:pr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700" b="1">
                <a:solidFill>
                  <a:schemeClr val="tx1"/>
                </a:solidFill>
                <a:latin typeface="+mn-lt"/>
                <a:cs typeface="Segoe Sans Display" pitchFamily="2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133C357E-ECC0-485F-9033-5D4DEC8774BB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9869423" y="4235450"/>
            <a:ext cx="1737360" cy="203358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7A72D6D-004C-4F57-AD34-F1019A7560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9EEFFBA-493B-8CD4-7867-74D50499369B}"/>
              </a:ext>
            </a:extLst>
          </p:cNvPr>
          <p:cNvSpPr/>
          <p:nvPr userDrawn="1"/>
        </p:nvSpPr>
        <p:spPr bwMode="auto">
          <a:xfrm>
            <a:off x="0" y="3149600"/>
            <a:ext cx="12192000" cy="3708400"/>
          </a:xfrm>
          <a:prstGeom prst="rect">
            <a:avLst/>
          </a:prstGeom>
          <a:solidFill>
            <a:srgbClr val="FFE399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565186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720">
          <p15:clr>
            <a:srgbClr val="5ACBF0"/>
          </p15:clr>
        </p15:guide>
        <p15:guide id="2" orient="horz" pos="2664">
          <p15:clr>
            <a:srgbClr val="5ACBF0"/>
          </p15:clr>
        </p15:guide>
        <p15:guide id="3" pos="6216">
          <p15:clr>
            <a:srgbClr val="5ACBF0"/>
          </p15:clr>
        </p15:guide>
        <p15:guide id="5" pos="5850">
          <p15:clr>
            <a:srgbClr val="5ACBF0"/>
          </p15:clr>
        </p15:guide>
        <p15:guide id="7" pos="4392">
          <p15:clr>
            <a:srgbClr val="5ACBF0"/>
          </p15:clr>
        </p15:guide>
        <p15:guide id="8" pos="3292">
          <p15:clr>
            <a:srgbClr val="5ACBF0"/>
          </p15:clr>
        </p15:guide>
        <p15:guide id="10" pos="2926">
          <p15:clr>
            <a:srgbClr val="5ACBF0"/>
          </p15:clr>
        </p15:guide>
        <p15:guide id="11" pos="4754">
          <p15:clr>
            <a:srgbClr val="5ACBF0"/>
          </p15:clr>
        </p15:guide>
        <p15:guide id="13" pos="1464">
          <p15:clr>
            <a:srgbClr val="5ACBF0"/>
          </p15:clr>
        </p15:guide>
        <p15:guide id="14" orient="horz" pos="1440">
          <p15:clr>
            <a:srgbClr val="5ACBF0"/>
          </p15:clr>
        </p15:guide>
        <p15:guide id="15" pos="1830">
          <p15:clr>
            <a:srgbClr val="5ACBF0"/>
          </p15:clr>
        </p15:guide>
        <p15:guide id="16" orient="horz" pos="2533">
          <p15:clr>
            <a:srgbClr val="5ACBF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text side by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E5C076-3B78-4451-8068-576892A08E9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5216" y="2309812"/>
            <a:ext cx="3182027" cy="3959225"/>
          </a:xfrm>
        </p:spPr>
        <p:txBody>
          <a:bodyPr anchor="t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7E9DBFD9-3E1E-4F19-AF15-56780F9C792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356100" y="2309812"/>
            <a:ext cx="7253288" cy="3959223"/>
          </a:xfrm>
        </p:spPr>
        <p:txBody>
          <a:bodyPr anchor="t"/>
          <a:lstStyle>
            <a:lvl1pPr marL="231775" indent="-231775">
              <a:spcAft>
                <a:spcPts val="600"/>
              </a:spcAft>
              <a:buFont typeface="Wingdings" panose="05000000000000000000" pitchFamily="2" charset="2"/>
              <a:buChar char=""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35867F2-3994-4092-B53B-5792FEE698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585216" y="2019300"/>
            <a:ext cx="3182112" cy="0"/>
          </a:xfrm>
          <a:prstGeom prst="line">
            <a:avLst/>
          </a:prstGeom>
          <a:ln w="28575">
            <a:solidFill>
              <a:schemeClr val="accent2"/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49D8AF80-CAD5-4055-80AD-0B31EBCB52A9}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F1A9F7D-F14E-4BCE-9EB4-D9EF47B678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4354523" y="2019300"/>
            <a:ext cx="7254865" cy="0"/>
          </a:xfrm>
          <a:prstGeom prst="line">
            <a:avLst/>
          </a:prstGeom>
          <a:ln w="19050">
            <a:solidFill>
              <a:schemeClr val="tx1">
                <a:alpha val="30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019843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3" pos="2744">
          <p15:clr>
            <a:srgbClr val="5ACBF0"/>
          </p15:clr>
        </p15:guide>
        <p15:guide id="29" orient="horz" pos="1272">
          <p15:clr>
            <a:srgbClr val="5ACBF0"/>
          </p15:clr>
        </p15:guide>
        <p15:guide id="30" pos="2376">
          <p15:clr>
            <a:srgbClr val="5ACBF0"/>
          </p15:clr>
        </p15:guide>
        <p15:guide id="32" orient="horz" pos="1455">
          <p15:clr>
            <a:srgbClr val="5ACBF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text side by s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E5C076-3B78-4451-8068-576892A08E9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585788"/>
            <a:ext cx="3182027" cy="568325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/>
              <a:t>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015781-2431-48C9-AEF1-52FBD41AF3F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941888" y="585788"/>
            <a:ext cx="6667500" cy="5683249"/>
          </a:xfrm>
        </p:spPr>
        <p:txBody>
          <a:bodyPr anchor="ctr"/>
          <a:lstStyle>
            <a:lvl1pPr marL="231775" indent="-231775">
              <a:spcAft>
                <a:spcPts val="600"/>
              </a:spcAft>
              <a:buFont typeface="Wingdings" panose="05000000000000000000" pitchFamily="2" charset="2"/>
              <a:buChar char=""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35867F2-3994-4092-B53B-5792FEE698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4356100" y="2578100"/>
            <a:ext cx="0" cy="1701800"/>
          </a:xfrm>
          <a:prstGeom prst="line">
            <a:avLst/>
          </a:prstGeom>
          <a:ln w="28575">
            <a:solidFill>
              <a:schemeClr val="accent2"/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A1DC2181-37AB-40A3-B61C-1DE7DBB57D63}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276237095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3" pos="2744">
          <p15:clr>
            <a:srgbClr val="5ACBF0"/>
          </p15:clr>
        </p15:guide>
        <p15:guide id="29" orient="horz" pos="2160">
          <p15:clr>
            <a:srgbClr val="5ACBF0"/>
          </p15:clr>
        </p15:guide>
        <p15:guide id="30" pos="2376">
          <p15:clr>
            <a:srgbClr val="5ACBF0"/>
          </p15:clr>
        </p15:guide>
        <p15:guide id="31" pos="3113">
          <p15:clr>
            <a:srgbClr val="5ACBF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replaceable ima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302670"/>
            <a:ext cx="4495800" cy="1231106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4000" spc="-50" baseline="0">
                <a:solidFill>
                  <a:schemeClr val="tx1"/>
                </a:solidFill>
                <a:latin typeface="+mj-lt"/>
                <a:cs typeface="Segoe Sans Display" pitchFamily="2" charset="0"/>
              </a:defRPr>
            </a:lvl1pPr>
          </a:lstStyle>
          <a:p>
            <a:r>
              <a:rPr lang="en-US"/>
              <a:t>Event name or </a:t>
            </a:r>
            <a:br>
              <a:rPr lang="en-US"/>
            </a:br>
            <a:r>
              <a:rPr lang="en-US"/>
              <a:t>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4495800" cy="246221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600" spc="0" baseline="0">
                <a:solidFill>
                  <a:schemeClr val="tx1"/>
                </a:solidFill>
                <a:latin typeface="+mn-lt"/>
                <a:cs typeface="Segoe Sans Display" pitchFamily="2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  <p:pic>
        <p:nvPicPr>
          <p:cNvPr id="16" name="Picture 15" descr="A logo of a company&#10;&#10;Description automatically generated">
            <a:extLst>
              <a:ext uri="{FF2B5EF4-FFF2-40B4-BE49-F238E27FC236}">
                <a16:creationId xmlns:a16="http://schemas.microsoft.com/office/drawing/2014/main" id="{DD0AF0F7-CB9D-430F-0371-DEAB62BB5B4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448" t="32535" r="14401" b="28160"/>
          <a:stretch/>
        </p:blipFill>
        <p:spPr>
          <a:xfrm>
            <a:off x="571500" y="581978"/>
            <a:ext cx="1454782" cy="343851"/>
          </a:xfrm>
          <a:prstGeom prst="rect">
            <a:avLst/>
          </a:prstGeom>
        </p:spPr>
      </p:pic>
      <p:sp>
        <p:nvSpPr>
          <p:cNvPr id="2" name="Picture Placeholder" descr="Picture placeholder">
            <a:extLst>
              <a:ext uri="{FF2B5EF4-FFF2-40B4-BE49-F238E27FC236}">
                <a16:creationId xmlns:a16="http://schemas.microsoft.com/office/drawing/2014/main" id="{9BD5030A-DADA-E973-A194-2BD6C3CE6D4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ltGray">
          <a:xfrm>
            <a:off x="5334000" y="0"/>
            <a:ext cx="6858000" cy="6858000"/>
          </a:xfr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237744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400" b="1">
                <a:solidFill>
                  <a:schemeClr val="tx2"/>
                </a:solidFill>
                <a:latin typeface="+mn-lt"/>
                <a:cs typeface="Segoe Sans Display" pitchFamily="2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41446191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hf sldNum="0" hdr="0" ftr="0" dt="0"/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veloper Code Layou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0636FE-845C-418D-82A1-1DA6DB73D7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82D46E0-16CE-40B0-8623-F82D5D4109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0" y="1436688"/>
            <a:ext cx="12192000" cy="5421312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rgbClr val="FFFFFF"/>
              </a:solidFill>
              <a:ea typeface="Segoe UI" pitchFamily="34" charset="0"/>
              <a:cs typeface="Segoe Sans Display" pitchFamily="2" charset="0"/>
            </a:endParaRPr>
          </a:p>
        </p:txBody>
      </p:sp>
      <p:sp>
        <p:nvSpPr>
          <p:cNvPr id="8" name="Text Placeholder 14">
            <a:extLst>
              <a:ext uri="{FF2B5EF4-FFF2-40B4-BE49-F238E27FC236}">
                <a16:creationId xmlns:a16="http://schemas.microsoft.com/office/drawing/2014/main" id="{44977AB6-1D7E-4858-A2EA-BF86577C399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1436688"/>
            <a:ext cx="3788358" cy="446148"/>
          </a:xfrm>
          <a:gradFill flip="none" rotWithShape="1">
            <a:gsLst>
              <a:gs pos="0">
                <a:srgbClr val="000000"/>
              </a:gs>
              <a:gs pos="92000">
                <a:srgbClr val="000000"/>
              </a:gs>
              <a:gs pos="92000">
                <a:schemeClr val="accent1"/>
              </a:gs>
            </a:gsLst>
            <a:lin ang="16200000" scaled="1"/>
            <a:tileRect/>
          </a:gradFill>
        </p:spPr>
        <p:txBody>
          <a:bodyPr lIns="585216" tIns="91440" bIns="45720"/>
          <a:lstStyle>
            <a:lvl1pPr marL="0" indent="0">
              <a:buNone/>
              <a:defRPr sz="1999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enter title</a:t>
            </a:r>
          </a:p>
        </p:txBody>
      </p:sp>
      <p:sp>
        <p:nvSpPr>
          <p:cNvPr id="5" name="Text Placeholder 4" descr="This layout should only be used for developer code. The font used is a monospace font which is ideal for showing code.">
            <a:extLst>
              <a:ext uri="{FF2B5EF4-FFF2-40B4-BE49-F238E27FC236}">
                <a16:creationId xmlns:a16="http://schemas.microsoft.com/office/drawing/2014/main" id="{BA9F61CF-FF79-485A-A6C8-A1952EFD58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8263" y="2099310"/>
            <a:ext cx="11018520" cy="369332"/>
          </a:xfrm>
        </p:spPr>
        <p:txBody>
          <a:bodyPr/>
          <a:lstStyle>
            <a:lvl1pPr marL="0" indent="0">
              <a:buNone/>
              <a:tabLst/>
              <a:defRPr sz="240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tabLst>
                <a:tab pos="344488" algn="l"/>
              </a:tabLst>
              <a:defRPr sz="240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tabLst>
                <a:tab pos="569913" algn="l"/>
              </a:tabLst>
              <a:defRPr sz="240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tabLst>
                <a:tab pos="800100" algn="l"/>
              </a:tabLst>
              <a:defRPr sz="240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tabLst>
                <a:tab pos="1028700" algn="l"/>
              </a:tabLst>
              <a:defRPr sz="240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609212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1322">
          <p15:clr>
            <a:srgbClr val="5ACBF0"/>
          </p15:clr>
        </p15:guide>
        <p15:guide id="2" orient="horz" pos="905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de Bottom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1845FFD-6B9A-4013-932A-5E4D7E849D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7B17F8BB-3610-1A4F-9E76-B12E706A551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6390" y="1230681"/>
            <a:ext cx="11018520" cy="369332"/>
          </a:xfrm>
        </p:spPr>
        <p:txBody>
          <a:bodyPr wrap="square">
            <a:spAutoFit/>
          </a:bodyPr>
          <a:lstStyle>
            <a:lvl1pPr marL="0" indent="0">
              <a:spcBef>
                <a:spcPts val="600"/>
              </a:spcBef>
              <a:spcAft>
                <a:spcPts val="0"/>
              </a:spcAft>
              <a:buNone/>
              <a:defRPr sz="2400">
                <a:solidFill>
                  <a:schemeClr val="tx1"/>
                </a:solidFill>
                <a:latin typeface="+mn-lt"/>
                <a:cs typeface="Segoe Sans Display" pitchFamily="2" charset="0"/>
              </a:defRPr>
            </a:lvl1pPr>
            <a:lvl2pPr marL="228531" indent="0">
              <a:buNone/>
              <a:defRPr sz="2400">
                <a:solidFill>
                  <a:srgbClr val="2F2F2F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457063" indent="0">
              <a:buNone/>
              <a:defRPr/>
            </a:lvl3pPr>
            <a:lvl4pPr marL="685594" indent="0">
              <a:buNone/>
              <a:defRPr/>
            </a:lvl4pPr>
            <a:lvl5pPr marL="914126" indent="0">
              <a:buNone/>
              <a:defRPr/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1EBE70E-6A93-4EB4-A189-6F9DE42CEE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0" y="2827138"/>
            <a:ext cx="12192000" cy="4030862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rgbClr val="FFFFFF"/>
              </a:solidFill>
              <a:ea typeface="Segoe UI" pitchFamily="34" charset="0"/>
              <a:cs typeface="Segoe Sans Display" pitchFamily="2" charset="0"/>
            </a:endParaRPr>
          </a:p>
        </p:txBody>
      </p:sp>
      <p:sp>
        <p:nvSpPr>
          <p:cNvPr id="17" name="Text Placeholder 14">
            <a:extLst>
              <a:ext uri="{FF2B5EF4-FFF2-40B4-BE49-F238E27FC236}">
                <a16:creationId xmlns:a16="http://schemas.microsoft.com/office/drawing/2014/main" id="{0E9A2E28-037B-FA4D-ADDC-1AFA11D65CB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2827138"/>
            <a:ext cx="3788358" cy="446148"/>
          </a:xfrm>
          <a:gradFill flip="none" rotWithShape="1">
            <a:gsLst>
              <a:gs pos="0">
                <a:srgbClr val="000000"/>
              </a:gs>
              <a:gs pos="92000">
                <a:srgbClr val="000000"/>
              </a:gs>
              <a:gs pos="92000">
                <a:schemeClr val="accent1"/>
              </a:gs>
            </a:gsLst>
            <a:lin ang="16200000" scaled="1"/>
            <a:tileRect/>
          </a:gradFill>
        </p:spPr>
        <p:txBody>
          <a:bodyPr lIns="585216" tIns="91440" bIns="45720"/>
          <a:lstStyle>
            <a:lvl1pPr marL="0" indent="0">
              <a:buNone/>
              <a:defRPr sz="1999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enter title</a:t>
            </a:r>
          </a:p>
        </p:txBody>
      </p:sp>
      <p:sp>
        <p:nvSpPr>
          <p:cNvPr id="13" name="Text Placeholder 4" descr="This layout should only be used for developer code. The font used is a monospace font which is ideal for showing code.">
            <a:extLst>
              <a:ext uri="{FF2B5EF4-FFF2-40B4-BE49-F238E27FC236}">
                <a16:creationId xmlns:a16="http://schemas.microsoft.com/office/drawing/2014/main" id="{47501FD0-A948-CC48-8B11-3BD4F2AE4E8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6389" y="3491219"/>
            <a:ext cx="11018520" cy="369332"/>
          </a:xfrm>
        </p:spPr>
        <p:txBody>
          <a:bodyPr/>
          <a:lstStyle>
            <a:lvl1pPr marL="0" indent="0">
              <a:buNone/>
              <a:tabLst/>
              <a:defRPr sz="240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449" indent="0">
              <a:buNone/>
              <a:defRPr sz="23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432" indent="0">
              <a:buNone/>
              <a:defRPr sz="19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319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682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or paste code</a:t>
            </a:r>
          </a:p>
        </p:txBody>
      </p:sp>
    </p:spTree>
    <p:extLst>
      <p:ext uri="{BB962C8B-B14F-4D97-AF65-F5344CB8AC3E}">
        <p14:creationId xmlns:p14="http://schemas.microsoft.com/office/powerpoint/2010/main" val="37199247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4" orient="horz" pos="1776">
          <p15:clr>
            <a:srgbClr val="5ACBF0"/>
          </p15:clr>
        </p15:guide>
        <p15:guide id="5" orient="horz" pos="2197">
          <p15:clr>
            <a:srgbClr val="5ACBF0"/>
          </p15:clr>
        </p15:guide>
        <p15:guide id="6" orient="horz" pos="773">
          <p15:clr>
            <a:srgbClr val="5ACBF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de Top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1EBE70E-6A93-4EB4-A189-6F9DE42CEE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0" y="0"/>
            <a:ext cx="12192000" cy="4030862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rgbClr val="FFFFFF"/>
              </a:solidFill>
              <a:ea typeface="Segoe UI" pitchFamily="34" charset="0"/>
              <a:cs typeface="Segoe Sans Display" pitchFamily="2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1845FFD-6B9A-4013-932A-5E4D7E849D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224580"/>
            <a:ext cx="11018520" cy="492443"/>
          </a:xfrm>
        </p:spPr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Text Placeholder 14">
            <a:extLst>
              <a:ext uri="{FF2B5EF4-FFF2-40B4-BE49-F238E27FC236}">
                <a16:creationId xmlns:a16="http://schemas.microsoft.com/office/drawing/2014/main" id="{0E9A2E28-037B-FA4D-ADDC-1AFA11D65CB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0"/>
            <a:ext cx="3788358" cy="446148"/>
          </a:xfrm>
          <a:gradFill flip="none" rotWithShape="1">
            <a:gsLst>
              <a:gs pos="0">
                <a:srgbClr val="000000"/>
              </a:gs>
              <a:gs pos="92000">
                <a:srgbClr val="000000"/>
              </a:gs>
              <a:gs pos="92000">
                <a:schemeClr val="accent1"/>
              </a:gs>
            </a:gsLst>
            <a:lin ang="16200000" scaled="1"/>
            <a:tileRect/>
          </a:gradFill>
        </p:spPr>
        <p:txBody>
          <a:bodyPr lIns="585216" tIns="91440" bIns="45720"/>
          <a:lstStyle>
            <a:lvl1pPr marL="0" indent="0">
              <a:buNone/>
              <a:defRPr sz="1999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enter title</a:t>
            </a:r>
          </a:p>
        </p:txBody>
      </p:sp>
      <p:sp>
        <p:nvSpPr>
          <p:cNvPr id="13" name="Text Placeholder 4" descr="This layout should only be used for developer code. The font used is a monospace font which is ideal for showing code.">
            <a:extLst>
              <a:ext uri="{FF2B5EF4-FFF2-40B4-BE49-F238E27FC236}">
                <a16:creationId xmlns:a16="http://schemas.microsoft.com/office/drawing/2014/main" id="{47501FD0-A948-CC48-8B11-3BD4F2AE4E8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6389" y="660508"/>
            <a:ext cx="11018520" cy="369332"/>
          </a:xfrm>
        </p:spPr>
        <p:txBody>
          <a:bodyPr/>
          <a:lstStyle>
            <a:lvl1pPr marL="0" indent="0">
              <a:buNone/>
              <a:tabLst/>
              <a:defRPr sz="240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449" indent="0">
              <a:buNone/>
              <a:defRPr sz="23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432" indent="0">
              <a:buNone/>
              <a:defRPr sz="19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319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682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or paste code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7B17F8BB-3610-1A4F-9E76-B12E706A551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91152" y="4996505"/>
            <a:ext cx="11018520" cy="369332"/>
          </a:xfrm>
        </p:spPr>
        <p:txBody>
          <a:bodyPr wrap="square">
            <a:spAutoFit/>
          </a:bodyPr>
          <a:lstStyle>
            <a:lvl1pPr marL="0" indent="0">
              <a:spcBef>
                <a:spcPts val="600"/>
              </a:spcBef>
              <a:spcAft>
                <a:spcPts val="0"/>
              </a:spcAft>
              <a:buNone/>
              <a:defRPr sz="2400">
                <a:solidFill>
                  <a:schemeClr val="tx1"/>
                </a:solidFill>
                <a:latin typeface="+mn-lt"/>
                <a:cs typeface="Segoe Sans Display" pitchFamily="2" charset="0"/>
              </a:defRPr>
            </a:lvl1pPr>
            <a:lvl2pPr marL="228531" indent="0">
              <a:buNone/>
              <a:defRPr sz="2400">
                <a:solidFill>
                  <a:srgbClr val="2F2F2F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457063" indent="0">
              <a:buNone/>
              <a:defRPr/>
            </a:lvl3pPr>
            <a:lvl4pPr marL="685594" indent="0">
              <a:buNone/>
              <a:defRPr/>
            </a:lvl4pPr>
            <a:lvl5pPr marL="914126" indent="0">
              <a:buNone/>
              <a:defRPr/>
            </a:lvl5pPr>
          </a:lstStyle>
          <a:p>
            <a:pPr lvl="0"/>
            <a:r>
              <a:rPr lang="en-US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3432910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4" orient="horz" pos="2661">
          <p15:clr>
            <a:srgbClr val="5ACBF0"/>
          </p15:clr>
        </p15:guide>
        <p15:guide id="5" orient="horz" pos="3147">
          <p15:clr>
            <a:srgbClr val="5ACBF0"/>
          </p15:clr>
        </p15:guide>
        <p15:guide id="6" orient="horz" pos="419">
          <p15:clr>
            <a:srgbClr val="5ACBF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de Right s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82BB27-7DA5-4478-8C18-C1FFEE20AA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457200"/>
            <a:ext cx="4040887" cy="492443"/>
          </a:xfrm>
        </p:spPr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2BB818A5-4223-0847-B6E2-655C7DC7B6B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8965" y="1338139"/>
            <a:ext cx="4040185" cy="369332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2400" b="0" i="0" baseline="0">
                <a:solidFill>
                  <a:schemeClr val="tx1"/>
                </a:solidFill>
                <a:latin typeface="Segoe Sans Display" pitchFamily="2" charset="0"/>
                <a:cs typeface="Segoe Sans Display" pitchFamily="2" charset="0"/>
              </a:defRPr>
            </a:lvl1pPr>
            <a:lvl2pPr marL="0" indent="0">
              <a:lnSpc>
                <a:spcPct val="100000"/>
              </a:lnSpc>
              <a:spcBef>
                <a:spcPts val="60"/>
              </a:spcBef>
              <a:spcAft>
                <a:spcPts val="60"/>
              </a:spcAft>
              <a:buNone/>
              <a:defRPr sz="2400" b="0" i="0">
                <a:solidFill>
                  <a:srgbClr val="2F2F2F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457063" indent="0">
              <a:buNone/>
              <a:defRPr/>
            </a:lvl3pPr>
            <a:lvl4pPr marL="685594" indent="0">
              <a:buNone/>
              <a:defRPr/>
            </a:lvl4pPr>
            <a:lvl5pPr marL="914126" indent="0">
              <a:buNone/>
              <a:defRPr/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316165A-5926-4F59-B348-996936FBB5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5205984" y="0"/>
            <a:ext cx="6986016" cy="6858000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rgbClr val="FFFFFF"/>
              </a:solidFill>
              <a:ea typeface="Segoe UI" pitchFamily="34" charset="0"/>
              <a:cs typeface="Segoe Sans Display" pitchFamily="2" charset="0"/>
            </a:endParaRPr>
          </a:p>
        </p:txBody>
      </p:sp>
      <p:sp>
        <p:nvSpPr>
          <p:cNvPr id="19" name="Text Placeholder 14">
            <a:extLst>
              <a:ext uri="{FF2B5EF4-FFF2-40B4-BE49-F238E27FC236}">
                <a16:creationId xmlns:a16="http://schemas.microsoft.com/office/drawing/2014/main" id="{0D599919-A8E3-4D2B-86CF-50C6704F17D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211763" y="0"/>
            <a:ext cx="3788358" cy="492314"/>
          </a:xfrm>
          <a:gradFill flip="none" rotWithShape="1">
            <a:gsLst>
              <a:gs pos="0">
                <a:srgbClr val="000000"/>
              </a:gs>
              <a:gs pos="99000">
                <a:srgbClr val="000000"/>
              </a:gs>
              <a:gs pos="99000">
                <a:schemeClr val="accent1"/>
              </a:gs>
            </a:gsLst>
            <a:lin ang="10800000" scaled="1"/>
            <a:tileRect/>
          </a:gradFill>
        </p:spPr>
        <p:txBody>
          <a:bodyPr lIns="585216" tIns="91440" bIns="91440"/>
          <a:lstStyle>
            <a:lvl1pPr marL="0" indent="0">
              <a:buNone/>
              <a:defRPr sz="1999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enter title</a:t>
            </a:r>
          </a:p>
        </p:txBody>
      </p:sp>
      <p:sp>
        <p:nvSpPr>
          <p:cNvPr id="13" name="Text Placeholder 4" descr="This layout should only be used for developer code. The font used is a monospace font which is ideal for showing code.">
            <a:extLst>
              <a:ext uri="{FF2B5EF4-FFF2-40B4-BE49-F238E27FC236}">
                <a16:creationId xmlns:a16="http://schemas.microsoft.com/office/drawing/2014/main" id="{47501FD0-A948-CC48-8B11-3BD4F2AE4E8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00725" y="709187"/>
            <a:ext cx="5801961" cy="369332"/>
          </a:xfrm>
        </p:spPr>
        <p:txBody>
          <a:bodyPr/>
          <a:lstStyle>
            <a:lvl1pPr marL="0" indent="0">
              <a:buNone/>
              <a:tabLst/>
              <a:defRPr sz="2400">
                <a:solidFill>
                  <a:srgbClr val="2F2F2F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449" indent="0">
              <a:buNone/>
              <a:defRPr sz="23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432" indent="0">
              <a:buNone/>
              <a:defRPr sz="19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319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682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or paste code</a:t>
            </a:r>
          </a:p>
        </p:txBody>
      </p:sp>
    </p:spTree>
    <p:extLst>
      <p:ext uri="{BB962C8B-B14F-4D97-AF65-F5344CB8AC3E}">
        <p14:creationId xmlns:p14="http://schemas.microsoft.com/office/powerpoint/2010/main" val="36733032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445">
          <p15:clr>
            <a:srgbClr val="5ACBF0"/>
          </p15:clr>
        </p15:guide>
        <p15:guide id="4" orient="horz" pos="843">
          <p15:clr>
            <a:srgbClr val="5ACBF0"/>
          </p15:clr>
        </p15:guide>
        <p15:guide id="7" pos="3283">
          <p15:clr>
            <a:srgbClr val="5ACBF0"/>
          </p15:clr>
        </p15:guide>
        <p15:guide id="8" pos="3654">
          <p15:clr>
            <a:srgbClr val="5ACBF0"/>
          </p15:clr>
        </p15:guide>
        <p15:guide id="9" pos="2916">
          <p15:clr>
            <a:srgbClr val="5ACBF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de Left s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316165A-5926-4F59-B348-996936FBB5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-2" y="0"/>
            <a:ext cx="6986016" cy="6858000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rgbClr val="FFFFFF"/>
              </a:solidFill>
              <a:ea typeface="Segoe UI" pitchFamily="34" charset="0"/>
              <a:cs typeface="Segoe Sans Display" pitchFamily="2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BB14A7D-C409-4A7C-9D82-A2E5DBB8AB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75549" y="457200"/>
            <a:ext cx="4031233" cy="492443"/>
          </a:xfrm>
        </p:spPr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19" name="Text Placeholder 14">
            <a:extLst>
              <a:ext uri="{FF2B5EF4-FFF2-40B4-BE49-F238E27FC236}">
                <a16:creationId xmlns:a16="http://schemas.microsoft.com/office/drawing/2014/main" id="{0D599919-A8E3-4D2B-86CF-50C6704F17D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-1" y="0"/>
            <a:ext cx="3788358" cy="492314"/>
          </a:xfrm>
          <a:gradFill flip="none" rotWithShape="1">
            <a:gsLst>
              <a:gs pos="0">
                <a:srgbClr val="000000"/>
              </a:gs>
              <a:gs pos="99000">
                <a:srgbClr val="000000"/>
              </a:gs>
              <a:gs pos="99000">
                <a:schemeClr val="accent1"/>
              </a:gs>
            </a:gsLst>
            <a:lin ang="10800000" scaled="1"/>
            <a:tileRect/>
          </a:gradFill>
        </p:spPr>
        <p:txBody>
          <a:bodyPr lIns="585216" tIns="91440" bIns="91440"/>
          <a:lstStyle>
            <a:lvl1pPr marL="0" indent="0">
              <a:buNone/>
              <a:defRPr sz="1999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enter title</a:t>
            </a:r>
          </a:p>
        </p:txBody>
      </p:sp>
      <p:sp>
        <p:nvSpPr>
          <p:cNvPr id="13" name="Text Placeholder 4" descr="This layout should only be used for developer code. The font used is a monospace font which is ideal for showing code.">
            <a:extLst>
              <a:ext uri="{FF2B5EF4-FFF2-40B4-BE49-F238E27FC236}">
                <a16:creationId xmlns:a16="http://schemas.microsoft.com/office/drawing/2014/main" id="{47501FD0-A948-CC48-8B11-3BD4F2AE4E8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4199" y="706011"/>
            <a:ext cx="5819775" cy="369332"/>
          </a:xfrm>
        </p:spPr>
        <p:txBody>
          <a:bodyPr/>
          <a:lstStyle>
            <a:lvl1pPr marL="0" indent="0">
              <a:buNone/>
              <a:defRPr sz="2400">
                <a:solidFill>
                  <a:srgbClr val="2F2F2F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449" indent="0">
              <a:buNone/>
              <a:defRPr sz="23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432" indent="0">
              <a:buNone/>
              <a:defRPr sz="19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319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682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or paste code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2BB818A5-4223-0847-B6E2-655C7DC7B6B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575550" y="1336675"/>
            <a:ext cx="4033838" cy="369332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2400" b="0" i="0" baseline="0">
                <a:solidFill>
                  <a:schemeClr val="tx1"/>
                </a:solidFill>
                <a:latin typeface="Segoe Sans Display" pitchFamily="2" charset="0"/>
                <a:cs typeface="Segoe Sans Display" pitchFamily="2" charset="0"/>
              </a:defRPr>
            </a:lvl1pPr>
            <a:lvl2pPr marL="0" indent="0">
              <a:lnSpc>
                <a:spcPct val="100000"/>
              </a:lnSpc>
              <a:spcBef>
                <a:spcPts val="60"/>
              </a:spcBef>
              <a:spcAft>
                <a:spcPts val="60"/>
              </a:spcAft>
              <a:buNone/>
              <a:defRPr sz="2400" b="0" i="0">
                <a:solidFill>
                  <a:srgbClr val="2F2F2F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457063" indent="0">
              <a:buNone/>
              <a:defRPr/>
            </a:lvl3pPr>
            <a:lvl4pPr marL="685594" indent="0">
              <a:buNone/>
              <a:defRPr/>
            </a:lvl4pPr>
            <a:lvl5pPr marL="914126" indent="0">
              <a:buNone/>
              <a:defRPr/>
            </a:lvl5pPr>
          </a:lstStyle>
          <a:p>
            <a:pPr lvl="0"/>
            <a:r>
              <a:rPr lang="en-US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20136190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436">
          <p15:clr>
            <a:srgbClr val="5ACBF0"/>
          </p15:clr>
        </p15:guide>
        <p15:guide id="4" orient="horz" pos="839">
          <p15:clr>
            <a:srgbClr val="5ACBF0"/>
          </p15:clr>
        </p15:guide>
        <p15:guide id="6" pos="4402">
          <p15:clr>
            <a:srgbClr val="5ACBF0"/>
          </p15:clr>
        </p15:guide>
        <p15:guide id="7" pos="4034">
          <p15:clr>
            <a:srgbClr val="5ACBF0"/>
          </p15:clr>
        </p15:guide>
        <p15:guide id="8" pos="4772">
          <p15:clr>
            <a:srgbClr val="5ACBF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mo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4177284" cy="498598"/>
          </a:xfrm>
          <a:noFill/>
        </p:spPr>
        <p:txBody>
          <a:bodyPr wrap="square"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0" kern="1200" cap="none" spc="-50" baseline="0" dirty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Sans Display" pitchFamily="2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4177284" cy="246221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6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5D5F20BF-1B1B-50CA-191C-F2202EAF5B89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ltGray">
          <a:xfrm>
            <a:off x="5334000" y="0"/>
            <a:ext cx="6858000" cy="6858000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237744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400" b="1">
                <a:solidFill>
                  <a:schemeClr val="tx2"/>
                </a:solidFill>
                <a:latin typeface="+mn-lt"/>
                <a:cs typeface="Segoe Sans Display" pitchFamily="2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10650303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hf sldNum="0" hdr="0" ft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  <p15:guide id="5" pos="3360">
          <p15:clr>
            <a:srgbClr val="5ACBF0"/>
          </p15:clr>
        </p15:guide>
        <p15:guide id="6" pos="3000">
          <p15:clr>
            <a:srgbClr val="5ACBF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mo slide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4177284" cy="498598"/>
          </a:xfrm>
          <a:noFill/>
        </p:spPr>
        <p:txBody>
          <a:bodyPr wrap="square"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0" kern="1200" cap="none" spc="-50" baseline="0" dirty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Sans Display" pitchFamily="2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4177284" cy="246221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6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pic>
        <p:nvPicPr>
          <p:cNvPr id="10" name="Picture 9" descr="A person with curly hair standing in brightly illuminating outdoor light and shadows">
            <a:extLst>
              <a:ext uri="{FF2B5EF4-FFF2-40B4-BE49-F238E27FC236}">
                <a16:creationId xmlns:a16="http://schemas.microsoft.com/office/drawing/2014/main" id="{2E82545A-FD52-D775-7812-AC95C1735C2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213" r="21311"/>
          <a:stretch/>
        </p:blipFill>
        <p:spPr>
          <a:xfrm>
            <a:off x="5334000" y="0"/>
            <a:ext cx="6858000" cy="6858000"/>
          </a:xfrm>
          <a:prstGeom prst="roundRect">
            <a:avLst>
              <a:gd name="adj" fmla="val 0"/>
            </a:avLst>
          </a:prstGeom>
        </p:spPr>
      </p:pic>
    </p:spTree>
    <p:extLst>
      <p:ext uri="{BB962C8B-B14F-4D97-AF65-F5344CB8AC3E}">
        <p14:creationId xmlns:p14="http://schemas.microsoft.com/office/powerpoint/2010/main" val="1192884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  <p15:guide id="5" pos="3360">
          <p15:clr>
            <a:srgbClr val="5ACBF0"/>
          </p15:clr>
        </p15:guide>
        <p15:guide id="6" pos="3000">
          <p15:clr>
            <a:srgbClr val="5ACBF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mo slide 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4177284" cy="498598"/>
          </a:xfrm>
          <a:noFill/>
        </p:spPr>
        <p:txBody>
          <a:bodyPr wrap="square"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0" kern="1200" cap="none" spc="-50" baseline="0" dirty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Sans Display" pitchFamily="2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4177284" cy="246221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6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F270AE3-8618-7645-AE3C-5E57E3BF172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36036" y="302036"/>
            <a:ext cx="6251164" cy="6251164"/>
          </a:xfrm>
          <a:prstGeom prst="roundRect">
            <a:avLst>
              <a:gd name="adj" fmla="val 2595"/>
            </a:avLst>
          </a:prstGeom>
        </p:spPr>
      </p:pic>
    </p:spTree>
    <p:extLst>
      <p:ext uri="{BB962C8B-B14F-4D97-AF65-F5344CB8AC3E}">
        <p14:creationId xmlns:p14="http://schemas.microsoft.com/office/powerpoint/2010/main" val="40772640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hf sldNum="0" hdr="0" ft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  <p15:guide id="5" pos="3360">
          <p15:clr>
            <a:srgbClr val="5ACBF0"/>
          </p15:clr>
        </p15:guide>
        <p15:guide id="6" pos="3000">
          <p15:clr>
            <a:srgbClr val="5ACBF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mo slide 4">
    <p:bg>
      <p:bgPr>
        <a:solidFill>
          <a:srgbClr val="E8E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4177284" cy="498598"/>
          </a:xfrm>
          <a:noFill/>
        </p:spPr>
        <p:txBody>
          <a:bodyPr wrap="square"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0" kern="1200" cap="none" spc="-50" baseline="0" dirty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Sans Display" pitchFamily="2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4177284" cy="246221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6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pic>
        <p:nvPicPr>
          <p:cNvPr id="4" name="Picture 3" descr="A person with white beard and hat&#10;&#10;Description automatically generated">
            <a:extLst>
              <a:ext uri="{FF2B5EF4-FFF2-40B4-BE49-F238E27FC236}">
                <a16:creationId xmlns:a16="http://schemas.microsoft.com/office/drawing/2014/main" id="{6114E386-90DD-2D33-E4EE-56C7BEC347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34000" y="0"/>
            <a:ext cx="6858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32DA8AD-FBCB-B320-7C32-5B6DFD8E5B66}"/>
              </a:ext>
            </a:extLst>
          </p:cNvPr>
          <p:cNvSpPr/>
          <p:nvPr/>
        </p:nvSpPr>
        <p:spPr bwMode="auto">
          <a:xfrm>
            <a:off x="0" y="-1"/>
            <a:ext cx="5334000" cy="6857999"/>
          </a:xfrm>
          <a:prstGeom prst="rect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0">
                <a:schemeClr val="bg1">
                  <a:shade val="100000"/>
                  <a:satMod val="115000"/>
                  <a:alpha val="22143"/>
                </a:schemeClr>
              </a:gs>
            </a:gsLst>
            <a:lin ang="2700000" scaled="1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solidFill>
                <a:schemeClr val="tx1"/>
              </a:soli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64561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hf sldNum="0" hdr="0" ft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  <p15:guide id="5" pos="3360">
          <p15:clr>
            <a:srgbClr val="5ACBF0"/>
          </p15:clr>
        </p15:guide>
        <p15:guide id="6" pos="3000">
          <p15:clr>
            <a:srgbClr val="5ACBF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4178808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0" kern="1200" cap="none" spc="-50" baseline="0" dirty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Sans Display" pitchFamily="2" charset="0"/>
              </a:defRPr>
            </a:lvl1pPr>
          </a:lstStyle>
          <a:p>
            <a:r>
              <a:rPr lang="en-US"/>
              <a:t>Section title</a:t>
            </a:r>
          </a:p>
        </p:txBody>
      </p:sp>
      <p:sp>
        <p:nvSpPr>
          <p:cNvPr id="3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C1E8B5B3-E911-FA3B-060D-08ACEFE48A20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ltGray">
          <a:xfrm>
            <a:off x="5334000" y="0"/>
            <a:ext cx="6858000" cy="6858000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237744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400" b="1">
                <a:solidFill>
                  <a:schemeClr val="bg1"/>
                </a:solidFill>
                <a:latin typeface="+mn-lt"/>
                <a:cs typeface="Segoe Sans Display" pitchFamily="2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40943346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hf sldNum="0" hdr="0" ft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360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pos="3000">
          <p15:clr>
            <a:srgbClr val="5ACBF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8A212C2-8B30-4835-8711-AA981B6CFBE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84200" y="1435100"/>
            <a:ext cx="11018838" cy="483393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F9662A5-6E2F-47B0-9B6E-E87983D375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E27CBDD-49E9-BBDF-550B-482E4E570E4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4200" y="292100"/>
            <a:ext cx="11018520" cy="153888"/>
          </a:xfrm>
        </p:spPr>
        <p:txBody>
          <a:bodyPr/>
          <a:lstStyle>
            <a:lvl1pPr marL="0" indent="0">
              <a:buNone/>
              <a:defRPr sz="1000" cap="all" baseline="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eyebrow style</a:t>
            </a:r>
          </a:p>
        </p:txBody>
      </p:sp>
    </p:spTree>
    <p:extLst>
      <p:ext uri="{BB962C8B-B14F-4D97-AF65-F5344CB8AC3E}">
        <p14:creationId xmlns:p14="http://schemas.microsoft.com/office/powerpoint/2010/main" val="1425087240"/>
      </p:ext>
    </p:extLst>
  </p:cSld>
  <p:clrMapOvr>
    <a:masterClrMapping/>
  </p:clrMapOvr>
  <p:transition>
    <p:fade/>
  </p:transition>
  <p:hf sldNum="0" hdr="0" ftr="0" dt="0"/>
  <p:extLst>
    <p:ext uri="{DCECCB84-F9BA-43D5-87BE-67443E8EF086}">
      <p15:sldGuideLst xmlns:p15="http://schemas.microsoft.com/office/powerpoint/2012/main"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  <p15:guide id="5" orient="horz" pos="904">
          <p15:clr>
            <a:srgbClr val="5ACBF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4178808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0" kern="1200" cap="none" spc="-50" baseline="0" dirty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Sans Display" pitchFamily="2" charset="0"/>
              </a:defRPr>
            </a:lvl1pPr>
          </a:lstStyle>
          <a:p>
            <a:r>
              <a:rPr lang="en-US"/>
              <a:t>Section title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111608B-3482-A33C-BA63-70C5869A2AC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34001" y="0"/>
            <a:ext cx="6858000" cy="6861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390717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360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pos="3000">
          <p15:clr>
            <a:srgbClr val="5ACBF0"/>
          </p15:clr>
        </p15:guide>
        <p15:guide id="5" orient="horz" pos="2232">
          <p15:clr>
            <a:srgbClr val="FBAE4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 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4178808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0" kern="1200" cap="none" spc="-50" baseline="0" dirty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Sans Display" pitchFamily="2" charset="0"/>
              </a:defRPr>
            </a:lvl1pPr>
          </a:lstStyle>
          <a:p>
            <a:r>
              <a:rPr lang="en-US"/>
              <a:t>Section title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7F67BE8-1773-C479-4149-41024CAFA3D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4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0136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360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pos="3000">
          <p15:clr>
            <a:srgbClr val="5ACBF0"/>
          </p15:clr>
        </p15:guide>
        <p15:guide id="5" orient="horz" pos="2232">
          <p15:clr>
            <a:srgbClr val="FBAE4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 4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4178808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0" kern="1200" cap="none" spc="-50" baseline="0" dirty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Sans Display" pitchFamily="2" charset="0"/>
              </a:defRPr>
            </a:lvl1pPr>
          </a:lstStyle>
          <a:p>
            <a:r>
              <a:rPr lang="en-US"/>
              <a:t>Section title</a:t>
            </a:r>
          </a:p>
        </p:txBody>
      </p:sp>
      <p:pic>
        <p:nvPicPr>
          <p:cNvPr id="4" name="Picture 3" descr="A close-up of a colorful wave&#10;&#10;Description automatically generated">
            <a:extLst>
              <a:ext uri="{FF2B5EF4-FFF2-40B4-BE49-F238E27FC236}">
                <a16:creationId xmlns:a16="http://schemas.microsoft.com/office/drawing/2014/main" id="{7E23DEF3-55CD-9793-23E4-712C6621B71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34000" y="0"/>
            <a:ext cx="685663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10039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hf sldNum="0" hdr="0" ft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360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pos="3000">
          <p15:clr>
            <a:srgbClr val="5ACBF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 5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8B8FDC08-6E01-3B36-160B-ED2547ADFBD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4178808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0" kern="1200" cap="none" spc="-50" baseline="0" dirty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Sans Display" pitchFamily="2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24955279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hf sldNum="0" hdr="0" ftr="0" dt="0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 6">
    <p:bg>
      <p:bgPr>
        <a:solidFill>
          <a:srgbClr val="2A446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8B8FDC08-6E01-3B36-160B-ED2547ADFBD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4178808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0" kern="1200" cap="none" spc="-50" baseline="0" dirty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Sans Display" pitchFamily="2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22854838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hf sldNum="0" hdr="0" ftr="0" dt="0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 7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8B8FDC08-6E01-3B36-160B-ED2547ADFBD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4178808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0" kern="1200" cap="none" spc="-50" baseline="0" dirty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Sans Display" pitchFamily="2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7999946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hf sldNum="0" hdr="0" ftr="0" dt="0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621198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60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61">
          <p15:clr>
            <a:srgbClr val="A4A3A4"/>
          </p15:clr>
        </p15:guide>
        <p15:guide id="15" pos="3348">
          <p15:clr>
            <a:srgbClr val="A4A3A4"/>
          </p15:clr>
        </p15:guide>
        <p15:guide id="16" pos="3754">
          <p15:clr>
            <a:srgbClr val="A4A3A4"/>
          </p15:clr>
        </p15:guide>
        <p15:guide id="17" pos="3931">
          <p15:clr>
            <a:srgbClr val="A4A3A4"/>
          </p15:clr>
        </p15:guide>
        <p15:guide id="18" pos="4342">
          <p15:clr>
            <a:srgbClr val="A4A3A4"/>
          </p15:clr>
        </p15:guide>
        <p15:guide id="19" pos="4531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583578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60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61">
          <p15:clr>
            <a:srgbClr val="A4A3A4"/>
          </p15:clr>
        </p15:guide>
        <p15:guide id="15" pos="3348">
          <p15:clr>
            <a:srgbClr val="A4A3A4"/>
          </p15:clr>
        </p15:guide>
        <p15:guide id="16" pos="3754">
          <p15:clr>
            <a:srgbClr val="A4A3A4"/>
          </p15:clr>
        </p15:guide>
        <p15:guide id="17" pos="3931">
          <p15:clr>
            <a:srgbClr val="A4A3A4"/>
          </p15:clr>
        </p15:guide>
        <p15:guide id="18" pos="4342">
          <p15:clr>
            <a:srgbClr val="A4A3A4"/>
          </p15:clr>
        </p15:guide>
        <p15:guide id="19" pos="4531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988119"/>
      </p:ext>
    </p:extLst>
  </p:cSld>
  <p:clrMapOvr>
    <a:masterClrMapping/>
  </p:clrMapOvr>
  <p:transition>
    <p:fade/>
  </p:transition>
  <p:hf sldNum="0" hdr="0" ftr="0" dt="0"/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60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61">
          <p15:clr>
            <a:srgbClr val="A4A3A4"/>
          </p15:clr>
        </p15:guide>
        <p15:guide id="15" pos="3348">
          <p15:clr>
            <a:srgbClr val="A4A3A4"/>
          </p15:clr>
        </p15:guide>
        <p15:guide id="16" pos="3754">
          <p15:clr>
            <a:srgbClr val="A4A3A4"/>
          </p15:clr>
        </p15:guide>
        <p15:guide id="17" pos="3931">
          <p15:clr>
            <a:srgbClr val="A4A3A4"/>
          </p15:clr>
        </p15:guide>
        <p15:guide id="18" pos="4342">
          <p15:clr>
            <a:srgbClr val="A4A3A4"/>
          </p15:clr>
        </p15:guide>
        <p15:guide id="19" pos="4531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4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4542059"/>
      </p:ext>
    </p:extLst>
  </p:cSld>
  <p:clrMapOvr>
    <a:masterClrMapping/>
  </p:clrMapOvr>
  <p:transition>
    <p:fade/>
  </p:transition>
  <p:hf sldNum="0" hdr="0" ftr="0" dt="0"/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60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61">
          <p15:clr>
            <a:srgbClr val="A4A3A4"/>
          </p15:clr>
        </p15:guide>
        <p15:guide id="15" pos="3348">
          <p15:clr>
            <a:srgbClr val="A4A3A4"/>
          </p15:clr>
        </p15:guide>
        <p15:guide id="16" pos="3754">
          <p15:clr>
            <a:srgbClr val="A4A3A4"/>
          </p15:clr>
        </p15:guide>
        <p15:guide id="17" pos="3931">
          <p15:clr>
            <a:srgbClr val="A4A3A4"/>
          </p15:clr>
        </p15:guide>
        <p15:guide id="18" pos="4342">
          <p15:clr>
            <a:srgbClr val="A4A3A4"/>
          </p15:clr>
        </p15:guide>
        <p15:guide id="19" pos="4531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2308324"/>
          </a:xfrm>
        </p:spPr>
        <p:txBody>
          <a:bodyPr wrap="square"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A1363FF4-6EF0-D2BC-8DFE-19CC89CD927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4200" y="292100"/>
            <a:ext cx="11018520" cy="153888"/>
          </a:xfrm>
        </p:spPr>
        <p:txBody>
          <a:bodyPr/>
          <a:lstStyle>
            <a:lvl1pPr marL="0" indent="0">
              <a:buNone/>
              <a:defRPr sz="1000" cap="all" baseline="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eyebrow style</a:t>
            </a:r>
          </a:p>
        </p:txBody>
      </p:sp>
    </p:spTree>
    <p:extLst>
      <p:ext uri="{BB962C8B-B14F-4D97-AF65-F5344CB8AC3E}">
        <p14:creationId xmlns:p14="http://schemas.microsoft.com/office/powerpoint/2010/main" val="3447863188"/>
      </p:ext>
    </p:extLst>
  </p:cSld>
  <p:clrMapOvr>
    <a:masterClrMapping/>
  </p:clrMapOvr>
  <p:transition>
    <p:fade/>
  </p:transition>
  <p:hf sldNum="0" hdr="0" ftr="0" dt="0"/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905">
          <p15:clr>
            <a:srgbClr val="5ACBF0"/>
          </p15:clr>
        </p15:guide>
        <p15:guide id="4" orient="horz" pos="1272">
          <p15:clr>
            <a:srgbClr val="5ACBF0"/>
          </p15:clr>
        </p15:guide>
      </p15:sldGuideLst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Graphic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FBC87E-4CC9-0F44-6DF9-7F6E2A0436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532" y="1008742"/>
            <a:ext cx="10363918" cy="55399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2155222B-26E4-2F43-D7F5-FC045289128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13382" y="2017712"/>
            <a:ext cx="10364218" cy="42513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49DBCD25-6DFA-052F-4ED9-1E8C8737F93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13532" y="843642"/>
            <a:ext cx="10363918" cy="153888"/>
          </a:xfrm>
        </p:spPr>
        <p:txBody>
          <a:bodyPr/>
          <a:lstStyle>
            <a:lvl1pPr marL="0" indent="0">
              <a:buNone/>
              <a:defRPr sz="1000" cap="all" baseline="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eyebrow style</a:t>
            </a:r>
          </a:p>
        </p:txBody>
      </p:sp>
    </p:spTree>
    <p:extLst>
      <p:ext uri="{BB962C8B-B14F-4D97-AF65-F5344CB8AC3E}">
        <p14:creationId xmlns:p14="http://schemas.microsoft.com/office/powerpoint/2010/main" val="3598511489"/>
      </p:ext>
    </p:extLst>
  </p:cSld>
  <p:clrMapOvr>
    <a:masterClrMapping/>
  </p:clrMapOvr>
  <p:transition>
    <p:fade/>
  </p:transition>
  <p:hf sldNum="0" hdr="0" ftr="0" dt="0"/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60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61">
          <p15:clr>
            <a:srgbClr val="A4A3A4"/>
          </p15:clr>
        </p15:guide>
        <p15:guide id="15" pos="3348">
          <p15:clr>
            <a:srgbClr val="A4A3A4"/>
          </p15:clr>
        </p15:guide>
        <p15:guide id="16" pos="3754">
          <p15:clr>
            <a:srgbClr val="A4A3A4"/>
          </p15:clr>
        </p15:guide>
        <p15:guide id="17" pos="3931">
          <p15:clr>
            <a:srgbClr val="A4A3A4"/>
          </p15:clr>
        </p15:guide>
        <p15:guide id="18" pos="4342">
          <p15:clr>
            <a:srgbClr val="A4A3A4"/>
          </p15:clr>
        </p15:guide>
        <p15:guide id="19" pos="4531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Graphic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96318D53-3286-EAEB-3098-F1081AF276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5000"/>
                    </a14:imgEffect>
                  </a14:imgLayer>
                </a14:imgProps>
              </a:ext>
            </a:extLst>
          </a:blip>
          <a:srcRect t="48" b="48"/>
          <a:stretch/>
        </p:blipFill>
        <p:spPr>
          <a:xfrm>
            <a:off x="578642" y="588018"/>
            <a:ext cx="11033446" cy="5681964"/>
          </a:xfrm>
          <a:prstGeom prst="roundRect">
            <a:avLst>
              <a:gd name="adj" fmla="val 2183"/>
            </a:avLst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3AD825C2-7FF1-3371-96A7-47B9466374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532" y="1008742"/>
            <a:ext cx="10363918" cy="55399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DDFB201-BF2E-7E3A-CE08-CB33082FCE6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13382" y="2017712"/>
            <a:ext cx="10364218" cy="42513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C83B56F-81D2-3B74-659E-75EE6D1D485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13532" y="843642"/>
            <a:ext cx="10363918" cy="153888"/>
          </a:xfrm>
        </p:spPr>
        <p:txBody>
          <a:bodyPr/>
          <a:lstStyle>
            <a:lvl1pPr marL="0" indent="0">
              <a:buNone/>
              <a:defRPr sz="1000" cap="all" baseline="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eyebrow style</a:t>
            </a:r>
          </a:p>
        </p:txBody>
      </p:sp>
    </p:spTree>
    <p:extLst>
      <p:ext uri="{BB962C8B-B14F-4D97-AF65-F5344CB8AC3E}">
        <p14:creationId xmlns:p14="http://schemas.microsoft.com/office/powerpoint/2010/main" val="3639388696"/>
      </p:ext>
    </p:extLst>
  </p:cSld>
  <p:clrMapOvr>
    <a:masterClrMapping/>
  </p:clrMapOvr>
  <p:transition>
    <p:fade/>
  </p:transition>
  <p:hf sldNum="0" hdr="0" ftr="0" dt="0"/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60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61">
          <p15:clr>
            <a:srgbClr val="A4A3A4"/>
          </p15:clr>
        </p15:guide>
        <p15:guide id="15" pos="3348">
          <p15:clr>
            <a:srgbClr val="A4A3A4"/>
          </p15:clr>
        </p15:guide>
        <p15:guide id="16" pos="3754">
          <p15:clr>
            <a:srgbClr val="A4A3A4"/>
          </p15:clr>
        </p15:guide>
        <p15:guide id="17" pos="3931">
          <p15:clr>
            <a:srgbClr val="A4A3A4"/>
          </p15:clr>
        </p15:guide>
        <p15:guide id="18" pos="4342">
          <p15:clr>
            <a:srgbClr val="A4A3A4"/>
          </p15:clr>
        </p15:guide>
        <p15:guide id="19" pos="4531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Graphic 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FB6B235D-925E-935A-C0D1-66A1BCB69698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10000"/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29" r="29"/>
          <a:stretch/>
        </p:blipFill>
        <p:spPr>
          <a:xfrm>
            <a:off x="578642" y="588018"/>
            <a:ext cx="11033446" cy="5681964"/>
          </a:xfrm>
          <a:prstGeom prst="roundRect">
            <a:avLst>
              <a:gd name="adj" fmla="val 2183"/>
            </a:avLst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38A31E95-ADF9-9E3F-1324-0D2A40C31A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532" y="1008742"/>
            <a:ext cx="10363918" cy="55399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55F23D6-B0F2-95EC-6A60-E33F63B0399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13382" y="2017712"/>
            <a:ext cx="10364218" cy="42513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01A9544-8C8F-F52A-1876-F01F4D0915F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13532" y="843642"/>
            <a:ext cx="10363918" cy="153888"/>
          </a:xfrm>
        </p:spPr>
        <p:txBody>
          <a:bodyPr/>
          <a:lstStyle>
            <a:lvl1pPr marL="0" indent="0">
              <a:buNone/>
              <a:defRPr sz="1000" cap="all" baseline="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eyebrow style</a:t>
            </a:r>
          </a:p>
        </p:txBody>
      </p:sp>
    </p:spTree>
    <p:extLst>
      <p:ext uri="{BB962C8B-B14F-4D97-AF65-F5344CB8AC3E}">
        <p14:creationId xmlns:p14="http://schemas.microsoft.com/office/powerpoint/2010/main" val="2943879774"/>
      </p:ext>
    </p:extLst>
  </p:cSld>
  <p:clrMapOvr>
    <a:masterClrMapping/>
  </p:clrMapOvr>
  <p:transition>
    <p:fade/>
  </p:transition>
  <p:hf sldNum="0" hdr="0" ftr="0" dt="0"/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60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61">
          <p15:clr>
            <a:srgbClr val="A4A3A4"/>
          </p15:clr>
        </p15:guide>
        <p15:guide id="15" pos="3348">
          <p15:clr>
            <a:srgbClr val="A4A3A4"/>
          </p15:clr>
        </p15:guide>
        <p15:guide id="16" pos="3754">
          <p15:clr>
            <a:srgbClr val="A4A3A4"/>
          </p15:clr>
        </p15:guide>
        <p15:guide id="17" pos="3931">
          <p15:clr>
            <a:srgbClr val="A4A3A4"/>
          </p15:clr>
        </p15:guide>
        <p15:guide id="18" pos="4342">
          <p15:clr>
            <a:srgbClr val="A4A3A4"/>
          </p15:clr>
        </p15:guide>
        <p15:guide id="19" pos="4531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Numb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E53C62E-72E5-F065-0EA5-5455A61A105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47823" y="1778853"/>
            <a:ext cx="7896354" cy="2462213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16000">
                <a:latin typeface="+mn-lt"/>
              </a:defRPr>
            </a:lvl1pPr>
          </a:lstStyle>
          <a:p>
            <a:r>
              <a:rPr lang="en-US"/>
              <a:t>##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61FDE9D-CE47-EE58-DDEB-A4E2C9956FD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146300" y="4253885"/>
            <a:ext cx="7899400" cy="246221"/>
          </a:xfrm>
        </p:spPr>
        <p:txBody>
          <a:bodyPr/>
          <a:lstStyle>
            <a:lvl1pPr marL="0" indent="0" algn="ctr">
              <a:buNone/>
              <a:defRPr sz="1600"/>
            </a:lvl1pPr>
            <a:lvl2pPr marL="228600" indent="0" algn="ctr">
              <a:buNone/>
              <a:defRPr/>
            </a:lvl2pPr>
            <a:lvl3pPr marL="457200" indent="0" algn="ctr">
              <a:buNone/>
              <a:defRPr/>
            </a:lvl3pPr>
            <a:lvl4pPr marL="661988" indent="0" algn="ctr">
              <a:buNone/>
              <a:defRPr/>
            </a:lvl4pPr>
            <a:lvl5pPr marL="855663" indent="0" algn="ctr">
              <a:buNone/>
              <a:defRPr/>
            </a:lvl5pPr>
          </a:lstStyle>
          <a:p>
            <a:pPr lvl="0"/>
            <a:r>
              <a:rPr lang="en-US"/>
              <a:t>Click to edit subtext style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483921F1-D334-EC88-D639-C6492418B9D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146300" y="5384185"/>
            <a:ext cx="7899400" cy="153888"/>
          </a:xfrm>
        </p:spPr>
        <p:txBody>
          <a:bodyPr/>
          <a:lstStyle>
            <a:lvl1pPr marL="0" indent="0" algn="ctr">
              <a:buNone/>
              <a:defRPr sz="1000"/>
            </a:lvl1pPr>
            <a:lvl2pPr marL="228600" indent="0" algn="ctr">
              <a:buNone/>
              <a:defRPr/>
            </a:lvl2pPr>
            <a:lvl3pPr marL="457200" indent="0" algn="ctr">
              <a:buNone/>
              <a:defRPr/>
            </a:lvl3pPr>
            <a:lvl4pPr marL="661988" indent="0" algn="ctr">
              <a:buNone/>
              <a:defRPr/>
            </a:lvl4pPr>
            <a:lvl5pPr marL="855663" indent="0" algn="ctr">
              <a:buNone/>
              <a:defRPr/>
            </a:lvl5pPr>
          </a:lstStyle>
          <a:p>
            <a:pPr lvl="0"/>
            <a:r>
              <a:rPr lang="en-US"/>
              <a:t>Click to edit footer style</a:t>
            </a:r>
          </a:p>
        </p:txBody>
      </p:sp>
    </p:spTree>
    <p:extLst>
      <p:ext uri="{BB962C8B-B14F-4D97-AF65-F5344CB8AC3E}">
        <p14:creationId xmlns:p14="http://schemas.microsoft.com/office/powerpoint/2010/main" val="2444016591"/>
      </p:ext>
    </p:extLst>
  </p:cSld>
  <p:clrMapOvr>
    <a:masterClrMapping/>
  </p:clrMapOvr>
  <p:transition>
    <p:fade/>
  </p:transition>
  <p:hf sldNum="0" hdr="0" ftr="0" dt="0"/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60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61">
          <p15:clr>
            <a:srgbClr val="A4A3A4"/>
          </p15:clr>
        </p15:guide>
        <p15:guide id="15" pos="3348">
          <p15:clr>
            <a:srgbClr val="A4A3A4"/>
          </p15:clr>
        </p15:guide>
        <p15:guide id="16" pos="3754">
          <p15:clr>
            <a:srgbClr val="A4A3A4"/>
          </p15:clr>
        </p15:guide>
        <p15:guide id="17" pos="3931">
          <p15:clr>
            <a:srgbClr val="A4A3A4"/>
          </p15:clr>
        </p15:guide>
        <p15:guide id="18" pos="4342">
          <p15:clr>
            <a:srgbClr val="A4A3A4"/>
          </p15:clr>
        </p15:guide>
        <p15:guide id="19" pos="4531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2">
          <p15:clr>
            <a:srgbClr val="A4A3A4"/>
          </p15:clr>
        </p15:guide>
        <p15:guide id="24" pos="6120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888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Number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3">
            <a:extLst>
              <a:ext uri="{FF2B5EF4-FFF2-40B4-BE49-F238E27FC236}">
                <a16:creationId xmlns:a16="http://schemas.microsoft.com/office/drawing/2014/main" id="{4CD05008-D889-2657-9E64-AE1A68432B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47823" y="1778853"/>
            <a:ext cx="7896354" cy="2462213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16000">
                <a:latin typeface="+mn-lt"/>
              </a:defRPr>
            </a:lvl1pPr>
          </a:lstStyle>
          <a:p>
            <a:r>
              <a:rPr lang="en-US"/>
              <a:t>##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B90B9417-A140-ED0E-9B15-EC46E435206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146300" y="4253885"/>
            <a:ext cx="7899400" cy="246221"/>
          </a:xfrm>
        </p:spPr>
        <p:txBody>
          <a:bodyPr/>
          <a:lstStyle>
            <a:lvl1pPr marL="0" indent="0" algn="ctr">
              <a:buNone/>
              <a:defRPr sz="1600"/>
            </a:lvl1pPr>
            <a:lvl2pPr marL="228600" indent="0" algn="ctr">
              <a:buNone/>
              <a:defRPr/>
            </a:lvl2pPr>
            <a:lvl3pPr marL="457200" indent="0" algn="ctr">
              <a:buNone/>
              <a:defRPr/>
            </a:lvl3pPr>
            <a:lvl4pPr marL="661988" indent="0" algn="ctr">
              <a:buNone/>
              <a:defRPr/>
            </a:lvl4pPr>
            <a:lvl5pPr marL="855663" indent="0" algn="ctr">
              <a:buNone/>
              <a:defRPr/>
            </a:lvl5pPr>
          </a:lstStyle>
          <a:p>
            <a:pPr lvl="0"/>
            <a:r>
              <a:rPr lang="en-US"/>
              <a:t>Click to edit subtext style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AE6AC568-C052-9C82-938A-92DB6B485D9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146300" y="5384185"/>
            <a:ext cx="7899400" cy="153888"/>
          </a:xfrm>
        </p:spPr>
        <p:txBody>
          <a:bodyPr/>
          <a:lstStyle>
            <a:lvl1pPr marL="0" indent="0" algn="ctr">
              <a:buNone/>
              <a:defRPr sz="1000"/>
            </a:lvl1pPr>
            <a:lvl2pPr marL="228600" indent="0" algn="ctr">
              <a:buNone/>
              <a:defRPr/>
            </a:lvl2pPr>
            <a:lvl3pPr marL="457200" indent="0" algn="ctr">
              <a:buNone/>
              <a:defRPr/>
            </a:lvl3pPr>
            <a:lvl4pPr marL="661988" indent="0" algn="ctr">
              <a:buNone/>
              <a:defRPr/>
            </a:lvl4pPr>
            <a:lvl5pPr marL="855663" indent="0" algn="ctr">
              <a:buNone/>
              <a:defRPr/>
            </a:lvl5pPr>
          </a:lstStyle>
          <a:p>
            <a:pPr lvl="0"/>
            <a:r>
              <a:rPr lang="en-US"/>
              <a:t>Click to edit footer style</a:t>
            </a:r>
          </a:p>
        </p:txBody>
      </p:sp>
    </p:spTree>
    <p:extLst>
      <p:ext uri="{BB962C8B-B14F-4D97-AF65-F5344CB8AC3E}">
        <p14:creationId xmlns:p14="http://schemas.microsoft.com/office/powerpoint/2010/main" val="30841939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hf sldNum="0" hdr="0" ftr="0" dt="0"/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60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61">
          <p15:clr>
            <a:srgbClr val="A4A3A4"/>
          </p15:clr>
        </p15:guide>
        <p15:guide id="15" pos="3348">
          <p15:clr>
            <a:srgbClr val="A4A3A4"/>
          </p15:clr>
        </p15:guide>
        <p15:guide id="16" pos="3754">
          <p15:clr>
            <a:srgbClr val="A4A3A4"/>
          </p15:clr>
        </p15:guide>
        <p15:guide id="17" pos="3931">
          <p15:clr>
            <a:srgbClr val="A4A3A4"/>
          </p15:clr>
        </p15:guide>
        <p15:guide id="18" pos="4342">
          <p15:clr>
            <a:srgbClr val="A4A3A4"/>
          </p15:clr>
        </p15:guide>
        <p15:guide id="19" pos="4531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Number 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3">
            <a:extLst>
              <a:ext uri="{FF2B5EF4-FFF2-40B4-BE49-F238E27FC236}">
                <a16:creationId xmlns:a16="http://schemas.microsoft.com/office/drawing/2014/main" id="{F1F03AAB-35E4-75D5-BC32-B2CE3D93644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47823" y="1778853"/>
            <a:ext cx="7896354" cy="2462213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16000">
                <a:latin typeface="+mn-lt"/>
              </a:defRPr>
            </a:lvl1pPr>
          </a:lstStyle>
          <a:p>
            <a:r>
              <a:rPr lang="en-US"/>
              <a:t>##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D1F2F5D4-3A80-B49A-353F-38D18DF589C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146300" y="4253885"/>
            <a:ext cx="7899400" cy="246221"/>
          </a:xfrm>
        </p:spPr>
        <p:txBody>
          <a:bodyPr/>
          <a:lstStyle>
            <a:lvl1pPr marL="0" indent="0" algn="ctr">
              <a:buNone/>
              <a:defRPr sz="1600"/>
            </a:lvl1pPr>
            <a:lvl2pPr marL="228600" indent="0" algn="ctr">
              <a:buNone/>
              <a:defRPr/>
            </a:lvl2pPr>
            <a:lvl3pPr marL="457200" indent="0" algn="ctr">
              <a:buNone/>
              <a:defRPr/>
            </a:lvl3pPr>
            <a:lvl4pPr marL="661988" indent="0" algn="ctr">
              <a:buNone/>
              <a:defRPr/>
            </a:lvl4pPr>
            <a:lvl5pPr marL="855663" indent="0" algn="ctr">
              <a:buNone/>
              <a:defRPr/>
            </a:lvl5pPr>
          </a:lstStyle>
          <a:p>
            <a:pPr lvl="0"/>
            <a:r>
              <a:rPr lang="en-US"/>
              <a:t>Click to edit subtext style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E7DA8D6A-DC14-6890-FE2C-FDB67210F32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146300" y="5384185"/>
            <a:ext cx="7899400" cy="153888"/>
          </a:xfrm>
        </p:spPr>
        <p:txBody>
          <a:bodyPr/>
          <a:lstStyle>
            <a:lvl1pPr marL="0" indent="0" algn="ctr">
              <a:buNone/>
              <a:defRPr sz="1000"/>
            </a:lvl1pPr>
            <a:lvl2pPr marL="228600" indent="0" algn="ctr">
              <a:buNone/>
              <a:defRPr/>
            </a:lvl2pPr>
            <a:lvl3pPr marL="457200" indent="0" algn="ctr">
              <a:buNone/>
              <a:defRPr/>
            </a:lvl3pPr>
            <a:lvl4pPr marL="661988" indent="0" algn="ctr">
              <a:buNone/>
              <a:defRPr/>
            </a:lvl4pPr>
            <a:lvl5pPr marL="855663" indent="0" algn="ctr">
              <a:buNone/>
              <a:defRPr/>
            </a:lvl5pPr>
          </a:lstStyle>
          <a:p>
            <a:pPr lvl="0"/>
            <a:r>
              <a:rPr lang="en-US"/>
              <a:t>Click to edit footer style</a:t>
            </a:r>
          </a:p>
        </p:txBody>
      </p:sp>
    </p:spTree>
    <p:extLst>
      <p:ext uri="{BB962C8B-B14F-4D97-AF65-F5344CB8AC3E}">
        <p14:creationId xmlns:p14="http://schemas.microsoft.com/office/powerpoint/2010/main" val="426481899"/>
      </p:ext>
    </p:extLst>
  </p:cSld>
  <p:clrMapOvr>
    <a:masterClrMapping/>
  </p:clrMapOvr>
  <p:transition>
    <p:fade/>
  </p:transition>
  <p:hf sldNum="0" hdr="0" ftr="0" dt="0"/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60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61">
          <p15:clr>
            <a:srgbClr val="A4A3A4"/>
          </p15:clr>
        </p15:guide>
        <p15:guide id="15" pos="3348">
          <p15:clr>
            <a:srgbClr val="A4A3A4"/>
          </p15:clr>
        </p15:guide>
        <p15:guide id="16" pos="3754">
          <p15:clr>
            <a:srgbClr val="A4A3A4"/>
          </p15:clr>
        </p15:guide>
        <p15:guide id="17" pos="3931">
          <p15:clr>
            <a:srgbClr val="A4A3A4"/>
          </p15:clr>
        </p15:guide>
        <p15:guide id="18" pos="4342">
          <p15:clr>
            <a:srgbClr val="A4A3A4"/>
          </p15:clr>
        </p15:guide>
        <p15:guide id="19" pos="4531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Slide">
    <p:bg>
      <p:bgPr>
        <a:solidFill>
          <a:srgbClr val="FFF8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728B26F-D58F-C59C-79A9-B632CC130CA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925569"/>
            <a:ext cx="12192000" cy="193243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C7EB123-B336-56F7-07B9-7157FE92A3B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0830" y="3121223"/>
            <a:ext cx="5958557" cy="307777"/>
          </a:xfrm>
        </p:spPr>
        <p:txBody>
          <a:bodyPr anchor="b" anchorCtr="0"/>
          <a:lstStyle>
            <a:lvl1pPr>
              <a:defRPr sz="2000">
                <a:latin typeface="+mn-lt"/>
              </a:defRPr>
            </a:lvl1pPr>
          </a:lstStyle>
          <a:p>
            <a:r>
              <a:rPr lang="en-US"/>
              <a:t>Click to edit quote style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17E51B3-B187-5510-113C-862CE543F9D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71500" y="3647032"/>
            <a:ext cx="5957887" cy="246221"/>
          </a:xfrm>
        </p:spPr>
        <p:txBody>
          <a:bodyPr/>
          <a:lstStyle>
            <a:lvl1pPr marL="0" indent="0" algn="r">
              <a:buNone/>
              <a:defRPr sz="1600"/>
            </a:lvl1pPr>
          </a:lstStyle>
          <a:p>
            <a:pPr lvl="0"/>
            <a:r>
              <a:rPr lang="en-US"/>
              <a:t>Quote author, Title, Organization</a:t>
            </a:r>
          </a:p>
        </p:txBody>
      </p:sp>
      <p:sp>
        <p:nvSpPr>
          <p:cNvPr id="11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4F713963-A5EA-2AC4-41B1-2A1162C6E1A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ltGray">
          <a:xfrm>
            <a:off x="7505699" y="1371600"/>
            <a:ext cx="4114800" cy="4114800"/>
          </a:xfrm>
          <a:prstGeom prst="roundRect">
            <a:avLst>
              <a:gd name="adj" fmla="val 2602"/>
            </a:avLst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118872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200" b="1">
                <a:solidFill>
                  <a:schemeClr val="tx1"/>
                </a:solidFill>
                <a:latin typeface="+mn-lt"/>
                <a:cs typeface="Segoe Sans Display" pitchFamily="2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pic>
        <p:nvPicPr>
          <p:cNvPr id="8" name="Graphic 7" descr="Quote mark">
            <a:extLst>
              <a:ext uri="{FF2B5EF4-FFF2-40B4-BE49-F238E27FC236}">
                <a16:creationId xmlns:a16="http://schemas.microsoft.com/office/drawing/2014/main" id="{64077A7A-76A3-4EA6-6BF5-2CFADD74DE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570830" y="585788"/>
            <a:ext cx="674370" cy="587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04852"/>
      </p:ext>
    </p:extLst>
  </p:cSld>
  <p:clrMapOvr>
    <a:masterClrMapping/>
  </p:clrMapOvr>
  <p:transition>
    <p:fade/>
  </p:transition>
  <p:hf sldNum="0" hdr="0" ftr="0" dt="0"/>
  <p:extLst>
    <p:ext uri="{DCECCB84-F9BA-43D5-87BE-67443E8EF086}">
      <p15:sldGuideLst xmlns:p15="http://schemas.microsoft.com/office/powerpoint/2012/main">
        <p15:guide id="1" orient="horz" pos="2184">
          <p15:clr>
            <a:srgbClr val="FBAE40"/>
          </p15:clr>
        </p15:guide>
        <p15:guide id="2" pos="3528">
          <p15:clr>
            <a:srgbClr val="FBAE40"/>
          </p15:clr>
        </p15:guide>
        <p15:guide id="3" pos="3168">
          <p15:clr>
            <a:srgbClr val="FBAE40"/>
          </p15:clr>
        </p15:guide>
      </p15:sldGuideLst>
    </p:ext>
  </p:extLs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Slide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7EB123-B336-56F7-07B9-7157FE92A3B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49561" y="3159323"/>
            <a:ext cx="5958557" cy="307777"/>
          </a:xfrm>
        </p:spPr>
        <p:txBody>
          <a:bodyPr anchor="b" anchorCtr="0"/>
          <a:lstStyle>
            <a:lvl1pPr>
              <a:defRPr sz="2000">
                <a:latin typeface="+mn-lt"/>
              </a:defRPr>
            </a:lvl1pPr>
          </a:lstStyle>
          <a:p>
            <a:r>
              <a:rPr lang="en-US"/>
              <a:t>Click to edit quote style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17E51B3-B187-5510-113C-862CE543F9D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549561" y="3647032"/>
            <a:ext cx="5957887" cy="246221"/>
          </a:xfrm>
        </p:spPr>
        <p:txBody>
          <a:bodyPr/>
          <a:lstStyle>
            <a:lvl1pPr marL="0" indent="0" algn="r">
              <a:buNone/>
              <a:defRPr sz="1600"/>
            </a:lvl1pPr>
          </a:lstStyle>
          <a:p>
            <a:pPr lvl="0"/>
            <a:r>
              <a:rPr lang="en-US"/>
              <a:t>Quote author, Title, Organization</a:t>
            </a:r>
          </a:p>
        </p:txBody>
      </p:sp>
      <p:pic>
        <p:nvPicPr>
          <p:cNvPr id="8" name="Graphic 7" descr="Quote mark">
            <a:extLst>
              <a:ext uri="{FF2B5EF4-FFF2-40B4-BE49-F238E27FC236}">
                <a16:creationId xmlns:a16="http://schemas.microsoft.com/office/drawing/2014/main" id="{64077A7A-76A3-4EA6-6BF5-2CFADD74DE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571500" y="585788"/>
            <a:ext cx="674370" cy="587754"/>
          </a:xfrm>
          <a:prstGeom prst="rect">
            <a:avLst/>
          </a:prstGeom>
        </p:spPr>
      </p:pic>
      <p:pic>
        <p:nvPicPr>
          <p:cNvPr id="3" name="Graphic 2" descr="Quote mark">
            <a:extLst>
              <a:ext uri="{FF2B5EF4-FFF2-40B4-BE49-F238E27FC236}">
                <a16:creationId xmlns:a16="http://schemas.microsoft.com/office/drawing/2014/main" id="{3884F2AA-E820-B43C-3C64-DA0CC8A699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34846" y="5845760"/>
            <a:ext cx="485654" cy="423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737597"/>
      </p:ext>
    </p:extLst>
  </p:cSld>
  <p:clrMapOvr>
    <a:masterClrMapping/>
  </p:clrMapOvr>
  <p:transition>
    <p:fade/>
  </p:transition>
  <p:hf sldNum="0" hdr="0" ftr="0" dt="0"/>
  <p:extLst>
    <p:ext uri="{DCECCB84-F9BA-43D5-87BE-67443E8EF086}">
      <p15:sldGuideLst xmlns:p15="http://schemas.microsoft.com/office/powerpoint/2012/main">
        <p15:guide id="1" orient="horz" pos="2184">
          <p15:clr>
            <a:srgbClr val="FBAE40"/>
          </p15:clr>
        </p15:guide>
        <p15:guide id="2" pos="3528">
          <p15:clr>
            <a:srgbClr val="FBAE40"/>
          </p15:clr>
        </p15:guide>
        <p15:guide id="3" pos="3168">
          <p15:clr>
            <a:srgbClr val="FBAE40"/>
          </p15:clr>
        </p15:guide>
      </p15:sldGuideLst>
    </p:ext>
  </p:extLs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ompt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93FD22E-D362-78A6-2219-103E4138CA0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117471" y="2220685"/>
            <a:ext cx="3991884" cy="663178"/>
          </a:xfrm>
          <a:prstGeom prst="roundRect">
            <a:avLst>
              <a:gd name="adj" fmla="val 12775"/>
            </a:avLst>
          </a:prstGeom>
          <a:gradFill flip="none" rotWithShape="1">
            <a:gsLst>
              <a:gs pos="0">
                <a:schemeClr val="bg1">
                  <a:alpha val="25000"/>
                </a:schemeClr>
              </a:gs>
              <a:gs pos="10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 w="12700">
            <a:solidFill>
              <a:schemeClr val="bg1"/>
            </a:solidFill>
          </a:ln>
        </p:spPr>
        <p:txBody>
          <a:bodyPr wrap="none" lIns="182880" tIns="91440" rIns="182880" bIns="91440" anchor="ctr" anchorCtr="0"/>
          <a:lstStyle>
            <a:lvl1pPr marL="0" indent="0" algn="ctr">
              <a:buNone/>
              <a:defRPr/>
            </a:lvl1pPr>
            <a:lvl2pPr marL="2286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ED89376E-3BB0-0414-9125-A137EF9F4E8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117471" y="3317965"/>
            <a:ext cx="3991884" cy="663178"/>
          </a:xfrm>
          <a:prstGeom prst="roundRect">
            <a:avLst>
              <a:gd name="adj" fmla="val 12775"/>
            </a:avLst>
          </a:prstGeom>
          <a:gradFill flip="none" rotWithShape="1">
            <a:gsLst>
              <a:gs pos="0">
                <a:schemeClr val="bg1">
                  <a:alpha val="25000"/>
                </a:schemeClr>
              </a:gs>
              <a:gs pos="10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 w="12700">
            <a:solidFill>
              <a:schemeClr val="bg1"/>
            </a:solidFill>
          </a:ln>
        </p:spPr>
        <p:txBody>
          <a:bodyPr wrap="none" lIns="182880" tIns="91440" rIns="182880" bIns="91440" anchor="ctr" anchorCtr="0"/>
          <a:lstStyle>
            <a:lvl1pPr marL="0" indent="0" algn="ctr">
              <a:buNone/>
              <a:defRPr/>
            </a:lvl1pPr>
            <a:lvl2pPr marL="2286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8D545552-38C6-59C4-C664-F1E24F0794B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17471" y="4415245"/>
            <a:ext cx="3991884" cy="663178"/>
          </a:xfrm>
          <a:prstGeom prst="roundRect">
            <a:avLst>
              <a:gd name="adj" fmla="val 12775"/>
            </a:avLst>
          </a:prstGeom>
          <a:gradFill flip="none" rotWithShape="1">
            <a:gsLst>
              <a:gs pos="0">
                <a:schemeClr val="bg1">
                  <a:alpha val="25000"/>
                </a:schemeClr>
              </a:gs>
              <a:gs pos="10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 w="12700">
            <a:solidFill>
              <a:schemeClr val="bg1"/>
            </a:solidFill>
          </a:ln>
        </p:spPr>
        <p:txBody>
          <a:bodyPr wrap="none" lIns="182880" tIns="91440" rIns="182880" bIns="91440" anchor="ctr" anchorCtr="0"/>
          <a:lstStyle>
            <a:lvl1pPr marL="0" indent="0" algn="ctr">
              <a:buNone/>
              <a:defRPr/>
            </a:lvl1pPr>
            <a:lvl2pPr marL="2286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953A433-F2D5-7B5B-B3BD-45E3929D69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43552047"/>
      </p:ext>
    </p:extLst>
  </p:cSld>
  <p:clrMapOvr>
    <a:masterClrMapping/>
  </p:clrMapOvr>
  <p:transition>
    <p:fade/>
  </p:transition>
  <p:hf sldNum="0" hdr="0" ftr="0" dt="0"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 log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 descr="This is a copyright notice that should be included on the final slide."/>
          <p:cNvSpPr txBox="1">
            <a:spLocks noChangeArrowheads="1"/>
          </p:cNvSpPr>
          <p:nvPr/>
        </p:nvSpPr>
        <p:spPr bwMode="blackWhite">
          <a:xfrm>
            <a:off x="584200" y="6161316"/>
            <a:ext cx="4482124" cy="10772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>
                <a:solidFill>
                  <a:schemeClr val="tx1"/>
                </a:solidFill>
                <a:cs typeface="Segoe Sans Display" pitchFamily="2" charset="0"/>
              </a:rPr>
              <a:t>© Copyright Microsoft Corporation. All rights reserved. </a:t>
            </a:r>
          </a:p>
        </p:txBody>
      </p:sp>
      <p:pic>
        <p:nvPicPr>
          <p:cNvPr id="4" name="Picture 3" descr="A logo of a company&#10;&#10;Description automatically generated">
            <a:extLst>
              <a:ext uri="{FF2B5EF4-FFF2-40B4-BE49-F238E27FC236}">
                <a16:creationId xmlns:a16="http://schemas.microsoft.com/office/drawing/2014/main" id="{6D0E7ACD-25E9-7FAD-3A11-733954C79AE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448" t="32535" r="14401" b="28160"/>
          <a:stretch/>
        </p:blipFill>
        <p:spPr>
          <a:xfrm>
            <a:off x="571500" y="581978"/>
            <a:ext cx="1454782" cy="343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6410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E2550-DA43-453C-A328-33C740E65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4B7A288-CDAC-4184-9F73-137C95F5E64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84200" y="1435100"/>
            <a:ext cx="5211763" cy="48339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CEC22105-78D6-4753-94FA-3DA949361A9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389688" y="1435100"/>
            <a:ext cx="5219700" cy="48339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F6A123D-3A27-499F-9210-3E0D7CED39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CDC3595B-25C2-CF43-259D-75A3671E709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4200" y="292100"/>
            <a:ext cx="11018520" cy="153888"/>
          </a:xfrm>
        </p:spPr>
        <p:txBody>
          <a:bodyPr/>
          <a:lstStyle>
            <a:lvl1pPr marL="0" indent="0">
              <a:buNone/>
              <a:defRPr sz="1000" cap="all" baseline="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eyebrow style</a:t>
            </a:r>
          </a:p>
        </p:txBody>
      </p:sp>
    </p:spTree>
    <p:extLst>
      <p:ext uri="{BB962C8B-B14F-4D97-AF65-F5344CB8AC3E}">
        <p14:creationId xmlns:p14="http://schemas.microsoft.com/office/powerpoint/2010/main" val="2010967571"/>
      </p:ext>
    </p:extLst>
  </p:cSld>
  <p:clrMapOvr>
    <a:masterClrMapping/>
  </p:clrMapOvr>
  <p:transition>
    <p:fade/>
  </p:transition>
  <p:hf sldNum="0" hdr="0" ftr="0" dt="0"/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6">
          <p15:clr>
            <a:srgbClr val="5ACBF0"/>
          </p15:clr>
        </p15:guide>
        <p15:guide id="3" orient="horz" pos="904">
          <p15:clr>
            <a:srgbClr val="5ACBF0"/>
          </p15:clr>
        </p15:guide>
        <p15:guide id="4" pos="3660">
          <p15:clr>
            <a:srgbClr val="5ACBF0"/>
          </p15:clr>
        </p15:guide>
        <p15:guide id="5" pos="4024">
          <p15:clr>
            <a:srgbClr val="5ACBF0"/>
          </p15:clr>
        </p15:guide>
      </p15:sldGuideLst>
    </p:ext>
  </p:extLs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 Notes slide Layout"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 b="0">
                <a:solidFill>
                  <a:schemeClr val="tx1"/>
                </a:solidFill>
                <a:latin typeface="Segoe Sans Display" pitchFamily="2" charset="0"/>
                <a:ea typeface="Segoe Sans Display" pitchFamily="2" charset="0"/>
                <a:cs typeface="Segoe Sans Display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B6606D-2DF9-48CD-BBE9-B751BF55CD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white">
          <a:xfrm>
            <a:off x="584200" y="1436688"/>
            <a:ext cx="11018838" cy="2215991"/>
          </a:xfrm>
        </p:spPr>
        <p:txBody>
          <a:bodyPr>
            <a:spAutoFit/>
          </a:bodyPr>
          <a:lstStyle>
            <a:lvl1pPr>
              <a:defRPr sz="36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Next slide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269038"/>
            <a:ext cx="12192001" cy="588963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45720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solidFill>
                  <a:srgbClr val="000000"/>
                </a:solidFill>
                <a:effectLst/>
                <a:latin typeface="Segoe Sans Display" pitchFamily="2" charset="0"/>
                <a:ea typeface="Segoe Sans Display" pitchFamily="2" charset="0"/>
                <a:cs typeface="Segoe Sans Display" pitchFamily="2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</p:spTree>
    <p:extLst>
      <p:ext uri="{BB962C8B-B14F-4D97-AF65-F5344CB8AC3E}">
        <p14:creationId xmlns:p14="http://schemas.microsoft.com/office/powerpoint/2010/main" val="367265120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>
          <p15:clr>
            <a:srgbClr val="5ACBF0"/>
          </p15:clr>
        </p15:guide>
        <p15:guide id="2" orient="horz" pos="288">
          <p15:clr>
            <a:srgbClr val="5ACBF0"/>
          </p15:clr>
        </p15:guide>
      </p15:sldGuideLst>
    </p:ext>
  </p:extLs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AD849-7CFE-4AF7-A7C5-6BBD50C88C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5994803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2308324"/>
          </a:xfrm>
        </p:spPr>
        <p:txBody>
          <a:bodyPr wrap="square"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0105569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8A212C2-8B30-4835-8711-AA981B6CFBE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84200" y="1435100"/>
            <a:ext cx="11018838" cy="483393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6153211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Sans Display" pitchFamily="2" charset="0"/>
                <a:cs typeface="Segoe Sans Display" pitchFamily="2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E9CDCB4-03E1-4763-B83E-A1334BCDB0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97171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Sans Display" pitchFamily="2" charset="0"/>
                <a:cs typeface="Segoe Sans Display" pitchFamily="2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3A3D27F9-7D19-8ECF-C50E-71D515E54BB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4200" y="292100"/>
            <a:ext cx="11018520" cy="153888"/>
          </a:xfrm>
        </p:spPr>
        <p:txBody>
          <a:bodyPr/>
          <a:lstStyle>
            <a:lvl1pPr marL="0" indent="0">
              <a:buNone/>
              <a:defRPr sz="1000" cap="all" baseline="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eyebrow style</a:t>
            </a:r>
          </a:p>
        </p:txBody>
      </p:sp>
    </p:spTree>
    <p:extLst>
      <p:ext uri="{BB962C8B-B14F-4D97-AF65-F5344CB8AC3E}">
        <p14:creationId xmlns:p14="http://schemas.microsoft.com/office/powerpoint/2010/main" val="869197731"/>
      </p:ext>
    </p:extLst>
  </p:cSld>
  <p:clrMapOvr>
    <a:masterClrMapping/>
  </p:clrMapOvr>
  <p:transition>
    <p:fade/>
  </p:transition>
  <p:hf sldNum="0" hdr="0" ftr="0" dt="0"/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2">
          <p15:clr>
            <a:srgbClr val="5ACBF0"/>
          </p15:clr>
        </p15:guide>
        <p15:guide id="3" orient="horz" pos="904">
          <p15:clr>
            <a:srgbClr val="5ACBF0"/>
          </p15:clr>
        </p15:guide>
        <p15:guide id="4" pos="3656">
          <p15:clr>
            <a:srgbClr val="5ACBF0"/>
          </p15:clr>
        </p15:guide>
        <p15:guide id="5" pos="4024">
          <p15:clr>
            <a:srgbClr val="5ACBF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Bullet with Subhea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>
            <a:spAutoFit/>
          </a:bodyPr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DD525736-DEE8-4391-8135-23DE0640053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436688"/>
            <a:ext cx="5219700" cy="430887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98E90344-0294-48E2-AAF0-601BB99500E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84200" y="2084388"/>
            <a:ext cx="5219700" cy="1612749"/>
          </a:xfrm>
        </p:spPr>
        <p:txBody>
          <a:bodyPr>
            <a:spAutoFit/>
          </a:bodyPr>
          <a:lstStyle>
            <a:lvl1pPr marL="171450" indent="-171450">
              <a:defRPr lang="en-US" sz="2400" dirty="0"/>
            </a:lvl1pPr>
            <a:lvl2pPr marL="342900" indent="-171450">
              <a:defRPr lang="en-US" dirty="0"/>
            </a:lvl2pPr>
            <a:lvl3pPr marL="514350" indent="-171450">
              <a:defRPr lang="en-US" dirty="0"/>
            </a:lvl3pPr>
            <a:lvl4pPr marL="666750" indent="-152400">
              <a:defRPr lang="en-US" dirty="0"/>
            </a:lvl4pPr>
            <a:lvl5pPr marL="793750" indent="-120650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B4F729D4-B1F1-45F2-A06A-40234B19C88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97625" y="1436688"/>
            <a:ext cx="5219700" cy="430887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D1F896FB-325C-4849-B372-8DF0D6C0562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397625" y="2084388"/>
            <a:ext cx="5219700" cy="1612749"/>
          </a:xfrm>
        </p:spPr>
        <p:txBody>
          <a:bodyPr>
            <a:spAutoFit/>
          </a:bodyPr>
          <a:lstStyle>
            <a:lvl1pPr marL="171450" indent="-171450">
              <a:defRPr lang="en-US" sz="2400" dirty="0"/>
            </a:lvl1pPr>
            <a:lvl2pPr marL="342900" indent="-171450">
              <a:defRPr lang="en-US" dirty="0"/>
            </a:lvl2pPr>
            <a:lvl3pPr marL="514350" indent="-171450">
              <a:defRPr lang="en-US" dirty="0"/>
            </a:lvl3pPr>
            <a:lvl4pPr marL="685800" indent="-136525">
              <a:defRPr lang="en-US" dirty="0"/>
            </a:lvl4pPr>
            <a:lvl5pPr marL="793750" indent="-120650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C112CDB0-015D-94C2-ECEE-970711F59EB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4200" y="292100"/>
            <a:ext cx="11018520" cy="153888"/>
          </a:xfrm>
        </p:spPr>
        <p:txBody>
          <a:bodyPr/>
          <a:lstStyle>
            <a:lvl1pPr marL="0" indent="0">
              <a:buNone/>
              <a:defRPr sz="1000" cap="all" baseline="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eyebrow style</a:t>
            </a:r>
          </a:p>
        </p:txBody>
      </p:sp>
    </p:spTree>
    <p:extLst>
      <p:ext uri="{BB962C8B-B14F-4D97-AF65-F5344CB8AC3E}">
        <p14:creationId xmlns:p14="http://schemas.microsoft.com/office/powerpoint/2010/main" val="2960118539"/>
      </p:ext>
    </p:extLst>
  </p:cSld>
  <p:clrMapOvr>
    <a:masterClrMapping/>
  </p:clrMapOvr>
  <p:transition>
    <p:fade/>
  </p:transition>
  <p:hf sldNum="0" hdr="0" ftr="0" dt="0"/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311">
          <p15:clr>
            <a:srgbClr val="5ACBF0"/>
          </p15:clr>
        </p15:guide>
        <p15:guide id="4" pos="3656">
          <p15:clr>
            <a:srgbClr val="5ACBF0"/>
          </p15:clr>
        </p15:guide>
        <p15:guide id="5" pos="4024">
          <p15:clr>
            <a:srgbClr val="5ACBF0"/>
          </p15:clr>
        </p15:guide>
        <p15:guide id="7" orient="horz" pos="905">
          <p15:clr>
            <a:srgbClr val="5ACBF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7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image" Target="../media/image2.svg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blackWhite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Sans Display" pitchFamily="2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Sans Display" pitchFamily="2" charset="0"/>
            </a:endParaRPr>
          </a:p>
        </p:txBody>
      </p:sp>
      <p:pic>
        <p:nvPicPr>
          <p:cNvPr id="144" name="Graphic 143">
            <a:extLst>
              <a:ext uri="{FF2B5EF4-FFF2-40B4-BE49-F238E27FC236}">
                <a16:creationId xmlns:a16="http://schemas.microsoft.com/office/drawing/2014/main" id="{55FCE7D5-5796-0746-3173-EB75FBE85E45}"/>
              </a:ext>
            </a:extLst>
          </p:cNvPr>
          <p:cNvPicPr>
            <a:picLocks noChangeAspect="1"/>
          </p:cNvPicPr>
          <p:nvPr/>
        </p:nvPicPr>
        <p:blipFill>
          <a:blip r:embed="rId75">
            <a:extLst>
              <a:ext uri="{96DAC541-7B7A-43D3-8B79-37D633B846F1}">
                <asvg:svgBlip xmlns:asvg="http://schemas.microsoft.com/office/drawing/2016/SVG/main" r:embed="rId76"/>
              </a:ext>
            </a:extLst>
          </a:blip>
          <a:srcRect/>
          <a:stretch/>
        </p:blipFill>
        <p:spPr>
          <a:xfrm rot="5400000">
            <a:off x="9509919" y="2743200"/>
            <a:ext cx="6858000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6885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  <p:sldLayoutId id="2147483691" r:id="rId31"/>
    <p:sldLayoutId id="2147483692" r:id="rId32"/>
    <p:sldLayoutId id="2147483693" r:id="rId33"/>
    <p:sldLayoutId id="2147483694" r:id="rId34"/>
    <p:sldLayoutId id="2147483695" r:id="rId35"/>
    <p:sldLayoutId id="2147483696" r:id="rId36"/>
    <p:sldLayoutId id="2147483697" r:id="rId37"/>
    <p:sldLayoutId id="2147483698" r:id="rId38"/>
    <p:sldLayoutId id="2147483699" r:id="rId39"/>
    <p:sldLayoutId id="2147483700" r:id="rId40"/>
    <p:sldLayoutId id="2147483701" r:id="rId41"/>
    <p:sldLayoutId id="2147483702" r:id="rId42"/>
    <p:sldLayoutId id="2147483703" r:id="rId43"/>
    <p:sldLayoutId id="2147483704" r:id="rId44"/>
    <p:sldLayoutId id="2147483705" r:id="rId45"/>
    <p:sldLayoutId id="2147483706" r:id="rId46"/>
    <p:sldLayoutId id="2147483707" r:id="rId47"/>
    <p:sldLayoutId id="2147483708" r:id="rId48"/>
    <p:sldLayoutId id="2147483709" r:id="rId49"/>
    <p:sldLayoutId id="2147483710" r:id="rId50"/>
    <p:sldLayoutId id="2147483711" r:id="rId51"/>
    <p:sldLayoutId id="2147483712" r:id="rId52"/>
    <p:sldLayoutId id="2147483713" r:id="rId53"/>
    <p:sldLayoutId id="2147483714" r:id="rId54"/>
    <p:sldLayoutId id="2147483715" r:id="rId55"/>
    <p:sldLayoutId id="2147483716" r:id="rId56"/>
    <p:sldLayoutId id="2147483717" r:id="rId57"/>
    <p:sldLayoutId id="2147483718" r:id="rId58"/>
    <p:sldLayoutId id="2147483719" r:id="rId59"/>
    <p:sldLayoutId id="2147483720" r:id="rId60"/>
    <p:sldLayoutId id="2147483721" r:id="rId61"/>
    <p:sldLayoutId id="2147483722" r:id="rId62"/>
    <p:sldLayoutId id="2147483723" r:id="rId63"/>
    <p:sldLayoutId id="2147483724" r:id="rId64"/>
    <p:sldLayoutId id="2147483725" r:id="rId65"/>
    <p:sldLayoutId id="2147483726" r:id="rId66"/>
    <p:sldLayoutId id="2147483727" r:id="rId67"/>
    <p:sldLayoutId id="2147483728" r:id="rId68"/>
    <p:sldLayoutId id="2147483729" r:id="rId69"/>
    <p:sldLayoutId id="2147483730" r:id="rId70"/>
    <p:sldLayoutId id="2147483731" r:id="rId71"/>
    <p:sldLayoutId id="2147483732" r:id="rId72"/>
    <p:sldLayoutId id="2147483733" r:id="rId73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0" kern="1200" cap="none" spc="-50" baseline="0" dirty="0" smtClean="0">
          <a:ln w="3175">
            <a:noFill/>
          </a:ln>
          <a:solidFill>
            <a:schemeClr val="tx1"/>
          </a:solidFill>
          <a:effectLst/>
          <a:latin typeface="+mj-lt"/>
          <a:ea typeface="+mn-ea"/>
          <a:cs typeface="Segoe Sans Display" pitchFamily="2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solidFill>
            <a:schemeClr val="tx1"/>
          </a:solidFill>
          <a:latin typeface="+mn-lt"/>
          <a:ea typeface="+mn-ea"/>
          <a:cs typeface="Segoe Sans Display" pitchFamily="2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solidFill>
            <a:schemeClr val="tx1"/>
          </a:soli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solidFill>
            <a:schemeClr val="tx1"/>
          </a:soli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solidFill>
            <a:schemeClr val="tx1"/>
          </a:soli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solidFill>
            <a:schemeClr val="tx1"/>
          </a:soli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360">
          <p15:clr>
            <a:srgbClr val="C35EA4"/>
          </p15:clr>
        </p15:guide>
        <p15:guide id="17" pos="7320">
          <p15:clr>
            <a:srgbClr val="C35EA4"/>
          </p15:clr>
        </p15:guide>
        <p15:guide id="25" orient="horz" pos="369">
          <p15:clr>
            <a:srgbClr val="C35EA4"/>
          </p15:clr>
        </p15:guide>
        <p15:guide id="26" orient="horz" pos="3949">
          <p15:clr>
            <a:srgbClr val="C35EA4"/>
          </p15:clr>
        </p15:guide>
        <p15:guide id="28" pos="192">
          <p15:clr>
            <a:srgbClr val="A4A3A4"/>
          </p15:clr>
        </p15:guide>
        <p15:guide id="29" orient="horz" pos="4135">
          <p15:clr>
            <a:srgbClr val="A4A3A4"/>
          </p15:clr>
        </p15:guide>
        <p15:guide id="30" pos="7488">
          <p15:clr>
            <a:srgbClr val="A4A3A4"/>
          </p15:clr>
        </p15:guide>
        <p15:guide id="31" orient="horz" pos="400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aka.ms/Copilot/JourneyDownloadKit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1.xml"/><Relationship Id="rId6" Type="http://schemas.openxmlformats.org/officeDocument/2006/relationships/image" Target="../media/image83.png"/><Relationship Id="rId5" Type="http://schemas.openxmlformats.org/officeDocument/2006/relationships/image" Target="../media/image82.png"/><Relationship Id="rId4" Type="http://schemas.openxmlformats.org/officeDocument/2006/relationships/image" Target="../media/image81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3" Type="http://schemas.openxmlformats.org/officeDocument/2006/relationships/hyperlink" Target="https://aka.ms/GreatCopilotJourney-Infographic" TargetMode="External"/><Relationship Id="rId7" Type="http://schemas.openxmlformats.org/officeDocument/2006/relationships/image" Target="../media/image8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1.xml"/><Relationship Id="rId6" Type="http://schemas.openxmlformats.org/officeDocument/2006/relationships/image" Target="../media/image84.png"/><Relationship Id="rId5" Type="http://schemas.openxmlformats.org/officeDocument/2006/relationships/hyperlink" Target="https://aka.ms/GreatCopilotJourney-CompletionBadge" TargetMode="External"/><Relationship Id="rId10" Type="http://schemas.openxmlformats.org/officeDocument/2006/relationships/image" Target="../media/image87.png"/><Relationship Id="rId4" Type="http://schemas.openxmlformats.org/officeDocument/2006/relationships/hyperlink" Target="https://aka.ms/GreatCopilotJourney" TargetMode="External"/><Relationship Id="rId9" Type="http://schemas.openxmlformats.org/officeDocument/2006/relationships/image" Target="../media/image8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aka.ms/Copilot/JourneyDownloadKit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1.xml"/><Relationship Id="rId6" Type="http://schemas.openxmlformats.org/officeDocument/2006/relationships/image" Target="../media/image87.png"/><Relationship Id="rId5" Type="http://schemas.openxmlformats.org/officeDocument/2006/relationships/image" Target="../media/image88.png"/><Relationship Id="rId4" Type="http://schemas.openxmlformats.org/officeDocument/2006/relationships/hyperlink" Target="https://learn.microsoft.com/en-us/microsoft-365/admin/activity-reports/microsoft-365-copilot-usage?view=o365-worldwide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2CE5F0-1882-5153-BD45-5D1D172FA9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22">
            <a:extLst>
              <a:ext uri="{FF2B5EF4-FFF2-40B4-BE49-F238E27FC236}">
                <a16:creationId xmlns:a16="http://schemas.microsoft.com/office/drawing/2014/main" id="{2B58FD95-4239-A45F-92C4-A6CCA22DBE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722" y="2428954"/>
            <a:ext cx="4079875" cy="1107996"/>
          </a:xfrm>
        </p:spPr>
        <p:txBody>
          <a:bodyPr/>
          <a:lstStyle/>
          <a:p>
            <a:r>
              <a:rPr lang="en-US" sz="3600"/>
              <a:t>The Great Microsoft 365 Copilot Journey</a:t>
            </a:r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348F6B01-1F73-77F6-089A-F160925CCC2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84200" y="3962400"/>
            <a:ext cx="4080397" cy="738664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US"/>
              <a:t>A guided experience to help your users learn and adopt Microsoft 365 Copilot through engaging daily tasks.</a:t>
            </a:r>
          </a:p>
        </p:txBody>
      </p:sp>
    </p:spTree>
    <p:extLst>
      <p:ext uri="{BB962C8B-B14F-4D97-AF65-F5344CB8AC3E}">
        <p14:creationId xmlns:p14="http://schemas.microsoft.com/office/powerpoint/2010/main" val="4176016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EC52DC-0D69-CB66-5EF9-5A5036D1D5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Freeform: Shape 3">
            <a:extLst>
              <a:ext uri="{FF2B5EF4-FFF2-40B4-BE49-F238E27FC236}">
                <a16:creationId xmlns:a16="http://schemas.microsoft.com/office/drawing/2014/main" id="{761AF3B2-DAFF-06E1-DDDF-B9F44F37F7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0" y="5236282"/>
            <a:ext cx="12192000" cy="1621715"/>
          </a:xfrm>
          <a:prstGeom prst="rect">
            <a:avLst/>
          </a:prstGeom>
          <a:solidFill>
            <a:srgbClr val="C6E3F3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594360" tIns="45720" rIns="59436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Sans Display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C286C33-EBE4-E817-C1F3-AC78C53669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1"/>
            <a:ext cx="12192000" cy="1245107"/>
          </a:xfrm>
          <a:prstGeom prst="rect">
            <a:avLst/>
          </a:prstGeom>
          <a:gradFill flip="none" rotWithShape="1">
            <a:gsLst>
              <a:gs pos="40000">
                <a:srgbClr val="0078D4">
                  <a:alpha val="50000"/>
                </a:srgbClr>
              </a:gs>
              <a:gs pos="100000">
                <a:srgbClr val="C53FCC">
                  <a:alpha val="50000"/>
                </a:srgbClr>
              </a:gs>
            </a:gsLst>
            <a:lin ang="282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91F2C"/>
              </a:solidFill>
              <a:effectLst/>
              <a:uLnTx/>
              <a:uFillTx/>
              <a:latin typeface="Segoe Sans Display"/>
              <a:ea typeface="+mn-ea"/>
              <a:cs typeface="+mn-cs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44E9161E-A3BC-8C0F-E559-63C6E7B087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/>
          <a:lstStyle/>
          <a:p>
            <a:r>
              <a:rPr lang="en-GB" noProof="0"/>
              <a:t>Introducing the Great Microsoft 365 Copilot Journey</a:t>
            </a:r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7451D51-A633-FEAE-1B41-2EC6CB173B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1181100"/>
            <a:ext cx="12192000" cy="64008"/>
          </a:xfrm>
          <a:prstGeom prst="rect">
            <a:avLst/>
          </a:prstGeom>
          <a:gradFill flip="none" rotWithShape="1">
            <a:gsLst>
              <a:gs pos="0">
                <a:srgbClr val="0078D4"/>
              </a:gs>
              <a:gs pos="100000">
                <a:srgbClr val="C53FCC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Sans Display"/>
              <a:ea typeface="+mn-ea"/>
              <a:cs typeface="+mn-cs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1BF757BC-D7C1-DFE4-6649-37BF153F28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571500" y="1414970"/>
            <a:ext cx="11049000" cy="4633405"/>
          </a:xfrm>
          <a:prstGeom prst="roundRect">
            <a:avLst>
              <a:gd name="adj" fmla="val 2650"/>
            </a:avLst>
          </a:prstGeom>
          <a:solidFill>
            <a:srgbClr val="FFFCFC"/>
          </a:solidFill>
          <a:ln w="12700">
            <a:noFill/>
          </a:ln>
          <a:effectLst>
            <a:outerShdw blurRad="177800" dist="254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Sans Display"/>
              <a:ea typeface="+mn-ea"/>
              <a:cs typeface="+mn-cs"/>
            </a:endParaRP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7C40267C-2103-33F1-4B4E-9001BE1DA8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4932669" y="1534119"/>
            <a:ext cx="2355152" cy="4425968"/>
            <a:chOff x="4940998" y="1519581"/>
            <a:chExt cx="2326660" cy="4372424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4683FF0A-0AE6-BEAF-3281-C8564280D3D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 rot="16200000">
              <a:off x="3918116" y="2542463"/>
              <a:ext cx="4372424" cy="2326660"/>
            </a:xfrm>
            <a:prstGeom prst="roundRect">
              <a:avLst>
                <a:gd name="adj" fmla="val 2367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Sans Display"/>
                <a:ea typeface="+mn-ea"/>
                <a:cs typeface="+mn-cs"/>
              </a:endParaRP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AAAC2C47-B96C-E03E-243B-DD065A61770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045304" y="1621364"/>
              <a:ext cx="2118048" cy="4168862"/>
            </a:xfrm>
            <a:prstGeom prst="roundRect">
              <a:avLst>
                <a:gd name="adj" fmla="val 2289"/>
              </a:avLst>
            </a:prstGeom>
            <a:ln>
              <a:solidFill>
                <a:schemeClr val="bg1"/>
              </a:solidFill>
            </a:ln>
          </p:spPr>
        </p:pic>
      </p:grp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EF8D25A0-7FEA-6EB1-D597-4FD34B84A063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/>
          </p:cNvSpPr>
          <p:nvPr/>
        </p:nvSpPr>
        <p:spPr bwMode="auto">
          <a:xfrm>
            <a:off x="676751" y="1534119"/>
            <a:ext cx="4151612" cy="711348"/>
          </a:xfrm>
          <a:prstGeom prst="roundRect">
            <a:avLst>
              <a:gd name="adj" fmla="val 7503"/>
            </a:avLst>
          </a:prstGeom>
          <a:solidFill>
            <a:srgbClr val="F0ECF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0" lvl="2" defTabSz="457200">
              <a:spcBef>
                <a:spcPts val="400"/>
              </a:spcBef>
              <a:buSzPct val="90000"/>
              <a:defRPr/>
            </a:pPr>
            <a:r>
              <a:rPr lang="en-US">
                <a:gradFill flip="none" rotWithShape="1">
                  <a:gsLst>
                    <a:gs pos="29000">
                      <a:srgbClr val="0078D4"/>
                    </a:gs>
                    <a:gs pos="100000">
                      <a:srgbClr val="C53FCC"/>
                    </a:gs>
                  </a:gsLst>
                  <a:lin ang="0" scaled="1"/>
                  <a:tileRect/>
                </a:gradFill>
                <a:latin typeface="+mj-lt"/>
                <a:ea typeface="+mj-ea"/>
                <a:cs typeface="+mj-cs"/>
              </a:rPr>
              <a:t>Insights to help drive adoption for Microsoft 365 Copilot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B38E24F-222D-DE19-AB95-FFD6FE1DFE11}"/>
              </a:ext>
            </a:extLst>
          </p:cNvPr>
          <p:cNvSpPr txBox="1"/>
          <p:nvPr/>
        </p:nvSpPr>
        <p:spPr>
          <a:xfrm>
            <a:off x="766594" y="2355563"/>
            <a:ext cx="3971927" cy="93102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spcAft>
                <a:spcPts val="300"/>
              </a:spcAft>
            </a:pPr>
            <a:r>
              <a:rPr lang="en-US" sz="1600">
                <a:latin typeface="+mj-lt"/>
              </a:rPr>
              <a:t>Learning a new technology needs guidance</a:t>
            </a:r>
          </a:p>
          <a:p>
            <a:pPr>
              <a:spcAft>
                <a:spcPts val="300"/>
              </a:spcAft>
            </a:pPr>
            <a:r>
              <a:rPr lang="en-US" sz="1400"/>
              <a:t>Many users may have no comparable experience. Understanding how Generative AI works is not</a:t>
            </a:r>
            <a:br>
              <a:rPr lang="en-US" sz="1400"/>
            </a:br>
            <a:r>
              <a:rPr lang="en-US" sz="1400"/>
              <a:t>self-explanatory and needs additional guidance.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9654BA4-4EF1-CDD8-7761-CAB8AA78F8E1}"/>
              </a:ext>
            </a:extLst>
          </p:cNvPr>
          <p:cNvSpPr txBox="1"/>
          <p:nvPr/>
        </p:nvSpPr>
        <p:spPr>
          <a:xfrm>
            <a:off x="766594" y="3638799"/>
            <a:ext cx="3971926" cy="89255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spcAft>
                <a:spcPts val="300"/>
              </a:spcAft>
            </a:pPr>
            <a:r>
              <a:rPr lang="en-US" sz="1600">
                <a:latin typeface="+mj-lt"/>
              </a:rPr>
              <a:t>Existing habits can be hard to break</a:t>
            </a:r>
            <a:br>
              <a:rPr lang="en-US" sz="1400"/>
            </a:br>
            <a:r>
              <a:rPr lang="en-US" sz="1400"/>
              <a:t>Learning a new muscle is hard and without immediate and consistent successes old habits</a:t>
            </a:r>
            <a:br>
              <a:rPr lang="en-US" sz="1400"/>
            </a:br>
            <a:r>
              <a:rPr lang="en-US" sz="1400"/>
              <a:t>are hard to break.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47F3F43-ACC5-6CE3-0F52-B00FB2511A2D}"/>
              </a:ext>
            </a:extLst>
          </p:cNvPr>
          <p:cNvSpPr txBox="1"/>
          <p:nvPr/>
        </p:nvSpPr>
        <p:spPr>
          <a:xfrm>
            <a:off x="766594" y="4883562"/>
            <a:ext cx="3971925" cy="93102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spcAft>
                <a:spcPts val="300"/>
              </a:spcAft>
            </a:pPr>
            <a:r>
              <a:rPr lang="en-US" sz="1600">
                <a:latin typeface="+mj-lt"/>
              </a:rPr>
              <a:t>Make learning low-lift and fun</a:t>
            </a:r>
          </a:p>
          <a:p>
            <a:pPr>
              <a:spcAft>
                <a:spcPts val="300"/>
              </a:spcAft>
            </a:pPr>
            <a:r>
              <a:rPr lang="en-US" sz="1400"/>
              <a:t>62%</a:t>
            </a:r>
            <a:r>
              <a:rPr lang="en-US" sz="1400" baseline="30000"/>
              <a:t>1</a:t>
            </a:r>
            <a:r>
              <a:rPr lang="en-US" sz="1400"/>
              <a:t> of users say lack of time is the main barrier to learning how to use Copilot. Experiencing fun and delight is the top driver for Copilot adoption</a:t>
            </a:r>
            <a:r>
              <a:rPr lang="en-US" sz="1400" baseline="30000"/>
              <a:t>1</a:t>
            </a:r>
            <a:r>
              <a:rPr lang="en-US" sz="1400"/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DF80B58-7DFC-E8FB-FDF5-616DFD17BC71}"/>
              </a:ext>
            </a:extLst>
          </p:cNvPr>
          <p:cNvSpPr txBox="1"/>
          <p:nvPr/>
        </p:nvSpPr>
        <p:spPr>
          <a:xfrm>
            <a:off x="571500" y="6238593"/>
            <a:ext cx="6498404" cy="123111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b="0" i="0">
                <a:solidFill>
                  <a:srgbClr val="333333"/>
                </a:solidFill>
                <a:effectLst/>
                <a:latin typeface="Segoe UI" panose="020B0502040204020203" pitchFamily="34" charset="0"/>
              </a:rPr>
              <a:t>1 Source: Enterprise Early Adopter Insights for Microsoft 365 Copilot, May 2024.</a:t>
            </a:r>
            <a:endParaRPr lang="en-US" sz="800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C1CC8C42-1BB7-AB43-E095-4EC368954EF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/>
          </p:cNvSpPr>
          <p:nvPr/>
        </p:nvSpPr>
        <p:spPr bwMode="auto">
          <a:xfrm>
            <a:off x="7363636" y="1534119"/>
            <a:ext cx="4151613" cy="711348"/>
          </a:xfrm>
          <a:prstGeom prst="roundRect">
            <a:avLst>
              <a:gd name="adj" fmla="val 7503"/>
            </a:avLst>
          </a:prstGeom>
          <a:solidFill>
            <a:srgbClr val="F0ECF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0" marR="0" lvl="2" indent="0" algn="l" defTabSz="4572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Pct val="90000"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noProof="0">
                <a:ln>
                  <a:noFill/>
                </a:ln>
                <a:gradFill flip="none" rotWithShape="1">
                  <a:gsLst>
                    <a:gs pos="29000">
                      <a:srgbClr val="0078D4"/>
                    </a:gs>
                    <a:gs pos="100000">
                      <a:srgbClr val="C53FCC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+mj-lt"/>
                <a:ea typeface="+mn-ea"/>
                <a:cs typeface="+mn-cs"/>
              </a:rPr>
              <a:t>Join the Great Copilot Journey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317B3C6-F025-D0A6-8803-893F3792A56C}"/>
              </a:ext>
            </a:extLst>
          </p:cNvPr>
          <p:cNvSpPr txBox="1"/>
          <p:nvPr/>
        </p:nvSpPr>
        <p:spPr>
          <a:xfrm>
            <a:off x="7589519" y="2355563"/>
            <a:ext cx="3835885" cy="73866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spcAft>
                <a:spcPts val="300"/>
              </a:spcAft>
            </a:pPr>
            <a:r>
              <a:rPr lang="en-US" sz="1600"/>
              <a:t>The Great Copilot Journey is a 30-day guided experience for end users to learn how to use Copilot, one prompt at a time.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21B5B4C-9E7F-FEAD-BD78-67ABD5FAB842}"/>
              </a:ext>
            </a:extLst>
          </p:cNvPr>
          <p:cNvSpPr txBox="1"/>
          <p:nvPr/>
        </p:nvSpPr>
        <p:spPr>
          <a:xfrm>
            <a:off x="7589519" y="3619563"/>
            <a:ext cx="3835885" cy="73866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spcAft>
                <a:spcPts val="300"/>
              </a:spcAft>
            </a:pPr>
            <a:r>
              <a:rPr lang="en-US" sz="1600"/>
              <a:t>It offers a fun and engaging way to learn practical skills with Copilot through continuous positive successes every day.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A7B865B-F08A-6012-29AA-A80E5D27DADA}"/>
              </a:ext>
            </a:extLst>
          </p:cNvPr>
          <p:cNvSpPr txBox="1"/>
          <p:nvPr/>
        </p:nvSpPr>
        <p:spPr>
          <a:xfrm>
            <a:off x="7589519" y="4883562"/>
            <a:ext cx="3835885" cy="98488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spcAft>
                <a:spcPts val="300"/>
              </a:spcAft>
            </a:pPr>
            <a:r>
              <a:rPr lang="en-US" sz="1600"/>
              <a:t>Each day has a single, easy-to-follow task for users to practice throughout their day, without the need to set aside dedicated time or disrupt their workflows.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40FBD10E-0C95-2DB7-11B6-A761FD6152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766594" y="3462693"/>
            <a:ext cx="3971926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  <a:prstDash val="dash"/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F77930A8-E918-0AB0-CE67-F9B6E27308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7589520" y="3356895"/>
            <a:ext cx="3835885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  <a:prstDash val="dash"/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Oval 37">
            <a:extLst>
              <a:ext uri="{FF2B5EF4-FFF2-40B4-BE49-F238E27FC236}">
                <a16:creationId xmlns:a16="http://schemas.microsoft.com/office/drawing/2014/main" id="{3BB440B3-C51B-67C7-A8D0-49B1C55C27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4770601" y="3588670"/>
            <a:ext cx="316866" cy="316866"/>
          </a:xfrm>
          <a:prstGeom prst="ellipse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r>
              <a:rPr lang="en-US" sz="1600">
                <a:solidFill>
                  <a:schemeClr val="bg1"/>
                </a:solidFill>
                <a:latin typeface="+mj-lt"/>
                <a:ea typeface="Segoe UI" pitchFamily="34" charset="0"/>
                <a:cs typeface="Segoe UI" pitchFamily="34" charset="0"/>
                <a:sym typeface="Wingdings" panose="05000000000000000000" pitchFamily="2" charset="2"/>
              </a:rPr>
              <a:t></a:t>
            </a:r>
            <a:endParaRPr lang="en-US" sz="1600">
              <a:solidFill>
                <a:schemeClr val="bg1"/>
              </a:solidFill>
              <a:latin typeface="+mj-l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6A83B5CA-CCC2-80FF-A6C4-1AD30EB316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7129387" y="3588670"/>
            <a:ext cx="316866" cy="316866"/>
          </a:xfrm>
          <a:prstGeom prst="ellipse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r>
              <a:rPr lang="en-US" sz="1600">
                <a:solidFill>
                  <a:schemeClr val="bg1"/>
                </a:solidFill>
                <a:latin typeface="+mj-lt"/>
                <a:ea typeface="Segoe UI" pitchFamily="34" charset="0"/>
                <a:cs typeface="Segoe UI" pitchFamily="34" charset="0"/>
                <a:sym typeface="Wingdings" panose="05000000000000000000" pitchFamily="2" charset="2"/>
              </a:rPr>
              <a:t></a:t>
            </a:r>
            <a:endParaRPr lang="en-US" sz="1600">
              <a:solidFill>
                <a:schemeClr val="bg1"/>
              </a:solidFill>
              <a:latin typeface="+mj-lt"/>
              <a:ea typeface="Segoe UI" pitchFamily="34" charset="0"/>
              <a:cs typeface="Segoe UI" pitchFamily="34" charset="0"/>
            </a:endParaRP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8B5A0F1F-0BA4-D8E2-1F40-41BD9972E1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766594" y="4707457"/>
            <a:ext cx="3971926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  <a:prstDash val="dash"/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E27F954F-EC1E-7C73-6ED7-0F5E533360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7589520" y="4620895"/>
            <a:ext cx="3835885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  <a:prstDash val="dash"/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6654073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0ACE2D-E1C0-C143-B255-83E934ECA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4DD1B8B4-C7CE-10F1-5CB4-1AE6F2E4EE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1"/>
            <a:ext cx="12192000" cy="1245107"/>
          </a:xfrm>
          <a:prstGeom prst="rect">
            <a:avLst/>
          </a:prstGeom>
          <a:gradFill flip="none" rotWithShape="1">
            <a:gsLst>
              <a:gs pos="40000">
                <a:srgbClr val="0078D4">
                  <a:alpha val="50000"/>
                </a:srgbClr>
              </a:gs>
              <a:gs pos="100000">
                <a:srgbClr val="C53FCC">
                  <a:alpha val="50000"/>
                </a:srgbClr>
              </a:gs>
            </a:gsLst>
            <a:lin ang="282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91F2C"/>
              </a:solidFill>
              <a:effectLst/>
              <a:uLnTx/>
              <a:uFillTx/>
              <a:latin typeface="Segoe Sans Display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4CF00FD-C22E-0F3B-791C-D2FCF99707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1181100"/>
            <a:ext cx="12192000" cy="64008"/>
          </a:xfrm>
          <a:prstGeom prst="rect">
            <a:avLst/>
          </a:prstGeom>
          <a:gradFill flip="none" rotWithShape="1">
            <a:gsLst>
              <a:gs pos="0">
                <a:srgbClr val="0078D4"/>
              </a:gs>
              <a:gs pos="100000">
                <a:srgbClr val="C53FCC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Sans Display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772DB08-E3CD-7644-995C-0EE573927F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/>
          <a:lstStyle/>
          <a:p>
            <a:r>
              <a:rPr lang="en-US"/>
              <a:t>Choose from three ways to execute the program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4DD1E713-ABCD-0F5E-8B1B-CFFA75CA95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571500" y="1466211"/>
            <a:ext cx="4052512" cy="4802827"/>
          </a:xfrm>
          <a:prstGeom prst="roundRect">
            <a:avLst>
              <a:gd name="adj" fmla="val 2650"/>
            </a:avLst>
          </a:prstGeom>
          <a:solidFill>
            <a:srgbClr val="FFFCFC"/>
          </a:solidFill>
          <a:ln w="12700">
            <a:noFill/>
          </a:ln>
          <a:effectLst>
            <a:outerShdw blurRad="177800" dist="254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Sans Display"/>
              <a:ea typeface="+mn-ea"/>
              <a:cs typeface="+mn-cs"/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8FE31F7C-63B3-2DD9-4939-44524131B2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4832998" y="1466210"/>
            <a:ext cx="6787502" cy="4802827"/>
          </a:xfrm>
          <a:prstGeom prst="roundRect">
            <a:avLst>
              <a:gd name="adj" fmla="val 2650"/>
            </a:avLst>
          </a:prstGeom>
          <a:solidFill>
            <a:srgbClr val="FFFCFC"/>
          </a:solidFill>
          <a:ln w="12700">
            <a:noFill/>
          </a:ln>
          <a:effectLst>
            <a:outerShdw blurRad="177800" dist="254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Sans Display"/>
              <a:ea typeface="+mn-ea"/>
              <a:cs typeface="+mn-cs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9DB5039-1443-B8A9-2456-E25331F3DB48}"/>
              </a:ext>
            </a:extLst>
          </p:cNvPr>
          <p:cNvSpPr txBox="1"/>
          <p:nvPr/>
        </p:nvSpPr>
        <p:spPr>
          <a:xfrm>
            <a:off x="1936545" y="1627085"/>
            <a:ext cx="1314850" cy="276999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/>
              <a:t>Available now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4326A5D7-53EF-CD1B-4452-20F9BE7524AB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/>
          </p:cNvSpPr>
          <p:nvPr/>
        </p:nvSpPr>
        <p:spPr bwMode="auto">
          <a:xfrm>
            <a:off x="685080" y="2000250"/>
            <a:ext cx="3817780" cy="676275"/>
          </a:xfrm>
          <a:prstGeom prst="roundRect">
            <a:avLst>
              <a:gd name="adj" fmla="val 7500"/>
            </a:avLst>
          </a:prstGeom>
          <a:solidFill>
            <a:srgbClr val="F0ECF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0" lvl="2" algn="ctr" defTabSz="457200">
              <a:spcBef>
                <a:spcPts val="400"/>
              </a:spcBef>
              <a:buSzPct val="90000"/>
              <a:defRPr/>
            </a:pPr>
            <a:r>
              <a:rPr lang="en-US">
                <a:gradFill flip="none" rotWithShape="1">
                  <a:gsLst>
                    <a:gs pos="29000">
                      <a:srgbClr val="0078D4"/>
                    </a:gs>
                    <a:gs pos="100000">
                      <a:srgbClr val="C53FCC"/>
                    </a:gs>
                  </a:gsLst>
                  <a:lin ang="0" scaled="1"/>
                  <a:tileRect/>
                </a:gradFill>
                <a:latin typeface="+mj-lt"/>
                <a:ea typeface="+mj-ea"/>
                <a:cs typeface="+mj-cs"/>
              </a:rPr>
              <a:t>The Great Copilot</a:t>
            </a:r>
            <a:br>
              <a:rPr lang="en-US">
                <a:gradFill flip="none" rotWithShape="1">
                  <a:gsLst>
                    <a:gs pos="29000">
                      <a:srgbClr val="0078D4"/>
                    </a:gs>
                    <a:gs pos="100000">
                      <a:srgbClr val="C53FCC"/>
                    </a:gs>
                  </a:gsLst>
                  <a:lin ang="0" scaled="1"/>
                  <a:tileRect/>
                </a:gradFill>
                <a:latin typeface="+mj-lt"/>
                <a:ea typeface="+mj-ea"/>
                <a:cs typeface="+mj-cs"/>
              </a:rPr>
            </a:br>
            <a:r>
              <a:rPr lang="en-US">
                <a:gradFill flip="none" rotWithShape="1">
                  <a:gsLst>
                    <a:gs pos="29000">
                      <a:srgbClr val="0078D4"/>
                    </a:gs>
                    <a:gs pos="100000">
                      <a:srgbClr val="C53FCC"/>
                    </a:gs>
                  </a:gsLst>
                  <a:lin ang="0" scaled="1"/>
                  <a:tileRect/>
                </a:gradFill>
                <a:latin typeface="+mj-lt"/>
                <a:ea typeface="+mj-ea"/>
                <a:cs typeface="+mj-cs"/>
              </a:rPr>
              <a:t>Journey kit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97A5892-384C-0616-D838-56C3586EAF40}"/>
              </a:ext>
            </a:extLst>
          </p:cNvPr>
          <p:cNvSpPr txBox="1"/>
          <p:nvPr/>
        </p:nvSpPr>
        <p:spPr>
          <a:xfrm>
            <a:off x="745655" y="2786230"/>
            <a:ext cx="3696630" cy="64633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400"/>
              <a:t>Bring the Great Copilot Journey to your organization with customizable email templates, a web experience and more.</a:t>
            </a:r>
          </a:p>
        </p:txBody>
      </p:sp>
      <p:sp>
        <p:nvSpPr>
          <p:cNvPr id="43" name="Rectangle: Rounded Corners 42">
            <a:hlinkClick r:id="rId3"/>
            <a:extLst>
              <a:ext uri="{FF2B5EF4-FFF2-40B4-BE49-F238E27FC236}">
                <a16:creationId xmlns:a16="http://schemas.microsoft.com/office/drawing/2014/main" id="{67130E38-9939-1FCB-6CA5-EE6E00036E8A}"/>
              </a:ext>
            </a:extLst>
          </p:cNvPr>
          <p:cNvSpPr/>
          <p:nvPr/>
        </p:nvSpPr>
        <p:spPr bwMode="auto">
          <a:xfrm>
            <a:off x="715367" y="5718674"/>
            <a:ext cx="3757205" cy="42495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78D4"/>
              </a:gs>
              <a:gs pos="100000">
                <a:srgbClr val="C53FCC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7200">
              <a:spcAft>
                <a:spcPts val="800"/>
              </a:spcAft>
            </a:pPr>
            <a:r>
              <a:rPr lang="en-US" sz="1600" u="sng">
                <a:solidFill>
                  <a:srgbClr val="FFFFFF"/>
                </a:solidFill>
                <a:latin typeface="+mj-lt"/>
                <a:ea typeface="+mj-ea"/>
                <a:cs typeface="+mj-cs"/>
              </a:rPr>
              <a:t>Download the kit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10F190A-CEDE-CB17-5BB4-8A33DDEC9E32}"/>
              </a:ext>
            </a:extLst>
          </p:cNvPr>
          <p:cNvSpPr txBox="1"/>
          <p:nvPr/>
        </p:nvSpPr>
        <p:spPr>
          <a:xfrm>
            <a:off x="7137535" y="1627085"/>
            <a:ext cx="2198961" cy="276999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/>
              <a:t>Coming in March 2025</a:t>
            </a: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E84B71C2-86AA-A747-8C96-64A04E9B22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578" y="3582681"/>
            <a:ext cx="3208783" cy="1962824"/>
          </a:xfrm>
          <a:prstGeom prst="roundRect">
            <a:avLst>
              <a:gd name="adj" fmla="val 3900"/>
            </a:avLst>
          </a:prstGeom>
          <a:ln>
            <a:noFill/>
          </a:ln>
          <a:effectLst>
            <a:outerShdw blurRad="63500" sx="102000" sy="102000" algn="ctr" rotWithShape="0">
              <a:prstClr val="black">
                <a:alpha val="8000"/>
              </a:prstClr>
            </a:outerShdw>
          </a:effectLst>
        </p:spPr>
      </p:pic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3CEF53A-1210-6D6A-AEB9-4BC9D98A4B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8226749" y="2694104"/>
            <a:ext cx="0" cy="3449521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  <a:prstDash val="dash"/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7B65E027-8E7B-CA69-81C1-5A95A101522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/>
          </p:cNvSpPr>
          <p:nvPr/>
        </p:nvSpPr>
        <p:spPr bwMode="auto">
          <a:xfrm>
            <a:off x="4956844" y="2000250"/>
            <a:ext cx="3197190" cy="676275"/>
          </a:xfrm>
          <a:prstGeom prst="roundRect">
            <a:avLst>
              <a:gd name="adj" fmla="val 7500"/>
            </a:avLst>
          </a:prstGeom>
          <a:solidFill>
            <a:srgbClr val="F0ECF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0" marR="0" lvl="2" indent="0" algn="ctr" defTabSz="4572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Pct val="90000"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noProof="0">
                <a:ln>
                  <a:noFill/>
                </a:ln>
                <a:gradFill flip="none" rotWithShape="1">
                  <a:gsLst>
                    <a:gs pos="29000">
                      <a:srgbClr val="0078D4"/>
                    </a:gs>
                    <a:gs pos="100000">
                      <a:srgbClr val="C53FCC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+mj-lt"/>
                <a:ea typeface="+mn-ea"/>
                <a:cs typeface="+mn-cs"/>
              </a:rPr>
              <a:t>Microsoft emails</a:t>
            </a:r>
            <a:br>
              <a:rPr kumimoji="0" lang="en-US" b="0" i="0" u="none" strike="noStrike" kern="1200" cap="none" spc="0" normalizeH="0" baseline="0" noProof="0">
                <a:ln>
                  <a:noFill/>
                </a:ln>
                <a:gradFill flip="none" rotWithShape="1">
                  <a:gsLst>
                    <a:gs pos="29000">
                      <a:srgbClr val="0078D4"/>
                    </a:gs>
                    <a:gs pos="100000">
                      <a:srgbClr val="C53FCC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+mj-lt"/>
                <a:ea typeface="+mn-ea"/>
                <a:cs typeface="+mn-cs"/>
              </a:rPr>
            </a:br>
            <a:r>
              <a:rPr kumimoji="0" lang="en-US" b="0" i="0" u="none" strike="noStrike" kern="1200" cap="none" spc="0" normalizeH="0" baseline="0" noProof="0">
                <a:ln>
                  <a:noFill/>
                </a:ln>
                <a:gradFill flip="none" rotWithShape="1">
                  <a:gsLst>
                    <a:gs pos="29000">
                      <a:srgbClr val="0078D4"/>
                    </a:gs>
                    <a:gs pos="100000">
                      <a:srgbClr val="C53FCC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+mj-lt"/>
                <a:ea typeface="+mn-ea"/>
                <a:cs typeface="+mn-cs"/>
              </a:rPr>
              <a:t>to end users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92CD45A-47D5-0671-A570-54259BB55BA7}"/>
              </a:ext>
            </a:extLst>
          </p:cNvPr>
          <p:cNvSpPr txBox="1"/>
          <p:nvPr/>
        </p:nvSpPr>
        <p:spPr>
          <a:xfrm>
            <a:off x="5215395" y="2786230"/>
            <a:ext cx="2680088" cy="64633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400" err="1"/>
              <a:t>Opt</a:t>
            </a:r>
            <a:r>
              <a:rPr lang="en-US" sz="1400"/>
              <a:t> your end users into</a:t>
            </a:r>
            <a:br>
              <a:rPr lang="en-US" sz="1400"/>
            </a:br>
            <a:r>
              <a:rPr lang="en-US" sz="1400"/>
              <a:t>receiving six weekly emails sent directly to their inbox.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21DEE0E9-D402-C88E-B17E-75E1D346A7C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/>
          </p:cNvSpPr>
          <p:nvPr/>
        </p:nvSpPr>
        <p:spPr bwMode="auto">
          <a:xfrm>
            <a:off x="8299463" y="2000250"/>
            <a:ext cx="3197190" cy="676275"/>
          </a:xfrm>
          <a:prstGeom prst="roundRect">
            <a:avLst>
              <a:gd name="adj" fmla="val 7500"/>
            </a:avLst>
          </a:prstGeom>
          <a:solidFill>
            <a:srgbClr val="F0ECF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0" marR="0" lvl="2" indent="0" algn="ctr" defTabSz="4572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Pct val="90000"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noProof="0">
                <a:ln>
                  <a:noFill/>
                </a:ln>
                <a:gradFill flip="none" rotWithShape="1">
                  <a:gsLst>
                    <a:gs pos="29000">
                      <a:srgbClr val="0078D4"/>
                    </a:gs>
                    <a:gs pos="100000">
                      <a:srgbClr val="C53FCC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+mj-lt"/>
                <a:ea typeface="+mn-ea"/>
                <a:cs typeface="+mn-cs"/>
              </a:rPr>
              <a:t>Virtual</a:t>
            </a:r>
            <a:br>
              <a:rPr kumimoji="0" lang="en-US" b="0" i="0" u="none" strike="noStrike" kern="1200" cap="none" spc="0" normalizeH="0" baseline="0" noProof="0">
                <a:ln>
                  <a:noFill/>
                </a:ln>
                <a:gradFill flip="none" rotWithShape="1">
                  <a:gsLst>
                    <a:gs pos="29000">
                      <a:srgbClr val="0078D4"/>
                    </a:gs>
                    <a:gs pos="100000">
                      <a:srgbClr val="C53FCC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+mj-lt"/>
                <a:ea typeface="+mn-ea"/>
                <a:cs typeface="+mn-cs"/>
              </a:rPr>
            </a:br>
            <a:r>
              <a:rPr kumimoji="0" lang="en-US" b="0" i="0" u="none" strike="noStrike" kern="1200" cap="none" spc="0" normalizeH="0" baseline="0" noProof="0">
                <a:ln>
                  <a:noFill/>
                </a:ln>
                <a:gradFill flip="none" rotWithShape="1">
                  <a:gsLst>
                    <a:gs pos="29000">
                      <a:srgbClr val="0078D4"/>
                    </a:gs>
                    <a:gs pos="100000">
                      <a:srgbClr val="C53FCC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+mj-lt"/>
                <a:ea typeface="+mn-ea"/>
                <a:cs typeface="+mn-cs"/>
              </a:rPr>
              <a:t>training event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952AD85-DD39-16BD-5713-42CADB480F7C}"/>
              </a:ext>
            </a:extLst>
          </p:cNvPr>
          <p:cNvSpPr txBox="1"/>
          <p:nvPr/>
        </p:nvSpPr>
        <p:spPr>
          <a:xfrm>
            <a:off x="8496615" y="2786230"/>
            <a:ext cx="2802884" cy="64633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400"/>
              <a:t>Attend and invite your end users to a virtual training to get inspiration and learn tips and tricks.</a:t>
            </a:r>
          </a:p>
        </p:txBody>
      </p:sp>
      <p:pic>
        <p:nvPicPr>
          <p:cNvPr id="41" name="Picture 6">
            <a:extLst>
              <a:ext uri="{FF2B5EF4-FFF2-40B4-BE49-F238E27FC236}">
                <a16:creationId xmlns:a16="http://schemas.microsoft.com/office/drawing/2014/main" id="{DFD93FA7-90BD-B9F4-E523-085C4B5E36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4" t="1662" r="1664" b="1664"/>
          <a:stretch/>
        </p:blipFill>
        <p:spPr bwMode="auto">
          <a:xfrm>
            <a:off x="8397131" y="3582681"/>
            <a:ext cx="3042720" cy="1798369"/>
          </a:xfrm>
          <a:prstGeom prst="roundRect">
            <a:avLst>
              <a:gd name="adj" fmla="val 3900"/>
            </a:avLst>
          </a:prstGeom>
          <a:ln>
            <a:noFill/>
          </a:ln>
          <a:effectLst>
            <a:outerShdw blurRad="63500" sx="102000" sy="102000" algn="ctr" rotWithShape="0">
              <a:prstClr val="black">
                <a:alpha val="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2">
            <a:extLst>
              <a:ext uri="{FF2B5EF4-FFF2-40B4-BE49-F238E27FC236}">
                <a16:creationId xmlns:a16="http://schemas.microsoft.com/office/drawing/2014/main" id="{3BA6A420-D2C9-4688-50ED-A9284338AD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0" t="1113" r="2975" b="752"/>
          <a:stretch/>
        </p:blipFill>
        <p:spPr bwMode="auto">
          <a:xfrm>
            <a:off x="5805645" y="3582681"/>
            <a:ext cx="1499588" cy="2532370"/>
          </a:xfrm>
          <a:prstGeom prst="roundRect">
            <a:avLst>
              <a:gd name="adj" fmla="val 3900"/>
            </a:avLst>
          </a:prstGeom>
          <a:ln>
            <a:noFill/>
          </a:ln>
          <a:effectLst>
            <a:outerShdw blurRad="63500" sx="102000" sy="102000" algn="ctr" rotWithShape="0">
              <a:prstClr val="black">
                <a:alpha val="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9007001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AE6ACB-DE65-68D0-7B2C-4490796D46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0D05E4C-8EF0-E9F0-EABE-1E5FBE66E5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1"/>
            <a:ext cx="12192000" cy="1245107"/>
          </a:xfrm>
          <a:prstGeom prst="rect">
            <a:avLst/>
          </a:prstGeom>
          <a:gradFill flip="none" rotWithShape="1">
            <a:gsLst>
              <a:gs pos="40000">
                <a:srgbClr val="0078D4">
                  <a:alpha val="50000"/>
                </a:srgbClr>
              </a:gs>
              <a:gs pos="100000">
                <a:srgbClr val="C53FCC">
                  <a:alpha val="50000"/>
                </a:srgbClr>
              </a:gs>
            </a:gsLst>
            <a:lin ang="282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91F2C"/>
              </a:solidFill>
              <a:effectLst/>
              <a:uLnTx/>
              <a:uFillTx/>
              <a:latin typeface="Segoe Sans Display"/>
              <a:ea typeface="+mn-ea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C6ABCC5-B90D-678B-6167-598292AABB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1181099"/>
            <a:ext cx="12192000" cy="69221"/>
          </a:xfrm>
          <a:prstGeom prst="rect">
            <a:avLst/>
          </a:prstGeom>
          <a:gradFill flip="none" rotWithShape="1">
            <a:gsLst>
              <a:gs pos="0">
                <a:srgbClr val="0078D4"/>
              </a:gs>
              <a:gs pos="100000">
                <a:srgbClr val="C53FCC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Sans Display"/>
              <a:ea typeface="+mn-ea"/>
              <a:cs typeface="+mn-cs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5872EBA-F452-43C2-015D-FEBCCB5C85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>
            <a:normAutofit/>
          </a:bodyPr>
          <a:lstStyle/>
          <a:p>
            <a:r>
              <a:rPr lang="en-US"/>
              <a:t>What’s included in the Great Copilot Journey kit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9E33A00B-C67B-A952-FB45-EA40461DD7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571500" y="1466211"/>
            <a:ext cx="11049000" cy="4802827"/>
          </a:xfrm>
          <a:prstGeom prst="roundRect">
            <a:avLst>
              <a:gd name="adj" fmla="val 2650"/>
            </a:avLst>
          </a:prstGeom>
          <a:solidFill>
            <a:srgbClr val="FFFCFC"/>
          </a:solidFill>
          <a:ln w="12700">
            <a:noFill/>
          </a:ln>
          <a:effectLst>
            <a:outerShdw blurRad="177800" dist="254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Sans Display"/>
              <a:ea typeface="+mn-ea"/>
              <a:cs typeface="+mn-cs"/>
            </a:endParaRPr>
          </a:p>
        </p:txBody>
      </p:sp>
      <p:sp>
        <p:nvSpPr>
          <p:cNvPr id="12" name="Rectangle: Top Corners Rounded 11">
            <a:extLst>
              <a:ext uri="{FF2B5EF4-FFF2-40B4-BE49-F238E27FC236}">
                <a16:creationId xmlns:a16="http://schemas.microsoft.com/office/drawing/2014/main" id="{3A81C1C2-A831-EB94-A6B0-467396DA2A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>
          <a:xfrm>
            <a:off x="660400" y="1562027"/>
            <a:ext cx="10871200" cy="594360"/>
          </a:xfrm>
          <a:prstGeom prst="round2SameRect">
            <a:avLst>
              <a:gd name="adj1" fmla="val 12457"/>
              <a:gd name="adj2" fmla="val 0"/>
            </a:avLst>
          </a:prstGeom>
          <a:solidFill>
            <a:srgbClr val="F0ECF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endParaRPr lang="en-US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289287E6-23ED-82EB-85E7-644E7C5BFC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1172184"/>
              </p:ext>
            </p:extLst>
          </p:nvPr>
        </p:nvGraphicFramePr>
        <p:xfrm>
          <a:off x="660400" y="1562027"/>
          <a:ext cx="10871200" cy="461119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58992">
                  <a:extLst>
                    <a:ext uri="{9D8B030D-6E8A-4147-A177-3AD203B41FA5}">
                      <a16:colId xmlns:a16="http://schemas.microsoft.com/office/drawing/2014/main" val="3833678782"/>
                    </a:ext>
                  </a:extLst>
                </a:gridCol>
                <a:gridCol w="1848591">
                  <a:extLst>
                    <a:ext uri="{9D8B030D-6E8A-4147-A177-3AD203B41FA5}">
                      <a16:colId xmlns:a16="http://schemas.microsoft.com/office/drawing/2014/main" val="606001862"/>
                    </a:ext>
                  </a:extLst>
                </a:gridCol>
                <a:gridCol w="2206372">
                  <a:extLst>
                    <a:ext uri="{9D8B030D-6E8A-4147-A177-3AD203B41FA5}">
                      <a16:colId xmlns:a16="http://schemas.microsoft.com/office/drawing/2014/main" val="2579090547"/>
                    </a:ext>
                  </a:extLst>
                </a:gridCol>
                <a:gridCol w="2305839">
                  <a:extLst>
                    <a:ext uri="{9D8B030D-6E8A-4147-A177-3AD203B41FA5}">
                      <a16:colId xmlns:a16="http://schemas.microsoft.com/office/drawing/2014/main" val="2422333683"/>
                    </a:ext>
                  </a:extLst>
                </a:gridCol>
                <a:gridCol w="2851406">
                  <a:extLst>
                    <a:ext uri="{9D8B030D-6E8A-4147-A177-3AD203B41FA5}">
                      <a16:colId xmlns:a16="http://schemas.microsoft.com/office/drawing/2014/main" val="1909135842"/>
                    </a:ext>
                  </a:extLst>
                </a:gridCol>
              </a:tblGrid>
              <a:tr h="597878">
                <a:tc>
                  <a:txBody>
                    <a:bodyPr/>
                    <a:lstStyle/>
                    <a:p>
                      <a:pPr marL="0" lvl="2" algn="ctr" defTabSz="457200" rtl="0" eaLnBrk="1" latinLnBrk="0" hangingPunct="1">
                        <a:spcBef>
                          <a:spcPts val="0"/>
                        </a:spcBef>
                        <a:buSzPct val="90000"/>
                        <a:defRPr/>
                      </a:pPr>
                      <a:r>
                        <a:rPr lang="en-US" sz="1400" kern="1200">
                          <a:gradFill flip="none" rotWithShape="1">
                            <a:gsLst>
                              <a:gs pos="29000">
                                <a:srgbClr val="0078D4"/>
                              </a:gs>
                              <a:gs pos="100000">
                                <a:srgbClr val="C53FCC"/>
                              </a:gs>
                            </a:gsLst>
                            <a:lin ang="0" scaled="1"/>
                            <a:tileRect/>
                          </a:gradFill>
                          <a:latin typeface="+mj-lt"/>
                          <a:ea typeface="+mj-ea"/>
                          <a:cs typeface="+mj-cs"/>
                        </a:rPr>
                        <a:t>Weekly email templates</a:t>
                      </a:r>
                    </a:p>
                  </a:txBody>
                  <a:tcPr anchor="ctr"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2" algn="ctr" defTabSz="457200" rtl="0" eaLnBrk="1" latinLnBrk="0" hangingPunct="1">
                        <a:spcBef>
                          <a:spcPts val="0"/>
                        </a:spcBef>
                        <a:buSzPct val="90000"/>
                        <a:defRPr/>
                      </a:pPr>
                      <a:r>
                        <a:rPr lang="en-US" sz="1400" kern="1200">
                          <a:gradFill flip="none" rotWithShape="1">
                            <a:gsLst>
                              <a:gs pos="29000">
                                <a:srgbClr val="0078D4"/>
                              </a:gs>
                              <a:gs pos="100000">
                                <a:srgbClr val="C53FCC"/>
                              </a:gs>
                            </a:gsLst>
                            <a:lin ang="0" scaled="1"/>
                            <a:tileRect/>
                          </a:gradFill>
                          <a:latin typeface="+mj-lt"/>
                          <a:ea typeface="+mj-ea"/>
                          <a:cs typeface="+mj-cs"/>
                        </a:rPr>
                        <a:t>Daily email </a:t>
                      </a:r>
                    </a:p>
                    <a:p>
                      <a:pPr marL="0" lvl="2" algn="ctr" defTabSz="457200" rtl="0" eaLnBrk="1" latinLnBrk="0" hangingPunct="1">
                        <a:spcBef>
                          <a:spcPts val="0"/>
                        </a:spcBef>
                        <a:buSzPct val="90000"/>
                        <a:defRPr/>
                      </a:pPr>
                      <a:r>
                        <a:rPr lang="en-US" sz="1400" kern="1200">
                          <a:gradFill flip="none" rotWithShape="1">
                            <a:gsLst>
                              <a:gs pos="29000">
                                <a:srgbClr val="0078D4"/>
                              </a:gs>
                              <a:gs pos="100000">
                                <a:srgbClr val="C53FCC"/>
                              </a:gs>
                            </a:gsLst>
                            <a:lin ang="0" scaled="1"/>
                            <a:tileRect/>
                          </a:gradFill>
                          <a:latin typeface="+mj-lt"/>
                          <a:ea typeface="+mj-ea"/>
                          <a:cs typeface="+mj-cs"/>
                        </a:rPr>
                        <a:t>Templates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2" algn="ctr" defTabSz="457200" rtl="0" eaLnBrk="1" latinLnBrk="0" hangingPunct="1">
                        <a:spcBef>
                          <a:spcPts val="0"/>
                        </a:spcBef>
                        <a:buSzPct val="90000"/>
                        <a:defRPr/>
                      </a:pPr>
                      <a:r>
                        <a:rPr lang="en-US" sz="1400" kern="1200">
                          <a:gradFill flip="none" rotWithShape="1">
                            <a:gsLst>
                              <a:gs pos="29000">
                                <a:srgbClr val="0078D4"/>
                              </a:gs>
                              <a:gs pos="100000">
                                <a:srgbClr val="C53FCC"/>
                              </a:gs>
                            </a:gsLst>
                            <a:lin ang="0" scaled="1"/>
                            <a:tileRect/>
                          </a:gradFill>
                          <a:latin typeface="+mj-lt"/>
                          <a:ea typeface="+mj-ea"/>
                          <a:cs typeface="+mj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Infographic</a:t>
                      </a:r>
                      <a:endParaRPr lang="en-US" sz="1400" kern="1200">
                        <a:gradFill flip="none" rotWithShape="1">
                          <a:gsLst>
                            <a:gs pos="29000">
                              <a:srgbClr val="0078D4"/>
                            </a:gs>
                            <a:gs pos="100000">
                              <a:srgbClr val="C53FCC"/>
                            </a:gs>
                          </a:gsLst>
                          <a:lin ang="0" scaled="1"/>
                          <a:tileRect/>
                        </a:gradFill>
                        <a:latin typeface="+mj-lt"/>
                        <a:ea typeface="+mj-ea"/>
                        <a:cs typeface="+mj-cs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2" algn="ctr" defTabSz="457200" rtl="0" eaLnBrk="1" latinLnBrk="0" hangingPunct="1">
                        <a:spcBef>
                          <a:spcPts val="0"/>
                        </a:spcBef>
                        <a:buSzPct val="90000"/>
                        <a:defRPr/>
                      </a:pPr>
                      <a:r>
                        <a:rPr lang="en-US" sz="1400" kern="1200">
                          <a:gradFill flip="none" rotWithShape="1">
                            <a:gsLst>
                              <a:gs pos="29000">
                                <a:srgbClr val="0078D4"/>
                              </a:gs>
                              <a:gs pos="100000">
                                <a:srgbClr val="C53FCC"/>
                              </a:gs>
                            </a:gsLst>
                            <a:lin ang="0" scaled="1"/>
                            <a:tileRect/>
                          </a:gradFill>
                          <a:latin typeface="+mj-lt"/>
                          <a:ea typeface="+mj-ea"/>
                          <a:cs typeface="+mj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Web experience</a:t>
                      </a:r>
                      <a:endParaRPr lang="en-US" sz="1400" kern="1200">
                        <a:gradFill flip="none" rotWithShape="1">
                          <a:gsLst>
                            <a:gs pos="29000">
                              <a:srgbClr val="0078D4"/>
                            </a:gs>
                            <a:gs pos="100000">
                              <a:srgbClr val="C53FCC"/>
                            </a:gs>
                          </a:gsLst>
                          <a:lin ang="0" scaled="1"/>
                          <a:tileRect/>
                        </a:gradFill>
                        <a:latin typeface="+mj-lt"/>
                        <a:ea typeface="+mj-ea"/>
                        <a:cs typeface="+mj-cs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2" algn="ctr" defTabSz="457200" rtl="0" eaLnBrk="1" latinLnBrk="0" hangingPunct="1">
                        <a:spcBef>
                          <a:spcPts val="0"/>
                        </a:spcBef>
                        <a:buSzPct val="90000"/>
                        <a:defRPr/>
                      </a:pPr>
                      <a:r>
                        <a:rPr lang="en-US" sz="1400" kern="1200">
                          <a:gradFill flip="none" rotWithShape="1">
                            <a:gsLst>
                              <a:gs pos="29000">
                                <a:srgbClr val="0078D4"/>
                              </a:gs>
                              <a:gs pos="100000">
                                <a:srgbClr val="C53FCC"/>
                              </a:gs>
                            </a:gsLst>
                            <a:lin ang="0" scaled="1"/>
                            <a:tileRect/>
                          </a:gradFill>
                          <a:latin typeface="+mj-lt"/>
                          <a:ea typeface="+mj-ea"/>
                          <a:cs typeface="+mj-cs"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Completion badge</a:t>
                      </a:r>
                      <a:endParaRPr lang="en-US" sz="1400" kern="1200">
                        <a:gradFill flip="none" rotWithShape="1">
                          <a:gsLst>
                            <a:gs pos="29000">
                              <a:srgbClr val="0078D4"/>
                            </a:gs>
                            <a:gs pos="100000">
                              <a:srgbClr val="C53FCC"/>
                            </a:gs>
                          </a:gsLst>
                          <a:lin ang="0" scaled="1"/>
                          <a:tileRect/>
                        </a:gradFill>
                        <a:latin typeface="+mj-lt"/>
                        <a:ea typeface="+mj-ea"/>
                        <a:cs typeface="+mj-cs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6097114"/>
                  </a:ext>
                </a:extLst>
              </a:tr>
              <a:tr h="1248934">
                <a:tc gridSpan="2">
                  <a:txBody>
                    <a:bodyPr/>
                    <a:lstStyle/>
                    <a:p>
                      <a:pPr algn="ctr"/>
                      <a:r>
                        <a:rPr lang="en-US" sz="1200">
                          <a:solidFill>
                            <a:schemeClr val="tx2"/>
                          </a:solidFill>
                        </a:rPr>
                        <a:t>Send your users short, daily emails with a single prompt to practice each day or weekly emails with five prompts to focus on throughout </a:t>
                      </a:r>
                      <a:br>
                        <a:rPr lang="en-US" sz="1200">
                          <a:solidFill>
                            <a:schemeClr val="tx2"/>
                          </a:solidFill>
                        </a:rPr>
                      </a:br>
                      <a:r>
                        <a:rPr lang="en-US" sz="1200">
                          <a:solidFill>
                            <a:schemeClr val="tx2"/>
                          </a:solidFill>
                        </a:rPr>
                        <a:t>their week. </a:t>
                      </a:r>
                    </a:p>
                    <a:p>
                      <a:pPr algn="ctr"/>
                      <a:r>
                        <a:rPr lang="en-US" sz="1200">
                          <a:solidFill>
                            <a:schemeClr val="tx2"/>
                          </a:solidFill>
                        </a:rPr>
                        <a:t>Use these templates as they are or customize them for your organization.</a:t>
                      </a:r>
                    </a:p>
                  </a:txBody>
                  <a:tcPr marT="91440" marB="91440"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10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solidFill>
                            <a:schemeClr val="tx2"/>
                          </a:solidFill>
                        </a:rPr>
                        <a:t>Share this infographic with</a:t>
                      </a:r>
                      <a:br>
                        <a:rPr lang="en-US" sz="1200">
                          <a:solidFill>
                            <a:schemeClr val="tx2"/>
                          </a:solidFill>
                        </a:rPr>
                      </a:br>
                      <a:r>
                        <a:rPr lang="en-US" sz="1200">
                          <a:solidFill>
                            <a:schemeClr val="tx2"/>
                          </a:solidFill>
                        </a:rPr>
                        <a:t>your end users to show the</a:t>
                      </a:r>
                      <a:br>
                        <a:rPr lang="en-US" sz="1200">
                          <a:solidFill>
                            <a:schemeClr val="tx2"/>
                          </a:solidFill>
                        </a:rPr>
                      </a:br>
                      <a:r>
                        <a:rPr lang="en-US" sz="1200">
                          <a:solidFill>
                            <a:schemeClr val="tx2"/>
                          </a:solidFill>
                        </a:rPr>
                        <a:t>full journey, including all the prompts and links to resources.</a:t>
                      </a:r>
                    </a:p>
                  </a:txBody>
                  <a:tcPr marT="91440" marB="91440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solidFill>
                            <a:schemeClr val="tx2"/>
                          </a:solidFill>
                        </a:rPr>
                        <a:t>Share the link to the web experience which includes</a:t>
                      </a:r>
                      <a:br>
                        <a:rPr lang="en-US" sz="1200">
                          <a:solidFill>
                            <a:schemeClr val="tx2"/>
                          </a:solidFill>
                        </a:rPr>
                      </a:br>
                      <a:r>
                        <a:rPr lang="en-US" sz="1200">
                          <a:solidFill>
                            <a:schemeClr val="tx2"/>
                          </a:solidFill>
                        </a:rPr>
                        <a:t>how-to videos for each of the thirty prompts and resources.</a:t>
                      </a:r>
                    </a:p>
                  </a:txBody>
                  <a:tcPr marT="91440" marB="91440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solidFill>
                            <a:schemeClr val="tx2"/>
                          </a:solidFill>
                        </a:rPr>
                        <a:t>Congratulate your users for completing the Great Copilot Journey with a badge to share with their network, add to their email signature or display as a Microsoft Teams background.</a:t>
                      </a:r>
                    </a:p>
                  </a:txBody>
                  <a:tcPr marT="91440" marB="91440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0670861"/>
                  </a:ext>
                </a:extLst>
              </a:tr>
              <a:tr h="2733157">
                <a:tc>
                  <a:txBody>
                    <a:bodyPr/>
                    <a:lstStyle/>
                    <a:p>
                      <a:endParaRPr lang="en-US" sz="1200">
                        <a:solidFill>
                          <a:schemeClr val="tx2"/>
                        </a:solidFill>
                      </a:endParaRPr>
                    </a:p>
                  </a:txBody>
                  <a:tcPr marT="91440" marB="91440">
                    <a:lnR w="3175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T="91440" marB="91440">
                    <a:lnL w="3175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200">
                        <a:solidFill>
                          <a:schemeClr val="tx2"/>
                        </a:solidFill>
                      </a:endParaRPr>
                    </a:p>
                  </a:txBody>
                  <a:tcPr marT="91440" marB="91440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200">
                        <a:solidFill>
                          <a:schemeClr val="tx2"/>
                        </a:solidFill>
                      </a:endParaRPr>
                    </a:p>
                  </a:txBody>
                  <a:tcPr marT="91440" marB="91440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2"/>
                        </a:solidFill>
                      </a:endParaRPr>
                    </a:p>
                  </a:txBody>
                  <a:tcPr marT="91440" marB="91440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92705098"/>
                  </a:ext>
                </a:extLst>
              </a:tr>
            </a:tbl>
          </a:graphicData>
        </a:graphic>
      </p:graphicFrame>
      <p:pic>
        <p:nvPicPr>
          <p:cNvPr id="16" name="Picture 2" descr="Image of an email, decorative">
            <a:extLst>
              <a:ext uri="{FF2B5EF4-FFF2-40B4-BE49-F238E27FC236}">
                <a16:creationId xmlns:a16="http://schemas.microsoft.com/office/drawing/2014/main" id="{047A62AE-23AC-73C5-2E76-C6B2ECB3F8A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1" t="502" r="1335" b="1071"/>
          <a:stretch/>
        </p:blipFill>
        <p:spPr bwMode="auto">
          <a:xfrm>
            <a:off x="846167" y="3451860"/>
            <a:ext cx="1078352" cy="2700876"/>
          </a:xfrm>
          <a:prstGeom prst="roundRect">
            <a:avLst>
              <a:gd name="adj" fmla="val 3900"/>
            </a:avLst>
          </a:prstGeom>
          <a:ln>
            <a:noFill/>
          </a:ln>
          <a:effectLst>
            <a:outerShdw blurRad="63500" sx="102000" sy="102000" algn="ctr" rotWithShape="0">
              <a:prstClr val="black">
                <a:alpha val="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Image of an email">
            <a:extLst>
              <a:ext uri="{FF2B5EF4-FFF2-40B4-BE49-F238E27FC236}">
                <a16:creationId xmlns:a16="http://schemas.microsoft.com/office/drawing/2014/main" id="{DE8E7E17-7DC2-CE13-6E8B-9E939EA1BEB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1" t="1117" r="1811" b="764"/>
          <a:stretch/>
        </p:blipFill>
        <p:spPr bwMode="auto">
          <a:xfrm>
            <a:off x="2533491" y="3451860"/>
            <a:ext cx="1357414" cy="2700874"/>
          </a:xfrm>
          <a:prstGeom prst="roundRect">
            <a:avLst>
              <a:gd name="adj" fmla="val 3900"/>
            </a:avLst>
          </a:prstGeom>
          <a:effectLst>
            <a:outerShdw blurRad="63500" sx="102000" sy="102000" algn="ctr" rotWithShape="0">
              <a:prstClr val="black">
                <a:alpha val="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 descr="Image of an decorative infographic">
            <a:extLst>
              <a:ext uri="{FF2B5EF4-FFF2-40B4-BE49-F238E27FC236}">
                <a16:creationId xmlns:a16="http://schemas.microsoft.com/office/drawing/2014/main" id="{06C54019-78B5-85DC-5F9E-D6761B5FED7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96782" y="3451860"/>
            <a:ext cx="1372218" cy="2700874"/>
          </a:xfrm>
          <a:prstGeom prst="roundRect">
            <a:avLst>
              <a:gd name="adj" fmla="val 3900"/>
            </a:avLst>
          </a:prstGeom>
          <a:effectLst>
            <a:outerShdw blurRad="63500" sx="102000" sy="102000" algn="ctr" rotWithShape="0">
              <a:prstClr val="black">
                <a:alpha val="8000"/>
              </a:prstClr>
            </a:outerShdw>
          </a:effectLst>
        </p:spPr>
      </p:pic>
      <p:pic>
        <p:nvPicPr>
          <p:cNvPr id="20" name="Picture 2" descr="Image of a website, decorative">
            <a:extLst>
              <a:ext uri="{FF2B5EF4-FFF2-40B4-BE49-F238E27FC236}">
                <a16:creationId xmlns:a16="http://schemas.microsoft.com/office/drawing/2014/main" id="{1F0B75FE-05C0-428E-6B18-58BEB0F99A7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291"/>
          <a:stretch/>
        </p:blipFill>
        <p:spPr bwMode="auto">
          <a:xfrm>
            <a:off x="6464804" y="3451860"/>
            <a:ext cx="2141324" cy="2118278"/>
          </a:xfrm>
          <a:prstGeom prst="roundRect">
            <a:avLst>
              <a:gd name="adj" fmla="val 3900"/>
            </a:avLst>
          </a:prstGeom>
          <a:effectLst>
            <a:outerShdw blurRad="63500" sx="102000" sy="102000" algn="ctr" rotWithShape="0">
              <a:prstClr val="black">
                <a:alpha val="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 descr="Image of a completion badge that reads &quot;I am a Microsoft 365 Copilot power user&quot;">
            <a:extLst>
              <a:ext uri="{FF2B5EF4-FFF2-40B4-BE49-F238E27FC236}">
                <a16:creationId xmlns:a16="http://schemas.microsoft.com/office/drawing/2014/main" id="{28072C1E-8E43-A839-5CE9-C4097B88EE0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946538" y="3451858"/>
            <a:ext cx="2259859" cy="2118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2414302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>
            <a:extLst>
              <a:ext uri="{FF2B5EF4-FFF2-40B4-BE49-F238E27FC236}">
                <a16:creationId xmlns:a16="http://schemas.microsoft.com/office/drawing/2014/main" id="{A25E610F-4751-85D1-783E-D3739F9E10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1"/>
            <a:ext cx="12192000" cy="1245107"/>
          </a:xfrm>
          <a:prstGeom prst="rect">
            <a:avLst/>
          </a:prstGeom>
          <a:gradFill flip="none" rotWithShape="1">
            <a:gsLst>
              <a:gs pos="40000">
                <a:srgbClr val="0078D4">
                  <a:alpha val="50000"/>
                </a:srgbClr>
              </a:gs>
              <a:gs pos="100000">
                <a:srgbClr val="C53FCC">
                  <a:alpha val="50000"/>
                </a:srgbClr>
              </a:gs>
            </a:gsLst>
            <a:lin ang="282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91F2C"/>
              </a:solidFill>
              <a:effectLst/>
              <a:uLnTx/>
              <a:uFillTx/>
              <a:latin typeface="Segoe Sans Display"/>
              <a:ea typeface="+mn-ea"/>
              <a:cs typeface="+mn-cs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E2056608-9603-9200-06AF-987F8785BB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1181099"/>
            <a:ext cx="12192000" cy="69221"/>
          </a:xfrm>
          <a:prstGeom prst="rect">
            <a:avLst/>
          </a:prstGeom>
          <a:gradFill flip="none" rotWithShape="1">
            <a:gsLst>
              <a:gs pos="0">
                <a:srgbClr val="0078D4"/>
              </a:gs>
              <a:gs pos="100000">
                <a:srgbClr val="C53FCC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Sans Display"/>
              <a:ea typeface="+mn-ea"/>
              <a:cs typeface="+mn-cs"/>
            </a:endParaRP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7DCF0809-2007-A9C9-97FC-C5E76C0CAB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963" y="457200"/>
            <a:ext cx="11017250" cy="554038"/>
          </a:xfrm>
        </p:spPr>
        <p:txBody>
          <a:bodyPr/>
          <a:lstStyle/>
          <a:p>
            <a:r>
              <a:rPr lang="en-US"/>
              <a:t>The Process (pilot phase)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29D98103-0EF3-B38A-F615-3ECBEB2AF3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304800" y="1444710"/>
            <a:ext cx="11582400" cy="5119603"/>
          </a:xfrm>
          <a:prstGeom prst="roundRect">
            <a:avLst>
              <a:gd name="adj" fmla="val 2650"/>
            </a:avLst>
          </a:prstGeom>
          <a:solidFill>
            <a:srgbClr val="FFFCFC"/>
          </a:solidFill>
          <a:ln w="12700">
            <a:noFill/>
          </a:ln>
          <a:effectLst>
            <a:outerShdw blurRad="177800" dist="254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Sans Display"/>
              <a:ea typeface="+mn-ea"/>
              <a:cs typeface="+mn-cs"/>
            </a:endParaRPr>
          </a:p>
        </p:txBody>
      </p:sp>
      <p:sp>
        <p:nvSpPr>
          <p:cNvPr id="61" name="Arrow: Bent 60">
            <a:extLst>
              <a:ext uri="{FF2B5EF4-FFF2-40B4-BE49-F238E27FC236}">
                <a16:creationId xmlns:a16="http://schemas.microsoft.com/office/drawing/2014/main" id="{09B47AF5-725C-03C5-4209-03B34DFE24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 flipV="1">
            <a:off x="485775" y="1444712"/>
            <a:ext cx="10544175" cy="3349547"/>
          </a:xfrm>
          <a:prstGeom prst="bentArrow">
            <a:avLst>
              <a:gd name="adj1" fmla="val 9930"/>
              <a:gd name="adj2" fmla="val 21489"/>
              <a:gd name="adj3" fmla="val 0"/>
              <a:gd name="adj4" fmla="val 16990"/>
            </a:avLst>
          </a:prstGeom>
          <a:solidFill>
            <a:srgbClr val="F0ECF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endParaRPr lang="en-US"/>
          </a:p>
        </p:txBody>
      </p:sp>
      <p:sp>
        <p:nvSpPr>
          <p:cNvPr id="63" name="Arrow: Bent 62">
            <a:extLst>
              <a:ext uri="{FF2B5EF4-FFF2-40B4-BE49-F238E27FC236}">
                <a16:creationId xmlns:a16="http://schemas.microsoft.com/office/drawing/2014/main" id="{C5906BF4-3E1B-5F12-B7D5-6E4FAD5E21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 flipH="1">
            <a:off x="9801224" y="3688080"/>
            <a:ext cx="1804988" cy="1821180"/>
          </a:xfrm>
          <a:prstGeom prst="bentArrow">
            <a:avLst>
              <a:gd name="adj1" fmla="val 18532"/>
              <a:gd name="adj2" fmla="val 21489"/>
              <a:gd name="adj3" fmla="val 0"/>
              <a:gd name="adj4" fmla="val 25152"/>
            </a:avLst>
          </a:prstGeom>
          <a:solidFill>
            <a:srgbClr val="F0ECF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endParaRPr lang="en-US"/>
          </a:p>
        </p:txBody>
      </p:sp>
      <p:sp>
        <p:nvSpPr>
          <p:cNvPr id="83" name="Arrow: Bent 82">
            <a:extLst>
              <a:ext uri="{FF2B5EF4-FFF2-40B4-BE49-F238E27FC236}">
                <a16:creationId xmlns:a16="http://schemas.microsoft.com/office/drawing/2014/main" id="{7FBBA9AB-187E-0EB1-3E84-FB91ABEDC3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 flipV="1">
            <a:off x="644524" y="1444708"/>
            <a:ext cx="10385425" cy="2641516"/>
          </a:xfrm>
          <a:prstGeom prst="bentArrow">
            <a:avLst>
              <a:gd name="adj1" fmla="val 9930"/>
              <a:gd name="adj2" fmla="val 0"/>
              <a:gd name="adj3" fmla="val 0"/>
              <a:gd name="adj4" fmla="val 15911"/>
            </a:avLst>
          </a:prstGeom>
          <a:ln w="19050">
            <a:solidFill>
              <a:schemeClr val="bg1"/>
            </a:solidFill>
            <a:prstDash val="solid"/>
          </a:ln>
        </p:spPr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chemeClr val="bg1"/>
              </a:soli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26" name="Group 125">
            <a:extLst>
              <a:ext uri="{FF2B5EF4-FFF2-40B4-BE49-F238E27FC236}">
                <a16:creationId xmlns:a16="http://schemas.microsoft.com/office/drawing/2014/main" id="{FA8D8BD9-D516-D9A3-C6B5-3511C48512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04800" y="4470953"/>
            <a:ext cx="11301412" cy="2206071"/>
            <a:chOff x="304800" y="4470954"/>
            <a:chExt cx="11301412" cy="1821180"/>
          </a:xfrm>
        </p:grpSpPr>
        <p:sp>
          <p:nvSpPr>
            <p:cNvPr id="82" name="Arrow: Bent 81">
              <a:extLst>
                <a:ext uri="{FF2B5EF4-FFF2-40B4-BE49-F238E27FC236}">
                  <a16:creationId xmlns:a16="http://schemas.microsoft.com/office/drawing/2014/main" id="{46E9BFC0-8B8D-B511-C1C8-62FF1ABFA99F}"/>
                </a:ext>
              </a:extLst>
            </p:cNvPr>
            <p:cNvSpPr/>
            <p:nvPr/>
          </p:nvSpPr>
          <p:spPr bwMode="auto">
            <a:xfrm flipH="1" flipV="1">
              <a:off x="304800" y="4470954"/>
              <a:ext cx="11301412" cy="1821180"/>
            </a:xfrm>
            <a:prstGeom prst="bentArrow">
              <a:avLst>
                <a:gd name="adj1" fmla="val 15308"/>
                <a:gd name="adj2" fmla="val 21489"/>
                <a:gd name="adj3" fmla="val 0"/>
                <a:gd name="adj4" fmla="val 17316"/>
              </a:avLst>
            </a:prstGeom>
            <a:solidFill>
              <a:srgbClr val="F0ECF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endParaRPr lang="en-US"/>
            </a:p>
          </p:txBody>
        </p:sp>
        <p:sp>
          <p:nvSpPr>
            <p:cNvPr id="84" name="Arrow: Bent 83">
              <a:extLst>
                <a:ext uri="{FF2B5EF4-FFF2-40B4-BE49-F238E27FC236}">
                  <a16:creationId xmlns:a16="http://schemas.microsoft.com/office/drawing/2014/main" id="{3D212A8C-5E4F-0B8D-7B6C-3178B81CD0D1}"/>
                </a:ext>
              </a:extLst>
            </p:cNvPr>
            <p:cNvSpPr/>
            <p:nvPr/>
          </p:nvSpPr>
          <p:spPr bwMode="auto">
            <a:xfrm flipH="1" flipV="1">
              <a:off x="304800" y="4470954"/>
              <a:ext cx="11120487" cy="1438506"/>
            </a:xfrm>
            <a:prstGeom prst="bentArrow">
              <a:avLst>
                <a:gd name="adj1" fmla="val 9930"/>
                <a:gd name="adj2" fmla="val 0"/>
                <a:gd name="adj3" fmla="val 0"/>
                <a:gd name="adj4" fmla="val 11712"/>
              </a:avLst>
            </a:prstGeom>
            <a:ln w="19050">
              <a:solidFill>
                <a:schemeClr val="bg1"/>
              </a:solidFill>
              <a:prstDash val="solid"/>
            </a:ln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 defTabSz="932472" fontAlgn="base">
                <a:spcBef>
                  <a:spcPct val="0"/>
                </a:spcBef>
                <a:spcAft>
                  <a:spcPct val="0"/>
                </a:spcAft>
              </a:pPr>
              <a:endParaRPr lang="en-US" sz="2000">
                <a:solidFill>
                  <a:schemeClr val="bg1"/>
                </a:solidFill>
                <a:ea typeface="Segoe UI" pitchFamily="34" charset="0"/>
                <a:cs typeface="Segoe UI" pitchFamily="34" charset="0"/>
              </a:endParaRPr>
            </a:p>
          </p:txBody>
        </p:sp>
      </p:grpSp>
      <p:sp>
        <p:nvSpPr>
          <p:cNvPr id="85" name="Arrow: Bent 84">
            <a:extLst>
              <a:ext uri="{FF2B5EF4-FFF2-40B4-BE49-F238E27FC236}">
                <a16:creationId xmlns:a16="http://schemas.microsoft.com/office/drawing/2014/main" id="{5BA2EEE0-5028-6643-CC03-A023B147F6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 flipH="1">
            <a:off x="10758484" y="4086225"/>
            <a:ext cx="666797" cy="763822"/>
          </a:xfrm>
          <a:prstGeom prst="bentArrow">
            <a:avLst>
              <a:gd name="adj1" fmla="val 9930"/>
              <a:gd name="adj2" fmla="val 0"/>
              <a:gd name="adj3" fmla="val 0"/>
              <a:gd name="adj4" fmla="val 39665"/>
            </a:avLst>
          </a:prstGeom>
          <a:ln w="19050">
            <a:solidFill>
              <a:schemeClr val="bg1"/>
            </a:solidFill>
            <a:prstDash val="solid"/>
          </a:ln>
        </p:spPr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chemeClr val="bg1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87" name="4 body">
            <a:extLst>
              <a:ext uri="{FF2B5EF4-FFF2-40B4-BE49-F238E27FC236}">
                <a16:creationId xmlns:a16="http://schemas.microsoft.com/office/drawing/2014/main" id="{0DCC3F08-4188-D732-612A-A43B5FE97A41}"/>
              </a:ext>
            </a:extLst>
          </p:cNvPr>
          <p:cNvSpPr txBox="1"/>
          <p:nvPr/>
        </p:nvSpPr>
        <p:spPr>
          <a:xfrm>
            <a:off x="950015" y="1560488"/>
            <a:ext cx="2980907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lang="en-US" sz="2800">
                <a:gradFill flip="none" rotWithShape="1">
                  <a:gsLst>
                    <a:gs pos="29000">
                      <a:srgbClr val="0078D4"/>
                    </a:gs>
                    <a:gs pos="100000">
                      <a:srgbClr val="C53FCC"/>
                    </a:gs>
                  </a:gsLst>
                  <a:lin ang="0" scaled="1"/>
                  <a:tileRect/>
                </a:gradFill>
                <a:latin typeface="+mj-lt"/>
                <a:ea typeface="+mj-ea"/>
                <a:cs typeface="+mj-cs"/>
              </a:rPr>
              <a:t>01</a:t>
            </a:r>
            <a:endParaRPr lang="en-US">
              <a:cs typeface="Segoe UI"/>
            </a:endParaRPr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A308709C-85AF-86F3-4B23-5F371BED9157}"/>
              </a:ext>
            </a:extLst>
          </p:cNvPr>
          <p:cNvSpPr/>
          <p:nvPr/>
        </p:nvSpPr>
        <p:spPr bwMode="auto">
          <a:xfrm>
            <a:off x="950016" y="2029859"/>
            <a:ext cx="2779041" cy="1821179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91F2C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Setup</a:t>
            </a:r>
          </a:p>
          <a:p>
            <a:pPr marL="228600" marR="210185" lvl="0" indent="-1143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rgbClr val="091F2C"/>
                </a:solidFill>
                <a:effectLst/>
                <a:uLnTx/>
                <a:uFillTx/>
                <a:ea typeface="+mn-ea"/>
                <a:cs typeface="Segoe UI"/>
              </a:rPr>
              <a:t>Define your target group, start time and duration (Default: 6 weeks).</a:t>
            </a:r>
          </a:p>
          <a:p>
            <a:pPr marL="228600" marR="210185" lvl="0" indent="-1143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rgbClr val="091F2C"/>
                </a:solidFill>
                <a:effectLst/>
                <a:uLnTx/>
                <a:uFillTx/>
                <a:ea typeface="+mn-ea"/>
                <a:cs typeface="Segoe UI"/>
              </a:rPr>
              <a:t>Download </a:t>
            </a: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rgbClr val="091F2C"/>
                </a:solidFill>
                <a:effectLst/>
                <a:uLnTx/>
                <a:uFillTx/>
                <a:ea typeface="+mn-ea"/>
                <a:cs typeface="Segoe UI"/>
                <a:hlinkClick r:id="rId3"/>
              </a:rPr>
              <a:t>The Great Copilot Journey kit</a:t>
            </a: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rgbClr val="091F2C"/>
                </a:solidFill>
                <a:effectLst/>
                <a:uLnTx/>
                <a:uFillTx/>
                <a:ea typeface="+mn-ea"/>
                <a:cs typeface="Segoe UI"/>
              </a:rPr>
              <a:t> and customize the email templates</a:t>
            </a:r>
            <a:b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rgbClr val="091F2C"/>
                </a:solidFill>
                <a:effectLst/>
                <a:uLnTx/>
                <a:uFillTx/>
                <a:ea typeface="+mn-ea"/>
                <a:cs typeface="Segoe UI"/>
              </a:rPr>
            </a:b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rgbClr val="091F2C"/>
                </a:solidFill>
                <a:effectLst/>
                <a:uLnTx/>
                <a:uFillTx/>
                <a:ea typeface="+mn-ea"/>
                <a:cs typeface="Segoe UI"/>
              </a:rPr>
              <a:t>(if needed).</a:t>
            </a:r>
          </a:p>
          <a:p>
            <a:pPr marL="228600" marR="210185" lvl="0" indent="-1143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rgbClr val="091F2C"/>
                </a:solidFill>
                <a:effectLst/>
                <a:uLnTx/>
                <a:uFillTx/>
                <a:ea typeface="+mn-ea"/>
                <a:cs typeface="Segoe UI"/>
              </a:rPr>
              <a:t>Optional: Setup a dedicated mail account or alias to send daily exercises. </a:t>
            </a:r>
          </a:p>
          <a:p>
            <a:pPr marL="228600" marR="210185" lvl="0" indent="-1143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rgbClr val="091F2C"/>
                </a:solidFill>
                <a:effectLst/>
                <a:uLnTx/>
                <a:uFillTx/>
                <a:ea typeface="+mn-ea"/>
                <a:cs typeface="Segoe UI"/>
              </a:rPr>
              <a:t>Recommended: Preschedule the emails.</a:t>
            </a:r>
          </a:p>
        </p:txBody>
      </p:sp>
      <p:sp>
        <p:nvSpPr>
          <p:cNvPr id="89" name="4 body">
            <a:extLst>
              <a:ext uri="{FF2B5EF4-FFF2-40B4-BE49-F238E27FC236}">
                <a16:creationId xmlns:a16="http://schemas.microsoft.com/office/drawing/2014/main" id="{1770B424-6561-69BD-B57E-E35DBFE7F5B8}"/>
              </a:ext>
            </a:extLst>
          </p:cNvPr>
          <p:cNvSpPr txBox="1"/>
          <p:nvPr/>
        </p:nvSpPr>
        <p:spPr>
          <a:xfrm>
            <a:off x="4052001" y="1560488"/>
            <a:ext cx="3195265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lang="en-US" sz="2800">
                <a:gradFill flip="none" rotWithShape="1">
                  <a:gsLst>
                    <a:gs pos="29000">
                      <a:srgbClr val="0078D4"/>
                    </a:gs>
                    <a:gs pos="100000">
                      <a:srgbClr val="C53FCC"/>
                    </a:gs>
                  </a:gsLst>
                  <a:lin ang="0" scaled="1"/>
                  <a:tileRect/>
                </a:gradFill>
                <a:latin typeface="+mj-lt"/>
                <a:ea typeface="+mj-ea"/>
                <a:cs typeface="+mj-cs"/>
              </a:rPr>
              <a:t>02</a:t>
            </a:r>
            <a:endParaRPr lang="en-US">
              <a:cs typeface="Segoe UI"/>
            </a:endParaRPr>
          </a:p>
        </p:txBody>
      </p:sp>
      <p:sp>
        <p:nvSpPr>
          <p:cNvPr id="88" name="4 body">
            <a:extLst>
              <a:ext uri="{FF2B5EF4-FFF2-40B4-BE49-F238E27FC236}">
                <a16:creationId xmlns:a16="http://schemas.microsoft.com/office/drawing/2014/main" id="{F0D7BA10-386A-15B6-32CF-D154501A7A5C}"/>
              </a:ext>
            </a:extLst>
          </p:cNvPr>
          <p:cNvSpPr txBox="1"/>
          <p:nvPr/>
        </p:nvSpPr>
        <p:spPr>
          <a:xfrm>
            <a:off x="4052001" y="2029859"/>
            <a:ext cx="4104845" cy="17004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0" lvl="0" defTabSz="914400" rtl="0" eaLnBrk="1" fontAlgn="auto" latinLnBrk="0" hangingPunct="1">
              <a:lnSpc>
                <a:spcPct val="100000"/>
              </a:lnSpc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lang="en-US" sz="1600">
                <a:latin typeface="+mj-lt"/>
                <a:ea typeface="+mj-ea"/>
                <a:cs typeface="+mj-cs"/>
              </a:rPr>
              <a:t>Kick-Off</a:t>
            </a:r>
          </a:p>
          <a:p>
            <a:pPr marL="228600" marR="210185" lvl="0" indent="-114300" algn="l" defTabSz="914400" rtl="0" eaLnBrk="1" fontAlgn="auto" latinLnBrk="0" hangingPunct="1">
              <a:lnSpc>
                <a:spcPct val="100000"/>
              </a:lnSpc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ea typeface="+mn-ea"/>
                <a:cs typeface="Segoe UI"/>
              </a:rPr>
              <a:t>Recommended: Have leadership send a welcome note and introduce journey to target users. </a:t>
            </a:r>
          </a:p>
          <a:p>
            <a:pPr marL="228600" marR="210185" lvl="0" indent="-114300" algn="l" defTabSz="914400" rtl="0" eaLnBrk="1" fontAlgn="auto" latinLnBrk="0" hangingPunct="1">
              <a:lnSpc>
                <a:spcPct val="100000"/>
              </a:lnSpc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ea typeface="+mn-ea"/>
                <a:cs typeface="Segoe UI"/>
              </a:rPr>
              <a:t>Recommended: Ask end users to answer a simple</a:t>
            </a:r>
            <a:r>
              <a:rPr lang="en-US" sz="1050">
                <a:cs typeface="Segoe UI"/>
              </a:rPr>
              <a:t> pre-journey survey</a:t>
            </a: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ea typeface="+mn-ea"/>
                <a:cs typeface="Segoe UI"/>
              </a:rPr>
              <a:t> to measure user perception before the journey.</a:t>
            </a:r>
          </a:p>
          <a:p>
            <a:pPr marL="228600" marR="210185" lvl="0" indent="-114300" algn="l" defTabSz="914400" rtl="0" eaLnBrk="1" fontAlgn="auto" latinLnBrk="0" hangingPunct="1">
              <a:lnSpc>
                <a:spcPct val="100000"/>
              </a:lnSpc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ea typeface="+mn-ea"/>
                <a:cs typeface="Segoe UI"/>
              </a:rPr>
              <a:t>Send your first email.</a:t>
            </a:r>
          </a:p>
          <a:p>
            <a:pPr marL="228600" marR="210185" lvl="0" indent="-114300" algn="l" defTabSz="914400" rtl="0" eaLnBrk="1" fontAlgn="auto" latinLnBrk="0" hangingPunct="1">
              <a:lnSpc>
                <a:spcPct val="100000"/>
              </a:lnSpc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ea typeface="+mn-ea"/>
                <a:cs typeface="Segoe UI"/>
              </a:rPr>
              <a:t>Measure daily active usage (DAU) baseline from the Microsoft </a:t>
            </a: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ea typeface="+mn-ea"/>
                <a:cs typeface="Segoe UI"/>
                <a:hlinkClick r:id="rId4"/>
              </a:rPr>
              <a:t>Copilot usage report</a:t>
            </a: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ea typeface="+mn-ea"/>
                <a:cs typeface="Segoe UI"/>
              </a:rPr>
              <a:t>.</a:t>
            </a: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ea typeface="+mn-ea"/>
                <a:cs typeface="Segoe UI"/>
                <a:hlinkClick r:id="rId4"/>
              </a:rPr>
              <a:t> </a:t>
            </a:r>
            <a:endParaRPr kumimoji="0" lang="en-US" sz="105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ea typeface="+mn-ea"/>
              <a:cs typeface="Segoe UI"/>
            </a:endParaRPr>
          </a:p>
        </p:txBody>
      </p:sp>
      <p:sp>
        <p:nvSpPr>
          <p:cNvPr id="91" name="4 body">
            <a:extLst>
              <a:ext uri="{FF2B5EF4-FFF2-40B4-BE49-F238E27FC236}">
                <a16:creationId xmlns:a16="http://schemas.microsoft.com/office/drawing/2014/main" id="{DAB1250D-CF22-A109-9200-1A1E3E750857}"/>
              </a:ext>
            </a:extLst>
          </p:cNvPr>
          <p:cNvSpPr txBox="1"/>
          <p:nvPr/>
        </p:nvSpPr>
        <p:spPr>
          <a:xfrm>
            <a:off x="8479789" y="1560488"/>
            <a:ext cx="2295525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lang="en-US" sz="2800">
                <a:gradFill flip="none" rotWithShape="1">
                  <a:gsLst>
                    <a:gs pos="29000">
                      <a:srgbClr val="0078D4"/>
                    </a:gs>
                    <a:gs pos="100000">
                      <a:srgbClr val="C53FCC"/>
                    </a:gs>
                  </a:gsLst>
                  <a:lin ang="0" scaled="1"/>
                  <a:tileRect/>
                </a:gradFill>
                <a:latin typeface="+mj-lt"/>
                <a:ea typeface="+mj-ea"/>
                <a:cs typeface="+mj-cs"/>
              </a:rPr>
              <a:t>03</a:t>
            </a:r>
            <a:endParaRPr lang="en-US">
              <a:cs typeface="Segoe UI"/>
            </a:endParaRPr>
          </a:p>
        </p:txBody>
      </p:sp>
      <p:sp>
        <p:nvSpPr>
          <p:cNvPr id="90" name="4 body">
            <a:extLst>
              <a:ext uri="{FF2B5EF4-FFF2-40B4-BE49-F238E27FC236}">
                <a16:creationId xmlns:a16="http://schemas.microsoft.com/office/drawing/2014/main" id="{5C14C3B2-B3D9-57C6-7419-9B2AA9528356}"/>
              </a:ext>
            </a:extLst>
          </p:cNvPr>
          <p:cNvSpPr txBox="1"/>
          <p:nvPr/>
        </p:nvSpPr>
        <p:spPr>
          <a:xfrm>
            <a:off x="8479789" y="2029859"/>
            <a:ext cx="2149157" cy="133113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0" lvl="0" defTabSz="914400" rtl="0" eaLnBrk="1" fontAlgn="auto" latinLnBrk="0" hangingPunct="1">
              <a:lnSpc>
                <a:spcPct val="100000"/>
              </a:lnSpc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lang="en-US" sz="1600">
                <a:latin typeface="+mj-lt"/>
                <a:ea typeface="+mj-ea"/>
                <a:cs typeface="+mj-cs"/>
              </a:rPr>
              <a:t>Daily or Weekly Tasks</a:t>
            </a:r>
          </a:p>
          <a:p>
            <a:pPr marL="228600" marR="210185" lvl="0" indent="-114300" algn="l" defTabSz="914400" rtl="0" eaLnBrk="1" fontAlgn="auto" latinLnBrk="0" hangingPunct="1">
              <a:lnSpc>
                <a:spcPct val="100000"/>
              </a:lnSpc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ea typeface="+mn-ea"/>
                <a:cs typeface="Segoe UI"/>
              </a:rPr>
              <a:t>Users will receive daily or weekly prompts to complete throughout their day.</a:t>
            </a:r>
          </a:p>
          <a:p>
            <a:pPr marL="228600" marR="210185" lvl="0" indent="-114300" algn="l" defTabSz="914400" rtl="0" eaLnBrk="1" fontAlgn="auto" latinLnBrk="0" hangingPunct="1">
              <a:lnSpc>
                <a:spcPct val="100000"/>
              </a:lnSpc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ea typeface="+mn-ea"/>
                <a:cs typeface="Segoe UI"/>
              </a:rPr>
              <a:t>Monitor emails open</a:t>
            </a:r>
            <a:br>
              <a:rPr kumimoji="0" lang="en-US" sz="105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ea typeface="+mn-ea"/>
                <a:cs typeface="Segoe UI"/>
              </a:rPr>
            </a:b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ea typeface="+mn-ea"/>
                <a:cs typeface="Segoe UI"/>
              </a:rPr>
              <a:t>rate</a:t>
            </a:r>
            <a:r>
              <a:rPr lang="en-US" sz="1050">
                <a:cs typeface="Segoe UI"/>
              </a:rPr>
              <a:t> </a:t>
            </a: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ea typeface="+mn-ea"/>
                <a:cs typeface="Segoe UI"/>
              </a:rPr>
              <a:t>(if available) and</a:t>
            </a:r>
            <a:br>
              <a:rPr kumimoji="0" lang="en-US" sz="105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ea typeface="+mn-ea"/>
                <a:cs typeface="Segoe UI"/>
              </a:rPr>
            </a:b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ea typeface="+mn-ea"/>
                <a:cs typeface="Segoe UI"/>
              </a:rPr>
              <a:t>daily usage. </a:t>
            </a:r>
          </a:p>
        </p:txBody>
      </p:sp>
      <p:sp>
        <p:nvSpPr>
          <p:cNvPr id="124" name="4 body">
            <a:extLst>
              <a:ext uri="{FF2B5EF4-FFF2-40B4-BE49-F238E27FC236}">
                <a16:creationId xmlns:a16="http://schemas.microsoft.com/office/drawing/2014/main" id="{895DED8C-34C7-3E09-682F-E2E15320DE02}"/>
              </a:ext>
            </a:extLst>
          </p:cNvPr>
          <p:cNvSpPr txBox="1"/>
          <p:nvPr/>
        </p:nvSpPr>
        <p:spPr>
          <a:xfrm>
            <a:off x="6449208" y="4306163"/>
            <a:ext cx="2980907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lang="en-US" sz="2800">
                <a:gradFill flip="none" rotWithShape="1">
                  <a:gsLst>
                    <a:gs pos="29000">
                      <a:srgbClr val="0078D4"/>
                    </a:gs>
                    <a:gs pos="100000">
                      <a:srgbClr val="C53FCC"/>
                    </a:gs>
                  </a:gsLst>
                  <a:lin ang="0" scaled="1"/>
                  <a:tileRect/>
                </a:gradFill>
                <a:latin typeface="+mj-lt"/>
                <a:ea typeface="+mj-ea"/>
                <a:cs typeface="+mj-cs"/>
              </a:rPr>
              <a:t>04</a:t>
            </a:r>
            <a:endParaRPr lang="en-US">
              <a:cs typeface="Segoe UI"/>
            </a:endParaRPr>
          </a:p>
        </p:txBody>
      </p:sp>
      <p:sp>
        <p:nvSpPr>
          <p:cNvPr id="125" name="Rectangle 124">
            <a:extLst>
              <a:ext uri="{FF2B5EF4-FFF2-40B4-BE49-F238E27FC236}">
                <a16:creationId xmlns:a16="http://schemas.microsoft.com/office/drawing/2014/main" id="{38D5C5BE-EF53-75CB-71D9-5F36C7024779}"/>
              </a:ext>
            </a:extLst>
          </p:cNvPr>
          <p:cNvSpPr/>
          <p:nvPr/>
        </p:nvSpPr>
        <p:spPr bwMode="auto">
          <a:xfrm>
            <a:off x="6449208" y="4736473"/>
            <a:ext cx="4020403" cy="969496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lang="en-US" sz="1600">
                <a:solidFill>
                  <a:srgbClr val="091F2C"/>
                </a:solidFill>
                <a:latin typeface="+mj-lt"/>
              </a:rPr>
              <a:t>Closing</a:t>
            </a:r>
          </a:p>
          <a:p>
            <a:pPr marL="228600" marR="210185" lvl="0" indent="-1143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050">
                <a:solidFill>
                  <a:schemeClr val="tx1"/>
                </a:solidFill>
              </a:rPr>
              <a:t>With the last emails, users will receive a completion badge.</a:t>
            </a:r>
          </a:p>
          <a:p>
            <a:pPr marL="228600" marR="210185" lvl="0" indent="-1143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050">
                <a:solidFill>
                  <a:schemeClr val="tx1"/>
                </a:solidFill>
              </a:rPr>
              <a:t>Recommended: After the last email, send closing note asking users to fill out a post-journey survey and encouraging them to share and display their badge to drive further adoption.</a:t>
            </a:r>
          </a:p>
        </p:txBody>
      </p:sp>
      <p:sp>
        <p:nvSpPr>
          <p:cNvPr id="128" name="4 body">
            <a:extLst>
              <a:ext uri="{FF2B5EF4-FFF2-40B4-BE49-F238E27FC236}">
                <a16:creationId xmlns:a16="http://schemas.microsoft.com/office/drawing/2014/main" id="{B616762D-1D8C-2B0F-5951-6AE1401614D4}"/>
              </a:ext>
            </a:extLst>
          </p:cNvPr>
          <p:cNvSpPr txBox="1"/>
          <p:nvPr/>
        </p:nvSpPr>
        <p:spPr>
          <a:xfrm>
            <a:off x="831476" y="4306163"/>
            <a:ext cx="2980907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lang="en-US" sz="2800">
                <a:gradFill flip="none" rotWithShape="1">
                  <a:gsLst>
                    <a:gs pos="29000">
                      <a:srgbClr val="0078D4"/>
                    </a:gs>
                    <a:gs pos="100000">
                      <a:srgbClr val="C53FCC"/>
                    </a:gs>
                  </a:gsLst>
                  <a:lin ang="0" scaled="1"/>
                  <a:tileRect/>
                </a:gradFill>
                <a:latin typeface="+mj-lt"/>
                <a:ea typeface="+mj-ea"/>
                <a:cs typeface="+mj-cs"/>
              </a:rPr>
              <a:t>05</a:t>
            </a:r>
            <a:endParaRPr lang="en-US">
              <a:cs typeface="Segoe UI"/>
            </a:endParaRPr>
          </a:p>
        </p:txBody>
      </p:sp>
      <p:sp>
        <p:nvSpPr>
          <p:cNvPr id="130" name="Rectangle 129">
            <a:extLst>
              <a:ext uri="{FF2B5EF4-FFF2-40B4-BE49-F238E27FC236}">
                <a16:creationId xmlns:a16="http://schemas.microsoft.com/office/drawing/2014/main" id="{85B53995-9DC0-BAA4-D1FE-A0BEC59FA517}"/>
              </a:ext>
            </a:extLst>
          </p:cNvPr>
          <p:cNvSpPr/>
          <p:nvPr/>
        </p:nvSpPr>
        <p:spPr bwMode="auto">
          <a:xfrm>
            <a:off x="831476" y="4736473"/>
            <a:ext cx="5139102" cy="1248041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300"/>
              </a:spcAft>
              <a:defRPr/>
            </a:pPr>
            <a:r>
              <a:rPr lang="en-US" sz="1600">
                <a:solidFill>
                  <a:srgbClr val="091F2C"/>
                </a:solidFill>
                <a:latin typeface="+mj-lt"/>
              </a:rPr>
              <a:t>Follow Up</a:t>
            </a:r>
          </a:p>
          <a:p>
            <a:pPr marL="228600" marR="210185" lvl="0" indent="-1143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050">
                <a:solidFill>
                  <a:schemeClr val="tx1"/>
                </a:solidFill>
              </a:rPr>
              <a:t>Continue to monitor daily usage and analyze journey impact.</a:t>
            </a:r>
          </a:p>
          <a:p>
            <a:pPr marL="228600" marR="210185" lvl="0" indent="-1143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050">
                <a:solidFill>
                  <a:schemeClr val="tx1"/>
                </a:solidFill>
              </a:rPr>
              <a:t>Review perception change based on the survey results.</a:t>
            </a:r>
          </a:p>
          <a:p>
            <a:pPr marL="228600" marR="210185" lvl="0" indent="-1143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050">
                <a:solidFill>
                  <a:schemeClr val="tx1"/>
                </a:solidFill>
              </a:rPr>
              <a:t>Identify engaged users to start your own Copilot Champion Community to drive further adoption.</a:t>
            </a:r>
          </a:p>
          <a:p>
            <a:pPr marL="228600" marR="210185" lvl="0" indent="-1143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050">
                <a:solidFill>
                  <a:schemeClr val="tx1"/>
                </a:solidFill>
              </a:rPr>
              <a:t>Expand the target group.</a:t>
            </a:r>
          </a:p>
        </p:txBody>
      </p:sp>
      <p:pic>
        <p:nvPicPr>
          <p:cNvPr id="92" name="Picture 4">
            <a:extLst>
              <a:ext uri="{FF2B5EF4-FFF2-40B4-BE49-F238E27FC236}">
                <a16:creationId xmlns:a16="http://schemas.microsoft.com/office/drawing/2014/main" id="{8097C68B-9623-6A47-54A7-A85A5A9A25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450" t="1602" r="2450" b="1961"/>
          <a:stretch/>
        </p:blipFill>
        <p:spPr bwMode="auto">
          <a:xfrm>
            <a:off x="10664052" y="1826620"/>
            <a:ext cx="956447" cy="1906058"/>
          </a:xfrm>
          <a:prstGeom prst="roundRect">
            <a:avLst>
              <a:gd name="adj" fmla="val 3900"/>
            </a:avLst>
          </a:prstGeom>
          <a:ln w="3175"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6" name="Oval 95">
            <a:extLst>
              <a:ext uri="{FF2B5EF4-FFF2-40B4-BE49-F238E27FC236}">
                <a16:creationId xmlns:a16="http://schemas.microsoft.com/office/drawing/2014/main" id="{D3E5771B-921F-4C60-5E9D-6727FC27EB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 rot="5400000">
            <a:off x="522115" y="2558331"/>
            <a:ext cx="244816" cy="244816"/>
          </a:xfrm>
          <a:prstGeom prst="ellipse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r>
              <a:rPr lang="en-US" sz="1200">
                <a:solidFill>
                  <a:schemeClr val="bg1"/>
                </a:solidFill>
                <a:latin typeface="+mj-lt"/>
                <a:ea typeface="Segoe UI" pitchFamily="34" charset="0"/>
                <a:cs typeface="Segoe UI" pitchFamily="34" charset="0"/>
                <a:sym typeface="Wingdings" panose="05000000000000000000" pitchFamily="2" charset="2"/>
              </a:rPr>
              <a:t></a:t>
            </a:r>
            <a:endParaRPr lang="en-US" sz="1200">
              <a:solidFill>
                <a:schemeClr val="bg1"/>
              </a:solidFill>
              <a:latin typeface="+mj-l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97" name="Oval 96">
            <a:extLst>
              <a:ext uri="{FF2B5EF4-FFF2-40B4-BE49-F238E27FC236}">
                <a16:creationId xmlns:a16="http://schemas.microsoft.com/office/drawing/2014/main" id="{C3117E6A-615D-750E-A9C3-7FB9A799AC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3791448" y="3959052"/>
            <a:ext cx="244816" cy="244816"/>
          </a:xfrm>
          <a:prstGeom prst="ellipse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r>
              <a:rPr lang="en-US" sz="1200">
                <a:solidFill>
                  <a:schemeClr val="bg1"/>
                </a:solidFill>
                <a:latin typeface="+mj-lt"/>
                <a:ea typeface="Segoe UI" pitchFamily="34" charset="0"/>
                <a:cs typeface="Segoe UI" pitchFamily="34" charset="0"/>
                <a:sym typeface="Wingdings" panose="05000000000000000000" pitchFamily="2" charset="2"/>
              </a:rPr>
              <a:t></a:t>
            </a:r>
            <a:endParaRPr lang="en-US" sz="1200">
              <a:solidFill>
                <a:schemeClr val="bg1"/>
              </a:solidFill>
              <a:latin typeface="+mj-lt"/>
              <a:ea typeface="Segoe UI" pitchFamily="34" charset="0"/>
              <a:cs typeface="Segoe UI" pitchFamily="34" charset="0"/>
            </a:endParaRPr>
          </a:p>
        </p:txBody>
      </p:sp>
      <p:cxnSp>
        <p:nvCxnSpPr>
          <p:cNvPr id="99" name="Straight Connector 98">
            <a:extLst>
              <a:ext uri="{FF2B5EF4-FFF2-40B4-BE49-F238E27FC236}">
                <a16:creationId xmlns:a16="http://schemas.microsoft.com/office/drawing/2014/main" id="{28ED46B5-F98E-35FD-0F57-7206432B9E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890529" y="1560488"/>
            <a:ext cx="0" cy="2264752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  <a:prstDash val="dash"/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E300718F-F1AA-0B29-CFCE-14A584C132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8318318" y="1560488"/>
            <a:ext cx="0" cy="2264752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  <a:prstDash val="dash"/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Oval 115">
            <a:extLst>
              <a:ext uri="{FF2B5EF4-FFF2-40B4-BE49-F238E27FC236}">
                <a16:creationId xmlns:a16="http://schemas.microsoft.com/office/drawing/2014/main" id="{40739E8F-9282-2BB3-EBE3-998F4F872D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8276384" y="3959052"/>
            <a:ext cx="244816" cy="244816"/>
          </a:xfrm>
          <a:prstGeom prst="ellipse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r>
              <a:rPr lang="en-US" sz="1200">
                <a:solidFill>
                  <a:schemeClr val="bg1"/>
                </a:solidFill>
                <a:latin typeface="+mj-lt"/>
                <a:ea typeface="Segoe UI" pitchFamily="34" charset="0"/>
                <a:cs typeface="Segoe UI" pitchFamily="34" charset="0"/>
                <a:sym typeface="Wingdings" panose="05000000000000000000" pitchFamily="2" charset="2"/>
              </a:rPr>
              <a:t></a:t>
            </a:r>
            <a:endParaRPr lang="en-US" sz="1200">
              <a:solidFill>
                <a:schemeClr val="bg1"/>
              </a:solidFill>
              <a:latin typeface="+mj-lt"/>
              <a:ea typeface="Segoe UI" pitchFamily="34" charset="0"/>
              <a:cs typeface="Segoe UI" pitchFamily="34" charset="0"/>
            </a:endParaRPr>
          </a:p>
        </p:txBody>
      </p:sp>
      <p:cxnSp>
        <p:nvCxnSpPr>
          <p:cNvPr id="131" name="Straight Connector 130">
            <a:extLst>
              <a:ext uri="{FF2B5EF4-FFF2-40B4-BE49-F238E27FC236}">
                <a16:creationId xmlns:a16="http://schemas.microsoft.com/office/drawing/2014/main" id="{24F3D8D7-02FF-5250-AD90-A2F1511597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6096000" y="4321932"/>
            <a:ext cx="0" cy="1627425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  <a:prstDash val="dash"/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" name="Oval 132">
            <a:extLst>
              <a:ext uri="{FF2B5EF4-FFF2-40B4-BE49-F238E27FC236}">
                <a16:creationId xmlns:a16="http://schemas.microsoft.com/office/drawing/2014/main" id="{E049C458-8B12-BEE4-B00B-B118BAB762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 flipV="1">
            <a:off x="8931568" y="6089950"/>
            <a:ext cx="244816" cy="244816"/>
          </a:xfrm>
          <a:prstGeom prst="ellipse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r>
              <a:rPr lang="en-US" sz="1200">
                <a:solidFill>
                  <a:schemeClr val="bg1"/>
                </a:solidFill>
                <a:latin typeface="+mj-lt"/>
                <a:ea typeface="Segoe UI" pitchFamily="34" charset="0"/>
                <a:cs typeface="Segoe UI" pitchFamily="34" charset="0"/>
                <a:sym typeface="Wingdings" panose="05000000000000000000" pitchFamily="2" charset="2"/>
              </a:rPr>
              <a:t></a:t>
            </a:r>
            <a:endParaRPr lang="en-US" sz="1200">
              <a:solidFill>
                <a:schemeClr val="bg1"/>
              </a:solidFill>
              <a:latin typeface="+mj-lt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36" name="Oval 135">
            <a:extLst>
              <a:ext uri="{FF2B5EF4-FFF2-40B4-BE49-F238E27FC236}">
                <a16:creationId xmlns:a16="http://schemas.microsoft.com/office/drawing/2014/main" id="{2DC7429F-6BCD-AF0E-9A53-38A3EA01E4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 flipV="1">
            <a:off x="3645713" y="6089950"/>
            <a:ext cx="244816" cy="244816"/>
          </a:xfrm>
          <a:prstGeom prst="ellipse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r>
              <a:rPr lang="en-US" sz="1200">
                <a:solidFill>
                  <a:schemeClr val="bg1"/>
                </a:solidFill>
                <a:latin typeface="+mj-lt"/>
                <a:ea typeface="Segoe UI" pitchFamily="34" charset="0"/>
                <a:cs typeface="Segoe UI" pitchFamily="34" charset="0"/>
                <a:sym typeface="Wingdings" panose="05000000000000000000" pitchFamily="2" charset="2"/>
              </a:rPr>
              <a:t></a:t>
            </a:r>
            <a:endParaRPr lang="en-US" sz="1200">
              <a:solidFill>
                <a:schemeClr val="bg1"/>
              </a:solidFill>
              <a:latin typeface="+mj-lt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42" name="Group 141">
            <a:extLst>
              <a:ext uri="{FF2B5EF4-FFF2-40B4-BE49-F238E27FC236}">
                <a16:creationId xmlns:a16="http://schemas.microsoft.com/office/drawing/2014/main" id="{C7C72AFC-22F2-4331-E077-E48F43CA59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879307" y="6008066"/>
            <a:ext cx="433386" cy="386039"/>
            <a:chOff x="5879307" y="6008066"/>
            <a:chExt cx="433386" cy="386039"/>
          </a:xfrm>
        </p:grpSpPr>
        <p:sp>
          <p:nvSpPr>
            <p:cNvPr id="138" name="Graphic 6">
              <a:extLst>
                <a:ext uri="{FF2B5EF4-FFF2-40B4-BE49-F238E27FC236}">
                  <a16:creationId xmlns:a16="http://schemas.microsoft.com/office/drawing/2014/main" id="{4C61B8EB-2F47-9D6C-8A9D-2E1931C12C71}"/>
                </a:ext>
              </a:extLst>
            </p:cNvPr>
            <p:cNvSpPr/>
            <p:nvPr/>
          </p:nvSpPr>
          <p:spPr>
            <a:xfrm>
              <a:off x="5879307" y="6008066"/>
              <a:ext cx="433386" cy="386039"/>
            </a:xfrm>
            <a:custGeom>
              <a:avLst/>
              <a:gdLst>
                <a:gd name="connsiteX0" fmla="*/ 4543832 w 4600696"/>
                <a:gd name="connsiteY0" fmla="*/ 1836611 h 4098074"/>
                <a:gd name="connsiteX1" fmla="*/ 3605925 w 4600696"/>
                <a:gd name="connsiteY1" fmla="*/ 212331 h 4098074"/>
                <a:gd name="connsiteX2" fmla="*/ 3238193 w 4600696"/>
                <a:gd name="connsiteY2" fmla="*/ 0 h 4098074"/>
                <a:gd name="connsiteX3" fmla="*/ 1362463 w 4600696"/>
                <a:gd name="connsiteY3" fmla="*/ 0 h 4098074"/>
                <a:gd name="connsiteX4" fmla="*/ 994722 w 4600696"/>
                <a:gd name="connsiteY4" fmla="*/ 212331 h 4098074"/>
                <a:gd name="connsiteX5" fmla="*/ 56871 w 4600696"/>
                <a:gd name="connsiteY5" fmla="*/ 1836611 h 4098074"/>
                <a:gd name="connsiteX6" fmla="*/ 56871 w 4600696"/>
                <a:gd name="connsiteY6" fmla="*/ 2261311 h 4098074"/>
                <a:gd name="connsiteX7" fmla="*/ 994722 w 4600696"/>
                <a:gd name="connsiteY7" fmla="*/ 3885733 h 4098074"/>
                <a:gd name="connsiteX8" fmla="*/ 1362463 w 4600696"/>
                <a:gd name="connsiteY8" fmla="*/ 4098074 h 4098074"/>
                <a:gd name="connsiteX9" fmla="*/ 3238184 w 4600696"/>
                <a:gd name="connsiteY9" fmla="*/ 4098074 h 4098074"/>
                <a:gd name="connsiteX10" fmla="*/ 3605915 w 4600696"/>
                <a:gd name="connsiteY10" fmla="*/ 3885733 h 4098074"/>
                <a:gd name="connsiteX11" fmla="*/ 4543832 w 4600696"/>
                <a:gd name="connsiteY11" fmla="*/ 2261311 h 4098074"/>
                <a:gd name="connsiteX12" fmla="*/ 4543832 w 4600696"/>
                <a:gd name="connsiteY12" fmla="*/ 1836611 h 4098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00696" h="4098074">
                  <a:moveTo>
                    <a:pt x="4543832" y="1836611"/>
                  </a:moveTo>
                  <a:lnTo>
                    <a:pt x="3605925" y="212331"/>
                  </a:lnTo>
                  <a:cubicBezTo>
                    <a:pt x="3529972" y="80867"/>
                    <a:pt x="3389869" y="0"/>
                    <a:pt x="3238193" y="0"/>
                  </a:cubicBezTo>
                  <a:lnTo>
                    <a:pt x="1362463" y="0"/>
                  </a:lnTo>
                  <a:cubicBezTo>
                    <a:pt x="1210797" y="0"/>
                    <a:pt x="1070732" y="80867"/>
                    <a:pt x="994722" y="212331"/>
                  </a:cubicBezTo>
                  <a:lnTo>
                    <a:pt x="56871" y="1836611"/>
                  </a:lnTo>
                  <a:cubicBezTo>
                    <a:pt x="-18957" y="1968065"/>
                    <a:pt x="-18957" y="2129838"/>
                    <a:pt x="56871" y="2261311"/>
                  </a:cubicBezTo>
                  <a:lnTo>
                    <a:pt x="994722" y="3885733"/>
                  </a:lnTo>
                  <a:cubicBezTo>
                    <a:pt x="1070732" y="4017197"/>
                    <a:pt x="1210797" y="4098074"/>
                    <a:pt x="1362463" y="4098074"/>
                  </a:cubicBezTo>
                  <a:lnTo>
                    <a:pt x="3238184" y="4098074"/>
                  </a:lnTo>
                  <a:cubicBezTo>
                    <a:pt x="3389869" y="4098074"/>
                    <a:pt x="3529972" y="4017197"/>
                    <a:pt x="3605915" y="3885733"/>
                  </a:cubicBezTo>
                  <a:lnTo>
                    <a:pt x="4543832" y="2261311"/>
                  </a:lnTo>
                  <a:cubicBezTo>
                    <a:pt x="4619651" y="2129838"/>
                    <a:pt x="4619651" y="1968065"/>
                    <a:pt x="4543832" y="183661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5C39"/>
                </a:gs>
                <a:gs pos="100000">
                  <a:srgbClr val="C53FCC"/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91F2C"/>
                </a:solidFill>
                <a:effectLst/>
                <a:uLnTx/>
                <a:uFillTx/>
                <a:latin typeface="Segoe Sans Display"/>
                <a:ea typeface="+mn-ea"/>
                <a:cs typeface="+mn-cs"/>
              </a:endParaRPr>
            </a:p>
          </p:txBody>
        </p:sp>
        <p:sp>
          <p:nvSpPr>
            <p:cNvPr id="141" name="Graphic 4" descr="Icon of a truck facing to the right">
              <a:extLst>
                <a:ext uri="{FF2B5EF4-FFF2-40B4-BE49-F238E27FC236}">
                  <a16:creationId xmlns:a16="http://schemas.microsoft.com/office/drawing/2014/main" id="{A6473872-88EE-FAFA-BA75-C5DF6D3DC82A}"/>
                </a:ext>
              </a:extLst>
            </p:cNvPr>
            <p:cNvSpPr>
              <a:spLocks/>
            </p:cNvSpPr>
            <p:nvPr/>
          </p:nvSpPr>
          <p:spPr>
            <a:xfrm flipH="1">
              <a:off x="5976694" y="6082976"/>
              <a:ext cx="238612" cy="236219"/>
            </a:xfrm>
            <a:custGeom>
              <a:avLst/>
              <a:gdLst>
                <a:gd name="connsiteX0" fmla="*/ 0 w 190500"/>
                <a:gd name="connsiteY0" fmla="*/ 21431 h 181043"/>
                <a:gd name="connsiteX1" fmla="*/ 21431 w 190500"/>
                <a:gd name="connsiteY1" fmla="*/ 0 h 181043"/>
                <a:gd name="connsiteX2" fmla="*/ 116681 w 190500"/>
                <a:gd name="connsiteY2" fmla="*/ 0 h 181043"/>
                <a:gd name="connsiteX3" fmla="*/ 138113 w 190500"/>
                <a:gd name="connsiteY3" fmla="*/ 21431 h 181043"/>
                <a:gd name="connsiteX4" fmla="*/ 138113 w 190500"/>
                <a:gd name="connsiteY4" fmla="*/ 28575 h 181043"/>
                <a:gd name="connsiteX5" fmla="*/ 152876 w 190500"/>
                <a:gd name="connsiteY5" fmla="*/ 28575 h 181043"/>
                <a:gd name="connsiteX6" fmla="*/ 172250 w 190500"/>
                <a:gd name="connsiteY6" fmla="*/ 40834 h 181043"/>
                <a:gd name="connsiteX7" fmla="*/ 188443 w 190500"/>
                <a:gd name="connsiteY7" fmla="*/ 75000 h 181043"/>
                <a:gd name="connsiteX8" fmla="*/ 190500 w 190500"/>
                <a:gd name="connsiteY8" fmla="*/ 84172 h 181043"/>
                <a:gd name="connsiteX9" fmla="*/ 190500 w 190500"/>
                <a:gd name="connsiteY9" fmla="*/ 135731 h 181043"/>
                <a:gd name="connsiteX10" fmla="*/ 169069 w 190500"/>
                <a:gd name="connsiteY10" fmla="*/ 157163 h 181043"/>
                <a:gd name="connsiteX11" fmla="*/ 152009 w 190500"/>
                <a:gd name="connsiteY11" fmla="*/ 157163 h 181043"/>
                <a:gd name="connsiteX12" fmla="*/ 119117 w 190500"/>
                <a:gd name="connsiteY12" fmla="*/ 180639 h 181043"/>
                <a:gd name="connsiteX13" fmla="*/ 95641 w 190500"/>
                <a:gd name="connsiteY13" fmla="*/ 157163 h 181043"/>
                <a:gd name="connsiteX14" fmla="*/ 75819 w 190500"/>
                <a:gd name="connsiteY14" fmla="*/ 157163 h 181043"/>
                <a:gd name="connsiteX15" fmla="*/ 42935 w 190500"/>
                <a:gd name="connsiteY15" fmla="*/ 180650 h 181043"/>
                <a:gd name="connsiteX16" fmla="*/ 19431 w 190500"/>
                <a:gd name="connsiteY16" fmla="*/ 157067 h 181043"/>
                <a:gd name="connsiteX17" fmla="*/ 0 w 190500"/>
                <a:gd name="connsiteY17" fmla="*/ 135731 h 181043"/>
                <a:gd name="connsiteX18" fmla="*/ 0 w 190500"/>
                <a:gd name="connsiteY18" fmla="*/ 21431 h 181043"/>
                <a:gd name="connsiteX19" fmla="*/ 176213 w 190500"/>
                <a:gd name="connsiteY19" fmla="*/ 119063 h 181043"/>
                <a:gd name="connsiteX20" fmla="*/ 164306 w 190500"/>
                <a:gd name="connsiteY20" fmla="*/ 119063 h 181043"/>
                <a:gd name="connsiteX21" fmla="*/ 157163 w 190500"/>
                <a:gd name="connsiteY21" fmla="*/ 126206 h 181043"/>
                <a:gd name="connsiteX22" fmla="*/ 164306 w 190500"/>
                <a:gd name="connsiteY22" fmla="*/ 133350 h 181043"/>
                <a:gd name="connsiteX23" fmla="*/ 176213 w 190500"/>
                <a:gd name="connsiteY23" fmla="*/ 133350 h 181043"/>
                <a:gd name="connsiteX24" fmla="*/ 176213 w 190500"/>
                <a:gd name="connsiteY24" fmla="*/ 119063 h 181043"/>
                <a:gd name="connsiteX25" fmla="*/ 173193 w 190500"/>
                <a:gd name="connsiteY25" fmla="*/ 76200 h 181043"/>
                <a:gd name="connsiteX26" fmla="*/ 159353 w 190500"/>
                <a:gd name="connsiteY26" fmla="*/ 46949 h 181043"/>
                <a:gd name="connsiteX27" fmla="*/ 152895 w 190500"/>
                <a:gd name="connsiteY27" fmla="*/ 42863 h 181043"/>
                <a:gd name="connsiteX28" fmla="*/ 138113 w 190500"/>
                <a:gd name="connsiteY28" fmla="*/ 42863 h 181043"/>
                <a:gd name="connsiteX29" fmla="*/ 138113 w 190500"/>
                <a:gd name="connsiteY29" fmla="*/ 76200 h 181043"/>
                <a:gd name="connsiteX30" fmla="*/ 173193 w 190500"/>
                <a:gd name="connsiteY30" fmla="*/ 76200 h 181043"/>
                <a:gd name="connsiteX31" fmla="*/ 47625 w 190500"/>
                <a:gd name="connsiteY31" fmla="*/ 166688 h 181043"/>
                <a:gd name="connsiteX32" fmla="*/ 61913 w 190500"/>
                <a:gd name="connsiteY32" fmla="*/ 152400 h 181043"/>
                <a:gd name="connsiteX33" fmla="*/ 47625 w 190500"/>
                <a:gd name="connsiteY33" fmla="*/ 138113 h 181043"/>
                <a:gd name="connsiteX34" fmla="*/ 33338 w 190500"/>
                <a:gd name="connsiteY34" fmla="*/ 152400 h 181043"/>
                <a:gd name="connsiteX35" fmla="*/ 47625 w 190500"/>
                <a:gd name="connsiteY35" fmla="*/ 166688 h 181043"/>
                <a:gd name="connsiteX36" fmla="*/ 138113 w 190500"/>
                <a:gd name="connsiteY36" fmla="*/ 152400 h 181043"/>
                <a:gd name="connsiteX37" fmla="*/ 123825 w 190500"/>
                <a:gd name="connsiteY37" fmla="*/ 138113 h 181043"/>
                <a:gd name="connsiteX38" fmla="*/ 109538 w 190500"/>
                <a:gd name="connsiteY38" fmla="*/ 152400 h 181043"/>
                <a:gd name="connsiteX39" fmla="*/ 123825 w 190500"/>
                <a:gd name="connsiteY39" fmla="*/ 166688 h 181043"/>
                <a:gd name="connsiteX40" fmla="*/ 138113 w 190500"/>
                <a:gd name="connsiteY40" fmla="*/ 152400 h 181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90500" h="181043">
                  <a:moveTo>
                    <a:pt x="0" y="21431"/>
                  </a:moveTo>
                  <a:cubicBezTo>
                    <a:pt x="0" y="9595"/>
                    <a:pt x="9595" y="0"/>
                    <a:pt x="21431" y="0"/>
                  </a:cubicBezTo>
                  <a:lnTo>
                    <a:pt x="116681" y="0"/>
                  </a:lnTo>
                  <a:cubicBezTo>
                    <a:pt x="128517" y="0"/>
                    <a:pt x="138113" y="9595"/>
                    <a:pt x="138113" y="21431"/>
                  </a:cubicBezTo>
                  <a:lnTo>
                    <a:pt x="138113" y="28575"/>
                  </a:lnTo>
                  <a:lnTo>
                    <a:pt x="152876" y="28575"/>
                  </a:lnTo>
                  <a:cubicBezTo>
                    <a:pt x="161163" y="28575"/>
                    <a:pt x="168707" y="33347"/>
                    <a:pt x="172250" y="40834"/>
                  </a:cubicBezTo>
                  <a:lnTo>
                    <a:pt x="188443" y="75000"/>
                  </a:lnTo>
                  <a:cubicBezTo>
                    <a:pt x="189795" y="77867"/>
                    <a:pt x="190500" y="81001"/>
                    <a:pt x="190500" y="84172"/>
                  </a:cubicBezTo>
                  <a:lnTo>
                    <a:pt x="190500" y="135731"/>
                  </a:lnTo>
                  <a:cubicBezTo>
                    <a:pt x="190500" y="147567"/>
                    <a:pt x="180905" y="157163"/>
                    <a:pt x="169069" y="157163"/>
                  </a:cubicBezTo>
                  <a:lnTo>
                    <a:pt x="152009" y="157163"/>
                  </a:lnTo>
                  <a:cubicBezTo>
                    <a:pt x="149409" y="172728"/>
                    <a:pt x="134683" y="183239"/>
                    <a:pt x="119117" y="180639"/>
                  </a:cubicBezTo>
                  <a:cubicBezTo>
                    <a:pt x="107082" y="178628"/>
                    <a:pt x="97651" y="169197"/>
                    <a:pt x="95641" y="157163"/>
                  </a:cubicBezTo>
                  <a:lnTo>
                    <a:pt x="75819" y="157163"/>
                  </a:lnTo>
                  <a:cubicBezTo>
                    <a:pt x="73224" y="172729"/>
                    <a:pt x="58502" y="183245"/>
                    <a:pt x="42935" y="180650"/>
                  </a:cubicBezTo>
                  <a:cubicBezTo>
                    <a:pt x="30857" y="178638"/>
                    <a:pt x="21403" y="169153"/>
                    <a:pt x="19431" y="157067"/>
                  </a:cubicBezTo>
                  <a:cubicBezTo>
                    <a:pt x="8419" y="156035"/>
                    <a:pt x="1" y="146792"/>
                    <a:pt x="0" y="135731"/>
                  </a:cubicBezTo>
                  <a:lnTo>
                    <a:pt x="0" y="21431"/>
                  </a:lnTo>
                  <a:close/>
                  <a:moveTo>
                    <a:pt x="176213" y="119063"/>
                  </a:moveTo>
                  <a:lnTo>
                    <a:pt x="164306" y="119063"/>
                  </a:lnTo>
                  <a:cubicBezTo>
                    <a:pt x="160361" y="119063"/>
                    <a:pt x="157163" y="122261"/>
                    <a:pt x="157163" y="126206"/>
                  </a:cubicBezTo>
                  <a:cubicBezTo>
                    <a:pt x="157163" y="130152"/>
                    <a:pt x="160361" y="133350"/>
                    <a:pt x="164306" y="133350"/>
                  </a:cubicBezTo>
                  <a:lnTo>
                    <a:pt x="176213" y="133350"/>
                  </a:lnTo>
                  <a:lnTo>
                    <a:pt x="176213" y="119063"/>
                  </a:lnTo>
                  <a:close/>
                  <a:moveTo>
                    <a:pt x="173193" y="76200"/>
                  </a:moveTo>
                  <a:lnTo>
                    <a:pt x="159353" y="46949"/>
                  </a:lnTo>
                  <a:cubicBezTo>
                    <a:pt x="158171" y="44453"/>
                    <a:pt x="155657" y="42862"/>
                    <a:pt x="152895" y="42863"/>
                  </a:cubicBezTo>
                  <a:lnTo>
                    <a:pt x="138113" y="42863"/>
                  </a:lnTo>
                  <a:lnTo>
                    <a:pt x="138113" y="76200"/>
                  </a:lnTo>
                  <a:lnTo>
                    <a:pt x="173193" y="76200"/>
                  </a:lnTo>
                  <a:close/>
                  <a:moveTo>
                    <a:pt x="47625" y="166688"/>
                  </a:moveTo>
                  <a:cubicBezTo>
                    <a:pt x="55516" y="166688"/>
                    <a:pt x="61913" y="160291"/>
                    <a:pt x="61913" y="152400"/>
                  </a:cubicBezTo>
                  <a:cubicBezTo>
                    <a:pt x="61913" y="144510"/>
                    <a:pt x="55516" y="138113"/>
                    <a:pt x="47625" y="138113"/>
                  </a:cubicBezTo>
                  <a:cubicBezTo>
                    <a:pt x="39734" y="138113"/>
                    <a:pt x="33338" y="144510"/>
                    <a:pt x="33338" y="152400"/>
                  </a:cubicBezTo>
                  <a:cubicBezTo>
                    <a:pt x="33338" y="160291"/>
                    <a:pt x="39734" y="166688"/>
                    <a:pt x="47625" y="166688"/>
                  </a:cubicBezTo>
                  <a:close/>
                  <a:moveTo>
                    <a:pt x="138113" y="152400"/>
                  </a:moveTo>
                  <a:cubicBezTo>
                    <a:pt x="138113" y="144510"/>
                    <a:pt x="131716" y="138113"/>
                    <a:pt x="123825" y="138113"/>
                  </a:cubicBezTo>
                  <a:cubicBezTo>
                    <a:pt x="115934" y="138113"/>
                    <a:pt x="109538" y="144510"/>
                    <a:pt x="109538" y="152400"/>
                  </a:cubicBezTo>
                  <a:cubicBezTo>
                    <a:pt x="109538" y="160291"/>
                    <a:pt x="115934" y="166688"/>
                    <a:pt x="123825" y="166688"/>
                  </a:cubicBezTo>
                  <a:cubicBezTo>
                    <a:pt x="131716" y="166688"/>
                    <a:pt x="138113" y="160291"/>
                    <a:pt x="138113" y="152400"/>
                  </a:cubicBezTo>
                  <a:close/>
                </a:path>
              </a:pathLst>
            </a:custGeom>
            <a:solidFill>
              <a:schemeClr val="bg1"/>
            </a:solidFill>
            <a:ln w="15081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460"/>
              <a:endParaRPr lang="en-US" sz="1765">
                <a:solidFill>
                  <a:srgbClr val="000000"/>
                </a:solidFill>
                <a:latin typeface="Segoe UI"/>
              </a:endParaRPr>
            </a:p>
          </p:txBody>
        </p: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F5DEE786-EF76-B0E3-FCEC-CAAC771276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353244" y="4481253"/>
            <a:ext cx="676710" cy="634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34610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8F5D7C-08CB-5270-F7C8-B22D27E841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CA08B86B-75C4-77AD-F4D0-1EEF8205C9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571500" y="2423926"/>
            <a:ext cx="11049000" cy="3845112"/>
          </a:xfrm>
          <a:prstGeom prst="roundRect">
            <a:avLst>
              <a:gd name="adj" fmla="val 2650"/>
            </a:avLst>
          </a:prstGeom>
          <a:solidFill>
            <a:srgbClr val="FFFCFC"/>
          </a:solidFill>
          <a:ln w="12700">
            <a:noFill/>
          </a:ln>
          <a:effectLst>
            <a:outerShdw blurRad="177800" dist="254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Sans Display"/>
              <a:ea typeface="+mn-ea"/>
              <a:cs typeface="+mn-cs"/>
            </a:endParaRPr>
          </a:p>
        </p:txBody>
      </p:sp>
      <p:sp>
        <p:nvSpPr>
          <p:cNvPr id="7" name="Rectangle: Single Corner Rounded 6">
            <a:extLst>
              <a:ext uri="{FF2B5EF4-FFF2-40B4-BE49-F238E27FC236}">
                <a16:creationId xmlns:a16="http://schemas.microsoft.com/office/drawing/2014/main" id="{E51438FB-4F35-B742-4260-C3D96AA587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9882187" y="2486024"/>
            <a:ext cx="1678781" cy="640557"/>
          </a:xfrm>
          <a:prstGeom prst="round1Rect">
            <a:avLst>
              <a:gd name="adj" fmla="val 12206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chemeClr val="bg1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63089A60-E946-5B29-C129-A2870077A4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642938" y="5629275"/>
            <a:ext cx="10906124" cy="568325"/>
          </a:xfrm>
          <a:prstGeom prst="roundRect">
            <a:avLst>
              <a:gd name="adj" fmla="val 14486"/>
            </a:avLst>
          </a:prstGeom>
          <a:gradFill flip="none" rotWithShape="1">
            <a:gsLst>
              <a:gs pos="0">
                <a:srgbClr val="0078D4"/>
              </a:gs>
              <a:gs pos="100000">
                <a:srgbClr val="C53FCC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7200">
              <a:spcAft>
                <a:spcPts val="800"/>
              </a:spcAft>
            </a:pPr>
            <a:endParaRPr lang="en-US" sz="1600" u="sng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3645FBB-B48E-D017-C721-A6EE06B9B5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1"/>
            <a:ext cx="12192000" cy="1245107"/>
          </a:xfrm>
          <a:prstGeom prst="rect">
            <a:avLst/>
          </a:prstGeom>
          <a:gradFill flip="none" rotWithShape="1">
            <a:gsLst>
              <a:gs pos="40000">
                <a:srgbClr val="0078D4">
                  <a:alpha val="50000"/>
                </a:srgbClr>
              </a:gs>
              <a:gs pos="100000">
                <a:srgbClr val="C53FCC">
                  <a:alpha val="50000"/>
                </a:srgbClr>
              </a:gs>
            </a:gsLst>
            <a:lin ang="282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91F2C"/>
              </a:solidFill>
              <a:effectLst/>
              <a:uLnTx/>
              <a:uFillTx/>
              <a:latin typeface="Segoe Sans Display"/>
              <a:ea typeface="+mn-ea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86371F6-8413-E3BF-6497-0C5DFFB428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1181099"/>
            <a:ext cx="12192000" cy="69221"/>
          </a:xfrm>
          <a:prstGeom prst="rect">
            <a:avLst/>
          </a:prstGeom>
          <a:gradFill flip="none" rotWithShape="1">
            <a:gsLst>
              <a:gs pos="0">
                <a:srgbClr val="0078D4"/>
              </a:gs>
              <a:gs pos="100000">
                <a:srgbClr val="C53FCC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Sans Display"/>
              <a:ea typeface="+mn-ea"/>
              <a:cs typeface="+mn-cs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AF20BA1-D366-25C6-015B-0CC815E9E7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30 days of easy-to-follow, engaging Copilot tasks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2D531471-0F93-0450-70CC-2C9AB1EC2E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>
          <a:xfrm>
            <a:off x="588263" y="1396155"/>
            <a:ext cx="11032237" cy="881936"/>
          </a:xfrm>
          <a:prstGeom prst="roundRect">
            <a:avLst>
              <a:gd name="adj" fmla="val 9195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228600" indent="-22860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sz="1600">
                <a:solidFill>
                  <a:schemeClr val="tx1"/>
                </a:solidFill>
              </a:rPr>
              <a:t>Each week focuses on a specific benefit of Copilot </a:t>
            </a:r>
          </a:p>
          <a:p>
            <a:pPr marL="228600" indent="-22860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sz="1600">
                <a:solidFill>
                  <a:schemeClr val="tx1"/>
                </a:solidFill>
              </a:rPr>
              <a:t>Each day has a single, easy-to-follow task for your users to practice throughout their day.</a:t>
            </a:r>
          </a:p>
          <a:p>
            <a:pPr marL="228600" indent="-22860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sz="1600">
                <a:solidFill>
                  <a:schemeClr val="tx1"/>
                </a:solidFill>
              </a:rPr>
              <a:t>Fridays combine all skills learned that week in a fun activity.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77422B66-05F7-9287-2E43-53C4CEE1CA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2362768"/>
              </p:ext>
            </p:extLst>
          </p:nvPr>
        </p:nvGraphicFramePr>
        <p:xfrm>
          <a:off x="638175" y="2486024"/>
          <a:ext cx="10915650" cy="371157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89242">
                  <a:extLst>
                    <a:ext uri="{9D8B030D-6E8A-4147-A177-3AD203B41FA5}">
                      <a16:colId xmlns:a16="http://schemas.microsoft.com/office/drawing/2014/main" val="4009605698"/>
                    </a:ext>
                  </a:extLst>
                </a:gridCol>
                <a:gridCol w="1671068">
                  <a:extLst>
                    <a:ext uri="{9D8B030D-6E8A-4147-A177-3AD203B41FA5}">
                      <a16:colId xmlns:a16="http://schemas.microsoft.com/office/drawing/2014/main" val="3831654168"/>
                    </a:ext>
                  </a:extLst>
                </a:gridCol>
                <a:gridCol w="1671068">
                  <a:extLst>
                    <a:ext uri="{9D8B030D-6E8A-4147-A177-3AD203B41FA5}">
                      <a16:colId xmlns:a16="http://schemas.microsoft.com/office/drawing/2014/main" val="3618509215"/>
                    </a:ext>
                  </a:extLst>
                </a:gridCol>
                <a:gridCol w="1671068">
                  <a:extLst>
                    <a:ext uri="{9D8B030D-6E8A-4147-A177-3AD203B41FA5}">
                      <a16:colId xmlns:a16="http://schemas.microsoft.com/office/drawing/2014/main" val="2901319084"/>
                    </a:ext>
                  </a:extLst>
                </a:gridCol>
                <a:gridCol w="1671068">
                  <a:extLst>
                    <a:ext uri="{9D8B030D-6E8A-4147-A177-3AD203B41FA5}">
                      <a16:colId xmlns:a16="http://schemas.microsoft.com/office/drawing/2014/main" val="671041560"/>
                    </a:ext>
                  </a:extLst>
                </a:gridCol>
                <a:gridCol w="1671068">
                  <a:extLst>
                    <a:ext uri="{9D8B030D-6E8A-4147-A177-3AD203B41FA5}">
                      <a16:colId xmlns:a16="http://schemas.microsoft.com/office/drawing/2014/main" val="1764785157"/>
                    </a:ext>
                  </a:extLst>
                </a:gridCol>
                <a:gridCol w="1671068">
                  <a:extLst>
                    <a:ext uri="{9D8B030D-6E8A-4147-A177-3AD203B41FA5}">
                      <a16:colId xmlns:a16="http://schemas.microsoft.com/office/drawing/2014/main" val="1859856220"/>
                    </a:ext>
                  </a:extLst>
                </a:gridCol>
              </a:tblGrid>
              <a:tr h="639961">
                <a:tc>
                  <a:txBody>
                    <a:bodyPr/>
                    <a:lstStyle/>
                    <a:p>
                      <a:pPr algn="l"/>
                      <a:endParaRPr lang="en-US" sz="1000" b="0">
                        <a:solidFill>
                          <a:schemeClr val="tx1"/>
                        </a:solidFill>
                      </a:endParaRPr>
                    </a:p>
                  </a:txBody>
                  <a:tcPr marL="87217" marR="87217" marT="43609" marB="43609" anchor="ctr"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b="0">
                          <a:solidFill>
                            <a:schemeClr val="tx1"/>
                          </a:solidFill>
                          <a:latin typeface="+mj-lt"/>
                        </a:rPr>
                        <a:t>Week 1</a:t>
                      </a:r>
                    </a:p>
                    <a:p>
                      <a:pPr algn="l"/>
                      <a:r>
                        <a:rPr lang="en-US" sz="1100" b="0">
                          <a:solidFill>
                            <a:schemeClr val="tx1"/>
                          </a:solidFill>
                        </a:rPr>
                        <a:t>Manage</a:t>
                      </a:r>
                      <a:br>
                        <a:rPr lang="en-US" sz="1100" b="0">
                          <a:solidFill>
                            <a:schemeClr val="tx1"/>
                          </a:solidFill>
                        </a:rPr>
                      </a:br>
                      <a:r>
                        <a:rPr lang="en-US" sz="1100" b="0">
                          <a:solidFill>
                            <a:schemeClr val="tx1"/>
                          </a:solidFill>
                        </a:rPr>
                        <a:t>my time</a:t>
                      </a:r>
                    </a:p>
                  </a:txBody>
                  <a:tcPr marL="87217" marR="87217" marT="43609" marB="43609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b="0">
                          <a:solidFill>
                            <a:schemeClr val="tx1"/>
                          </a:solidFill>
                          <a:latin typeface="+mj-lt"/>
                        </a:rPr>
                        <a:t>Week 2</a:t>
                      </a:r>
                    </a:p>
                    <a:p>
                      <a:pPr algn="l"/>
                      <a:r>
                        <a:rPr lang="en-US" sz="1100" b="0">
                          <a:solidFill>
                            <a:schemeClr val="tx1"/>
                          </a:solidFill>
                        </a:rPr>
                        <a:t>Supercharge</a:t>
                      </a:r>
                      <a:br>
                        <a:rPr lang="en-US" sz="1100" b="0">
                          <a:solidFill>
                            <a:schemeClr val="tx1"/>
                          </a:solidFill>
                        </a:rPr>
                      </a:br>
                      <a:r>
                        <a:rPr lang="en-US" sz="1100" b="0">
                          <a:solidFill>
                            <a:schemeClr val="tx1"/>
                          </a:solidFill>
                        </a:rPr>
                        <a:t>my creativity</a:t>
                      </a:r>
                    </a:p>
                  </a:txBody>
                  <a:tcPr marL="87217" marR="87217" marT="43609" marB="436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b="0">
                          <a:solidFill>
                            <a:schemeClr val="tx1"/>
                          </a:solidFill>
                          <a:latin typeface="+mj-lt"/>
                        </a:rPr>
                        <a:t>Week 3</a:t>
                      </a:r>
                    </a:p>
                    <a:p>
                      <a:pPr algn="l"/>
                      <a:r>
                        <a:rPr lang="en-US" sz="1100" b="0">
                          <a:solidFill>
                            <a:schemeClr val="tx1"/>
                          </a:solidFill>
                        </a:rPr>
                        <a:t>Expand</a:t>
                      </a:r>
                      <a:br>
                        <a:rPr lang="en-US" sz="1100" b="0">
                          <a:solidFill>
                            <a:schemeClr val="tx1"/>
                          </a:solidFill>
                        </a:rPr>
                      </a:br>
                      <a:r>
                        <a:rPr lang="en-US" sz="1100" b="0">
                          <a:solidFill>
                            <a:schemeClr val="tx1"/>
                          </a:solidFill>
                        </a:rPr>
                        <a:t>my expertise</a:t>
                      </a:r>
                    </a:p>
                  </a:txBody>
                  <a:tcPr marL="87217" marR="87217" marT="43609" marB="436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b="0">
                          <a:solidFill>
                            <a:schemeClr val="tx1"/>
                          </a:solidFill>
                          <a:latin typeface="+mj-lt"/>
                        </a:rPr>
                        <a:t>Week 4</a:t>
                      </a:r>
                    </a:p>
                    <a:p>
                      <a:pPr algn="l"/>
                      <a:r>
                        <a:rPr lang="en-US" sz="1100" b="0">
                          <a:solidFill>
                            <a:schemeClr val="tx1"/>
                          </a:solidFill>
                        </a:rPr>
                        <a:t>Enhance</a:t>
                      </a:r>
                      <a:br>
                        <a:rPr lang="en-US" sz="1100" b="0">
                          <a:solidFill>
                            <a:schemeClr val="tx1"/>
                          </a:solidFill>
                        </a:rPr>
                      </a:br>
                      <a:r>
                        <a:rPr lang="en-US" sz="1100" b="0">
                          <a:solidFill>
                            <a:schemeClr val="tx1"/>
                          </a:solidFill>
                        </a:rPr>
                        <a:t>collaboration</a:t>
                      </a:r>
                    </a:p>
                  </a:txBody>
                  <a:tcPr marL="87217" marR="87217" marT="43609" marB="436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b="0">
                          <a:solidFill>
                            <a:schemeClr val="tx1"/>
                          </a:solidFill>
                          <a:latin typeface="+mj-lt"/>
                        </a:rPr>
                        <a:t>Week 5</a:t>
                      </a:r>
                    </a:p>
                    <a:p>
                      <a:pPr algn="l"/>
                      <a:r>
                        <a:rPr lang="en-US" sz="1100" b="0">
                          <a:solidFill>
                            <a:schemeClr val="tx1"/>
                          </a:solidFill>
                        </a:rPr>
                        <a:t>Create Copilot</a:t>
                      </a:r>
                      <a:br>
                        <a:rPr lang="en-US" sz="1100" b="0">
                          <a:solidFill>
                            <a:schemeClr val="tx1"/>
                          </a:solidFill>
                        </a:rPr>
                      </a:br>
                      <a:r>
                        <a:rPr lang="en-US" sz="1100" b="0">
                          <a:solidFill>
                            <a:schemeClr val="tx1"/>
                          </a:solidFill>
                        </a:rPr>
                        <a:t>agents</a:t>
                      </a:r>
                    </a:p>
                  </a:txBody>
                  <a:tcPr marL="87217" marR="87217" marT="43609" marB="436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b="0">
                          <a:solidFill>
                            <a:schemeClr val="tx1"/>
                          </a:solidFill>
                          <a:latin typeface="+mj-lt"/>
                        </a:rPr>
                        <a:t>Week 6</a:t>
                      </a:r>
                    </a:p>
                    <a:p>
                      <a:pPr algn="l"/>
                      <a:r>
                        <a:rPr lang="en-US" sz="1100" b="0">
                          <a:solidFill>
                            <a:schemeClr val="tx1"/>
                          </a:solidFill>
                        </a:rPr>
                        <a:t>Apply your skills</a:t>
                      </a:r>
                      <a:br>
                        <a:rPr lang="en-US" sz="1100" b="0">
                          <a:solidFill>
                            <a:schemeClr val="tx1"/>
                          </a:solidFill>
                        </a:rPr>
                      </a:br>
                      <a:r>
                        <a:rPr lang="en-US" sz="1100" b="0">
                          <a:solidFill>
                            <a:schemeClr val="tx1"/>
                          </a:solidFill>
                        </a:rPr>
                        <a:t>and best practices</a:t>
                      </a:r>
                    </a:p>
                  </a:txBody>
                  <a:tcPr marL="87217" marR="87217" marT="43609" marB="436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60584077"/>
                  </a:ext>
                </a:extLst>
              </a:tr>
              <a:tr h="625379">
                <a:tc>
                  <a:txBody>
                    <a:bodyPr/>
                    <a:lstStyle/>
                    <a:p>
                      <a:pPr algn="l"/>
                      <a:r>
                        <a:rPr lang="en-US" sz="1000" b="0">
                          <a:solidFill>
                            <a:schemeClr val="tx1"/>
                          </a:solidFill>
                          <a:latin typeface="+mj-lt"/>
                        </a:rPr>
                        <a:t>Monday</a:t>
                      </a:r>
                    </a:p>
                  </a:txBody>
                  <a:tcPr marL="87217" marR="87217" marT="43609" marB="43609" anchor="ctr"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>
                          <a:solidFill>
                            <a:schemeClr val="tx1"/>
                          </a:solidFill>
                          <a:latin typeface="+mj-lt"/>
                        </a:rPr>
                        <a:t>Copilot Chat</a:t>
                      </a:r>
                    </a:p>
                    <a:p>
                      <a:pPr algn="l"/>
                      <a:r>
                        <a:rPr lang="en-US" sz="1000" b="0">
                          <a:solidFill>
                            <a:schemeClr val="tx1"/>
                          </a:solidFill>
                        </a:rPr>
                        <a:t>Get the latest information</a:t>
                      </a:r>
                    </a:p>
                  </a:txBody>
                  <a:tcPr marL="87217" marR="87217" marT="43609" marB="43609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>
                          <a:solidFill>
                            <a:schemeClr val="tx1"/>
                          </a:solidFill>
                          <a:latin typeface="+mj-lt"/>
                        </a:rPr>
                        <a:t>Copilot Chat</a:t>
                      </a:r>
                    </a:p>
                    <a:p>
                      <a:pPr algn="l"/>
                      <a:r>
                        <a:rPr lang="en-US" sz="1000" b="0">
                          <a:solidFill>
                            <a:schemeClr val="tx1"/>
                          </a:solidFill>
                        </a:rPr>
                        <a:t>Brainstorm with Copilot</a:t>
                      </a:r>
                    </a:p>
                  </a:txBody>
                  <a:tcPr marL="87217" marR="87217" marT="43609" marB="43609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>
                          <a:solidFill>
                            <a:schemeClr val="tx1"/>
                          </a:solidFill>
                          <a:latin typeface="+mj-lt"/>
                        </a:rPr>
                        <a:t>Copilot Chat</a:t>
                      </a:r>
                    </a:p>
                    <a:p>
                      <a:pPr algn="l"/>
                      <a:r>
                        <a:rPr lang="en-US" sz="1000" b="0">
                          <a:solidFill>
                            <a:schemeClr val="tx1"/>
                          </a:solidFill>
                        </a:rPr>
                        <a:t>Boost your knowledge</a:t>
                      </a:r>
                    </a:p>
                  </a:txBody>
                  <a:tcPr marL="87217" marR="87217" marT="43609" marB="43609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>
                          <a:solidFill>
                            <a:schemeClr val="tx1"/>
                          </a:solidFill>
                          <a:latin typeface="+mj-lt"/>
                        </a:rPr>
                        <a:t>Copilot Chat</a:t>
                      </a:r>
                    </a:p>
                    <a:p>
                      <a:pPr algn="l"/>
                      <a:r>
                        <a:rPr lang="en-US" sz="1000" b="0">
                          <a:solidFill>
                            <a:schemeClr val="tx1"/>
                          </a:solidFill>
                        </a:rPr>
                        <a:t>Find the right questions</a:t>
                      </a:r>
                    </a:p>
                  </a:txBody>
                  <a:tcPr marL="87217" marR="87217" marT="43609" marB="43609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>
                          <a:solidFill>
                            <a:schemeClr val="tx1"/>
                          </a:solidFill>
                          <a:latin typeface="+mj-lt"/>
                        </a:rPr>
                        <a:t>Copilot Chat</a:t>
                      </a:r>
                    </a:p>
                    <a:p>
                      <a:pPr algn="l"/>
                      <a:r>
                        <a:rPr lang="en-US" sz="1000" b="0">
                          <a:solidFill>
                            <a:schemeClr val="tx1"/>
                          </a:solidFill>
                        </a:rPr>
                        <a:t>Get prompt feedback with </a:t>
                      </a:r>
                      <a:r>
                        <a:rPr lang="en-US" sz="1000" b="0" u="sng">
                          <a:solidFill>
                            <a:schemeClr val="tx1"/>
                          </a:solidFill>
                        </a:rPr>
                        <a:t>Prompt Coach</a:t>
                      </a:r>
                    </a:p>
                  </a:txBody>
                  <a:tcPr marL="87217" marR="87217" marT="43609" marB="43609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>
                          <a:solidFill>
                            <a:schemeClr val="tx1"/>
                          </a:solidFill>
                        </a:rPr>
                        <a:t>Learn best practices to improve your prompts</a:t>
                      </a:r>
                    </a:p>
                  </a:txBody>
                  <a:tcPr marL="87217" marR="87217" marT="43609" marB="43609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97017597"/>
                  </a:ext>
                </a:extLst>
              </a:tr>
              <a:tr h="625379">
                <a:tc>
                  <a:txBody>
                    <a:bodyPr/>
                    <a:lstStyle/>
                    <a:p>
                      <a:pPr algn="l"/>
                      <a:r>
                        <a:rPr lang="en-US" sz="1000" b="0">
                          <a:solidFill>
                            <a:schemeClr val="tx1"/>
                          </a:solidFill>
                          <a:latin typeface="+mj-lt"/>
                        </a:rPr>
                        <a:t>Tuesday</a:t>
                      </a:r>
                    </a:p>
                  </a:txBody>
                  <a:tcPr marL="87217" marR="87217" marT="43609" marB="43609" anchor="ctr"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>
                          <a:solidFill>
                            <a:schemeClr val="tx1"/>
                          </a:solidFill>
                          <a:latin typeface="+mj-lt"/>
                        </a:rPr>
                        <a:t>Teams</a:t>
                      </a:r>
                    </a:p>
                    <a:p>
                      <a:pPr algn="l"/>
                      <a:r>
                        <a:rPr lang="en-US" sz="1000" b="0">
                          <a:solidFill>
                            <a:schemeClr val="tx1"/>
                          </a:solidFill>
                        </a:rPr>
                        <a:t>Summarize what happened</a:t>
                      </a:r>
                    </a:p>
                  </a:txBody>
                  <a:tcPr marL="87217" marR="87217" marT="43609" marB="43609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>
                          <a:solidFill>
                            <a:schemeClr val="tx1"/>
                          </a:solidFill>
                          <a:latin typeface="+mj-lt"/>
                        </a:rPr>
                        <a:t>Word</a:t>
                      </a:r>
                    </a:p>
                    <a:p>
                      <a:pPr algn="l"/>
                      <a:r>
                        <a:rPr lang="en-US" sz="1000" b="0">
                          <a:solidFill>
                            <a:schemeClr val="tx1"/>
                          </a:solidFill>
                        </a:rPr>
                        <a:t>Draft a document</a:t>
                      </a:r>
                    </a:p>
                  </a:txBody>
                  <a:tcPr marL="87217" marR="87217" marT="43609" marB="43609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>
                          <a:solidFill>
                            <a:schemeClr val="tx1"/>
                          </a:solidFill>
                          <a:latin typeface="+mj-lt"/>
                        </a:rPr>
                        <a:t>Word</a:t>
                      </a:r>
                    </a:p>
                    <a:p>
                      <a:pPr algn="l"/>
                      <a:r>
                        <a:rPr lang="en-US" sz="1000" b="0">
                          <a:solidFill>
                            <a:schemeClr val="tx1"/>
                          </a:solidFill>
                        </a:rPr>
                        <a:t>Improve a document</a:t>
                      </a:r>
                    </a:p>
                  </a:txBody>
                  <a:tcPr marL="87217" marR="87217" marT="43609" marB="43609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>
                          <a:solidFill>
                            <a:schemeClr val="tx1"/>
                          </a:solidFill>
                          <a:latin typeface="+mj-lt"/>
                        </a:rPr>
                        <a:t>Outlook</a:t>
                      </a:r>
                    </a:p>
                    <a:p>
                      <a:pPr algn="l"/>
                      <a:r>
                        <a:rPr lang="en-US" sz="1000" b="0">
                          <a:solidFill>
                            <a:schemeClr val="tx1"/>
                          </a:solidFill>
                        </a:rPr>
                        <a:t>Follow up strong</a:t>
                      </a:r>
                    </a:p>
                  </a:txBody>
                  <a:tcPr marL="87217" marR="87217" marT="43609" marB="43609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>
                          <a:solidFill>
                            <a:schemeClr val="tx1"/>
                          </a:solidFill>
                          <a:latin typeface="+mj-lt"/>
                        </a:rPr>
                        <a:t>Copilot Chat</a:t>
                      </a:r>
                    </a:p>
                    <a:p>
                      <a:pPr algn="l"/>
                      <a:r>
                        <a:rPr lang="en-US" sz="1000" b="0">
                          <a:solidFill>
                            <a:schemeClr val="tx1"/>
                          </a:solidFill>
                        </a:rPr>
                        <a:t>Brainstorm with </a:t>
                      </a:r>
                      <a:r>
                        <a:rPr lang="en-US" sz="1000" b="0" u="sng">
                          <a:solidFill>
                            <a:schemeClr val="tx1"/>
                          </a:solidFill>
                        </a:rPr>
                        <a:t>Idea Coach</a:t>
                      </a:r>
                    </a:p>
                  </a:txBody>
                  <a:tcPr marL="87217" marR="87217" marT="43609" marB="43609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>
                          <a:solidFill>
                            <a:schemeClr val="tx1"/>
                          </a:solidFill>
                        </a:rPr>
                        <a:t>Learn how to build your own agents</a:t>
                      </a:r>
                    </a:p>
                  </a:txBody>
                  <a:tcPr marL="87217" marR="87217" marT="43609" marB="43609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9490910"/>
                  </a:ext>
                </a:extLst>
              </a:tr>
              <a:tr h="625379">
                <a:tc>
                  <a:txBody>
                    <a:bodyPr/>
                    <a:lstStyle/>
                    <a:p>
                      <a:pPr algn="l"/>
                      <a:r>
                        <a:rPr lang="en-US" sz="1000" b="0">
                          <a:solidFill>
                            <a:schemeClr val="tx1"/>
                          </a:solidFill>
                          <a:latin typeface="+mj-lt"/>
                        </a:rPr>
                        <a:t>Wednesday</a:t>
                      </a:r>
                    </a:p>
                  </a:txBody>
                  <a:tcPr marL="87217" marR="87217" marT="43609" marB="43609" anchor="ctr"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>
                          <a:solidFill>
                            <a:schemeClr val="tx1"/>
                          </a:solidFill>
                          <a:latin typeface="+mj-lt"/>
                        </a:rPr>
                        <a:t>Word</a:t>
                      </a:r>
                    </a:p>
                    <a:p>
                      <a:pPr algn="l"/>
                      <a:r>
                        <a:rPr lang="en-US" sz="1000" b="0">
                          <a:solidFill>
                            <a:schemeClr val="tx1"/>
                          </a:solidFill>
                        </a:rPr>
                        <a:t>Summarize a document</a:t>
                      </a:r>
                    </a:p>
                  </a:txBody>
                  <a:tcPr marL="87217" marR="87217" marT="43609" marB="43609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>
                          <a:solidFill>
                            <a:schemeClr val="tx1"/>
                          </a:solidFill>
                          <a:latin typeface="+mj-lt"/>
                        </a:rPr>
                        <a:t>PowerPoint</a:t>
                      </a:r>
                    </a:p>
                    <a:p>
                      <a:pPr algn="l"/>
                      <a:r>
                        <a:rPr lang="en-US" sz="1000" b="0">
                          <a:solidFill>
                            <a:schemeClr val="tx1"/>
                          </a:solidFill>
                        </a:rPr>
                        <a:t>Create a presentation</a:t>
                      </a:r>
                    </a:p>
                  </a:txBody>
                  <a:tcPr marL="87217" marR="87217" marT="43609" marB="43609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>
                          <a:solidFill>
                            <a:schemeClr val="tx1"/>
                          </a:solidFill>
                          <a:latin typeface="+mj-lt"/>
                        </a:rPr>
                        <a:t>Excel</a:t>
                      </a:r>
                    </a:p>
                    <a:p>
                      <a:pPr algn="l"/>
                      <a:r>
                        <a:rPr lang="en-US" sz="1000" b="0">
                          <a:solidFill>
                            <a:schemeClr val="tx1"/>
                          </a:solidFill>
                        </a:rPr>
                        <a:t>Spot trends in data</a:t>
                      </a:r>
                    </a:p>
                  </a:txBody>
                  <a:tcPr marL="87217" marR="87217" marT="43609" marB="43609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>
                          <a:solidFill>
                            <a:schemeClr val="tx1"/>
                          </a:solidFill>
                          <a:latin typeface="+mj-lt"/>
                        </a:rPr>
                        <a:t>Loop</a:t>
                      </a:r>
                    </a:p>
                    <a:p>
                      <a:pPr algn="l"/>
                      <a:r>
                        <a:rPr lang="en-US" sz="1000" b="0">
                          <a:solidFill>
                            <a:schemeClr val="tx1"/>
                          </a:solidFill>
                        </a:rPr>
                        <a:t>Draft an agenda</a:t>
                      </a:r>
                    </a:p>
                  </a:txBody>
                  <a:tcPr marL="87217" marR="87217" marT="43609" marB="43609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>
                          <a:solidFill>
                            <a:schemeClr val="tx1"/>
                          </a:solidFill>
                          <a:latin typeface="+mj-lt"/>
                        </a:rPr>
                        <a:t>Copilot Chat</a:t>
                      </a:r>
                    </a:p>
                    <a:p>
                      <a:pPr algn="l"/>
                      <a:r>
                        <a:rPr lang="en-US" sz="1000" b="0">
                          <a:solidFill>
                            <a:schemeClr val="tx1"/>
                          </a:solidFill>
                        </a:rPr>
                        <a:t>Create an image with </a:t>
                      </a:r>
                      <a:r>
                        <a:rPr lang="en-US" sz="1000" b="0" u="sng">
                          <a:solidFill>
                            <a:schemeClr val="tx1"/>
                          </a:solidFill>
                        </a:rPr>
                        <a:t>Visual Creator</a:t>
                      </a:r>
                    </a:p>
                  </a:txBody>
                  <a:tcPr marL="87217" marR="87217" marT="43609" marB="43609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>
                          <a:solidFill>
                            <a:schemeClr val="tx1"/>
                          </a:solidFill>
                        </a:rPr>
                        <a:t>Get inspiration through the scenario library and Copilot Prompt Gallery</a:t>
                      </a:r>
                    </a:p>
                  </a:txBody>
                  <a:tcPr marL="87217" marR="87217" marT="43609" marB="43609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7246022"/>
                  </a:ext>
                </a:extLst>
              </a:tr>
              <a:tr h="625379">
                <a:tc>
                  <a:txBody>
                    <a:bodyPr/>
                    <a:lstStyle/>
                    <a:p>
                      <a:pPr algn="l"/>
                      <a:r>
                        <a:rPr lang="en-US" sz="1000" b="0">
                          <a:solidFill>
                            <a:schemeClr val="tx1"/>
                          </a:solidFill>
                          <a:latin typeface="+mj-lt"/>
                        </a:rPr>
                        <a:t>Thursday</a:t>
                      </a:r>
                    </a:p>
                  </a:txBody>
                  <a:tcPr marL="87217" marR="87217" marT="43609" marB="43609" anchor="ctr"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>
                          <a:solidFill>
                            <a:schemeClr val="tx1"/>
                          </a:solidFill>
                          <a:latin typeface="+mj-lt"/>
                        </a:rPr>
                        <a:t>Outlook</a:t>
                      </a:r>
                    </a:p>
                    <a:p>
                      <a:pPr algn="l"/>
                      <a:r>
                        <a:rPr lang="en-US" sz="1000" b="0">
                          <a:solidFill>
                            <a:schemeClr val="tx1"/>
                          </a:solidFill>
                        </a:rPr>
                        <a:t>Reply to an email</a:t>
                      </a:r>
                    </a:p>
                  </a:txBody>
                  <a:tcPr marL="87217" marR="87217" marT="43609" marB="43609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>
                          <a:solidFill>
                            <a:schemeClr val="tx1"/>
                          </a:solidFill>
                          <a:latin typeface="+mj-lt"/>
                        </a:rPr>
                        <a:t>Copilot Chat</a:t>
                      </a:r>
                    </a:p>
                    <a:p>
                      <a:pPr algn="l"/>
                      <a:r>
                        <a:rPr lang="en-US" sz="1000" b="0">
                          <a:solidFill>
                            <a:schemeClr val="tx1"/>
                          </a:solidFill>
                        </a:rPr>
                        <a:t>Bring your ideas to life</a:t>
                      </a:r>
                    </a:p>
                  </a:txBody>
                  <a:tcPr marL="87217" marR="87217" marT="43609" marB="43609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>
                          <a:solidFill>
                            <a:schemeClr val="tx1"/>
                          </a:solidFill>
                          <a:latin typeface="+mj-lt"/>
                        </a:rPr>
                        <a:t>Copilot Chat</a:t>
                      </a:r>
                    </a:p>
                    <a:p>
                      <a:pPr algn="l"/>
                      <a:r>
                        <a:rPr lang="en-US" sz="1000" b="0">
                          <a:solidFill>
                            <a:schemeClr val="tx1"/>
                          </a:solidFill>
                        </a:rPr>
                        <a:t>Get coaching</a:t>
                      </a:r>
                    </a:p>
                  </a:txBody>
                  <a:tcPr marL="87217" marR="87217" marT="43609" marB="43609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>
                          <a:solidFill>
                            <a:schemeClr val="tx1"/>
                          </a:solidFill>
                          <a:latin typeface="+mj-lt"/>
                        </a:rPr>
                        <a:t>Teams</a:t>
                      </a:r>
                    </a:p>
                    <a:p>
                      <a:pPr algn="l"/>
                      <a:r>
                        <a:rPr lang="en-US" sz="1000" b="0">
                          <a:solidFill>
                            <a:schemeClr val="tx1"/>
                          </a:solidFill>
                        </a:rPr>
                        <a:t>Keep things moving</a:t>
                      </a:r>
                    </a:p>
                  </a:txBody>
                  <a:tcPr marL="87217" marR="87217" marT="43609" marB="43609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>
                          <a:solidFill>
                            <a:schemeClr val="tx1"/>
                          </a:solidFill>
                          <a:latin typeface="+mj-lt"/>
                        </a:rPr>
                        <a:t>Copilot Chat</a:t>
                      </a:r>
                    </a:p>
                    <a:p>
                      <a:pPr algn="l"/>
                      <a:r>
                        <a:rPr lang="en-US" sz="1000" b="0">
                          <a:solidFill>
                            <a:schemeClr val="tx1"/>
                          </a:solidFill>
                        </a:rPr>
                        <a:t>Get writing help with </a:t>
                      </a:r>
                      <a:r>
                        <a:rPr lang="en-US" sz="1000" b="0" u="sng">
                          <a:solidFill>
                            <a:schemeClr val="tx1"/>
                          </a:solidFill>
                        </a:rPr>
                        <a:t>Writing Coach</a:t>
                      </a:r>
                    </a:p>
                  </a:txBody>
                  <a:tcPr marL="87217" marR="87217" marT="43609" marB="43609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>
                          <a:solidFill>
                            <a:schemeClr val="tx1"/>
                          </a:solidFill>
                        </a:rPr>
                        <a:t>Dream up a destination with this fun project</a:t>
                      </a:r>
                    </a:p>
                  </a:txBody>
                  <a:tcPr marL="87217" marR="87217" marT="43609" marB="43609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2933959"/>
                  </a:ext>
                </a:extLst>
              </a:tr>
              <a:tr h="570099">
                <a:tc>
                  <a:txBody>
                    <a:bodyPr/>
                    <a:lstStyle/>
                    <a:p>
                      <a:pPr algn="l"/>
                      <a:r>
                        <a:rPr lang="en-US" sz="1000" b="0">
                          <a:solidFill>
                            <a:schemeClr val="bg1"/>
                          </a:solidFill>
                          <a:latin typeface="+mj-lt"/>
                        </a:rPr>
                        <a:t>(Fun) Friday</a:t>
                      </a:r>
                    </a:p>
                  </a:txBody>
                  <a:tcPr marL="87217" marR="87217" marT="43609" marB="43609" anchor="ctr"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>
                          <a:solidFill>
                            <a:schemeClr val="bg1"/>
                          </a:solidFill>
                          <a:latin typeface="+mj-lt"/>
                        </a:rPr>
                        <a:t>Copilot Chat</a:t>
                      </a:r>
                    </a:p>
                    <a:p>
                      <a:pPr algn="l"/>
                      <a:r>
                        <a:rPr lang="en-US" sz="1000" b="0">
                          <a:solidFill>
                            <a:schemeClr val="bg1"/>
                          </a:solidFill>
                        </a:rPr>
                        <a:t>Summarize the week as a comedy roast</a:t>
                      </a:r>
                    </a:p>
                  </a:txBody>
                  <a:tcPr marL="87217" marR="87217" marT="43609" marB="43609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>
                          <a:solidFill>
                            <a:schemeClr val="bg1"/>
                          </a:solidFill>
                          <a:latin typeface="+mj-lt"/>
                        </a:rPr>
                        <a:t>Copilot Chat</a:t>
                      </a:r>
                    </a:p>
                    <a:p>
                      <a:pPr algn="l"/>
                      <a:r>
                        <a:rPr lang="en-US" sz="1000" b="0">
                          <a:solidFill>
                            <a:schemeClr val="bg1"/>
                          </a:solidFill>
                        </a:rPr>
                        <a:t>Create a script for</a:t>
                      </a:r>
                      <a:br>
                        <a:rPr lang="en-US" sz="1000" b="0">
                          <a:solidFill>
                            <a:schemeClr val="bg1"/>
                          </a:solidFill>
                        </a:rPr>
                      </a:br>
                      <a:r>
                        <a:rPr lang="en-US" sz="1000" b="0">
                          <a:solidFill>
                            <a:schemeClr val="bg1"/>
                          </a:solidFill>
                        </a:rPr>
                        <a:t>a movie pitch</a:t>
                      </a:r>
                    </a:p>
                  </a:txBody>
                  <a:tcPr marL="87217" marR="87217" marT="43609" marB="43609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>
                          <a:solidFill>
                            <a:schemeClr val="bg1"/>
                          </a:solidFill>
                          <a:latin typeface="+mj-lt"/>
                        </a:rPr>
                        <a:t>Copilot Chat</a:t>
                      </a:r>
                    </a:p>
                    <a:p>
                      <a:pPr algn="l"/>
                      <a:r>
                        <a:rPr lang="en-US" sz="1000" b="0">
                          <a:solidFill>
                            <a:schemeClr val="bg1"/>
                          </a:solidFill>
                        </a:rPr>
                        <a:t>Get advice to</a:t>
                      </a:r>
                      <a:br>
                        <a:rPr lang="en-US" sz="1000" b="0">
                          <a:solidFill>
                            <a:schemeClr val="bg1"/>
                          </a:solidFill>
                        </a:rPr>
                      </a:br>
                      <a:r>
                        <a:rPr lang="en-US" sz="1000" b="0">
                          <a:solidFill>
                            <a:schemeClr val="bg1"/>
                          </a:solidFill>
                        </a:rPr>
                        <a:t>improve your work</a:t>
                      </a:r>
                      <a:endParaRPr lang="en-US" sz="1000" b="0" i="0">
                        <a:solidFill>
                          <a:schemeClr val="bg1"/>
                        </a:solidFill>
                      </a:endParaRPr>
                    </a:p>
                  </a:txBody>
                  <a:tcPr marL="87217" marR="87217" marT="43609" marB="43609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>
                          <a:solidFill>
                            <a:schemeClr val="bg1"/>
                          </a:solidFill>
                          <a:latin typeface="+mj-lt"/>
                        </a:rPr>
                        <a:t>Copilot Chat</a:t>
                      </a:r>
                    </a:p>
                    <a:p>
                      <a:pPr algn="l"/>
                      <a:r>
                        <a:rPr lang="en-US" sz="1000" b="0">
                          <a:solidFill>
                            <a:schemeClr val="bg1"/>
                          </a:solidFill>
                        </a:rPr>
                        <a:t>Discover your</a:t>
                      </a:r>
                    </a:p>
                    <a:p>
                      <a:pPr algn="l"/>
                      <a:r>
                        <a:rPr lang="en-US" sz="1000" b="0">
                          <a:solidFill>
                            <a:schemeClr val="bg1"/>
                          </a:solidFill>
                        </a:rPr>
                        <a:t>superhero team</a:t>
                      </a:r>
                    </a:p>
                  </a:txBody>
                  <a:tcPr marL="87217" marR="87217" marT="43609" marB="43609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>
                          <a:solidFill>
                            <a:schemeClr val="bg1"/>
                          </a:solidFill>
                          <a:latin typeface="+mj-lt"/>
                        </a:rPr>
                        <a:t>Copilot Chat</a:t>
                      </a:r>
                    </a:p>
                    <a:p>
                      <a:pPr algn="l"/>
                      <a:r>
                        <a:rPr lang="en-US" sz="1000" b="0">
                          <a:solidFill>
                            <a:schemeClr val="bg1"/>
                          </a:solidFill>
                        </a:rPr>
                        <a:t>Create your own fun with </a:t>
                      </a:r>
                      <a:r>
                        <a:rPr lang="en-US" sz="1000" b="0" u="sng">
                          <a:solidFill>
                            <a:schemeClr val="bg1"/>
                          </a:solidFill>
                        </a:rPr>
                        <a:t>Prompt Coach</a:t>
                      </a:r>
                      <a:endParaRPr lang="en-US" sz="1000" b="0">
                        <a:solidFill>
                          <a:schemeClr val="bg1"/>
                        </a:solidFill>
                      </a:endParaRPr>
                    </a:p>
                  </a:txBody>
                  <a:tcPr marL="87217" marR="87217" marT="43609" marB="43609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>
                          <a:solidFill>
                            <a:schemeClr val="bg1"/>
                          </a:solidFill>
                        </a:rPr>
                        <a:t>You made it! Get your completion badge</a:t>
                      </a:r>
                    </a:p>
                  </a:txBody>
                  <a:tcPr marL="87217" marR="87217" marT="43609" marB="43609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43479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14209621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Microsoft 365 Copilot Template">
  <a:themeElements>
    <a:clrScheme name="Microsoft 365 Copilot">
      <a:dk1>
        <a:srgbClr val="091F2C"/>
      </a:dk1>
      <a:lt1>
        <a:srgbClr val="FFFFFF"/>
      </a:lt1>
      <a:dk2>
        <a:srgbClr val="000000"/>
      </a:dk2>
      <a:lt2>
        <a:srgbClr val="FFF8F5"/>
      </a:lt2>
      <a:accent1>
        <a:srgbClr val="0078D4"/>
      </a:accent1>
      <a:accent2>
        <a:srgbClr val="C03BC4"/>
      </a:accent2>
      <a:accent3>
        <a:srgbClr val="FFA38B"/>
      </a:accent3>
      <a:accent4>
        <a:srgbClr val="8661C5"/>
      </a:accent4>
      <a:accent5>
        <a:srgbClr val="8DC8E8"/>
      </a:accent5>
      <a:accent6>
        <a:srgbClr val="FF5C39"/>
      </a:accent6>
      <a:hlink>
        <a:srgbClr val="0078D4"/>
      </a:hlink>
      <a:folHlink>
        <a:srgbClr val="C03BC4"/>
      </a:folHlink>
    </a:clrScheme>
    <a:fontScheme name="FantasyxMSFT">
      <a:majorFont>
        <a:latin typeface="Segoe Sans Display Semibold"/>
        <a:ea typeface=""/>
        <a:cs typeface=""/>
      </a:majorFont>
      <a:minorFont>
        <a:latin typeface="Segoe Sans Display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>
            <a:solidFill>
              <a:schemeClr val="bg1"/>
            </a:soli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/>
        </a:defPPr>
      </a:lstStyle>
    </a:txDef>
  </a:objectDefaults>
  <a:extraClrSchemeLst/>
  <a:custClrLst>
    <a:custClr name="Light Brown">
      <a:srgbClr val="E1D3C7"/>
    </a:custClr>
    <a:custClr name="Light Yellow">
      <a:srgbClr val="FFE399"/>
    </a:custClr>
    <a:custClr name="Light Orange">
      <a:srgbClr val="FFA38B"/>
    </a:custClr>
    <a:custClr name="Light Red">
      <a:srgbClr val="FFB3BB"/>
    </a:custClr>
    <a:custClr name="Light Magenta">
      <a:srgbClr val="D59ED7"/>
    </a:custClr>
    <a:custClr name="Light Purple">
      <a:srgbClr val="C5B4E3"/>
    </a:custClr>
    <a:custClr name="Light Blue">
      <a:srgbClr val="8DC8E8"/>
    </a:custClr>
    <a:custClr name="Light Teal">
      <a:srgbClr val="B9DCD2"/>
    </a:custClr>
    <a:custClr name="Light Green">
      <a:srgbClr val="D4EC8E"/>
    </a:custClr>
    <a:custClr name="Blue Black">
      <a:srgbClr val="091F2C"/>
    </a:custClr>
    <a:custClr name="Brown">
      <a:srgbClr val="BF9474"/>
    </a:custClr>
    <a:custClr name="Yellow">
      <a:srgbClr val="FFB900"/>
    </a:custClr>
    <a:custClr name="Orange">
      <a:srgbClr val="FF5C39"/>
    </a:custClr>
    <a:custClr name="Red">
      <a:srgbClr val="F4364C"/>
    </a:custClr>
    <a:custClr name="Magenta">
      <a:srgbClr val="C03BC4"/>
    </a:custClr>
    <a:custClr name="Purple">
      <a:srgbClr val="8661C5"/>
    </a:custClr>
    <a:custClr name="Blue">
      <a:srgbClr val="0078D4"/>
    </a:custClr>
    <a:custClr name="Teal">
      <a:srgbClr val="49C5B1"/>
    </a:custClr>
    <a:custClr name="Green">
      <a:srgbClr val="8DE971"/>
    </a:custClr>
    <a:custClr name="Rich Black">
      <a:srgbClr val="000000"/>
    </a:custClr>
    <a:custClr name="Dark Brown">
      <a:srgbClr val="5C4738"/>
    </a:custClr>
    <a:custClr name="Dark Yellow">
      <a:srgbClr val="7F5A1A"/>
    </a:custClr>
    <a:custClr name="Dark Orange">
      <a:srgbClr val="73391D"/>
    </a:custClr>
    <a:custClr name="Dark Red">
      <a:srgbClr val="73262F"/>
    </a:custClr>
    <a:custClr name="Dark Magenta">
      <a:srgbClr val="702573"/>
    </a:custClr>
    <a:custClr name="Dark Purple">
      <a:srgbClr val="463668"/>
    </a:custClr>
    <a:custClr name="Dark Blue">
      <a:srgbClr val="2A446F"/>
    </a:custClr>
    <a:custClr name="Dark Teal">
      <a:srgbClr val="225B62"/>
    </a:custClr>
    <a:custClr name="Dark Green">
      <a:srgbClr val="07641D"/>
    </a:custClr>
    <a:custClr name="Brown Black">
      <a:srgbClr val="291817"/>
    </a:custClr>
    <a:custClr name="Pure White">
      <a:srgbClr val="FFFFFF"/>
    </a:custClr>
    <a:custClr name="Off White">
      <a:srgbClr val="F4F3F5"/>
    </a:custClr>
    <a:custClr name="Warm White">
      <a:srgbClr val="FFF8F3"/>
    </a:custClr>
    <a:custClr name="Warm Light Gray">
      <a:srgbClr val="E8E6DF"/>
    </a:custClr>
    <a:custClr name="Mid Gray">
      <a:srgbClr val="D7D2CB"/>
    </a:custClr>
    <a:custClr name="Warm Gray">
      <a:srgbClr val="8C8279"/>
    </a:custClr>
    <a:custClr name="Light Gray">
      <a:srgbClr val="D9D9D6"/>
    </a:custClr>
    <a:custClr name="Cool Gray">
      <a:srgbClr val="B1B3B3"/>
    </a:custClr>
    <a:custClr name="Dark Gray">
      <a:srgbClr val="454142"/>
    </a:custClr>
    <a:custClr name="Pure White">
      <a:srgbClr val="FFFFFF"/>
    </a:custClr>
    <a:custClr name="Blank">
      <a:srgbClr val="F0F0F0"/>
    </a:custClr>
    <a:custClr name="Blank">
      <a:srgbClr val="F0F0F0"/>
    </a:custClr>
    <a:custClr name="Blank">
      <a:srgbClr val="F0F0F0"/>
    </a:custClr>
    <a:custClr name="Blank">
      <a:srgbClr val="F0F0F0"/>
    </a:custClr>
    <a:custClr name="Blank">
      <a:srgbClr val="F0F0F0"/>
    </a:custClr>
    <a:custClr name="Blank">
      <a:srgbClr val="F0F0F0"/>
    </a:custClr>
    <a:custClr name="Blank">
      <a:srgbClr val="F0F0F0"/>
    </a:custClr>
    <a:custClr name="Blank">
      <a:srgbClr val="F0F0F0"/>
    </a:custClr>
  </a:custClrLst>
  <a:extLst>
    <a:ext uri="{05A4C25C-085E-4340-85A3-A5531E510DB2}">
      <thm15:themeFamily xmlns:thm15="http://schemas.microsoft.com/office/thememl/2012/main" name="Microsoft365-Copilot-Powerpoint-Template" id="{45D8A70D-BF6C-4093-9EF8-5CF445DB7997}" vid="{24F93973-1432-4153-82CC-4E851EBE81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8E4635F6FDE443B4932A463991D546" ma:contentTypeVersion="15" ma:contentTypeDescription="Create a new document." ma:contentTypeScope="" ma:versionID="57954eea12f700a053fd51ff20e9ca5b">
  <xsd:schema xmlns:xsd="http://www.w3.org/2001/XMLSchema" xmlns:xs="http://www.w3.org/2001/XMLSchema" xmlns:p="http://schemas.microsoft.com/office/2006/metadata/properties" xmlns:ns1="http://schemas.microsoft.com/sharepoint/v3" xmlns:ns2="9f999e54-2bb7-4d3e-98ea-4d068e0776c8" xmlns:ns3="81b978aa-f708-4b9a-bb08-4a0c5682ef61" targetNamespace="http://schemas.microsoft.com/office/2006/metadata/properties" ma:root="true" ma:fieldsID="e4fa65b32ef6345f1de864de5c2df3bb" ns1:_="" ns2:_="" ns3:_="">
    <xsd:import namespace="http://schemas.microsoft.com/sharepoint/v3"/>
    <xsd:import namespace="9f999e54-2bb7-4d3e-98ea-4d068e0776c8"/>
    <xsd:import namespace="81b978aa-f708-4b9a-bb08-4a0c5682ef6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1:_ip_UnifiedCompliancePolicyProperties" minOccurs="0"/>
                <xsd:element ref="ns1:_ip_UnifiedCompliancePolicyUIAction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2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3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999e54-2bb7-4d3e-98ea-4d068e0776c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22" nillable="true" ma:displayName="MediaServiceBillingMetadata" ma:hidden="true" ma:internalName="MediaServiceBillingMetadata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b978aa-f708-4b9a-bb08-4a0c5682ef61" elementFormDefault="qualified">
    <xsd:import namespace="http://schemas.microsoft.com/office/2006/documentManagement/types"/>
    <xsd:import namespace="http://schemas.microsoft.com/office/infopath/2007/PartnerControls"/>
    <xsd:element name="TaxCatchAll" ma:index="16" nillable="true" ma:displayName="Taxonomy Catch All Column" ma:hidden="true" ma:list="{c3d9b0ef-f47e-49c2-ab2e-e36ac6c1e459}" ma:internalName="TaxCatchAll" ma:showField="CatchAllData" ma:web="81b978aa-f708-4b9a-bb08-4a0c5682ef6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f999e54-2bb7-4d3e-98ea-4d068e0776c8">
      <Terms xmlns="http://schemas.microsoft.com/office/infopath/2007/PartnerControls"/>
    </lcf76f155ced4ddcb4097134ff3c332f>
    <TaxCatchAll xmlns="81b978aa-f708-4b9a-bb08-4a0c5682ef61" xsi:nil="true"/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82E37355-4283-4A01-AF06-47CDAB3AA53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AB4F637-857F-4ABC-BAF5-DA0CCCBB599A}">
  <ds:schemaRefs>
    <ds:schemaRef ds:uri="81b978aa-f708-4b9a-bb08-4a0c5682ef61"/>
    <ds:schemaRef ds:uri="9f999e54-2bb7-4d3e-98ea-4d068e0776c8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8E565C4E-9E25-42FA-B2A7-F00B10E31D1D}">
  <ds:schemaRefs>
    <ds:schemaRef ds:uri="http://schemas.microsoft.com/sharepoint/v3"/>
    <ds:schemaRef ds:uri="http://purl.org/dc/terms/"/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9f999e54-2bb7-4d3e-98ea-4d068e0776c8"/>
    <ds:schemaRef ds:uri="http://schemas.openxmlformats.org/package/2006/metadata/core-properties"/>
    <ds:schemaRef ds:uri="http://purl.org/dc/elements/1.1/"/>
    <ds:schemaRef ds:uri="81b978aa-f708-4b9a-bb08-4a0c5682ef61"/>
    <ds:schemaRef ds:uri="http://schemas.microsoft.com/office/2006/metadata/properties"/>
    <ds:schemaRef ds:uri="http://purl.org/dc/dcmitype/"/>
  </ds:schemaRefs>
</ds:datastoreItem>
</file>

<file path=docMetadata/LabelInfo.xml><?xml version="1.0" encoding="utf-8"?>
<clbl:labelList xmlns:clbl="http://schemas.microsoft.com/office/2020/mipLabelMetadata">
  <clbl:label id="{f42aa342-8706-4288-bd11-ebb85995028c}" enabled="1" method="Privilege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1003</Words>
  <Application>Microsoft Office PowerPoint</Application>
  <PresentationFormat>Widescreen</PresentationFormat>
  <Paragraphs>153</Paragraphs>
  <Slides>6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Aptos</vt:lpstr>
      <vt:lpstr>Arial</vt:lpstr>
      <vt:lpstr>Calibri</vt:lpstr>
      <vt:lpstr>Consolas</vt:lpstr>
      <vt:lpstr>Segoe Sans Display</vt:lpstr>
      <vt:lpstr>Segoe Sans Display Semibold</vt:lpstr>
      <vt:lpstr>Segoe UI</vt:lpstr>
      <vt:lpstr>Wingdings</vt:lpstr>
      <vt:lpstr>Microsoft 365 Copilot Template</vt:lpstr>
      <vt:lpstr>The Great Microsoft 365 Copilot Journey</vt:lpstr>
      <vt:lpstr>Introducing the Great Microsoft 365 Copilot Journey</vt:lpstr>
      <vt:lpstr>Choose from three ways to execute the program</vt:lpstr>
      <vt:lpstr>What’s included in the Great Copilot Journey kit</vt:lpstr>
      <vt:lpstr>The Process (pilot phase)</vt:lpstr>
      <vt:lpstr>30 days of easy-to-follow, engaging Copilot tasks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Cynthia Johnson Ramirez</dc:creator>
  <cp:lastModifiedBy>Alicia Peterson (NAYAMODE INC)</cp:lastModifiedBy>
  <cp:revision>1</cp:revision>
  <dcterms:created xsi:type="dcterms:W3CDTF">2025-01-08T17:30:25Z</dcterms:created>
  <dcterms:modified xsi:type="dcterms:W3CDTF">2025-01-15T00:45:48Z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0x010100198E4635F6FDE443B4932A463991D546</vt:lpwstr>
  </property>
  <property fmtid="{D5CDD505-2E9C-101B-9397-08002B2CF9AE}" pid="3" name="MediaServiceImageTags">
    <vt:lpwstr/>
  </property>
</Properties>
</file>