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60" r:id="rId4"/>
    <p:sldMasterId id="2147483675" r:id="rId5"/>
    <p:sldMasterId id="2147483712" r:id="rId6"/>
    <p:sldMasterId id="2147483648" r:id="rId7"/>
    <p:sldMasterId id="2147483764" r:id="rId8"/>
    <p:sldMasterId id="2147483802" r:id="rId9"/>
  </p:sldMasterIdLst>
  <p:notesMasterIdLst>
    <p:notesMasterId r:id="rId39"/>
  </p:notesMasterIdLst>
  <p:sldIdLst>
    <p:sldId id="2147470086" r:id="rId10"/>
    <p:sldId id="2147481697" r:id="rId11"/>
    <p:sldId id="2147482502" r:id="rId12"/>
    <p:sldId id="2147481636" r:id="rId13"/>
    <p:sldId id="2147481603" r:id="rId14"/>
    <p:sldId id="2147481613" r:id="rId15"/>
    <p:sldId id="2147481655" r:id="rId16"/>
    <p:sldId id="2147482501" r:id="rId17"/>
    <p:sldId id="2147481681" r:id="rId18"/>
    <p:sldId id="2147482490" r:id="rId19"/>
    <p:sldId id="2147481756" r:id="rId20"/>
    <p:sldId id="2147482491" r:id="rId21"/>
    <p:sldId id="2147482492" r:id="rId22"/>
    <p:sldId id="2147482494" r:id="rId23"/>
    <p:sldId id="2147481628" r:id="rId24"/>
    <p:sldId id="2147482495" r:id="rId25"/>
    <p:sldId id="2147481779" r:id="rId26"/>
    <p:sldId id="2147481634" r:id="rId27"/>
    <p:sldId id="2147481734" r:id="rId28"/>
    <p:sldId id="2147481715" r:id="rId29"/>
    <p:sldId id="2147482496" r:id="rId30"/>
    <p:sldId id="2147481772" r:id="rId31"/>
    <p:sldId id="2147481773" r:id="rId32"/>
    <p:sldId id="2147482500" r:id="rId33"/>
    <p:sldId id="2147480179" r:id="rId34"/>
    <p:sldId id="2147481641" r:id="rId35"/>
    <p:sldId id="2147481703" r:id="rId36"/>
    <p:sldId id="2147482497" r:id="rId37"/>
    <p:sldId id="2147481776" r:id="rId38"/>
  </p:sldIdLst>
  <p:sldSz cx="12192000" cy="6858000"/>
  <p:notesSz cx="6858000" cy="9144000"/>
  <p:defaultTextStyle>
    <a:defPPr rtl="0">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FAF8CE4-3F09-4363-B182-E1BF5901DCA8}">
          <p14:sldIdLst>
            <p14:sldId id="2147470086"/>
            <p14:sldId id="2147481697"/>
            <p14:sldId id="2147482502"/>
            <p14:sldId id="2147481636"/>
            <p14:sldId id="2147481603"/>
            <p14:sldId id="2147481613"/>
            <p14:sldId id="2147481655"/>
            <p14:sldId id="2147482501"/>
            <p14:sldId id="2147481681"/>
            <p14:sldId id="2147482490"/>
            <p14:sldId id="2147481756"/>
            <p14:sldId id="2147482491"/>
            <p14:sldId id="2147482492"/>
            <p14:sldId id="2147482494"/>
            <p14:sldId id="2147481628"/>
            <p14:sldId id="2147482495"/>
            <p14:sldId id="2147481779"/>
            <p14:sldId id="2147481634"/>
            <p14:sldId id="2147481734"/>
            <p14:sldId id="2147481715"/>
            <p14:sldId id="2147482496"/>
            <p14:sldId id="2147481772"/>
            <p14:sldId id="2147481773"/>
            <p14:sldId id="2147482500"/>
            <p14:sldId id="2147480179"/>
            <p14:sldId id="2147481641"/>
            <p14:sldId id="2147481703"/>
            <p14:sldId id="2147482497"/>
            <p14:sldId id="2147481776"/>
          </p14:sldIdLst>
        </p14:section>
      </p14:sectionLst>
    </p:ext>
    <p:ext uri="{EFAFB233-063F-42B5-8137-9DF3F51BA10A}">
      <p15:sldGuideLst xmlns:p15="http://schemas.microsoft.com/office/powerpoint/2012/main">
        <p15:guide id="1" pos="624" userDrawn="1">
          <p15:clr>
            <a:srgbClr val="A4A3A4"/>
          </p15:clr>
        </p15:guide>
        <p15:guide id="2" orient="horz" pos="2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33CC33"/>
    <a:srgbClr val="3579CF"/>
    <a:srgbClr val="2253E5"/>
    <a:srgbClr val="FFFFFF"/>
    <a:srgbClr val="5DB3FA"/>
    <a:srgbClr val="0078D4"/>
    <a:srgbClr val="F3F6FD"/>
    <a:srgbClr val="000000"/>
    <a:srgbClr val="8661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CB7846-8524-4E0E-B660-3B356C035390}" v="7" dt="2024-11-14T17:53:59.1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0" d="100"/>
          <a:sy n="60" d="100"/>
        </p:scale>
        <p:origin x="66" y="1056"/>
      </p:cViewPr>
      <p:guideLst>
        <p:guide pos="624"/>
        <p:guide orient="horz" pos="2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FE16745-969E-49A4-B9C4-1A0CE8DBA346}"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8E2843E-4E3F-4539-8169-3BC120CDD5F2}" type="slidenum">
              <a:rPr lang="en-US" smtClean="0"/>
              <a:t>‹#›</a:t>
            </a:fld>
            <a:endParaRPr lang="en-US"/>
          </a:p>
        </p:txBody>
      </p:sp>
    </p:spTree>
    <p:extLst>
      <p:ext uri="{BB962C8B-B14F-4D97-AF65-F5344CB8AC3E}">
        <p14:creationId xmlns:p14="http://schemas.microsoft.com/office/powerpoint/2010/main" val="209824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lnSpc>
                <a:spcPct val="107000"/>
              </a:lnSpc>
              <a:spcAft>
                <a:spcPts val="800"/>
              </a:spcAft>
            </a:pPr>
            <a:endParaRPr lang="zh-CN" altLang="en-US" dirty="0">
              <a:ea typeface="Microsoft YaHei" panose="020B0503020204020204" pitchFamily="34" charset="-122"/>
            </a:endParaRPr>
          </a:p>
        </p:txBody>
      </p:sp>
      <p:sp>
        <p:nvSpPr>
          <p:cNvPr id="4" name="Header Placeholder 3"/>
          <p:cNvSpPr>
            <a:spLocks noGrp="1"/>
          </p:cNvSpPr>
          <p:nvPr>
            <p:ph type="hdr" sz="quarter"/>
          </p:nvPr>
        </p:nvSpPr>
        <p:spPr/>
        <p:txBody>
          <a:bodyPr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solidFill>
              <a:effectLst/>
              <a:uLnTx/>
              <a:uFillTx/>
              <a:latin typeface="Segoe UI" pitchFamily="34" charset="0"/>
              <a:ea typeface="Microsoft YaHei" panose="020B0503020204020204" pitchFamily="34" charset="-122"/>
              <a:cs typeface="+mn-cs"/>
            </a:endParaRPr>
          </a:p>
        </p:txBody>
      </p:sp>
      <p:sp>
        <p:nvSpPr>
          <p:cNvPr id="5" name="Footer Placeholder 4"/>
          <p:cNvSpPr>
            <a:spLocks noGrp="1"/>
          </p:cNvSpPr>
          <p:nvPr>
            <p:ph type="ftr" sz="quarter" idx="4"/>
          </p:nvPr>
        </p:nvSpPr>
        <p:spPr/>
        <p:txBody>
          <a:bodyPr rtlCol="0"/>
          <a:lstStyle/>
          <a:p>
            <a:pPr marL="566014" marR="0" lvl="0" indent="0" algn="l" defTabSz="905324" rtl="0" eaLnBrk="0" fontAlgn="auto" latinLnBrk="0" hangingPunct="0">
              <a:lnSpc>
                <a:spcPct val="100000"/>
              </a:lnSpc>
              <a:spcBef>
                <a:spcPts val="0"/>
              </a:spcBef>
              <a:spcAft>
                <a:spcPts val="0"/>
              </a:spcAft>
              <a:buClrTx/>
              <a:buSzTx/>
              <a:buFontTx/>
              <a:buNone/>
              <a:tabLst/>
              <a:defRPr/>
            </a:pPr>
            <a:r>
              <a:rPr lang="en-US" altLang="zh-CN" sz="400" b="0" i="0" u="none" strike="noStrike" kern="1200" cap="none" spc="0" normalizeH="0" noProof="0">
                <a:ln>
                  <a:noFill/>
                </a:ln>
                <a:gradFill>
                  <a:gsLst>
                    <a:gs pos="0">
                      <a:prstClr val="black"/>
                    </a:gs>
                    <a:gs pos="100000">
                      <a:prstClr val="black"/>
                    </a:gs>
                  </a:gsLst>
                  <a:lin ang="5400000" scaled="0"/>
                </a:gradFill>
                <a:effectLst/>
                <a:uLnTx/>
                <a:uFillTx/>
                <a:latin typeface="Microsoft YaHei" panose="020B0503020204020204" pitchFamily="34" charset="-122"/>
                <a:ea typeface="Microsoft YaHei" panose="020B0503020204020204" pitchFamily="34" charset="-122"/>
                <a:cs typeface="Segoe UI" pitchFamily="34" charset="0"/>
              </a:rPr>
              <a:t>© Microsoft Corporation</a:t>
            </a:r>
            <a:r>
              <a:rPr lang="zh-CN" altLang="en-US" sz="400" b="0" i="0" u="none" strike="noStrike" kern="1200" cap="none" spc="0" normalizeH="0" noProof="0">
                <a:ln>
                  <a:noFill/>
                </a:ln>
                <a:gradFill>
                  <a:gsLst>
                    <a:gs pos="0">
                      <a:prstClr val="black"/>
                    </a:gs>
                    <a:gs pos="100000">
                      <a:prstClr val="black"/>
                    </a:gs>
                  </a:gsLst>
                  <a:lin ang="5400000" scaled="0"/>
                </a:gradFill>
                <a:effectLst/>
                <a:uLnTx/>
                <a:uFillTx/>
                <a:latin typeface="Microsoft YaHei" panose="020B0503020204020204" pitchFamily="34" charset="-122"/>
                <a:ea typeface="Microsoft YaHei" panose="020B0503020204020204" pitchFamily="34" charset="-122"/>
                <a:cs typeface="Segoe UI" pitchFamily="34" charset="0"/>
              </a:rPr>
              <a:t>。保留所有权利。</a:t>
            </a:r>
            <a:r>
              <a:rPr lang="en-US" altLang="zh-CN" sz="400" b="0" i="0" u="none" strike="noStrike" kern="1200" cap="none" spc="0" normalizeH="0" noProof="0">
                <a:ln>
                  <a:noFill/>
                </a:ln>
                <a:gradFill>
                  <a:gsLst>
                    <a:gs pos="0">
                      <a:prstClr val="black"/>
                    </a:gs>
                    <a:gs pos="100000">
                      <a:prstClr val="black"/>
                    </a:gs>
                  </a:gsLst>
                  <a:lin ang="5400000" scaled="0"/>
                </a:gradFill>
                <a:effectLst/>
                <a:uLnTx/>
                <a:uFillTx/>
                <a:latin typeface="Microsoft YaHei" panose="020B0503020204020204" pitchFamily="34" charset="-122"/>
                <a:ea typeface="Microsoft YaHei" panose="020B0503020204020204" pitchFamily="34" charset="-122"/>
                <a:cs typeface="Segoe UI" pitchFamily="34" charset="0"/>
              </a:rPr>
              <a:t>MICROSOFT </a:t>
            </a:r>
            <a:r>
              <a:rPr lang="zh-CN" altLang="en-US" sz="400" b="0" i="0" u="none" strike="noStrike" kern="1200" cap="none" spc="0" normalizeH="0" noProof="0">
                <a:ln>
                  <a:noFill/>
                </a:ln>
                <a:gradFill>
                  <a:gsLst>
                    <a:gs pos="0">
                      <a:prstClr val="black"/>
                    </a:gs>
                    <a:gs pos="100000">
                      <a:prstClr val="black"/>
                    </a:gs>
                  </a:gsLst>
                  <a:lin ang="5400000" scaled="0"/>
                </a:gradFill>
                <a:effectLst/>
                <a:uLnTx/>
                <a:uFillTx/>
                <a:latin typeface="Microsoft YaHei" panose="020B0503020204020204" pitchFamily="34" charset="-122"/>
                <a:ea typeface="Microsoft YaHei" panose="020B0503020204020204" pitchFamily="34" charset="-122"/>
                <a:cs typeface="Segoe UI" pitchFamily="34" charset="0"/>
              </a:rPr>
              <a:t>不对本演示中所含信息提供任何明示、暗示或法定保证。</a:t>
            </a:r>
            <a:endParaRPr lang="zh-CN" altLang="en-US" sz="400" b="0" i="0" u="none" strike="noStrike" kern="1200" cap="none" spc="0" normalizeH="0" noProof="0" dirty="0">
              <a:ln>
                <a:noFill/>
              </a:ln>
              <a:gradFill>
                <a:gsLst>
                  <a:gs pos="0">
                    <a:prstClr val="black"/>
                  </a:gs>
                  <a:gs pos="100000">
                    <a:prstClr val="black"/>
                  </a:gs>
                </a:gsLst>
                <a:lin ang="5400000" scaled="0"/>
              </a:gradFill>
              <a:effectLst/>
              <a:uLnTx/>
              <a:uFillTx/>
              <a:latin typeface="Microsoft YaHei" panose="020B0503020204020204" pitchFamily="34" charset="-122"/>
              <a:ea typeface="Microsoft YaHei" panose="020B0503020204020204" pitchFamily="34" charset="-122"/>
              <a:cs typeface="Segoe UI" pitchFamily="34" charset="0"/>
            </a:endParaRPr>
          </a:p>
        </p:txBody>
      </p:sp>
      <p:sp>
        <p:nvSpPr>
          <p:cNvPr id="6" name="Date Placeholder 5"/>
          <p:cNvSpPr>
            <a:spLocks noGrp="1"/>
          </p:cNvSpPr>
          <p:nvPr>
            <p:ph type="dt" idx="1"/>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Segoe UI" pitchFamily="34" charset="0"/>
                <a:ea typeface="Microsoft YaHei" panose="020B0503020204020204" pitchFamily="34" charset="-122"/>
                <a:cs typeface="+mn-cs"/>
              </a:rPr>
              <a:t>11/4/2024 5:33 AM</a:t>
            </a:r>
            <a:endParaRPr kumimoji="0" lang="zh-CN" altLang="en-US" sz="1200" b="0" i="0" u="none" strike="noStrike" kern="1200" cap="none" spc="0" normalizeH="0" baseline="0" noProof="0" dirty="0">
              <a:ln>
                <a:noFill/>
              </a:ln>
              <a:solidFill>
                <a:prstClr val="black"/>
              </a:solidFill>
              <a:effectLst/>
              <a:uLnTx/>
              <a:uFillTx/>
              <a:latin typeface="Segoe UI" pitchFamily="34" charset="0"/>
              <a:ea typeface="Microsoft YaHei" panose="020B0503020204020204" pitchFamily="34" charset="-122"/>
              <a:cs typeface="+mn-cs"/>
            </a:endParaRPr>
          </a:p>
        </p:txBody>
      </p:sp>
      <p:sp>
        <p:nvSpPr>
          <p:cNvPr id="7" name="Slide Number Placeholder 6"/>
          <p:cNvSpPr>
            <a:spLocks noGrp="1"/>
          </p:cNvSpPr>
          <p:nvPr>
            <p:ph type="sldNum" sz="quarter" idx="5"/>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altLang="zh-CN" sz="1200" b="0" i="0" u="none" strike="noStrike" kern="1200" cap="none" spc="0" normalizeH="0" baseline="0" noProof="0" smtClean="0">
                <a:ln>
                  <a:noFill/>
                </a:ln>
                <a:solidFill>
                  <a:prstClr val="black"/>
                </a:solidFill>
                <a:effectLst/>
                <a:uLnTx/>
                <a:uFillTx/>
                <a:latin typeface="Segoe UI" pitchFamily="34" charset="0"/>
                <a:ea typeface="Microsoft YaHei" panose="020B0503020204020204" pitchFamily="34" charset="-122"/>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Segoe UI" pitchFamily="34" charset="0"/>
              <a:ea typeface="Microsoft YaHei" panose="020B0503020204020204" pitchFamily="34" charset="-122"/>
              <a:cs typeface="+mn-cs"/>
            </a:endParaRPr>
          </a:p>
        </p:txBody>
      </p:sp>
    </p:spTree>
    <p:extLst>
      <p:ext uri="{BB962C8B-B14F-4D97-AF65-F5344CB8AC3E}">
        <p14:creationId xmlns:p14="http://schemas.microsoft.com/office/powerpoint/2010/main" val="3737988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zh-CN" altLang="en-US" b="0" dirty="0">
              <a:ea typeface="Microsoft YaHei" panose="020B0503020204020204" pitchFamily="34" charset="-122"/>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zh-CN" smtClean="0">
                <a:ea typeface="Microsoft YaHei" panose="020B0503020204020204" pitchFamily="34" charset="-122"/>
              </a:rPr>
              <a:t>10</a:t>
            </a:fld>
            <a:endParaRPr lang="zh-CN" altLang="en-US" dirty="0">
              <a:ea typeface="Microsoft YaHei" panose="020B0503020204020204" pitchFamily="34" charset="-122"/>
            </a:endParaRPr>
          </a:p>
        </p:txBody>
      </p:sp>
    </p:spTree>
    <p:extLst>
      <p:ext uri="{BB962C8B-B14F-4D97-AF65-F5344CB8AC3E}">
        <p14:creationId xmlns:p14="http://schemas.microsoft.com/office/powerpoint/2010/main" val="3793204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a:lstStyle/>
          <a:p>
            <a:pPr rtl="0"/>
            <a:fld id="{78E2843E-4E3F-4539-8169-3BC120CDD5F2}" type="slidenum">
              <a:rPr lang="en-US" altLang="zh-CN" smtClean="0">
                <a:ea typeface="Microsoft YaHei" panose="020B0503020204020204" pitchFamily="34" charset="-122"/>
              </a:rPr>
              <a:t>11</a:t>
            </a:fld>
            <a:endParaRPr lang="zh-CN" altLang="en-US" dirty="0">
              <a:ea typeface="Microsoft YaHei" panose="020B0503020204020204" pitchFamily="34" charset="-122"/>
            </a:endParaRPr>
          </a:p>
        </p:txBody>
      </p:sp>
    </p:spTree>
    <p:extLst>
      <p:ext uri="{BB962C8B-B14F-4D97-AF65-F5344CB8AC3E}">
        <p14:creationId xmlns:p14="http://schemas.microsoft.com/office/powerpoint/2010/main" val="3737929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altLang="zh-CN" sz="1200" b="0" i="0" u="none" strike="noStrike" kern="1200" cap="none" spc="0" normalizeH="0" baseline="0" noProof="0" smtClean="0">
                <a:ln>
                  <a:noFill/>
                </a:ln>
                <a:solidFill>
                  <a:prstClr val="black"/>
                </a:solidFill>
                <a:effectLst/>
                <a:uLnTx/>
                <a:uFillTx/>
                <a:latin typeface="Aptos" panose="02110004020202020204"/>
                <a:ea typeface="Microsoft YaHei"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Aptos" panose="02110004020202020204"/>
              <a:ea typeface="Microsoft YaHei" panose="020B0503020204020204" pitchFamily="34" charset="-122"/>
              <a:cs typeface="+mn-cs"/>
            </a:endParaRPr>
          </a:p>
        </p:txBody>
      </p:sp>
    </p:spTree>
    <p:extLst>
      <p:ext uri="{BB962C8B-B14F-4D97-AF65-F5344CB8AC3E}">
        <p14:creationId xmlns:p14="http://schemas.microsoft.com/office/powerpoint/2010/main" val="2171398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zh-CN" smtClean="0">
                <a:ea typeface="Microsoft YaHei" panose="020B0503020204020204" pitchFamily="34" charset="-122"/>
              </a:rPr>
              <a:t>13</a:t>
            </a:fld>
            <a:endParaRPr lang="zh-CN" altLang="en-US" dirty="0">
              <a:ea typeface="Microsoft YaHei" panose="020B0503020204020204" pitchFamily="34" charset="-122"/>
            </a:endParaRPr>
          </a:p>
        </p:txBody>
      </p:sp>
    </p:spTree>
    <p:extLst>
      <p:ext uri="{BB962C8B-B14F-4D97-AF65-F5344CB8AC3E}">
        <p14:creationId xmlns:p14="http://schemas.microsoft.com/office/powerpoint/2010/main" val="2963546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zh-CN" altLang="en-US" dirty="0">
              <a:ea typeface="Microsoft YaHei" panose="020B0503020204020204" pitchFamily="34" charset="-122"/>
            </a:endParaRPr>
          </a:p>
        </p:txBody>
      </p:sp>
      <p:sp>
        <p:nvSpPr>
          <p:cNvPr id="4" name="Header Placeholder 3"/>
          <p:cNvSpPr>
            <a:spLocks noGrp="1"/>
          </p:cNvSpPr>
          <p:nvPr>
            <p:ph type="hdr" sz="quarter"/>
          </p:nvPr>
        </p:nvSpPr>
        <p:spPr/>
        <p:txBody>
          <a:bodyPr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solidFill>
              <a:effectLst/>
              <a:uLnTx/>
              <a:uFillTx/>
              <a:latin typeface="Segoe UI" pitchFamily="34" charset="0"/>
              <a:ea typeface="Microsoft YaHei" panose="020B0503020204020204" pitchFamily="34" charset="-122"/>
              <a:cs typeface="+mn-cs"/>
            </a:endParaRPr>
          </a:p>
        </p:txBody>
      </p:sp>
      <p:sp>
        <p:nvSpPr>
          <p:cNvPr id="5" name="Footer Placeholder 4"/>
          <p:cNvSpPr>
            <a:spLocks noGrp="1"/>
          </p:cNvSpPr>
          <p:nvPr>
            <p:ph type="ftr" sz="quarter" idx="4"/>
          </p:nvPr>
        </p:nvSpPr>
        <p:spPr/>
        <p:txBody>
          <a:bodyPr rtlCol="0"/>
          <a:lstStyle/>
          <a:p>
            <a:pPr marL="583211" marR="0" lvl="0" indent="0" algn="l" defTabSz="932831" rtl="0" eaLnBrk="0" fontAlgn="auto" latinLnBrk="0" hangingPunct="0">
              <a:lnSpc>
                <a:spcPct val="100000"/>
              </a:lnSpc>
              <a:spcBef>
                <a:spcPts val="0"/>
              </a:spcBef>
              <a:spcAft>
                <a:spcPts val="0"/>
              </a:spcAft>
              <a:buClrTx/>
              <a:buSzTx/>
              <a:buFontTx/>
              <a:buNone/>
              <a:tabLst/>
              <a:defRPr/>
            </a:pPr>
            <a:r>
              <a:rPr lang="en-US" altLang="zh-CN" sz="400" b="0" i="0" u="none" strike="noStrike" kern="1200" cap="none" spc="0" normalizeH="0" noProof="0">
                <a:ln>
                  <a:noFill/>
                </a:ln>
                <a:gradFill>
                  <a:gsLst>
                    <a:gs pos="0">
                      <a:prstClr val="black"/>
                    </a:gs>
                    <a:gs pos="100000">
                      <a:prstClr val="black"/>
                    </a:gs>
                  </a:gsLst>
                  <a:lin ang="5400000" scaled="0"/>
                </a:gradFill>
                <a:effectLst/>
                <a:uLnTx/>
                <a:uFillTx/>
                <a:latin typeface="Microsoft YaHei" panose="020B0503020204020204" pitchFamily="34" charset="-122"/>
                <a:ea typeface="Microsoft YaHei" panose="020B0503020204020204" pitchFamily="34" charset="-122"/>
                <a:cs typeface="Segoe UI" pitchFamily="34" charset="0"/>
              </a:rPr>
              <a:t>© Microsoft Corporation</a:t>
            </a:r>
            <a:r>
              <a:rPr lang="zh-CN" altLang="en-US" sz="400" b="0" i="0" u="none" strike="noStrike" kern="1200" cap="none" spc="0" normalizeH="0" noProof="0">
                <a:ln>
                  <a:noFill/>
                </a:ln>
                <a:gradFill>
                  <a:gsLst>
                    <a:gs pos="0">
                      <a:prstClr val="black"/>
                    </a:gs>
                    <a:gs pos="100000">
                      <a:prstClr val="black"/>
                    </a:gs>
                  </a:gsLst>
                  <a:lin ang="5400000" scaled="0"/>
                </a:gradFill>
                <a:effectLst/>
                <a:uLnTx/>
                <a:uFillTx/>
                <a:latin typeface="Microsoft YaHei" panose="020B0503020204020204" pitchFamily="34" charset="-122"/>
                <a:ea typeface="Microsoft YaHei" panose="020B0503020204020204" pitchFamily="34" charset="-122"/>
                <a:cs typeface="Segoe UI" pitchFamily="34" charset="0"/>
              </a:rPr>
              <a:t>。保留所有权利。</a:t>
            </a:r>
            <a:r>
              <a:rPr lang="en-US" altLang="zh-CN" sz="400" b="0" i="0" u="none" strike="noStrike" kern="1200" cap="none" spc="0" normalizeH="0" noProof="0">
                <a:ln>
                  <a:noFill/>
                </a:ln>
                <a:gradFill>
                  <a:gsLst>
                    <a:gs pos="0">
                      <a:prstClr val="black"/>
                    </a:gs>
                    <a:gs pos="100000">
                      <a:prstClr val="black"/>
                    </a:gs>
                  </a:gsLst>
                  <a:lin ang="5400000" scaled="0"/>
                </a:gradFill>
                <a:effectLst/>
                <a:uLnTx/>
                <a:uFillTx/>
                <a:latin typeface="Microsoft YaHei" panose="020B0503020204020204" pitchFamily="34" charset="-122"/>
                <a:ea typeface="Microsoft YaHei" panose="020B0503020204020204" pitchFamily="34" charset="-122"/>
                <a:cs typeface="Segoe UI" pitchFamily="34" charset="0"/>
              </a:rPr>
              <a:t>MICROSOFT </a:t>
            </a:r>
            <a:r>
              <a:rPr lang="zh-CN" altLang="en-US" sz="400" b="0" i="0" u="none" strike="noStrike" kern="1200" cap="none" spc="0" normalizeH="0" noProof="0">
                <a:ln>
                  <a:noFill/>
                </a:ln>
                <a:gradFill>
                  <a:gsLst>
                    <a:gs pos="0">
                      <a:prstClr val="black"/>
                    </a:gs>
                    <a:gs pos="100000">
                      <a:prstClr val="black"/>
                    </a:gs>
                  </a:gsLst>
                  <a:lin ang="5400000" scaled="0"/>
                </a:gradFill>
                <a:effectLst/>
                <a:uLnTx/>
                <a:uFillTx/>
                <a:latin typeface="Microsoft YaHei" panose="020B0503020204020204" pitchFamily="34" charset="-122"/>
                <a:ea typeface="Microsoft YaHei" panose="020B0503020204020204" pitchFamily="34" charset="-122"/>
                <a:cs typeface="Segoe UI" pitchFamily="34" charset="0"/>
              </a:rPr>
              <a:t>不对本演示中所含信息提供任何明示、暗示或法定保证。</a:t>
            </a:r>
            <a:endParaRPr lang="zh-CN" altLang="en-US" sz="400" b="0" i="0" u="none" strike="noStrike" kern="1200" cap="none" spc="0" normalizeH="0" noProof="0" dirty="0">
              <a:ln>
                <a:noFill/>
              </a:ln>
              <a:gradFill>
                <a:gsLst>
                  <a:gs pos="0">
                    <a:prstClr val="black"/>
                  </a:gs>
                  <a:gs pos="100000">
                    <a:prstClr val="black"/>
                  </a:gs>
                </a:gsLst>
                <a:lin ang="5400000" scaled="0"/>
              </a:gradFill>
              <a:effectLst/>
              <a:uLnTx/>
              <a:uFillTx/>
              <a:latin typeface="Microsoft YaHei" panose="020B0503020204020204" pitchFamily="34" charset="-122"/>
              <a:ea typeface="Microsoft YaHei" panose="020B0503020204020204" pitchFamily="34" charset="-122"/>
              <a:cs typeface="Segoe UI" pitchFamily="34" charset="0"/>
            </a:endParaRPr>
          </a:p>
        </p:txBody>
      </p:sp>
      <p:sp>
        <p:nvSpPr>
          <p:cNvPr id="6" name="Date Placeholder 5"/>
          <p:cNvSpPr>
            <a:spLocks noGrp="1"/>
          </p:cNvSpPr>
          <p:nvPr>
            <p:ph type="dt" idx="1"/>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Segoe UI" pitchFamily="34" charset="0"/>
                <a:ea typeface="Microsoft YaHei" panose="020B0503020204020204" pitchFamily="34" charset="-122"/>
                <a:cs typeface="+mn-cs"/>
              </a:rPr>
              <a:t>11/4/2024 5:33 AM</a:t>
            </a:r>
            <a:endParaRPr kumimoji="0" lang="zh-CN" altLang="en-US" sz="1200" b="0" i="0" u="none" strike="noStrike" kern="1200" cap="none" spc="0" normalizeH="0" baseline="0" noProof="0" dirty="0">
              <a:ln>
                <a:noFill/>
              </a:ln>
              <a:solidFill>
                <a:prstClr val="black"/>
              </a:solidFill>
              <a:effectLst/>
              <a:uLnTx/>
              <a:uFillTx/>
              <a:latin typeface="Segoe UI" pitchFamily="34" charset="0"/>
              <a:ea typeface="Microsoft YaHei" panose="020B0503020204020204" pitchFamily="34" charset="-122"/>
              <a:cs typeface="+mn-cs"/>
            </a:endParaRPr>
          </a:p>
        </p:txBody>
      </p:sp>
      <p:sp>
        <p:nvSpPr>
          <p:cNvPr id="7" name="Slide Number Placeholder 6"/>
          <p:cNvSpPr>
            <a:spLocks noGrp="1"/>
          </p:cNvSpPr>
          <p:nvPr>
            <p:ph type="sldNum" sz="quarter" idx="5"/>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altLang="zh-CN" sz="1200" b="0" i="0" u="none" strike="noStrike" kern="1200" cap="none" spc="0" normalizeH="0" baseline="0" noProof="0" smtClean="0">
                <a:ln>
                  <a:noFill/>
                </a:ln>
                <a:solidFill>
                  <a:prstClr val="black"/>
                </a:solidFill>
                <a:effectLst/>
                <a:uLnTx/>
                <a:uFillTx/>
                <a:latin typeface="Segoe UI" pitchFamily="34" charset="0"/>
                <a:ea typeface="Microsoft YaHei" panose="020B0503020204020204" pitchFamily="34" charset="-122"/>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Segoe UI" pitchFamily="34" charset="0"/>
              <a:ea typeface="Microsoft YaHei" panose="020B0503020204020204" pitchFamily="34" charset="-122"/>
              <a:cs typeface="+mn-cs"/>
            </a:endParaRPr>
          </a:p>
        </p:txBody>
      </p:sp>
    </p:spTree>
    <p:extLst>
      <p:ext uri="{BB962C8B-B14F-4D97-AF65-F5344CB8AC3E}">
        <p14:creationId xmlns:p14="http://schemas.microsoft.com/office/powerpoint/2010/main" val="2674794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altLang="zh-CN" sz="1200" b="0" i="0" u="none" strike="noStrike" kern="1200" cap="none" spc="0" normalizeH="0" baseline="0" noProof="0" smtClean="0">
                <a:ln>
                  <a:noFill/>
                </a:ln>
                <a:solidFill>
                  <a:prstClr val="black"/>
                </a:solidFill>
                <a:effectLst/>
                <a:uLnTx/>
                <a:uFillTx/>
                <a:latin typeface="Aptos" panose="02110004020202020204"/>
                <a:ea typeface="Microsoft YaHei"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Aptos" panose="02110004020202020204"/>
              <a:ea typeface="Microsoft YaHei" panose="020B0503020204020204" pitchFamily="34" charset="-122"/>
              <a:cs typeface="+mn-cs"/>
            </a:endParaRPr>
          </a:p>
        </p:txBody>
      </p:sp>
    </p:spTree>
    <p:extLst>
      <p:ext uri="{BB962C8B-B14F-4D97-AF65-F5344CB8AC3E}">
        <p14:creationId xmlns:p14="http://schemas.microsoft.com/office/powerpoint/2010/main" val="1828268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zh-CN" altLang="en-US" dirty="0">
              <a:ea typeface="Microsoft YaHei" panose="020B0503020204020204" pitchFamily="34" charset="-122"/>
            </a:endParaRPr>
          </a:p>
        </p:txBody>
      </p:sp>
      <p:sp>
        <p:nvSpPr>
          <p:cNvPr id="4" name="Header Placeholder 3"/>
          <p:cNvSpPr>
            <a:spLocks noGrp="1"/>
          </p:cNvSpPr>
          <p:nvPr>
            <p:ph type="hdr" sz="quarter"/>
          </p:nvPr>
        </p:nvSpPr>
        <p:spPr/>
        <p:txBody>
          <a:bodyPr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solidFill>
              <a:effectLst/>
              <a:uLnTx/>
              <a:uFillTx/>
              <a:latin typeface="Segoe UI" pitchFamily="34" charset="0"/>
              <a:ea typeface="Microsoft YaHei" panose="020B0503020204020204" pitchFamily="34" charset="-122"/>
              <a:cs typeface="+mn-cs"/>
            </a:endParaRPr>
          </a:p>
        </p:txBody>
      </p:sp>
      <p:sp>
        <p:nvSpPr>
          <p:cNvPr id="5" name="Footer Placeholder 4"/>
          <p:cNvSpPr>
            <a:spLocks noGrp="1"/>
          </p:cNvSpPr>
          <p:nvPr>
            <p:ph type="ftr" sz="quarter" idx="4"/>
          </p:nvPr>
        </p:nvSpPr>
        <p:spPr/>
        <p:txBody>
          <a:bodyPr rtlCol="0"/>
          <a:lstStyle/>
          <a:p>
            <a:pPr marL="583211" marR="0" lvl="0" indent="0" algn="l" defTabSz="932831" rtl="0" eaLnBrk="0" fontAlgn="auto" latinLnBrk="0" hangingPunct="0">
              <a:lnSpc>
                <a:spcPct val="100000"/>
              </a:lnSpc>
              <a:spcBef>
                <a:spcPts val="0"/>
              </a:spcBef>
              <a:spcAft>
                <a:spcPts val="0"/>
              </a:spcAft>
              <a:buClrTx/>
              <a:buSzTx/>
              <a:buFontTx/>
              <a:buNone/>
              <a:tabLst/>
              <a:defRPr/>
            </a:pPr>
            <a:r>
              <a:rPr lang="en-US" altLang="zh-CN" sz="400" b="0" i="0" u="none" strike="noStrike" kern="1200" cap="none" spc="0" normalizeH="0" noProof="0">
                <a:ln>
                  <a:noFill/>
                </a:ln>
                <a:gradFill>
                  <a:gsLst>
                    <a:gs pos="0">
                      <a:prstClr val="black"/>
                    </a:gs>
                    <a:gs pos="100000">
                      <a:prstClr val="black"/>
                    </a:gs>
                  </a:gsLst>
                  <a:lin ang="5400000" scaled="0"/>
                </a:gradFill>
                <a:effectLst/>
                <a:uLnTx/>
                <a:uFillTx/>
                <a:latin typeface="Microsoft YaHei" panose="020B0503020204020204" pitchFamily="34" charset="-122"/>
                <a:ea typeface="Microsoft YaHei" panose="020B0503020204020204" pitchFamily="34" charset="-122"/>
                <a:cs typeface="Segoe UI" pitchFamily="34" charset="0"/>
              </a:rPr>
              <a:t>© Microsoft Corporation</a:t>
            </a:r>
            <a:r>
              <a:rPr lang="zh-CN" altLang="en-US" sz="400" b="0" i="0" u="none" strike="noStrike" kern="1200" cap="none" spc="0" normalizeH="0" noProof="0">
                <a:ln>
                  <a:noFill/>
                </a:ln>
                <a:gradFill>
                  <a:gsLst>
                    <a:gs pos="0">
                      <a:prstClr val="black"/>
                    </a:gs>
                    <a:gs pos="100000">
                      <a:prstClr val="black"/>
                    </a:gs>
                  </a:gsLst>
                  <a:lin ang="5400000" scaled="0"/>
                </a:gradFill>
                <a:effectLst/>
                <a:uLnTx/>
                <a:uFillTx/>
                <a:latin typeface="Microsoft YaHei" panose="020B0503020204020204" pitchFamily="34" charset="-122"/>
                <a:ea typeface="Microsoft YaHei" panose="020B0503020204020204" pitchFamily="34" charset="-122"/>
                <a:cs typeface="Segoe UI" pitchFamily="34" charset="0"/>
              </a:rPr>
              <a:t>。保留所有权利。</a:t>
            </a:r>
            <a:r>
              <a:rPr lang="en-US" altLang="zh-CN" sz="400" b="0" i="0" u="none" strike="noStrike" kern="1200" cap="none" spc="0" normalizeH="0" noProof="0">
                <a:ln>
                  <a:noFill/>
                </a:ln>
                <a:gradFill>
                  <a:gsLst>
                    <a:gs pos="0">
                      <a:prstClr val="black"/>
                    </a:gs>
                    <a:gs pos="100000">
                      <a:prstClr val="black"/>
                    </a:gs>
                  </a:gsLst>
                  <a:lin ang="5400000" scaled="0"/>
                </a:gradFill>
                <a:effectLst/>
                <a:uLnTx/>
                <a:uFillTx/>
                <a:latin typeface="Microsoft YaHei" panose="020B0503020204020204" pitchFamily="34" charset="-122"/>
                <a:ea typeface="Microsoft YaHei" panose="020B0503020204020204" pitchFamily="34" charset="-122"/>
                <a:cs typeface="Segoe UI" pitchFamily="34" charset="0"/>
              </a:rPr>
              <a:t>MICROSOFT </a:t>
            </a:r>
            <a:r>
              <a:rPr lang="zh-CN" altLang="en-US" sz="400" b="0" i="0" u="none" strike="noStrike" kern="1200" cap="none" spc="0" normalizeH="0" noProof="0">
                <a:ln>
                  <a:noFill/>
                </a:ln>
                <a:gradFill>
                  <a:gsLst>
                    <a:gs pos="0">
                      <a:prstClr val="black"/>
                    </a:gs>
                    <a:gs pos="100000">
                      <a:prstClr val="black"/>
                    </a:gs>
                  </a:gsLst>
                  <a:lin ang="5400000" scaled="0"/>
                </a:gradFill>
                <a:effectLst/>
                <a:uLnTx/>
                <a:uFillTx/>
                <a:latin typeface="Microsoft YaHei" panose="020B0503020204020204" pitchFamily="34" charset="-122"/>
                <a:ea typeface="Microsoft YaHei" panose="020B0503020204020204" pitchFamily="34" charset="-122"/>
                <a:cs typeface="Segoe UI" pitchFamily="34" charset="0"/>
              </a:rPr>
              <a:t>不对本演示中所含信息提供任何明示、暗示或法定保证。</a:t>
            </a:r>
            <a:endParaRPr lang="zh-CN" altLang="en-US" sz="400" b="0" i="0" u="none" strike="noStrike" kern="1200" cap="none" spc="0" normalizeH="0" noProof="0" dirty="0">
              <a:ln>
                <a:noFill/>
              </a:ln>
              <a:gradFill>
                <a:gsLst>
                  <a:gs pos="0">
                    <a:prstClr val="black"/>
                  </a:gs>
                  <a:gs pos="100000">
                    <a:prstClr val="black"/>
                  </a:gs>
                </a:gsLst>
                <a:lin ang="5400000" scaled="0"/>
              </a:gradFill>
              <a:effectLst/>
              <a:uLnTx/>
              <a:uFillTx/>
              <a:latin typeface="Microsoft YaHei" panose="020B0503020204020204" pitchFamily="34" charset="-122"/>
              <a:ea typeface="Microsoft YaHei" panose="020B0503020204020204" pitchFamily="34" charset="-122"/>
              <a:cs typeface="Segoe UI" pitchFamily="34" charset="0"/>
            </a:endParaRPr>
          </a:p>
        </p:txBody>
      </p:sp>
      <p:sp>
        <p:nvSpPr>
          <p:cNvPr id="6" name="Date Placeholder 5"/>
          <p:cNvSpPr>
            <a:spLocks noGrp="1"/>
          </p:cNvSpPr>
          <p:nvPr>
            <p:ph type="dt" idx="1"/>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Segoe UI" pitchFamily="34" charset="0"/>
                <a:ea typeface="Microsoft YaHei" panose="020B0503020204020204" pitchFamily="34" charset="-122"/>
                <a:cs typeface="+mn-cs"/>
              </a:rPr>
              <a:t>11/4/2024 5:33 AM</a:t>
            </a:r>
            <a:endParaRPr kumimoji="0" lang="zh-CN" altLang="en-US" sz="1200" b="0" i="0" u="none" strike="noStrike" kern="1200" cap="none" spc="0" normalizeH="0" baseline="0" noProof="0" dirty="0">
              <a:ln>
                <a:noFill/>
              </a:ln>
              <a:solidFill>
                <a:prstClr val="black"/>
              </a:solidFill>
              <a:effectLst/>
              <a:uLnTx/>
              <a:uFillTx/>
              <a:latin typeface="Segoe UI" pitchFamily="34" charset="0"/>
              <a:ea typeface="Microsoft YaHei" panose="020B0503020204020204" pitchFamily="34" charset="-122"/>
              <a:cs typeface="+mn-cs"/>
            </a:endParaRPr>
          </a:p>
        </p:txBody>
      </p:sp>
      <p:sp>
        <p:nvSpPr>
          <p:cNvPr id="7" name="Slide Number Placeholder 6"/>
          <p:cNvSpPr>
            <a:spLocks noGrp="1"/>
          </p:cNvSpPr>
          <p:nvPr>
            <p:ph type="sldNum" sz="quarter" idx="5"/>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altLang="zh-CN" sz="1200" b="0" i="0" u="none" strike="noStrike" kern="1200" cap="none" spc="0" normalizeH="0" baseline="0" noProof="0" smtClean="0">
                <a:ln>
                  <a:noFill/>
                </a:ln>
                <a:solidFill>
                  <a:prstClr val="black"/>
                </a:solidFill>
                <a:effectLst/>
                <a:uLnTx/>
                <a:uFillTx/>
                <a:latin typeface="Segoe UI" pitchFamily="34" charset="0"/>
                <a:ea typeface="Microsoft YaHei" panose="020B0503020204020204" pitchFamily="34" charset="-122"/>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Segoe UI" pitchFamily="34" charset="0"/>
              <a:ea typeface="Microsoft YaHei" panose="020B0503020204020204" pitchFamily="34" charset="-122"/>
              <a:cs typeface="+mn-cs"/>
            </a:endParaRPr>
          </a:p>
        </p:txBody>
      </p:sp>
    </p:spTree>
    <p:extLst>
      <p:ext uri="{BB962C8B-B14F-4D97-AF65-F5344CB8AC3E}">
        <p14:creationId xmlns:p14="http://schemas.microsoft.com/office/powerpoint/2010/main" val="760577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zh-CN" smtClean="0">
                <a:ea typeface="Microsoft YaHei" panose="020B0503020204020204" pitchFamily="34" charset="-122"/>
              </a:rPr>
              <a:t>17</a:t>
            </a:fld>
            <a:endParaRPr lang="zh-CN" altLang="en-US" dirty="0">
              <a:ea typeface="Microsoft YaHei" panose="020B0503020204020204" pitchFamily="34" charset="-122"/>
            </a:endParaRPr>
          </a:p>
        </p:txBody>
      </p:sp>
    </p:spTree>
    <p:extLst>
      <p:ext uri="{BB962C8B-B14F-4D97-AF65-F5344CB8AC3E}">
        <p14:creationId xmlns:p14="http://schemas.microsoft.com/office/powerpoint/2010/main" val="1401619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a:lstStyle/>
          <a:p>
            <a:pPr rtl="0"/>
            <a:fld id="{78E2843E-4E3F-4539-8169-3BC120CDD5F2}" type="slidenum">
              <a:rPr lang="en-US" altLang="zh-CN" smtClean="0">
                <a:ea typeface="Microsoft YaHei" panose="020B0503020204020204" pitchFamily="34" charset="-122"/>
              </a:rPr>
              <a:t>18</a:t>
            </a:fld>
            <a:endParaRPr lang="zh-CN" altLang="en-US" dirty="0">
              <a:ea typeface="Microsoft YaHei" panose="020B0503020204020204" pitchFamily="34" charset="-122"/>
            </a:endParaRPr>
          </a:p>
        </p:txBody>
      </p:sp>
    </p:spTree>
    <p:extLst>
      <p:ext uri="{BB962C8B-B14F-4D97-AF65-F5344CB8AC3E}">
        <p14:creationId xmlns:p14="http://schemas.microsoft.com/office/powerpoint/2010/main" val="2731662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zh-CN" altLang="en-US" dirty="0">
              <a:effectLst/>
              <a:latin typeface="-apple-system"/>
              <a:ea typeface="Microsoft YaHei" panose="020B0503020204020204" pitchFamily="34" charset="-122"/>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zh-CN" smtClean="0">
                <a:ea typeface="Microsoft YaHei" panose="020B0503020204020204" pitchFamily="34" charset="-122"/>
              </a:rPr>
              <a:t>19</a:t>
            </a:fld>
            <a:endParaRPr lang="zh-CN" altLang="en-US" dirty="0">
              <a:ea typeface="Microsoft YaHei" panose="020B0503020204020204" pitchFamily="34" charset="-122"/>
            </a:endParaRPr>
          </a:p>
        </p:txBody>
      </p:sp>
    </p:spTree>
    <p:extLst>
      <p:ext uri="{BB962C8B-B14F-4D97-AF65-F5344CB8AC3E}">
        <p14:creationId xmlns:p14="http://schemas.microsoft.com/office/powerpoint/2010/main" val="1667313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zh-CN" smtClean="0">
                <a:ea typeface="Microsoft YaHei" panose="020B0503020204020204" pitchFamily="34" charset="-122"/>
              </a:rPr>
              <a:t>2</a:t>
            </a:fld>
            <a:endParaRPr lang="zh-CN" altLang="en-US" dirty="0">
              <a:ea typeface="Microsoft YaHei" panose="020B0503020204020204" pitchFamily="34" charset="-122"/>
            </a:endParaRPr>
          </a:p>
        </p:txBody>
      </p:sp>
    </p:spTree>
    <p:extLst>
      <p:ext uri="{BB962C8B-B14F-4D97-AF65-F5344CB8AC3E}">
        <p14:creationId xmlns:p14="http://schemas.microsoft.com/office/powerpoint/2010/main" val="3630500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zh-CN" smtClean="0">
                <a:ea typeface="Microsoft YaHei" panose="020B0503020204020204" pitchFamily="34" charset="-122"/>
              </a:rPr>
              <a:t>20</a:t>
            </a:fld>
            <a:endParaRPr lang="zh-CN" altLang="en-US" dirty="0">
              <a:ea typeface="Microsoft YaHei" panose="020B0503020204020204" pitchFamily="34" charset="-122"/>
            </a:endParaRPr>
          </a:p>
        </p:txBody>
      </p:sp>
    </p:spTree>
    <p:extLst>
      <p:ext uri="{BB962C8B-B14F-4D97-AF65-F5344CB8AC3E}">
        <p14:creationId xmlns:p14="http://schemas.microsoft.com/office/powerpoint/2010/main" val="687954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zh-CN" smtClean="0">
                <a:ea typeface="Microsoft YaHei" panose="020B0503020204020204" pitchFamily="34" charset="-122"/>
              </a:rPr>
              <a:t>21</a:t>
            </a:fld>
            <a:endParaRPr lang="zh-CN" altLang="en-US" dirty="0">
              <a:ea typeface="Microsoft YaHei" panose="020B0503020204020204" pitchFamily="34" charset="-122"/>
            </a:endParaRPr>
          </a:p>
        </p:txBody>
      </p:sp>
    </p:spTree>
    <p:extLst>
      <p:ext uri="{BB962C8B-B14F-4D97-AF65-F5344CB8AC3E}">
        <p14:creationId xmlns:p14="http://schemas.microsoft.com/office/powerpoint/2010/main" val="3069617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zh-CN" smtClean="0">
                <a:ea typeface="Microsoft YaHei" panose="020B0503020204020204" pitchFamily="34" charset="-122"/>
              </a:rPr>
              <a:t>22</a:t>
            </a:fld>
            <a:endParaRPr lang="zh-CN" altLang="en-US" dirty="0">
              <a:ea typeface="Microsoft YaHei" panose="020B0503020204020204" pitchFamily="34" charset="-122"/>
            </a:endParaRPr>
          </a:p>
        </p:txBody>
      </p:sp>
    </p:spTree>
    <p:extLst>
      <p:ext uri="{BB962C8B-B14F-4D97-AF65-F5344CB8AC3E}">
        <p14:creationId xmlns:p14="http://schemas.microsoft.com/office/powerpoint/2010/main" val="2321638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zh-CN" smtClean="0">
                <a:ea typeface="Microsoft YaHei" panose="020B0503020204020204" pitchFamily="34" charset="-122"/>
              </a:rPr>
              <a:t>23</a:t>
            </a:fld>
            <a:endParaRPr lang="zh-CN" altLang="en-US" dirty="0">
              <a:ea typeface="Microsoft YaHei" panose="020B0503020204020204" pitchFamily="34" charset="-122"/>
            </a:endParaRPr>
          </a:p>
        </p:txBody>
      </p:sp>
    </p:spTree>
    <p:extLst>
      <p:ext uri="{BB962C8B-B14F-4D97-AF65-F5344CB8AC3E}">
        <p14:creationId xmlns:p14="http://schemas.microsoft.com/office/powerpoint/2010/main" val="2343276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a:lstStyle/>
          <a:p>
            <a:pPr rtl="0"/>
            <a:fld id="{78E2843E-4E3F-4539-8169-3BC120CDD5F2}" type="slidenum">
              <a:rPr lang="en-US" altLang="zh-CN" smtClean="0">
                <a:ea typeface="Microsoft YaHei" panose="020B0503020204020204" pitchFamily="34" charset="-122"/>
              </a:rPr>
              <a:t>24</a:t>
            </a:fld>
            <a:endParaRPr lang="zh-CN" altLang="en-US" dirty="0">
              <a:ea typeface="Microsoft YaHei" panose="020B0503020204020204" pitchFamily="34" charset="-122"/>
            </a:endParaRPr>
          </a:p>
        </p:txBody>
      </p:sp>
    </p:spTree>
    <p:extLst>
      <p:ext uri="{BB962C8B-B14F-4D97-AF65-F5344CB8AC3E}">
        <p14:creationId xmlns:p14="http://schemas.microsoft.com/office/powerpoint/2010/main" val="2265102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rtl="0">
              <a:lnSpc>
                <a:spcPct val="107000"/>
              </a:lnSpc>
              <a:spcBef>
                <a:spcPts val="0"/>
              </a:spcBef>
              <a:spcAft>
                <a:spcPts val="800"/>
              </a:spcAft>
            </a:pPr>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fld id="{53501081-E19D-419D-B0AB-F3E631795016}" type="slidenum">
              <a:rPr kumimoji="0" lang="en-US" altLang="zh-CN" sz="1200" b="0" i="0" u="none" strike="noStrike" kern="1200" cap="none" spc="0" normalizeH="0" baseline="0" noProof="0" smtClean="0">
                <a:ln>
                  <a:noFill/>
                </a:ln>
                <a:solidFill>
                  <a:prstClr val="black"/>
                </a:solidFill>
                <a:effectLst/>
                <a:uLnTx/>
                <a:uFillTx/>
                <a:latin typeface="Segoe UI" pitchFamily="34" charset="0"/>
                <a:ea typeface="Microsoft YaHei" panose="020B0503020204020204" pitchFamily="34" charset="-122"/>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Segoe UI" pitchFamily="34" charset="0"/>
              <a:ea typeface="Microsoft YaHei" panose="020B0503020204020204" pitchFamily="34" charset="-122"/>
              <a:cs typeface="+mn-cs"/>
            </a:endParaRPr>
          </a:p>
        </p:txBody>
      </p:sp>
    </p:spTree>
    <p:extLst>
      <p:ext uri="{BB962C8B-B14F-4D97-AF65-F5344CB8AC3E}">
        <p14:creationId xmlns:p14="http://schemas.microsoft.com/office/powerpoint/2010/main" val="2031689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a:lstStyle/>
          <a:p>
            <a:pPr rtl="0"/>
            <a:fld id="{78E2843E-4E3F-4539-8169-3BC120CDD5F2}" type="slidenum">
              <a:rPr lang="en-US" altLang="zh-CN" smtClean="0">
                <a:ea typeface="Microsoft YaHei" panose="020B0503020204020204" pitchFamily="34" charset="-122"/>
              </a:rPr>
              <a:t>26</a:t>
            </a:fld>
            <a:endParaRPr lang="zh-CN" altLang="en-US" dirty="0">
              <a:ea typeface="Microsoft YaHei" panose="020B0503020204020204" pitchFamily="34" charset="-122"/>
            </a:endParaRPr>
          </a:p>
        </p:txBody>
      </p:sp>
    </p:spTree>
    <p:extLst>
      <p:ext uri="{BB962C8B-B14F-4D97-AF65-F5344CB8AC3E}">
        <p14:creationId xmlns:p14="http://schemas.microsoft.com/office/powerpoint/2010/main" val="3253373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a:lstStyle/>
          <a:p>
            <a:pPr rtl="0"/>
            <a:fld id="{78E2843E-4E3F-4539-8169-3BC120CDD5F2}" type="slidenum">
              <a:rPr lang="en-US" altLang="zh-CN" smtClean="0">
                <a:ea typeface="Microsoft YaHei" panose="020B0503020204020204" pitchFamily="34" charset="-122"/>
              </a:rPr>
              <a:t>27</a:t>
            </a:fld>
            <a:endParaRPr lang="zh-CN" altLang="en-US" dirty="0">
              <a:ea typeface="Microsoft YaHei" panose="020B0503020204020204" pitchFamily="34" charset="-122"/>
            </a:endParaRPr>
          </a:p>
        </p:txBody>
      </p:sp>
    </p:spTree>
    <p:extLst>
      <p:ext uri="{BB962C8B-B14F-4D97-AF65-F5344CB8AC3E}">
        <p14:creationId xmlns:p14="http://schemas.microsoft.com/office/powerpoint/2010/main" val="3416404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a:lstStyle/>
          <a:p>
            <a:pPr rtl="0"/>
            <a:fld id="{78E2843E-4E3F-4539-8169-3BC120CDD5F2}" type="slidenum">
              <a:rPr lang="en-US" altLang="zh-CN" smtClean="0">
                <a:ea typeface="Microsoft YaHei" panose="020B0503020204020204" pitchFamily="34" charset="-122"/>
              </a:rPr>
              <a:t>28</a:t>
            </a:fld>
            <a:endParaRPr lang="zh-CN" altLang="en-US" dirty="0">
              <a:ea typeface="Microsoft YaHei" panose="020B0503020204020204" pitchFamily="34" charset="-122"/>
            </a:endParaRPr>
          </a:p>
        </p:txBody>
      </p:sp>
    </p:spTree>
    <p:extLst>
      <p:ext uri="{BB962C8B-B14F-4D97-AF65-F5344CB8AC3E}">
        <p14:creationId xmlns:p14="http://schemas.microsoft.com/office/powerpoint/2010/main" val="858382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zh-CN" smtClean="0">
                <a:ea typeface="Microsoft YaHei" panose="020B0503020204020204" pitchFamily="34" charset="-122"/>
              </a:rPr>
              <a:t>29</a:t>
            </a:fld>
            <a:endParaRPr lang="zh-CN" altLang="en-US" dirty="0">
              <a:ea typeface="Microsoft YaHei" panose="020B0503020204020204" pitchFamily="34" charset="-122"/>
            </a:endParaRPr>
          </a:p>
        </p:txBody>
      </p:sp>
    </p:spTree>
    <p:extLst>
      <p:ext uri="{BB962C8B-B14F-4D97-AF65-F5344CB8AC3E}">
        <p14:creationId xmlns:p14="http://schemas.microsoft.com/office/powerpoint/2010/main" val="3367112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zh-CN" altLang="en-US" dirty="0">
              <a:ea typeface="Microsoft YaHei" panose="020B0503020204020204" pitchFamily="34" charset="-122"/>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altLang="zh-CN" sz="1200" b="0" i="0" u="none" strike="noStrike" kern="1200" cap="none" spc="0" normalizeH="0" baseline="0" noProof="0" smtClean="0">
                <a:ln>
                  <a:noFill/>
                </a:ln>
                <a:solidFill>
                  <a:prstClr val="black"/>
                </a:solidFill>
                <a:effectLst/>
                <a:uLnTx/>
                <a:uFillTx/>
                <a:latin typeface="Aptos" panose="02110004020202020204"/>
                <a:ea typeface="Microsoft YaHei"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Aptos" panose="02110004020202020204"/>
              <a:ea typeface="Microsoft YaHei" panose="020B0503020204020204" pitchFamily="34" charset="-122"/>
              <a:cs typeface="+mn-cs"/>
            </a:endParaRPr>
          </a:p>
        </p:txBody>
      </p:sp>
    </p:spTree>
    <p:extLst>
      <p:ext uri="{BB962C8B-B14F-4D97-AF65-F5344CB8AC3E}">
        <p14:creationId xmlns:p14="http://schemas.microsoft.com/office/powerpoint/2010/main" val="2294134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zh-CN" smtClean="0">
                <a:ea typeface="Microsoft YaHei" panose="020B0503020204020204" pitchFamily="34" charset="-122"/>
              </a:rPr>
              <a:t>4</a:t>
            </a:fld>
            <a:endParaRPr lang="zh-CN" altLang="en-US" dirty="0">
              <a:ea typeface="Microsoft YaHei" panose="020B0503020204020204" pitchFamily="34" charset="-122"/>
            </a:endParaRPr>
          </a:p>
        </p:txBody>
      </p:sp>
    </p:spTree>
    <p:extLst>
      <p:ext uri="{BB962C8B-B14F-4D97-AF65-F5344CB8AC3E}">
        <p14:creationId xmlns:p14="http://schemas.microsoft.com/office/powerpoint/2010/main" val="1668085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zh-CN" smtClean="0">
                <a:ea typeface="Microsoft YaHei" panose="020B0503020204020204" pitchFamily="34" charset="-122"/>
              </a:rPr>
              <a:t>5</a:t>
            </a:fld>
            <a:endParaRPr lang="zh-CN" altLang="en-US" dirty="0">
              <a:ea typeface="Microsoft YaHei" panose="020B0503020204020204" pitchFamily="34" charset="-122"/>
            </a:endParaRPr>
          </a:p>
        </p:txBody>
      </p:sp>
    </p:spTree>
    <p:extLst>
      <p:ext uri="{BB962C8B-B14F-4D97-AF65-F5344CB8AC3E}">
        <p14:creationId xmlns:p14="http://schemas.microsoft.com/office/powerpoint/2010/main" val="268496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zh-CN" smtClean="0">
                <a:ea typeface="Microsoft YaHei" panose="020B0503020204020204" pitchFamily="34" charset="-122"/>
              </a:rPr>
              <a:t>6</a:t>
            </a:fld>
            <a:endParaRPr lang="zh-CN" altLang="en-US" dirty="0">
              <a:ea typeface="Microsoft YaHei" panose="020B0503020204020204" pitchFamily="34" charset="-122"/>
            </a:endParaRPr>
          </a:p>
        </p:txBody>
      </p:sp>
    </p:spTree>
    <p:extLst>
      <p:ext uri="{BB962C8B-B14F-4D97-AF65-F5344CB8AC3E}">
        <p14:creationId xmlns:p14="http://schemas.microsoft.com/office/powerpoint/2010/main" val="1290022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zh-CN" smtClean="0">
                <a:ea typeface="Microsoft YaHei" panose="020B0503020204020204" pitchFamily="34" charset="-122"/>
              </a:rPr>
              <a:t>7</a:t>
            </a:fld>
            <a:endParaRPr lang="zh-CN" altLang="en-US" dirty="0">
              <a:ea typeface="Microsoft YaHei" panose="020B0503020204020204" pitchFamily="34" charset="-122"/>
            </a:endParaRPr>
          </a:p>
        </p:txBody>
      </p:sp>
    </p:spTree>
    <p:extLst>
      <p:ext uri="{BB962C8B-B14F-4D97-AF65-F5344CB8AC3E}">
        <p14:creationId xmlns:p14="http://schemas.microsoft.com/office/powerpoint/2010/main" val="3686683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altLang="zh-CN" sz="1200" b="0" i="0" u="none" strike="noStrike" kern="1200" cap="none" spc="0" normalizeH="0" baseline="0" noProof="0" smtClean="0">
                <a:ln>
                  <a:noFill/>
                </a:ln>
                <a:solidFill>
                  <a:prstClr val="black"/>
                </a:solidFill>
                <a:effectLst/>
                <a:uLnTx/>
                <a:uFillTx/>
                <a:latin typeface="Aptos" panose="02110004020202020204"/>
                <a:ea typeface="Microsoft YaHei"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Aptos" panose="02110004020202020204"/>
              <a:ea typeface="Microsoft YaHei" panose="020B0503020204020204" pitchFamily="34" charset="-122"/>
              <a:cs typeface="+mn-cs"/>
            </a:endParaRPr>
          </a:p>
        </p:txBody>
      </p:sp>
    </p:spTree>
    <p:extLst>
      <p:ext uri="{BB962C8B-B14F-4D97-AF65-F5344CB8AC3E}">
        <p14:creationId xmlns:p14="http://schemas.microsoft.com/office/powerpoint/2010/main" val="1423422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ea typeface="Microsoft YaHei" panose="020B0503020204020204" pitchFamily="34" charset="-122"/>
            </a:endParaRPr>
          </a:p>
        </p:txBody>
      </p:sp>
      <p:sp>
        <p:nvSpPr>
          <p:cNvPr id="4" name="Slide Number Placeholder 3"/>
          <p:cNvSpPr>
            <a:spLocks noGrp="1"/>
          </p:cNvSpPr>
          <p:nvPr>
            <p:ph type="sldNum" sz="quarter" idx="5"/>
          </p:nvPr>
        </p:nvSpPr>
        <p:spPr/>
        <p:txBody>
          <a:bodyPr/>
          <a:lstStyle/>
          <a:p>
            <a:pPr rtl="0"/>
            <a:fld id="{78E2843E-4E3F-4539-8169-3BC120CDD5F2}" type="slidenum">
              <a:rPr lang="en-US" altLang="zh-CN" smtClean="0">
                <a:ea typeface="Microsoft YaHei" panose="020B0503020204020204" pitchFamily="34" charset="-122"/>
              </a:rPr>
              <a:t>9</a:t>
            </a:fld>
            <a:endParaRPr lang="zh-CN" altLang="en-US" dirty="0">
              <a:ea typeface="Microsoft YaHei" panose="020B0503020204020204" pitchFamily="34" charset="-122"/>
            </a:endParaRPr>
          </a:p>
        </p:txBody>
      </p:sp>
    </p:spTree>
    <p:extLst>
      <p:ext uri="{BB962C8B-B14F-4D97-AF65-F5344CB8AC3E}">
        <p14:creationId xmlns:p14="http://schemas.microsoft.com/office/powerpoint/2010/main" val="33766352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4.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30.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35.jpeg"/><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4.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zh-cn"/>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zh-cn"/>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1456452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zh-cn"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8134569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Small title - half page 2">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4865688" y="508000"/>
            <a:ext cx="4354512" cy="372410"/>
          </a:xfrm>
        </p:spPr>
        <p:txBody>
          <a:bodyPr tIns="64008" rtlCol="0"/>
          <a:lstStyle>
            <a:lvl1pPr>
              <a:defRPr sz="2000" spc="0">
                <a:latin typeface="+mj-lt"/>
                <a:cs typeface="Segoe UI" panose="020B0502040204020203" pitchFamily="34" charset="0"/>
              </a:defRPr>
            </a:lvl1pPr>
          </a:lstStyle>
          <a:p>
            <a:pPr rtl="0"/>
            <a:r>
              <a:rPr lang="zh-cn"/>
              <a:t>Click to edit Master title style</a:t>
            </a:r>
          </a:p>
        </p:txBody>
      </p:sp>
    </p:spTree>
    <p:extLst>
      <p:ext uri="{BB962C8B-B14F-4D97-AF65-F5344CB8AC3E}">
        <p14:creationId xmlns:p14="http://schemas.microsoft.com/office/powerpoint/2010/main" val="3924444893"/>
      </p:ext>
    </p:extLst>
  </p:cSld>
  <p:clrMapOvr>
    <a:masterClrMapping/>
  </p:clrMapOvr>
  <p:transition>
    <p:fade/>
  </p:transition>
  <p:extLst>
    <p:ext uri="{DCECCB84-F9BA-43D5-87BE-67443E8EF086}">
      <p15:sldGuideLst xmlns:p15="http://schemas.microsoft.com/office/powerpoint/2012/main">
        <p15:guide id="29" orient="horz" pos="1271">
          <p15:clr>
            <a:srgbClr val="5ACBF0"/>
          </p15:clr>
        </p15:guide>
        <p15:guide id="31" pos="580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4C366-C310-2B21-09A5-EC1F0BAD4118}"/>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zh-cn"/>
              <a:t>Click to edit Master title style</a:t>
            </a:r>
          </a:p>
        </p:txBody>
      </p:sp>
      <p:sp>
        <p:nvSpPr>
          <p:cNvPr id="3" name="Subtitle 2">
            <a:extLst>
              <a:ext uri="{FF2B5EF4-FFF2-40B4-BE49-F238E27FC236}">
                <a16:creationId xmlns:a16="http://schemas.microsoft.com/office/drawing/2014/main" id="{D06A1FB2-B58D-7345-A09C-6C7F537BE9ED}"/>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a:t>Click to edit Master subtitle style</a:t>
            </a:r>
          </a:p>
        </p:txBody>
      </p:sp>
      <p:sp>
        <p:nvSpPr>
          <p:cNvPr id="4" name="Date Placeholder 3">
            <a:extLst>
              <a:ext uri="{FF2B5EF4-FFF2-40B4-BE49-F238E27FC236}">
                <a16:creationId xmlns:a16="http://schemas.microsoft.com/office/drawing/2014/main" id="{344487AA-B116-E0E0-B2C4-6905152DF71D}"/>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8322C89E-7E17-29FC-E938-41DA62796FC2}"/>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7EC0CFB6-B2B8-AA6F-68B0-39FDC8A61DE0}"/>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4881331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DE15A-9D4E-33A2-E52D-FE8C8F736B6D}"/>
              </a:ext>
            </a:extLst>
          </p:cNvPr>
          <p:cNvPicPr>
            <a:picLocks noChangeAspect="1"/>
          </p:cNvPicPr>
          <p:nvPr userDrawn="1"/>
        </p:nvPicPr>
        <p:blipFill rotWithShape="1">
          <a:blip r:embed="rId2">
            <a:alphaModFix amt="46000"/>
          </a:blip>
          <a:srcRect l="10595" t="987" r="10595"/>
          <a:stretch/>
        </p:blipFill>
        <p:spPr>
          <a:xfrm>
            <a:off x="0" y="0"/>
            <a:ext cx="12192000" cy="6858000"/>
          </a:xfrm>
          <a:prstGeom prst="rect">
            <a:avLst/>
          </a:prstGeom>
          <a:solidFill>
            <a:schemeClr val="bg1"/>
          </a:solidFill>
        </p:spPr>
      </p:pic>
      <p:sp>
        <p:nvSpPr>
          <p:cNvPr id="2" name="Title 1">
            <a:extLst>
              <a:ext uri="{FF2B5EF4-FFF2-40B4-BE49-F238E27FC236}">
                <a16:creationId xmlns:a16="http://schemas.microsoft.com/office/drawing/2014/main" id="{FF31961D-2D48-DA20-4AA7-3DA1A44724F1}"/>
              </a:ext>
            </a:extLst>
          </p:cNvPr>
          <p:cNvSpPr>
            <a:spLocks noGrp="1"/>
          </p:cNvSpPr>
          <p:nvPr>
            <p:ph type="title"/>
          </p:nvPr>
        </p:nvSpPr>
        <p:spPr>
          <a:xfrm>
            <a:off x="523714" y="419766"/>
            <a:ext cx="11335871" cy="838880"/>
          </a:xfrm>
        </p:spPr>
        <p:txBody>
          <a:bodyPr rtlCol="0" anchor="t">
            <a:normAutofit/>
          </a:bodyPr>
          <a:lstStyle>
            <a:lvl1pPr marL="0" algn="l" defTabSz="914367" rtl="0" eaLnBrk="1" latinLnBrk="0" hangingPunct="1">
              <a:lnSpc>
                <a:spcPct val="100000"/>
              </a:lnSpc>
              <a:spcBef>
                <a:spcPct val="0"/>
              </a:spcBef>
              <a:buNone/>
              <a:defRPr lang="en-US" sz="3600" kern="1200" spc="-50" dirty="0">
                <a:ln w="3175">
                  <a:noFill/>
                </a:ln>
                <a:solidFill>
                  <a:srgbClr val="000000"/>
                </a:solidFill>
                <a:latin typeface="Segoe UI Variable Display Semib" pitchFamily="2" charset="0"/>
                <a:ea typeface="+mn-ea"/>
                <a:cs typeface="+mn-cs"/>
              </a:defRPr>
            </a:lvl1pPr>
          </a:lstStyle>
          <a:p>
            <a:pPr rtl="0"/>
            <a:r>
              <a:rPr lang="zh-cn"/>
              <a:t>Click to edit Master title style</a:t>
            </a:r>
          </a:p>
        </p:txBody>
      </p:sp>
      <p:sp>
        <p:nvSpPr>
          <p:cNvPr id="3" name="Content Placeholder 2">
            <a:extLst>
              <a:ext uri="{FF2B5EF4-FFF2-40B4-BE49-F238E27FC236}">
                <a16:creationId xmlns:a16="http://schemas.microsoft.com/office/drawing/2014/main" id="{F72D080F-CA88-378A-0DE5-393BBC39F650}"/>
              </a:ext>
            </a:extLst>
          </p:cNvPr>
          <p:cNvSpPr>
            <a:spLocks noGrp="1"/>
          </p:cNvSpPr>
          <p:nvPr>
            <p:ph idx="1"/>
          </p:nvPr>
        </p:nvSpPr>
        <p:spPr>
          <a:xfrm>
            <a:off x="523714" y="1678412"/>
            <a:ext cx="4632793" cy="4541413"/>
          </a:xfrm>
        </p:spPr>
        <p:txBody>
          <a:bodyPr rtlCol="0">
            <a:normAutofit/>
          </a:bodyPr>
          <a:lstStyle>
            <a:lvl1pPr marL="0" indent="0" algn="l" defTabSz="914400" rtl="0" eaLnBrk="1" latinLnBrk="0" hangingPunct="1">
              <a:spcBef>
                <a:spcPts val="1000"/>
              </a:spcBef>
              <a:buFont typeface="+mj-lt"/>
              <a:buNone/>
              <a:defRPr lang="en-US" sz="1600" kern="1200" dirty="0">
                <a:gradFill>
                  <a:gsLst>
                    <a:gs pos="2917">
                      <a:srgbClr val="000000"/>
                    </a:gs>
                    <a:gs pos="30000">
                      <a:srgbClr val="000000"/>
                    </a:gs>
                  </a:gsLst>
                  <a:lin ang="5400000" scaled="0"/>
                </a:gradFill>
                <a:latin typeface="Segoe UI Variable Display "/>
                <a:ea typeface="+mn-ea"/>
                <a:cs typeface="Segoe UI"/>
              </a:defRPr>
            </a:lvl1pPr>
            <a:lvl2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2pPr>
            <a:lvl3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3pPr>
            <a:lvl4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4pPr>
            <a:lvl5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5pPr>
          </a:lstStyle>
          <a:p>
            <a:pPr lvl="0" rtl="0"/>
            <a:r>
              <a:rPr lang="zh-cn"/>
              <a:t>Click to edit Master text styles</a:t>
            </a:r>
          </a:p>
        </p:txBody>
      </p:sp>
      <p:sp>
        <p:nvSpPr>
          <p:cNvPr id="4" name="Date Placeholder 3">
            <a:extLst>
              <a:ext uri="{FF2B5EF4-FFF2-40B4-BE49-F238E27FC236}">
                <a16:creationId xmlns:a16="http://schemas.microsoft.com/office/drawing/2014/main" id="{5C8E191A-0218-0D6C-8768-AF8D24ADF43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C58251E9-D00A-77CD-FAF1-A51BF118B76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7BB1DB3-C2DE-022A-5F07-90B72FD9C0D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
        <p:nvSpPr>
          <p:cNvPr id="10" name="Picture Placeholder 9">
            <a:extLst>
              <a:ext uri="{FF2B5EF4-FFF2-40B4-BE49-F238E27FC236}">
                <a16:creationId xmlns:a16="http://schemas.microsoft.com/office/drawing/2014/main" id="{7CF3092D-2B33-6E53-30F5-13B73D49E129}"/>
              </a:ext>
            </a:extLst>
          </p:cNvPr>
          <p:cNvSpPr>
            <a:spLocks noGrp="1"/>
          </p:cNvSpPr>
          <p:nvPr>
            <p:ph type="pic" sz="quarter" idx="13"/>
          </p:nvPr>
        </p:nvSpPr>
        <p:spPr>
          <a:xfrm>
            <a:off x="5626100" y="1678412"/>
            <a:ext cx="5813425" cy="4541413"/>
          </a:xfrm>
          <a:ln w="6350">
            <a:solidFill>
              <a:schemeClr val="bg1"/>
            </a:solidFill>
          </a:ln>
          <a:effectLst>
            <a:outerShdw blurRad="101600" dist="139700" dir="2700000" algn="tl" rotWithShape="0">
              <a:prstClr val="black">
                <a:alpha val="9000"/>
              </a:prstClr>
            </a:outerShdw>
          </a:effectLst>
        </p:spPr>
        <p:txBody>
          <a:bodyPr rtlCol="0"/>
          <a:lstStyle/>
          <a:p>
            <a:pPr rtl="0"/>
            <a:endParaRPr lang="en-US"/>
          </a:p>
        </p:txBody>
      </p:sp>
    </p:spTree>
    <p:extLst>
      <p:ext uri="{BB962C8B-B14F-4D97-AF65-F5344CB8AC3E}">
        <p14:creationId xmlns:p14="http://schemas.microsoft.com/office/powerpoint/2010/main" val="35239132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9E73F-4A67-3546-B2E1-B8DF69DF9ECA}"/>
              </a:ext>
            </a:extLst>
          </p:cNvPr>
          <p:cNvSpPr>
            <a:spLocks noGrp="1"/>
          </p:cNvSpPr>
          <p:nvPr>
            <p:ph type="title"/>
          </p:nvPr>
        </p:nvSpPr>
        <p:spPr>
          <a:xfrm>
            <a:off x="831850" y="1709738"/>
            <a:ext cx="10515600" cy="2852737"/>
          </a:xfrm>
        </p:spPr>
        <p:txBody>
          <a:bodyPr rtlCol="0" anchor="b"/>
          <a:lstStyle>
            <a:lvl1pPr>
              <a:defRPr sz="6000"/>
            </a:lvl1pPr>
          </a:lstStyle>
          <a:p>
            <a:pPr rtl="0"/>
            <a:r>
              <a:rPr lang="zh-cn"/>
              <a:t>Click to edit Master title style</a:t>
            </a:r>
          </a:p>
        </p:txBody>
      </p:sp>
      <p:sp>
        <p:nvSpPr>
          <p:cNvPr id="3" name="Text Placeholder 2">
            <a:extLst>
              <a:ext uri="{FF2B5EF4-FFF2-40B4-BE49-F238E27FC236}">
                <a16:creationId xmlns:a16="http://schemas.microsoft.com/office/drawing/2014/main" id="{C979D538-3D13-43F8-8ED0-A9A63681814F}"/>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zh-cn"/>
              <a:t>Click to edit Master text styles</a:t>
            </a:r>
          </a:p>
        </p:txBody>
      </p:sp>
      <p:sp>
        <p:nvSpPr>
          <p:cNvPr id="4" name="Date Placeholder 3">
            <a:extLst>
              <a:ext uri="{FF2B5EF4-FFF2-40B4-BE49-F238E27FC236}">
                <a16:creationId xmlns:a16="http://schemas.microsoft.com/office/drawing/2014/main" id="{69D44591-3888-BADD-C642-8A5D717D1524}"/>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9FD5F9EB-B514-83F3-439F-74C349C0077B}"/>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9B094A96-4E25-FE08-AE52-F9F2A13A19E4}"/>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28312046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6B0D-9DE7-0343-6942-61C94CBDC381}"/>
              </a:ext>
            </a:extLst>
          </p:cNvPr>
          <p:cNvSpPr>
            <a:spLocks noGrp="1"/>
          </p:cNvSpPr>
          <p:nvPr>
            <p:ph type="title"/>
          </p:nvPr>
        </p:nvSpPr>
        <p:spPr/>
        <p:txBody>
          <a:bodyPr rtlCol="0"/>
          <a:lstStyle/>
          <a:p>
            <a:pPr rtl="0"/>
            <a:r>
              <a:rPr lang="zh-cn"/>
              <a:t>Click to edit Master title style</a:t>
            </a:r>
          </a:p>
        </p:txBody>
      </p:sp>
      <p:sp>
        <p:nvSpPr>
          <p:cNvPr id="3" name="Content Placeholder 2">
            <a:extLst>
              <a:ext uri="{FF2B5EF4-FFF2-40B4-BE49-F238E27FC236}">
                <a16:creationId xmlns:a16="http://schemas.microsoft.com/office/drawing/2014/main" id="{ECEF45A8-FE5F-0906-C007-9F3CD4D1F24E}"/>
              </a:ext>
            </a:extLst>
          </p:cNvPr>
          <p:cNvSpPr>
            <a:spLocks noGrp="1"/>
          </p:cNvSpPr>
          <p:nvPr>
            <p:ph sz="half" idx="1"/>
          </p:nvPr>
        </p:nvSpPr>
        <p:spPr>
          <a:xfrm>
            <a:off x="838200" y="1825625"/>
            <a:ext cx="5181600" cy="4351338"/>
          </a:xfrm>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4" name="Content Placeholder 3">
            <a:extLst>
              <a:ext uri="{FF2B5EF4-FFF2-40B4-BE49-F238E27FC236}">
                <a16:creationId xmlns:a16="http://schemas.microsoft.com/office/drawing/2014/main" id="{87956E00-9754-99B5-32AF-DF7AA6BE2AF6}"/>
              </a:ext>
            </a:extLst>
          </p:cNvPr>
          <p:cNvSpPr>
            <a:spLocks noGrp="1"/>
          </p:cNvSpPr>
          <p:nvPr>
            <p:ph sz="half" idx="2"/>
          </p:nvPr>
        </p:nvSpPr>
        <p:spPr>
          <a:xfrm>
            <a:off x="6172200" y="1825625"/>
            <a:ext cx="5181600" cy="4351338"/>
          </a:xfrm>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5" name="Date Placeholder 4">
            <a:extLst>
              <a:ext uri="{FF2B5EF4-FFF2-40B4-BE49-F238E27FC236}">
                <a16:creationId xmlns:a16="http://schemas.microsoft.com/office/drawing/2014/main" id="{5154710B-0716-DF21-42D9-08E3B5803EB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6" name="Footer Placeholder 5">
            <a:extLst>
              <a:ext uri="{FF2B5EF4-FFF2-40B4-BE49-F238E27FC236}">
                <a16:creationId xmlns:a16="http://schemas.microsoft.com/office/drawing/2014/main" id="{7719D910-C172-1EF3-F27E-22188980DD69}"/>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313BCEF2-2AA4-BB73-27B5-54A3AB6F6C6C}"/>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4936769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44EF1-7DD6-FE96-5145-C46207DC40A9}"/>
              </a:ext>
            </a:extLst>
          </p:cNvPr>
          <p:cNvSpPr>
            <a:spLocks noGrp="1"/>
          </p:cNvSpPr>
          <p:nvPr>
            <p:ph type="title"/>
          </p:nvPr>
        </p:nvSpPr>
        <p:spPr>
          <a:xfrm>
            <a:off x="839788" y="365125"/>
            <a:ext cx="10515600" cy="1325563"/>
          </a:xfrm>
        </p:spPr>
        <p:txBody>
          <a:bodyPr rtlCol="0"/>
          <a:lstStyle/>
          <a:p>
            <a:pPr rtl="0"/>
            <a:r>
              <a:rPr lang="zh-cn"/>
              <a:t>Click to edit Master title style</a:t>
            </a:r>
          </a:p>
        </p:txBody>
      </p:sp>
      <p:sp>
        <p:nvSpPr>
          <p:cNvPr id="3" name="Text Placeholder 2">
            <a:extLst>
              <a:ext uri="{FF2B5EF4-FFF2-40B4-BE49-F238E27FC236}">
                <a16:creationId xmlns:a16="http://schemas.microsoft.com/office/drawing/2014/main" id="{B7351DED-B5FD-36AB-CAF5-BF5567DEBD78}"/>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t>Click to edit Master text styles</a:t>
            </a:r>
          </a:p>
        </p:txBody>
      </p:sp>
      <p:sp>
        <p:nvSpPr>
          <p:cNvPr id="4" name="Content Placeholder 3">
            <a:extLst>
              <a:ext uri="{FF2B5EF4-FFF2-40B4-BE49-F238E27FC236}">
                <a16:creationId xmlns:a16="http://schemas.microsoft.com/office/drawing/2014/main" id="{0DCF4EA5-4A0B-5446-7EF9-7ECFDCAB2B40}"/>
              </a:ext>
            </a:extLst>
          </p:cNvPr>
          <p:cNvSpPr>
            <a:spLocks noGrp="1"/>
          </p:cNvSpPr>
          <p:nvPr>
            <p:ph sz="half" idx="2"/>
          </p:nvPr>
        </p:nvSpPr>
        <p:spPr>
          <a:xfrm>
            <a:off x="839788" y="2505075"/>
            <a:ext cx="5157787" cy="3684588"/>
          </a:xfrm>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5" name="Text Placeholder 4">
            <a:extLst>
              <a:ext uri="{FF2B5EF4-FFF2-40B4-BE49-F238E27FC236}">
                <a16:creationId xmlns:a16="http://schemas.microsoft.com/office/drawing/2014/main" id="{D60C2A64-EFDC-A2C3-F60D-26D461B0A757}"/>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t>Click to edit Master text styles</a:t>
            </a:r>
          </a:p>
        </p:txBody>
      </p:sp>
      <p:sp>
        <p:nvSpPr>
          <p:cNvPr id="6" name="Content Placeholder 5">
            <a:extLst>
              <a:ext uri="{FF2B5EF4-FFF2-40B4-BE49-F238E27FC236}">
                <a16:creationId xmlns:a16="http://schemas.microsoft.com/office/drawing/2014/main" id="{8E5638F1-6B79-CAE7-1DB9-DFF89F5B109D}"/>
              </a:ext>
            </a:extLst>
          </p:cNvPr>
          <p:cNvSpPr>
            <a:spLocks noGrp="1"/>
          </p:cNvSpPr>
          <p:nvPr>
            <p:ph sz="quarter" idx="4"/>
          </p:nvPr>
        </p:nvSpPr>
        <p:spPr>
          <a:xfrm>
            <a:off x="6172200" y="2505075"/>
            <a:ext cx="5183188" cy="3684588"/>
          </a:xfrm>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7" name="Date Placeholder 6">
            <a:extLst>
              <a:ext uri="{FF2B5EF4-FFF2-40B4-BE49-F238E27FC236}">
                <a16:creationId xmlns:a16="http://schemas.microsoft.com/office/drawing/2014/main" id="{56EEB207-7675-CCB2-C54B-C93DAD71126A}"/>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8" name="Footer Placeholder 7">
            <a:extLst>
              <a:ext uri="{FF2B5EF4-FFF2-40B4-BE49-F238E27FC236}">
                <a16:creationId xmlns:a16="http://schemas.microsoft.com/office/drawing/2014/main" id="{F79C94F1-5C0D-075A-6FEE-E939728F843E}"/>
              </a:ext>
            </a:extLst>
          </p:cNvPr>
          <p:cNvSpPr>
            <a:spLocks noGrp="1"/>
          </p:cNvSpPr>
          <p:nvPr>
            <p:ph type="ftr" sz="quarter" idx="11"/>
          </p:nvPr>
        </p:nvSpPr>
        <p:spPr/>
        <p:txBody>
          <a:bodyPr rtlCol="0"/>
          <a:lstStyle/>
          <a:p>
            <a:pPr rtl="0"/>
            <a:endParaRPr lang="en-US"/>
          </a:p>
        </p:txBody>
      </p:sp>
      <p:sp>
        <p:nvSpPr>
          <p:cNvPr id="9" name="Slide Number Placeholder 8">
            <a:extLst>
              <a:ext uri="{FF2B5EF4-FFF2-40B4-BE49-F238E27FC236}">
                <a16:creationId xmlns:a16="http://schemas.microsoft.com/office/drawing/2014/main" id="{753683DA-027B-705B-4459-ED17F9BE31C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25558117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86ACF-628C-1474-B13D-5E634DE3B8C7}"/>
              </a:ext>
            </a:extLst>
          </p:cNvPr>
          <p:cNvSpPr>
            <a:spLocks noGrp="1"/>
          </p:cNvSpPr>
          <p:nvPr>
            <p:ph type="title"/>
          </p:nvPr>
        </p:nvSpPr>
        <p:spPr/>
        <p:txBody>
          <a:bodyPr rtlCol="0"/>
          <a:lstStyle/>
          <a:p>
            <a:pPr rtl="0"/>
            <a:r>
              <a:rPr lang="zh-cn"/>
              <a:t>Click to edit Master title style</a:t>
            </a:r>
          </a:p>
        </p:txBody>
      </p:sp>
      <p:sp>
        <p:nvSpPr>
          <p:cNvPr id="3" name="Date Placeholder 2">
            <a:extLst>
              <a:ext uri="{FF2B5EF4-FFF2-40B4-BE49-F238E27FC236}">
                <a16:creationId xmlns:a16="http://schemas.microsoft.com/office/drawing/2014/main" id="{C4C54EB2-8EF5-4B83-CD8D-FA926FDABBA9}"/>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4" name="Footer Placeholder 3">
            <a:extLst>
              <a:ext uri="{FF2B5EF4-FFF2-40B4-BE49-F238E27FC236}">
                <a16:creationId xmlns:a16="http://schemas.microsoft.com/office/drawing/2014/main" id="{BAA5A8B5-E24A-2FE0-AF06-9CB5CB2B9417}"/>
              </a:ext>
            </a:extLst>
          </p:cNvPr>
          <p:cNvSpPr>
            <a:spLocks noGrp="1"/>
          </p:cNvSpPr>
          <p:nvPr>
            <p:ph type="ftr" sz="quarter" idx="11"/>
          </p:nvPr>
        </p:nvSpPr>
        <p:spPr/>
        <p:txBody>
          <a:bodyPr rtlCol="0"/>
          <a:lstStyle/>
          <a:p>
            <a:pPr rtl="0"/>
            <a:endParaRPr lang="en-US"/>
          </a:p>
        </p:txBody>
      </p:sp>
      <p:sp>
        <p:nvSpPr>
          <p:cNvPr id="5" name="Slide Number Placeholder 4">
            <a:extLst>
              <a:ext uri="{FF2B5EF4-FFF2-40B4-BE49-F238E27FC236}">
                <a16:creationId xmlns:a16="http://schemas.microsoft.com/office/drawing/2014/main" id="{7D5D993B-EF7D-9141-FEA7-F60D7645B8C6}"/>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269458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C722AC-8ED5-0CF9-884D-7A8B60FF67E9}"/>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3" name="Footer Placeholder 2">
            <a:extLst>
              <a:ext uri="{FF2B5EF4-FFF2-40B4-BE49-F238E27FC236}">
                <a16:creationId xmlns:a16="http://schemas.microsoft.com/office/drawing/2014/main" id="{5904AA66-7C4C-802E-C017-C3ECD710BC36}"/>
              </a:ext>
            </a:extLst>
          </p:cNvPr>
          <p:cNvSpPr>
            <a:spLocks noGrp="1"/>
          </p:cNvSpPr>
          <p:nvPr>
            <p:ph type="ftr" sz="quarter" idx="11"/>
          </p:nvPr>
        </p:nvSpPr>
        <p:spPr/>
        <p:txBody>
          <a:bodyPr rtlCol="0"/>
          <a:lstStyle/>
          <a:p>
            <a:pPr rtl="0"/>
            <a:endParaRPr lang="en-US"/>
          </a:p>
        </p:txBody>
      </p:sp>
      <p:sp>
        <p:nvSpPr>
          <p:cNvPr id="4" name="Slide Number Placeholder 3">
            <a:extLst>
              <a:ext uri="{FF2B5EF4-FFF2-40B4-BE49-F238E27FC236}">
                <a16:creationId xmlns:a16="http://schemas.microsoft.com/office/drawing/2014/main" id="{7FB3BC6F-1855-9958-B985-2ED95309D8BC}"/>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18411842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DD043-CB97-EFF6-C7C8-9558F2E35D66}"/>
              </a:ext>
            </a:extLst>
          </p:cNvPr>
          <p:cNvSpPr>
            <a:spLocks noGrp="1"/>
          </p:cNvSpPr>
          <p:nvPr>
            <p:ph type="title"/>
          </p:nvPr>
        </p:nvSpPr>
        <p:spPr>
          <a:xfrm>
            <a:off x="839788" y="457200"/>
            <a:ext cx="3932237" cy="1600200"/>
          </a:xfrm>
        </p:spPr>
        <p:txBody>
          <a:bodyPr rtlCol="0" anchor="b"/>
          <a:lstStyle>
            <a:lvl1pPr>
              <a:defRPr sz="3200"/>
            </a:lvl1pPr>
          </a:lstStyle>
          <a:p>
            <a:pPr rtl="0"/>
            <a:r>
              <a:rPr lang="zh-cn"/>
              <a:t>Click to edit Master title style</a:t>
            </a:r>
          </a:p>
        </p:txBody>
      </p:sp>
      <p:sp>
        <p:nvSpPr>
          <p:cNvPr id="3" name="Content Placeholder 2">
            <a:extLst>
              <a:ext uri="{FF2B5EF4-FFF2-40B4-BE49-F238E27FC236}">
                <a16:creationId xmlns:a16="http://schemas.microsoft.com/office/drawing/2014/main" id="{5316A356-1DD0-D221-3083-EE504CBFA1D5}"/>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4" name="Text Placeholder 3">
            <a:extLst>
              <a:ext uri="{FF2B5EF4-FFF2-40B4-BE49-F238E27FC236}">
                <a16:creationId xmlns:a16="http://schemas.microsoft.com/office/drawing/2014/main" id="{F82652C4-62C4-B2D3-5E56-7500C1A27D60}"/>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cn"/>
              <a:t>Click to edit Master text styles</a:t>
            </a:r>
          </a:p>
        </p:txBody>
      </p:sp>
      <p:sp>
        <p:nvSpPr>
          <p:cNvPr id="5" name="Date Placeholder 4">
            <a:extLst>
              <a:ext uri="{FF2B5EF4-FFF2-40B4-BE49-F238E27FC236}">
                <a16:creationId xmlns:a16="http://schemas.microsoft.com/office/drawing/2014/main" id="{B2ED86D3-E401-EE8D-62C2-87FCC21C5B8F}"/>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6" name="Footer Placeholder 5">
            <a:extLst>
              <a:ext uri="{FF2B5EF4-FFF2-40B4-BE49-F238E27FC236}">
                <a16:creationId xmlns:a16="http://schemas.microsoft.com/office/drawing/2014/main" id="{51D970C1-4A41-E653-023D-6DE9B43F80A5}"/>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C8E70454-3044-DEB3-6181-1CC83C6A41A3}"/>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41557745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DC31-9F62-9FE2-1C8E-47E206813580}"/>
              </a:ext>
            </a:extLst>
          </p:cNvPr>
          <p:cNvSpPr>
            <a:spLocks noGrp="1"/>
          </p:cNvSpPr>
          <p:nvPr>
            <p:ph type="title"/>
          </p:nvPr>
        </p:nvSpPr>
        <p:spPr>
          <a:xfrm>
            <a:off x="839788" y="457200"/>
            <a:ext cx="3932237" cy="1600200"/>
          </a:xfrm>
        </p:spPr>
        <p:txBody>
          <a:bodyPr rtlCol="0" anchor="b"/>
          <a:lstStyle>
            <a:lvl1pPr>
              <a:defRPr sz="3200"/>
            </a:lvl1pPr>
          </a:lstStyle>
          <a:p>
            <a:pPr rtl="0"/>
            <a:r>
              <a:rPr lang="zh-cn"/>
              <a:t>Click to edit Master title style</a:t>
            </a:r>
          </a:p>
        </p:txBody>
      </p:sp>
      <p:sp>
        <p:nvSpPr>
          <p:cNvPr id="3" name="Picture Placeholder 2">
            <a:extLst>
              <a:ext uri="{FF2B5EF4-FFF2-40B4-BE49-F238E27FC236}">
                <a16:creationId xmlns:a16="http://schemas.microsoft.com/office/drawing/2014/main" id="{164A671F-6FB6-B2C5-F399-E31F2C137729}"/>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US"/>
          </a:p>
        </p:txBody>
      </p:sp>
      <p:sp>
        <p:nvSpPr>
          <p:cNvPr id="4" name="Text Placeholder 3">
            <a:extLst>
              <a:ext uri="{FF2B5EF4-FFF2-40B4-BE49-F238E27FC236}">
                <a16:creationId xmlns:a16="http://schemas.microsoft.com/office/drawing/2014/main" id="{90E007BF-7B57-849E-D38D-57A8DA2446A7}"/>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cn"/>
              <a:t>Click to edit Master text styles</a:t>
            </a:r>
          </a:p>
        </p:txBody>
      </p:sp>
      <p:sp>
        <p:nvSpPr>
          <p:cNvPr id="5" name="Date Placeholder 4">
            <a:extLst>
              <a:ext uri="{FF2B5EF4-FFF2-40B4-BE49-F238E27FC236}">
                <a16:creationId xmlns:a16="http://schemas.microsoft.com/office/drawing/2014/main" id="{8166A2CA-C0C9-0A59-2A81-3CEAFF220F09}"/>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6" name="Footer Placeholder 5">
            <a:extLst>
              <a:ext uri="{FF2B5EF4-FFF2-40B4-BE49-F238E27FC236}">
                <a16:creationId xmlns:a16="http://schemas.microsoft.com/office/drawing/2014/main" id="{E8565601-2334-7026-CD46-25E1A3F144EE}"/>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038AE85E-B538-118E-7A70-D79E3A55A443}"/>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2748917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rtlCol="0"/>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pPr rtl="0"/>
            <a:r>
              <a:rPr lang="zh-cn"/>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rtlCol="0">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rtlCol="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rtl="0"/>
            <a:r>
              <a:rPr lang="zh-cn"/>
              <a:t>Next:</a:t>
            </a:r>
          </a:p>
        </p:txBody>
      </p:sp>
    </p:spTree>
    <p:extLst>
      <p:ext uri="{BB962C8B-B14F-4D97-AF65-F5344CB8AC3E}">
        <p14:creationId xmlns:p14="http://schemas.microsoft.com/office/powerpoint/2010/main" val="41312644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D4A08-4E13-87B6-2AAE-9924F56B4D37}"/>
              </a:ext>
            </a:extLst>
          </p:cNvPr>
          <p:cNvSpPr>
            <a:spLocks noGrp="1"/>
          </p:cNvSpPr>
          <p:nvPr>
            <p:ph type="title"/>
          </p:nvPr>
        </p:nvSpPr>
        <p:spPr/>
        <p:txBody>
          <a:bodyPr rtlCol="0"/>
          <a:lstStyle/>
          <a:p>
            <a:pPr rtl="0"/>
            <a:r>
              <a:rPr lang="zh-cn"/>
              <a:t>Click to edit Master title style</a:t>
            </a:r>
          </a:p>
        </p:txBody>
      </p:sp>
      <p:sp>
        <p:nvSpPr>
          <p:cNvPr id="3" name="Vertical Text Placeholder 2">
            <a:extLst>
              <a:ext uri="{FF2B5EF4-FFF2-40B4-BE49-F238E27FC236}">
                <a16:creationId xmlns:a16="http://schemas.microsoft.com/office/drawing/2014/main" id="{FCC60DB6-118C-A928-4622-B6E7E0E85AC4}"/>
              </a:ext>
            </a:extLst>
          </p:cNvPr>
          <p:cNvSpPr>
            <a:spLocks noGrp="1"/>
          </p:cNvSpPr>
          <p:nvPr>
            <p:ph type="body" orient="vert" idx="1"/>
          </p:nvPr>
        </p:nvSpPr>
        <p:spPr/>
        <p:txBody>
          <a:bodyPr vert="eaVert"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4" name="Date Placeholder 3">
            <a:extLst>
              <a:ext uri="{FF2B5EF4-FFF2-40B4-BE49-F238E27FC236}">
                <a16:creationId xmlns:a16="http://schemas.microsoft.com/office/drawing/2014/main" id="{9B6072D0-E38C-997B-6D32-C6276A4220B9}"/>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82A89B7F-A2DB-3670-63FC-70280C102365}"/>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0955550-AC80-51EC-4F1D-9C2116FC408D}"/>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31243421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EB5F92-0E20-0D2A-B9B1-25D1C4FA7114}"/>
              </a:ext>
            </a:extLst>
          </p:cNvPr>
          <p:cNvSpPr>
            <a:spLocks noGrp="1"/>
          </p:cNvSpPr>
          <p:nvPr>
            <p:ph type="title" orient="vert"/>
          </p:nvPr>
        </p:nvSpPr>
        <p:spPr>
          <a:xfrm>
            <a:off x="8724900" y="365125"/>
            <a:ext cx="2628900" cy="5811838"/>
          </a:xfrm>
        </p:spPr>
        <p:txBody>
          <a:bodyPr vert="eaVert" rtlCol="0"/>
          <a:lstStyle/>
          <a:p>
            <a:pPr rtl="0"/>
            <a:r>
              <a:rPr lang="zh-cn"/>
              <a:t>Click to edit Master title style</a:t>
            </a:r>
          </a:p>
        </p:txBody>
      </p:sp>
      <p:sp>
        <p:nvSpPr>
          <p:cNvPr id="3" name="Vertical Text Placeholder 2">
            <a:extLst>
              <a:ext uri="{FF2B5EF4-FFF2-40B4-BE49-F238E27FC236}">
                <a16:creationId xmlns:a16="http://schemas.microsoft.com/office/drawing/2014/main" id="{1AEBB062-210C-5B75-75D3-F63CF26E4951}"/>
              </a:ext>
            </a:extLst>
          </p:cNvPr>
          <p:cNvSpPr>
            <a:spLocks noGrp="1"/>
          </p:cNvSpPr>
          <p:nvPr>
            <p:ph type="body" orient="vert" idx="1"/>
          </p:nvPr>
        </p:nvSpPr>
        <p:spPr>
          <a:xfrm>
            <a:off x="838200" y="365125"/>
            <a:ext cx="7734300" cy="5811838"/>
          </a:xfrm>
        </p:spPr>
        <p:txBody>
          <a:bodyPr vert="eaVert"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4" name="Date Placeholder 3">
            <a:extLst>
              <a:ext uri="{FF2B5EF4-FFF2-40B4-BE49-F238E27FC236}">
                <a16:creationId xmlns:a16="http://schemas.microsoft.com/office/drawing/2014/main" id="{172984C2-E001-4FAA-D41D-C8A6E77349BB}"/>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F6F10106-1AEC-0FF5-C2E4-1C574E4EC609}"/>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F7934F2D-666B-FE5F-422D-77F8A582D7BA}"/>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19969325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zh-cn"/>
              <a:t>Click to edit Master title style</a:t>
            </a:r>
          </a:p>
        </p:txBody>
      </p:sp>
    </p:spTree>
    <p:extLst>
      <p:ext uri="{BB962C8B-B14F-4D97-AF65-F5344CB8AC3E}">
        <p14:creationId xmlns:p14="http://schemas.microsoft.com/office/powerpoint/2010/main" val="24437610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zh-cn"/>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zh-cn"/>
              <a:t>Speaker name or subtitle text</a:t>
            </a:r>
          </a:p>
        </p:txBody>
      </p:sp>
    </p:spTree>
    <p:extLst>
      <p:ext uri="{BB962C8B-B14F-4D97-AF65-F5344CB8AC3E}">
        <p14:creationId xmlns:p14="http://schemas.microsoft.com/office/powerpoint/2010/main" val="2667980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zh-cn"/>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zh-cn"/>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4286730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zh-cn"/>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zh-cn"/>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6496878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zh-cn"/>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zh-cn"/>
              <a:t>Speaker name or subtitle text</a:t>
            </a:r>
          </a:p>
        </p:txBody>
      </p:sp>
    </p:spTree>
    <p:extLst>
      <p:ext uri="{BB962C8B-B14F-4D97-AF65-F5344CB8AC3E}">
        <p14:creationId xmlns:p14="http://schemas.microsoft.com/office/powerpoint/2010/main" val="1319754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zh-cn"/>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zh-cn"/>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152202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zh-cn"/>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zh-cn"/>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370497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pPr rtl="0"/>
            <a:r>
              <a:rPr lang="zh-cn"/>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zh-cn"/>
              <a:t>Speaker name or subtitle text</a:t>
            </a:r>
          </a:p>
        </p:txBody>
      </p:sp>
    </p:spTree>
    <p:extLst>
      <p:ext uri="{BB962C8B-B14F-4D97-AF65-F5344CB8AC3E}">
        <p14:creationId xmlns:p14="http://schemas.microsoft.com/office/powerpoint/2010/main" val="3211192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AE249-2157-87E4-2372-23741BCE9301}"/>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zh-cn"/>
              <a:t>Click to edit Master title style</a:t>
            </a:r>
          </a:p>
        </p:txBody>
      </p:sp>
      <p:sp>
        <p:nvSpPr>
          <p:cNvPr id="3" name="Subtitle 2">
            <a:extLst>
              <a:ext uri="{FF2B5EF4-FFF2-40B4-BE49-F238E27FC236}">
                <a16:creationId xmlns:a16="http://schemas.microsoft.com/office/drawing/2014/main" id="{3AC04F8E-D90D-F3F1-AAB3-3DDFC966E62A}"/>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a:t>Click to edit Master subtitle style</a:t>
            </a:r>
          </a:p>
        </p:txBody>
      </p:sp>
      <p:sp>
        <p:nvSpPr>
          <p:cNvPr id="4" name="Date Placeholder 3">
            <a:extLst>
              <a:ext uri="{FF2B5EF4-FFF2-40B4-BE49-F238E27FC236}">
                <a16:creationId xmlns:a16="http://schemas.microsoft.com/office/drawing/2014/main" id="{BFB48A0B-FB67-D7E6-471A-E288D591F7B3}"/>
              </a:ext>
            </a:extLst>
          </p:cNvPr>
          <p:cNvSpPr>
            <a:spLocks noGrp="1"/>
          </p:cNvSpPr>
          <p:nvPr>
            <p:ph type="dt" sz="half" idx="10"/>
          </p:nvPr>
        </p:nvSpPr>
        <p:spPr/>
        <p:txBody>
          <a:bodyPr rtlCol="0"/>
          <a:lstStyle/>
          <a:p>
            <a:pPr rtl="0"/>
            <a:endParaRPr lang="en-US"/>
          </a:p>
        </p:txBody>
      </p:sp>
      <p:sp>
        <p:nvSpPr>
          <p:cNvPr id="5" name="Footer Placeholder 4">
            <a:extLst>
              <a:ext uri="{FF2B5EF4-FFF2-40B4-BE49-F238E27FC236}">
                <a16:creationId xmlns:a16="http://schemas.microsoft.com/office/drawing/2014/main" id="{BE58D049-656F-E2E3-5B1C-4B535FAC0D3E}"/>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C2F0C16-8108-4969-9D9A-E595B05C6B56}"/>
              </a:ext>
            </a:extLst>
          </p:cNvPr>
          <p:cNvSpPr>
            <a:spLocks noGrp="1"/>
          </p:cNvSpPr>
          <p:nvPr>
            <p:ph type="sldNum" sz="quarter" idx="12"/>
          </p:nvPr>
        </p:nvSpPr>
        <p:spPr/>
        <p:txBody>
          <a:bodyPr rtlCol="0"/>
          <a:lstStyle/>
          <a:p>
            <a:pPr rtl="0"/>
            <a:fld id="{20B03EEB-45D1-4D71-AF9A-A0D151DA89A6}" type="slidenum">
              <a:rPr lang="en-US" smtClean="0"/>
              <a:t>‹#›</a:t>
            </a:fld>
            <a:endParaRPr lang="en-US"/>
          </a:p>
        </p:txBody>
      </p:sp>
    </p:spTree>
    <p:extLst>
      <p:ext uri="{BB962C8B-B14F-4D97-AF65-F5344CB8AC3E}">
        <p14:creationId xmlns:p14="http://schemas.microsoft.com/office/powerpoint/2010/main" val="25984397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rtlCol="0"/>
          <a:lstStyle/>
          <a:p>
            <a:pPr rtl="0"/>
            <a:r>
              <a:rPr lang="zh-cn"/>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Tree>
    <p:extLst>
      <p:ext uri="{BB962C8B-B14F-4D97-AF65-F5344CB8AC3E}">
        <p14:creationId xmlns:p14="http://schemas.microsoft.com/office/powerpoint/2010/main" val="27034640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rtlCol="0"/>
          <a:lstStyle/>
          <a:p>
            <a:pPr rtl="0"/>
            <a:r>
              <a:rPr lang="zh-cn"/>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rtlCol="0">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Tree>
    <p:extLst>
      <p:ext uri="{BB962C8B-B14F-4D97-AF65-F5344CB8AC3E}">
        <p14:creationId xmlns:p14="http://schemas.microsoft.com/office/powerpoint/2010/main" val="22235727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rtlCol="0"/>
          <a:lstStyle/>
          <a:p>
            <a:pPr rtl="0"/>
            <a:r>
              <a:rPr lang="zh-cn"/>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Tree>
    <p:extLst>
      <p:ext uri="{BB962C8B-B14F-4D97-AF65-F5344CB8AC3E}">
        <p14:creationId xmlns:p14="http://schemas.microsoft.com/office/powerpoint/2010/main" val="18135503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rtlCol="0"/>
          <a:lstStyle/>
          <a:p>
            <a:pPr rtl="0"/>
            <a:r>
              <a:rPr lang="zh-cn"/>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Tree>
    <p:extLst>
      <p:ext uri="{BB962C8B-B14F-4D97-AF65-F5344CB8AC3E}">
        <p14:creationId xmlns:p14="http://schemas.microsoft.com/office/powerpoint/2010/main" val="18882942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zh-cn"/>
              <a:t>Click to edit Master title style</a:t>
            </a:r>
          </a:p>
        </p:txBody>
      </p:sp>
    </p:spTree>
    <p:extLst>
      <p:ext uri="{BB962C8B-B14F-4D97-AF65-F5344CB8AC3E}">
        <p14:creationId xmlns:p14="http://schemas.microsoft.com/office/powerpoint/2010/main" val="42295286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zh-cn"/>
              <a:t>Click to edit Master title style</a:t>
            </a:r>
          </a:p>
        </p:txBody>
      </p:sp>
    </p:spTree>
    <p:extLst>
      <p:ext uri="{BB962C8B-B14F-4D97-AF65-F5344CB8AC3E}">
        <p14:creationId xmlns:p14="http://schemas.microsoft.com/office/powerpoint/2010/main" val="28577990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zh-cn"/>
              <a:t>Click to edit Master title style</a:t>
            </a:r>
          </a:p>
        </p:txBody>
      </p:sp>
    </p:spTree>
    <p:extLst>
      <p:ext uri="{BB962C8B-B14F-4D97-AF65-F5344CB8AC3E}">
        <p14:creationId xmlns:p14="http://schemas.microsoft.com/office/powerpoint/2010/main" val="21602905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zh-cn"/>
              <a:t>Click to edit Master title style</a:t>
            </a:r>
          </a:p>
        </p:txBody>
      </p:sp>
    </p:spTree>
    <p:extLst>
      <p:ext uri="{BB962C8B-B14F-4D97-AF65-F5344CB8AC3E}">
        <p14:creationId xmlns:p14="http://schemas.microsoft.com/office/powerpoint/2010/main" val="6178561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rtlCol="0"/>
          <a:lstStyle>
            <a:lvl1pPr>
              <a:defRPr sz="2000" spc="0">
                <a:latin typeface="+mj-lt"/>
                <a:cs typeface="Segoe UI" panose="020B0502040204020203" pitchFamily="34" charset="0"/>
              </a:defRPr>
            </a:lvl1pPr>
          </a:lstStyle>
          <a:p>
            <a:pPr rtl="0"/>
            <a:r>
              <a:rPr lang="zh-cn"/>
              <a:t>Click to edit Master title style</a:t>
            </a:r>
          </a:p>
        </p:txBody>
      </p:sp>
    </p:spTree>
    <p:extLst>
      <p:ext uri="{BB962C8B-B14F-4D97-AF65-F5344CB8AC3E}">
        <p14:creationId xmlns:p14="http://schemas.microsoft.com/office/powerpoint/2010/main" val="8856234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rtlCol="0" anchor="b"/>
          <a:lstStyle>
            <a:lvl1pPr>
              <a:defRPr/>
            </a:lvl1pPr>
          </a:lstStyle>
          <a:p>
            <a:pPr rtl="0"/>
            <a:r>
              <a:rPr lang="zh-cn"/>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rtlCol="0"/>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rtl="0"/>
            <a:r>
              <a:rPr lang="zh-cn"/>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Tree>
    <p:extLst>
      <p:ext uri="{BB962C8B-B14F-4D97-AF65-F5344CB8AC3E}">
        <p14:creationId xmlns:p14="http://schemas.microsoft.com/office/powerpoint/2010/main" val="2507329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AF593-2256-F595-CDB2-80003C057CFB}"/>
              </a:ext>
            </a:extLst>
          </p:cNvPr>
          <p:cNvSpPr>
            <a:spLocks noGrp="1"/>
          </p:cNvSpPr>
          <p:nvPr>
            <p:ph type="title"/>
          </p:nvPr>
        </p:nvSpPr>
        <p:spPr/>
        <p:txBody>
          <a:bodyPr rtlCol="0"/>
          <a:lstStyle/>
          <a:p>
            <a:pPr rtl="0"/>
            <a:r>
              <a:rPr lang="zh-cn"/>
              <a:t>Click to edit Master title style</a:t>
            </a:r>
          </a:p>
        </p:txBody>
      </p:sp>
      <p:sp>
        <p:nvSpPr>
          <p:cNvPr id="3" name="Content Placeholder 2">
            <a:extLst>
              <a:ext uri="{FF2B5EF4-FFF2-40B4-BE49-F238E27FC236}">
                <a16:creationId xmlns:a16="http://schemas.microsoft.com/office/drawing/2014/main" id="{CD1A3DEE-B047-0A7B-FA64-165B226D39C1}"/>
              </a:ext>
            </a:extLst>
          </p:cNvPr>
          <p:cNvSpPr>
            <a:spLocks noGrp="1"/>
          </p:cNvSpPr>
          <p:nvPr>
            <p:ph idx="1"/>
          </p:nvPr>
        </p:nvSpPr>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4" name="Date Placeholder 3">
            <a:extLst>
              <a:ext uri="{FF2B5EF4-FFF2-40B4-BE49-F238E27FC236}">
                <a16:creationId xmlns:a16="http://schemas.microsoft.com/office/drawing/2014/main" id="{3F21C078-6578-DA2D-C579-245C3C06EC0F}"/>
              </a:ext>
            </a:extLst>
          </p:cNvPr>
          <p:cNvSpPr>
            <a:spLocks noGrp="1"/>
          </p:cNvSpPr>
          <p:nvPr>
            <p:ph type="dt" sz="half" idx="10"/>
          </p:nvPr>
        </p:nvSpPr>
        <p:spPr/>
        <p:txBody>
          <a:bodyPr rtlCol="0"/>
          <a:lstStyle/>
          <a:p>
            <a:pPr rtl="0"/>
            <a:endParaRPr lang="en-US"/>
          </a:p>
        </p:txBody>
      </p:sp>
      <p:sp>
        <p:nvSpPr>
          <p:cNvPr id="5" name="Footer Placeholder 4">
            <a:extLst>
              <a:ext uri="{FF2B5EF4-FFF2-40B4-BE49-F238E27FC236}">
                <a16:creationId xmlns:a16="http://schemas.microsoft.com/office/drawing/2014/main" id="{6633E82C-2492-E163-3520-7887807FB13A}"/>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E2E2A761-761A-BB65-3C8C-1770E12DD89B}"/>
              </a:ext>
            </a:extLst>
          </p:cNvPr>
          <p:cNvSpPr>
            <a:spLocks noGrp="1"/>
          </p:cNvSpPr>
          <p:nvPr>
            <p:ph type="sldNum" sz="quarter" idx="12"/>
          </p:nvPr>
        </p:nvSpPr>
        <p:spPr/>
        <p:txBody>
          <a:bodyPr rtlCol="0"/>
          <a:lstStyle/>
          <a:p>
            <a:pPr rtl="0"/>
            <a:fld id="{3A4A8E3A-ED2C-44BD-8929-38B01DF89A8F}" type="slidenum">
              <a:rPr lang="en-US" smtClean="0"/>
              <a:t>‹#›</a:t>
            </a:fld>
            <a:endParaRPr lang="en-US"/>
          </a:p>
        </p:txBody>
      </p:sp>
    </p:spTree>
    <p:extLst>
      <p:ext uri="{BB962C8B-B14F-4D97-AF65-F5344CB8AC3E}">
        <p14:creationId xmlns:p14="http://schemas.microsoft.com/office/powerpoint/2010/main" val="11136176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rtlCol="0" anchor="ctr"/>
          <a:lstStyle/>
          <a:p>
            <a:pPr rtl="0"/>
            <a:r>
              <a:rPr lang="zh-cn"/>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Tree>
    <p:extLst>
      <p:ext uri="{BB962C8B-B14F-4D97-AF65-F5344CB8AC3E}">
        <p14:creationId xmlns:p14="http://schemas.microsoft.com/office/powerpoint/2010/main" val="228513316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rtlCol="0" anchor="t"/>
          <a:lstStyle>
            <a:lvl1pPr>
              <a:defRPr sz="2800"/>
            </a:lvl1pPr>
          </a:lstStyle>
          <a:p>
            <a:pPr rtl="0"/>
            <a:r>
              <a:rPr lang="zh-cn"/>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Tree>
    <p:extLst>
      <p:ext uri="{BB962C8B-B14F-4D97-AF65-F5344CB8AC3E}">
        <p14:creationId xmlns:p14="http://schemas.microsoft.com/office/powerpoint/2010/main" val="36634004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zh-cn"/>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zh-cn"/>
              <a:t>Speaker name</a:t>
            </a:r>
          </a:p>
        </p:txBody>
      </p:sp>
    </p:spTree>
    <p:extLst>
      <p:ext uri="{BB962C8B-B14F-4D97-AF65-F5344CB8AC3E}">
        <p14:creationId xmlns:p14="http://schemas.microsoft.com/office/powerpoint/2010/main" val="2366561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zh-cn"/>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zh-cn"/>
              <a:t>Speaker name</a:t>
            </a:r>
          </a:p>
        </p:txBody>
      </p:sp>
    </p:spTree>
    <p:extLst>
      <p:ext uri="{BB962C8B-B14F-4D97-AF65-F5344CB8AC3E}">
        <p14:creationId xmlns:p14="http://schemas.microsoft.com/office/powerpoint/2010/main" val="2695321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rtl="0"/>
            <a:r>
              <a:rPr lang="zh-cn"/>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zh-cn"/>
              <a:t>Speaker name</a:t>
            </a:r>
          </a:p>
        </p:txBody>
      </p:sp>
    </p:spTree>
    <p:extLst>
      <p:ext uri="{BB962C8B-B14F-4D97-AF65-F5344CB8AC3E}">
        <p14:creationId xmlns:p14="http://schemas.microsoft.com/office/powerpoint/2010/main" val="5742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zh-cn"/>
              <a:t>Section title</a:t>
            </a:r>
          </a:p>
        </p:txBody>
      </p:sp>
    </p:spTree>
    <p:extLst>
      <p:ext uri="{BB962C8B-B14F-4D97-AF65-F5344CB8AC3E}">
        <p14:creationId xmlns:p14="http://schemas.microsoft.com/office/powerpoint/2010/main" val="2974491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zh-cn"/>
              <a:t>Section title</a:t>
            </a:r>
          </a:p>
        </p:txBody>
      </p:sp>
    </p:spTree>
    <p:extLst>
      <p:ext uri="{BB962C8B-B14F-4D97-AF65-F5344CB8AC3E}">
        <p14:creationId xmlns:p14="http://schemas.microsoft.com/office/powerpoint/2010/main" val="3198097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rtl="0"/>
            <a:r>
              <a:rPr lang="zh-cn"/>
              <a:t>Section title</a:t>
            </a:r>
          </a:p>
        </p:txBody>
      </p:sp>
    </p:spTree>
    <p:extLst>
      <p:ext uri="{BB962C8B-B14F-4D97-AF65-F5344CB8AC3E}">
        <p14:creationId xmlns:p14="http://schemas.microsoft.com/office/powerpoint/2010/main" val="3521869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84BDD-4AB3-430E-9F5B-1F69E02C4062}"/>
              </a:ext>
            </a:extLst>
          </p:cNvPr>
          <p:cNvSpPr txBox="1"/>
          <p:nvPr userDrawn="1"/>
        </p:nvSpPr>
        <p:spPr>
          <a:xfrm>
            <a:off x="833428" y="850098"/>
            <a:ext cx="3047411" cy="591956"/>
          </a:xfrm>
          <a:prstGeom prst="rect">
            <a:avLst/>
          </a:prstGeom>
          <a:solidFill>
            <a:srgbClr val="FFFFFF"/>
          </a:solidFill>
        </p:spPr>
        <p:txBody>
          <a:bodyPr wrap="square" lIns="91440" tIns="91440" rIns="91440" bIns="91440"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sz="3000" b="0" i="0" u="none" strike="noStrike" kern="0" cap="none" spc="-60" normalizeH="0" noProof="0">
                <a:ln>
                  <a:noFill/>
                </a:ln>
                <a:solidFill>
                  <a:srgbClr val="5655B9"/>
                </a:solidFill>
                <a:effectLst/>
                <a:uLnTx/>
                <a:uFillTx/>
              </a:rPr>
              <a:t>Micro</a:t>
            </a:r>
            <a:r>
              <a:rPr lang="zh-cn" sz="3000" b="0" i="0" u="none" strike="noStrike" kern="0" cap="none" spc="-160" normalizeH="0" noProof="0">
                <a:ln>
                  <a:noFill/>
                </a:ln>
                <a:solidFill>
                  <a:srgbClr val="5655B9"/>
                </a:solidFill>
                <a:effectLst/>
                <a:uLnTx/>
                <a:uFillTx/>
              </a:rPr>
              <a:t>soft</a:t>
            </a:r>
            <a:r>
              <a:rPr lang="zh-cn" sz="3000" b="0" i="0" u="none" strike="noStrike" kern="0" cap="none" spc="-130" normalizeH="0" noProof="0">
                <a:ln>
                  <a:noFill/>
                </a:ln>
                <a:solidFill>
                  <a:srgbClr val="5655B9"/>
                </a:solidFill>
                <a:effectLst/>
                <a:uLnTx/>
                <a:uFillTx/>
              </a:rPr>
              <a:t> </a:t>
            </a:r>
            <a:r>
              <a:rPr lang="zh-cn" sz="3000" b="0" i="0" u="none" strike="noStrike" kern="0" cap="none" spc="-160" normalizeH="0" noProof="0">
                <a:ln>
                  <a:noFill/>
                </a:ln>
                <a:solidFill>
                  <a:srgbClr val="5655B9"/>
                </a:solidFill>
                <a:effectLst/>
                <a:uLnTx/>
                <a:uFillTx/>
              </a:rPr>
              <a:t>Teams</a:t>
            </a:r>
          </a:p>
        </p:txBody>
      </p:sp>
      <p:pic>
        <p:nvPicPr>
          <p:cNvPr id="3" name="Picture 2" descr="Graphical user interface&#10;&#10;Description automatically generated">
            <a:extLst>
              <a:ext uri="{FF2B5EF4-FFF2-40B4-BE49-F238E27FC236}">
                <a16:creationId xmlns:a16="http://schemas.microsoft.com/office/drawing/2014/main" id="{8D865BC8-38A4-4E52-9679-871AE871783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5285994" y="857"/>
            <a:ext cx="6906006" cy="6857143"/>
          </a:xfrm>
          <a:prstGeom prst="rect">
            <a:avLst/>
          </a:prstGeom>
        </p:spPr>
      </p:pic>
    </p:spTree>
    <p:extLst>
      <p:ext uri="{BB962C8B-B14F-4D97-AF65-F5344CB8AC3E}">
        <p14:creationId xmlns:p14="http://schemas.microsoft.com/office/powerpoint/2010/main" val="21309244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7746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rtlCol="0"/>
          <a:lstStyle>
            <a:lvl1pPr>
              <a:defRPr sz="2000" spc="0">
                <a:latin typeface="+mj-lt"/>
                <a:cs typeface="Segoe UI" panose="020B0502040204020203" pitchFamily="34" charset="0"/>
              </a:defRPr>
            </a:lvl1pPr>
          </a:lstStyle>
          <a:p>
            <a:pPr rtl="0"/>
            <a:r>
              <a:rPr lang="zh-cn"/>
              <a:t>Click to edit Master title style</a:t>
            </a:r>
          </a:p>
        </p:txBody>
      </p:sp>
    </p:spTree>
    <p:extLst>
      <p:ext uri="{BB962C8B-B14F-4D97-AF65-F5344CB8AC3E}">
        <p14:creationId xmlns:p14="http://schemas.microsoft.com/office/powerpoint/2010/main" val="16150530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3869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362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2546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rtlCol="0"/>
          <a:lstStyle>
            <a:lvl1pPr>
              <a:defRPr/>
            </a:lvl1pPr>
          </a:lstStyle>
          <a:p>
            <a:pPr rtl="0"/>
            <a:r>
              <a:rPr lang="zh-cn"/>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rtlCol="0"/>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Tree>
    <p:extLst>
      <p:ext uri="{BB962C8B-B14F-4D97-AF65-F5344CB8AC3E}">
        <p14:creationId xmlns:p14="http://schemas.microsoft.com/office/powerpoint/2010/main" val="107155739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zh-cn"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917425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zh-cn"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2509335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rtlCol="0"/>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pPr rtl="0"/>
            <a:r>
              <a:rPr lang="zh-cn"/>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rtlCol="0">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rtlCol="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rtl="0"/>
            <a:r>
              <a:rPr lang="zh-cn"/>
              <a:t>Next:</a:t>
            </a:r>
          </a:p>
        </p:txBody>
      </p:sp>
    </p:spTree>
    <p:extLst>
      <p:ext uri="{BB962C8B-B14F-4D97-AF65-F5344CB8AC3E}">
        <p14:creationId xmlns:p14="http://schemas.microsoft.com/office/powerpoint/2010/main" val="12791465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Blank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F118-84BD-4110-8103-4280801400C7}"/>
              </a:ext>
            </a:extLst>
          </p:cNvPr>
          <p:cNvSpPr>
            <a:spLocks noGrp="1"/>
          </p:cNvSpPr>
          <p:nvPr>
            <p:ph type="title"/>
          </p:nvPr>
        </p:nvSpPr>
        <p:spPr>
          <a:xfrm>
            <a:off x="7185025" y="2711302"/>
            <a:ext cx="4713288" cy="553998"/>
          </a:xfrm>
        </p:spPr>
        <p:txBody>
          <a:bodyPr rtlCol="0"/>
          <a:lstStyle/>
          <a:p>
            <a:pPr rtl="0"/>
            <a:r>
              <a:rPr lang="zh-cn"/>
              <a:t>Click to edit Master title style</a:t>
            </a:r>
          </a:p>
        </p:txBody>
      </p:sp>
      <p:sp>
        <p:nvSpPr>
          <p:cNvPr id="4" name="Picture Placeholder 3">
            <a:extLst>
              <a:ext uri="{FF2B5EF4-FFF2-40B4-BE49-F238E27FC236}">
                <a16:creationId xmlns:a16="http://schemas.microsoft.com/office/drawing/2014/main" id="{2AB74659-1A48-45B1-A101-833C4A17C46A}"/>
              </a:ext>
            </a:extLst>
          </p:cNvPr>
          <p:cNvSpPr>
            <a:spLocks noGrp="1"/>
          </p:cNvSpPr>
          <p:nvPr>
            <p:ph type="pic" sz="quarter" idx="10"/>
          </p:nvPr>
        </p:nvSpPr>
        <p:spPr>
          <a:xfrm>
            <a:off x="644894" y="585788"/>
            <a:ext cx="5597156" cy="5683250"/>
          </a:xfrm>
        </p:spPr>
        <p:txBody>
          <a:bodyPr rtlCol="0"/>
          <a:lstStyle/>
          <a:p>
            <a:pPr rtl="0"/>
            <a:endParaRPr lang="en-US"/>
          </a:p>
        </p:txBody>
      </p:sp>
      <p:sp>
        <p:nvSpPr>
          <p:cNvPr id="5" name="Rectangle: Rounded Corners 4">
            <a:extLst>
              <a:ext uri="{FF2B5EF4-FFF2-40B4-BE49-F238E27FC236}">
                <a16:creationId xmlns:a16="http://schemas.microsoft.com/office/drawing/2014/main" id="{AA298AB0-1D86-45D6-AE57-8B54BAD115C8}"/>
              </a:ext>
            </a:extLst>
          </p:cNvPr>
          <p:cNvSpPr/>
          <p:nvPr userDrawn="1"/>
        </p:nvSpPr>
        <p:spPr bwMode="auto">
          <a:xfrm>
            <a:off x="7115433" y="2495107"/>
            <a:ext cx="4852471" cy="49618"/>
          </a:xfrm>
          <a:prstGeom prst="roundRect">
            <a:avLst>
              <a:gd name="adj" fmla="val 50000"/>
            </a:avLst>
          </a:prstGeom>
          <a:gradFill>
            <a:gsLst>
              <a:gs pos="100000">
                <a:srgbClr val="D59DFF"/>
              </a:gs>
              <a:gs pos="0">
                <a:srgbClr val="50E6FF"/>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5166366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decel="100000" fill="hold" grpId="1" nodeType="withEffect">
                                  <p:stCondLst>
                                    <p:cond delay="100"/>
                                  </p:stCondLst>
                                  <p:childTnLst>
                                    <p:animMotion origin="layout" path="M 4.16667E-6 3.7037E-7 L 4.16667E-6 0.03472 " pathEditMode="relative" rAng="0" ptsTypes="AA">
                                      <p:cBhvr>
                                        <p:cTn id="12" dur="75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p:spPr>
        <p:txBody>
          <a:bodyPr rtlCol="0"/>
          <a:lstStyle/>
          <a:p>
            <a:pPr rtl="0"/>
            <a:r>
              <a:rPr lang="zh-cn"/>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rtlCol="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rtl="0"/>
            <a:r>
              <a:rPr lang="zh-cn"/>
              <a:t>Click to edit Master text styles</a:t>
            </a:r>
          </a:p>
          <a:p>
            <a:pPr lvl="1" rtl="0"/>
            <a:r>
              <a:rPr lang="zh-cn"/>
              <a:t>Second level</a:t>
            </a:r>
          </a:p>
          <a:p>
            <a:pPr lvl="2" rtl="0"/>
            <a:r>
              <a:rPr lang="zh-cn"/>
              <a:t>Third level</a:t>
            </a:r>
          </a:p>
          <a:p>
            <a:pPr lvl="3" rtl="0"/>
            <a:r>
              <a:rPr lang="zh-cn"/>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rtlCol="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rtl="0"/>
            <a:r>
              <a:rPr lang="zh-cn"/>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rtlCol="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pPr rtl="0"/>
            <a:r>
              <a:rPr lang="zh-cn" sz="1400">
                <a:solidFill>
                  <a:schemeClr val="accent3"/>
                </a:solidFill>
              </a:rPr>
              <a:t>Click to edit Master title style</a:t>
            </a:r>
          </a:p>
        </p:txBody>
      </p:sp>
    </p:spTree>
    <p:extLst>
      <p:ext uri="{BB962C8B-B14F-4D97-AF65-F5344CB8AC3E}">
        <p14:creationId xmlns:p14="http://schemas.microsoft.com/office/powerpoint/2010/main" val="40251565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DE15A-9D4E-33A2-E52D-FE8C8F736B6D}"/>
              </a:ext>
            </a:extLst>
          </p:cNvPr>
          <p:cNvPicPr>
            <a:picLocks noChangeAspect="1"/>
          </p:cNvPicPr>
          <p:nvPr userDrawn="1"/>
        </p:nvPicPr>
        <p:blipFill rotWithShape="1">
          <a:blip r:embed="rId2">
            <a:alphaModFix amt="25000"/>
          </a:blip>
          <a:srcRect l="10595" t="987" r="10595"/>
          <a:stretch/>
        </p:blipFill>
        <p:spPr>
          <a:xfrm>
            <a:off x="0" y="9780"/>
            <a:ext cx="12192000" cy="6858000"/>
          </a:xfrm>
          <a:prstGeom prst="rect">
            <a:avLst/>
          </a:prstGeom>
          <a:solidFill>
            <a:schemeClr val="bg1"/>
          </a:solidFill>
        </p:spPr>
      </p:pic>
      <p:sp>
        <p:nvSpPr>
          <p:cNvPr id="2" name="Title 1">
            <a:extLst>
              <a:ext uri="{FF2B5EF4-FFF2-40B4-BE49-F238E27FC236}">
                <a16:creationId xmlns:a16="http://schemas.microsoft.com/office/drawing/2014/main" id="{FF31961D-2D48-DA20-4AA7-3DA1A44724F1}"/>
              </a:ext>
            </a:extLst>
          </p:cNvPr>
          <p:cNvSpPr>
            <a:spLocks noGrp="1"/>
          </p:cNvSpPr>
          <p:nvPr>
            <p:ph type="title"/>
          </p:nvPr>
        </p:nvSpPr>
        <p:spPr>
          <a:xfrm>
            <a:off x="569530" y="464534"/>
            <a:ext cx="11275385" cy="794111"/>
          </a:xfrm>
        </p:spPr>
        <p:txBody>
          <a:bodyPr rtlCol="0" anchor="t">
            <a:normAutofit/>
          </a:bodyPr>
          <a:lstStyle>
            <a:lvl1pPr marL="0" algn="l" defTabSz="914367" rtl="0" eaLnBrk="1" latinLnBrk="0" hangingPunct="1">
              <a:lnSpc>
                <a:spcPct val="100000"/>
              </a:lnSpc>
              <a:spcBef>
                <a:spcPct val="0"/>
              </a:spcBef>
              <a:buNone/>
              <a:defRPr lang="en-US" sz="3600" kern="1200" spc="-50" dirty="0">
                <a:ln w="3175">
                  <a:noFill/>
                </a:ln>
                <a:solidFill>
                  <a:srgbClr val="000000"/>
                </a:solidFill>
                <a:latin typeface="Segoe UI Semibold" panose="020B0702040204020203" pitchFamily="34" charset="0"/>
                <a:ea typeface="+mn-ea"/>
                <a:cs typeface="Segoe UI Semibold" panose="020B0702040204020203" pitchFamily="34" charset="0"/>
              </a:defRPr>
            </a:lvl1pPr>
          </a:lstStyle>
          <a:p>
            <a:pPr rtl="0"/>
            <a:r>
              <a:rPr lang="zh-cn"/>
              <a:t>Click to edit Master title style</a:t>
            </a:r>
          </a:p>
        </p:txBody>
      </p:sp>
      <p:sp>
        <p:nvSpPr>
          <p:cNvPr id="3" name="Content Placeholder 2">
            <a:extLst>
              <a:ext uri="{FF2B5EF4-FFF2-40B4-BE49-F238E27FC236}">
                <a16:creationId xmlns:a16="http://schemas.microsoft.com/office/drawing/2014/main" id="{F72D080F-CA88-378A-0DE5-393BBC39F650}"/>
              </a:ext>
            </a:extLst>
          </p:cNvPr>
          <p:cNvSpPr>
            <a:spLocks noGrp="1"/>
          </p:cNvSpPr>
          <p:nvPr>
            <p:ph idx="1"/>
          </p:nvPr>
        </p:nvSpPr>
        <p:spPr>
          <a:xfrm>
            <a:off x="582394" y="1678412"/>
            <a:ext cx="4632793" cy="4541413"/>
          </a:xfrm>
        </p:spPr>
        <p:txBody>
          <a:bodyPr rtlCol="0">
            <a:normAutofit/>
          </a:bodyPr>
          <a:lstStyle>
            <a:lvl1pPr marL="0" indent="0" algn="l" defTabSz="914400" rtl="0" eaLnBrk="1" latinLnBrk="0" hangingPunct="1">
              <a:spcBef>
                <a:spcPts val="1000"/>
              </a:spcBef>
              <a:buFont typeface="+mj-lt"/>
              <a:buNone/>
              <a:defRPr lang="en-US" sz="1600" kern="1200" dirty="0">
                <a:gradFill>
                  <a:gsLst>
                    <a:gs pos="2917">
                      <a:srgbClr val="000000"/>
                    </a:gs>
                    <a:gs pos="30000">
                      <a:srgbClr val="000000"/>
                    </a:gs>
                  </a:gsLst>
                  <a:lin ang="5400000" scaled="0"/>
                </a:gradFill>
                <a:latin typeface="Segoe UI" panose="020B0502040204020203" pitchFamily="34" charset="0"/>
                <a:ea typeface="+mn-ea"/>
                <a:cs typeface="Segoe UI" panose="020B0502040204020203" pitchFamily="34" charset="0"/>
              </a:defRPr>
            </a:lvl1pPr>
            <a:lvl2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2pPr>
            <a:lvl3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3pPr>
            <a:lvl4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4pPr>
            <a:lvl5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5pPr>
          </a:lstStyle>
          <a:p>
            <a:pPr lvl="0" rtl="0"/>
            <a:r>
              <a:rPr lang="zh-cn"/>
              <a:t>Click to edit Master text styles</a:t>
            </a:r>
          </a:p>
        </p:txBody>
      </p:sp>
      <p:sp>
        <p:nvSpPr>
          <p:cNvPr id="4" name="Date Placeholder 3">
            <a:extLst>
              <a:ext uri="{FF2B5EF4-FFF2-40B4-BE49-F238E27FC236}">
                <a16:creationId xmlns:a16="http://schemas.microsoft.com/office/drawing/2014/main" id="{5C8E191A-0218-0D6C-8768-AF8D24ADF43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C58251E9-D00A-77CD-FAF1-A51BF118B76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7BB1DB3-C2DE-022A-5F07-90B72FD9C0D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
        <p:nvSpPr>
          <p:cNvPr id="10" name="Picture Placeholder 9">
            <a:extLst>
              <a:ext uri="{FF2B5EF4-FFF2-40B4-BE49-F238E27FC236}">
                <a16:creationId xmlns:a16="http://schemas.microsoft.com/office/drawing/2014/main" id="{7CF3092D-2B33-6E53-30F5-13B73D49E129}"/>
              </a:ext>
            </a:extLst>
          </p:cNvPr>
          <p:cNvSpPr>
            <a:spLocks noGrp="1"/>
          </p:cNvSpPr>
          <p:nvPr>
            <p:ph type="pic" sz="quarter" idx="13"/>
          </p:nvPr>
        </p:nvSpPr>
        <p:spPr>
          <a:xfrm>
            <a:off x="5626100" y="1678412"/>
            <a:ext cx="5813425" cy="4541413"/>
          </a:xfrm>
          <a:ln w="6350">
            <a:solidFill>
              <a:schemeClr val="bg1"/>
            </a:solidFill>
          </a:ln>
          <a:effectLst>
            <a:outerShdw blurRad="101600" dist="139700" dir="2700000" algn="tl" rotWithShape="0">
              <a:prstClr val="black">
                <a:alpha val="9000"/>
              </a:prstClr>
            </a:outerShdw>
          </a:effectLst>
        </p:spPr>
        <p:txBody>
          <a:bodyPr rtlCol="0"/>
          <a:lstStyle/>
          <a:p>
            <a:pPr rtl="0"/>
            <a:endParaRPr lang="en-US"/>
          </a:p>
        </p:txBody>
      </p:sp>
    </p:spTree>
    <p:extLst>
      <p:ext uri="{BB962C8B-B14F-4D97-AF65-F5344CB8AC3E}">
        <p14:creationId xmlns:p14="http://schemas.microsoft.com/office/powerpoint/2010/main" val="408369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zh-cn"/>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zh-cn"/>
              <a:t>Speaker name or subtitle text</a:t>
            </a:r>
          </a:p>
        </p:txBody>
      </p:sp>
    </p:spTree>
    <p:extLst>
      <p:ext uri="{BB962C8B-B14F-4D97-AF65-F5344CB8AC3E}">
        <p14:creationId xmlns:p14="http://schemas.microsoft.com/office/powerpoint/2010/main" val="2667980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BDB74-1A03-3B00-CFFC-FD9760792306}"/>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zh-cn"/>
              <a:t>Click to edit Master title style</a:t>
            </a:r>
          </a:p>
        </p:txBody>
      </p:sp>
      <p:sp>
        <p:nvSpPr>
          <p:cNvPr id="3" name="Subtitle 2">
            <a:extLst>
              <a:ext uri="{FF2B5EF4-FFF2-40B4-BE49-F238E27FC236}">
                <a16:creationId xmlns:a16="http://schemas.microsoft.com/office/drawing/2014/main" id="{C63E76E7-1B32-CBF1-951C-326ACAFBDA74}"/>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a:t>Click to edit Master subtitle style</a:t>
            </a:r>
          </a:p>
        </p:txBody>
      </p:sp>
      <p:sp>
        <p:nvSpPr>
          <p:cNvPr id="4" name="Date Placeholder 3">
            <a:extLst>
              <a:ext uri="{FF2B5EF4-FFF2-40B4-BE49-F238E27FC236}">
                <a16:creationId xmlns:a16="http://schemas.microsoft.com/office/drawing/2014/main" id="{2D3249D5-22F3-D03F-C06D-376D73B2345B}"/>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EBE4C092-A86F-BC79-4B83-EF6D327F40B9}"/>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105358AD-7ADF-2520-131F-07EFAA98077C}"/>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106601058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105A2-033C-69E9-88BA-2BBA6B65E6BD}"/>
              </a:ext>
            </a:extLst>
          </p:cNvPr>
          <p:cNvSpPr>
            <a:spLocks noGrp="1"/>
          </p:cNvSpPr>
          <p:nvPr>
            <p:ph type="title"/>
          </p:nvPr>
        </p:nvSpPr>
        <p:spPr/>
        <p:txBody>
          <a:bodyPr rtlCol="0"/>
          <a:lstStyle/>
          <a:p>
            <a:pPr rtl="0"/>
            <a:r>
              <a:rPr lang="zh-cn"/>
              <a:t>Click to edit Master title style</a:t>
            </a:r>
          </a:p>
        </p:txBody>
      </p:sp>
      <p:sp>
        <p:nvSpPr>
          <p:cNvPr id="3" name="Content Placeholder 2">
            <a:extLst>
              <a:ext uri="{FF2B5EF4-FFF2-40B4-BE49-F238E27FC236}">
                <a16:creationId xmlns:a16="http://schemas.microsoft.com/office/drawing/2014/main" id="{7C7E1367-D1D1-BB02-C4B5-B815A7345A8A}"/>
              </a:ext>
            </a:extLst>
          </p:cNvPr>
          <p:cNvSpPr>
            <a:spLocks noGrp="1"/>
          </p:cNvSpPr>
          <p:nvPr>
            <p:ph idx="1"/>
          </p:nvPr>
        </p:nvSpPr>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4" name="Date Placeholder 3">
            <a:extLst>
              <a:ext uri="{FF2B5EF4-FFF2-40B4-BE49-F238E27FC236}">
                <a16:creationId xmlns:a16="http://schemas.microsoft.com/office/drawing/2014/main" id="{7C0F5E68-5E43-79DB-5950-3AEA7ACB97BA}"/>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BBD81FA8-BA16-016D-88BC-C8A620761F35}"/>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74F79337-3F83-98E5-6F7E-8D3768B4ABB0}"/>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41328657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97B3A-90DA-7B8C-B6D3-341F19DF1759}"/>
              </a:ext>
            </a:extLst>
          </p:cNvPr>
          <p:cNvSpPr>
            <a:spLocks noGrp="1"/>
          </p:cNvSpPr>
          <p:nvPr>
            <p:ph type="title"/>
          </p:nvPr>
        </p:nvSpPr>
        <p:spPr>
          <a:xfrm>
            <a:off x="831850" y="1709738"/>
            <a:ext cx="10515600" cy="2852737"/>
          </a:xfrm>
        </p:spPr>
        <p:txBody>
          <a:bodyPr rtlCol="0" anchor="b"/>
          <a:lstStyle>
            <a:lvl1pPr>
              <a:defRPr sz="6000"/>
            </a:lvl1pPr>
          </a:lstStyle>
          <a:p>
            <a:pPr rtl="0"/>
            <a:r>
              <a:rPr lang="zh-cn"/>
              <a:t>Click to edit Master title style</a:t>
            </a:r>
          </a:p>
        </p:txBody>
      </p:sp>
      <p:sp>
        <p:nvSpPr>
          <p:cNvPr id="3" name="Text Placeholder 2">
            <a:extLst>
              <a:ext uri="{FF2B5EF4-FFF2-40B4-BE49-F238E27FC236}">
                <a16:creationId xmlns:a16="http://schemas.microsoft.com/office/drawing/2014/main" id="{8CEB3E5C-83E9-895E-D1F7-43027A913B17}"/>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zh-cn"/>
              <a:t>Click to edit Master text styles</a:t>
            </a:r>
          </a:p>
        </p:txBody>
      </p:sp>
      <p:sp>
        <p:nvSpPr>
          <p:cNvPr id="4" name="Date Placeholder 3">
            <a:extLst>
              <a:ext uri="{FF2B5EF4-FFF2-40B4-BE49-F238E27FC236}">
                <a16:creationId xmlns:a16="http://schemas.microsoft.com/office/drawing/2014/main" id="{B3BCC91C-BAC4-1CD8-A796-B6B3E87ACD2E}"/>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A85B1871-83AF-9C77-B3C2-D00AA8E5B7D2}"/>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75303E1E-A135-2207-FDD5-26C8F91A7801}"/>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5330993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EAD30-F6E4-E7B7-9052-F4A19983660E}"/>
              </a:ext>
            </a:extLst>
          </p:cNvPr>
          <p:cNvSpPr>
            <a:spLocks noGrp="1"/>
          </p:cNvSpPr>
          <p:nvPr>
            <p:ph type="title"/>
          </p:nvPr>
        </p:nvSpPr>
        <p:spPr/>
        <p:txBody>
          <a:bodyPr rtlCol="0"/>
          <a:lstStyle/>
          <a:p>
            <a:pPr rtl="0"/>
            <a:r>
              <a:rPr lang="zh-cn"/>
              <a:t>Click to edit Master title style</a:t>
            </a:r>
          </a:p>
        </p:txBody>
      </p:sp>
      <p:sp>
        <p:nvSpPr>
          <p:cNvPr id="3" name="Content Placeholder 2">
            <a:extLst>
              <a:ext uri="{FF2B5EF4-FFF2-40B4-BE49-F238E27FC236}">
                <a16:creationId xmlns:a16="http://schemas.microsoft.com/office/drawing/2014/main" id="{51544A34-219E-A16F-3595-BA6667DCF55B}"/>
              </a:ext>
            </a:extLst>
          </p:cNvPr>
          <p:cNvSpPr>
            <a:spLocks noGrp="1"/>
          </p:cNvSpPr>
          <p:nvPr>
            <p:ph sz="half" idx="1"/>
          </p:nvPr>
        </p:nvSpPr>
        <p:spPr>
          <a:xfrm>
            <a:off x="838200" y="1825625"/>
            <a:ext cx="5181600" cy="4351338"/>
          </a:xfrm>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4" name="Content Placeholder 3">
            <a:extLst>
              <a:ext uri="{FF2B5EF4-FFF2-40B4-BE49-F238E27FC236}">
                <a16:creationId xmlns:a16="http://schemas.microsoft.com/office/drawing/2014/main" id="{01B97882-5E4B-C23C-A841-DC43363A1FB9}"/>
              </a:ext>
            </a:extLst>
          </p:cNvPr>
          <p:cNvSpPr>
            <a:spLocks noGrp="1"/>
          </p:cNvSpPr>
          <p:nvPr>
            <p:ph sz="half" idx="2"/>
          </p:nvPr>
        </p:nvSpPr>
        <p:spPr>
          <a:xfrm>
            <a:off x="6172200" y="1825625"/>
            <a:ext cx="5181600" cy="4351338"/>
          </a:xfrm>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5" name="Date Placeholder 4">
            <a:extLst>
              <a:ext uri="{FF2B5EF4-FFF2-40B4-BE49-F238E27FC236}">
                <a16:creationId xmlns:a16="http://schemas.microsoft.com/office/drawing/2014/main" id="{4B3E0832-3403-C5D0-F991-E55FEB8AE30B}"/>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6" name="Footer Placeholder 5">
            <a:extLst>
              <a:ext uri="{FF2B5EF4-FFF2-40B4-BE49-F238E27FC236}">
                <a16:creationId xmlns:a16="http://schemas.microsoft.com/office/drawing/2014/main" id="{AD17BF55-639B-EB1A-72D1-285BAF788F06}"/>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C18A8B12-6B18-301E-0983-0652BA1DA459}"/>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6710813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1DB16-BD3F-A5C7-2BB0-75439F748E73}"/>
              </a:ext>
            </a:extLst>
          </p:cNvPr>
          <p:cNvSpPr>
            <a:spLocks noGrp="1"/>
          </p:cNvSpPr>
          <p:nvPr>
            <p:ph type="title"/>
          </p:nvPr>
        </p:nvSpPr>
        <p:spPr>
          <a:xfrm>
            <a:off x="839788" y="365125"/>
            <a:ext cx="10515600" cy="1325563"/>
          </a:xfrm>
        </p:spPr>
        <p:txBody>
          <a:bodyPr rtlCol="0"/>
          <a:lstStyle/>
          <a:p>
            <a:pPr rtl="0"/>
            <a:r>
              <a:rPr lang="zh-cn"/>
              <a:t>Click to edit Master title style</a:t>
            </a:r>
          </a:p>
        </p:txBody>
      </p:sp>
      <p:sp>
        <p:nvSpPr>
          <p:cNvPr id="3" name="Text Placeholder 2">
            <a:extLst>
              <a:ext uri="{FF2B5EF4-FFF2-40B4-BE49-F238E27FC236}">
                <a16:creationId xmlns:a16="http://schemas.microsoft.com/office/drawing/2014/main" id="{8314BEE0-F456-1F8C-AC4B-529B813869CB}"/>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t>Click to edit Master text styles</a:t>
            </a:r>
          </a:p>
        </p:txBody>
      </p:sp>
      <p:sp>
        <p:nvSpPr>
          <p:cNvPr id="4" name="Content Placeholder 3">
            <a:extLst>
              <a:ext uri="{FF2B5EF4-FFF2-40B4-BE49-F238E27FC236}">
                <a16:creationId xmlns:a16="http://schemas.microsoft.com/office/drawing/2014/main" id="{64221C91-66A7-7702-917D-E229D83D200B}"/>
              </a:ext>
            </a:extLst>
          </p:cNvPr>
          <p:cNvSpPr>
            <a:spLocks noGrp="1"/>
          </p:cNvSpPr>
          <p:nvPr>
            <p:ph sz="half" idx="2"/>
          </p:nvPr>
        </p:nvSpPr>
        <p:spPr>
          <a:xfrm>
            <a:off x="839788" y="2505075"/>
            <a:ext cx="5157787" cy="3684588"/>
          </a:xfrm>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5" name="Text Placeholder 4">
            <a:extLst>
              <a:ext uri="{FF2B5EF4-FFF2-40B4-BE49-F238E27FC236}">
                <a16:creationId xmlns:a16="http://schemas.microsoft.com/office/drawing/2014/main" id="{6FF1083D-EFDF-2B62-2EF6-661ED94BDD5A}"/>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t>Click to edit Master text styles</a:t>
            </a:r>
          </a:p>
        </p:txBody>
      </p:sp>
      <p:sp>
        <p:nvSpPr>
          <p:cNvPr id="6" name="Content Placeholder 5">
            <a:extLst>
              <a:ext uri="{FF2B5EF4-FFF2-40B4-BE49-F238E27FC236}">
                <a16:creationId xmlns:a16="http://schemas.microsoft.com/office/drawing/2014/main" id="{6731ECCE-4438-2F97-B476-8DA8775FD94C}"/>
              </a:ext>
            </a:extLst>
          </p:cNvPr>
          <p:cNvSpPr>
            <a:spLocks noGrp="1"/>
          </p:cNvSpPr>
          <p:nvPr>
            <p:ph sz="quarter" idx="4"/>
          </p:nvPr>
        </p:nvSpPr>
        <p:spPr>
          <a:xfrm>
            <a:off x="6172200" y="2505075"/>
            <a:ext cx="5183188" cy="3684588"/>
          </a:xfrm>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7" name="Date Placeholder 6">
            <a:extLst>
              <a:ext uri="{FF2B5EF4-FFF2-40B4-BE49-F238E27FC236}">
                <a16:creationId xmlns:a16="http://schemas.microsoft.com/office/drawing/2014/main" id="{C57C2BF8-F1FA-3CEA-2B48-BDFA08EF6862}"/>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8" name="Footer Placeholder 7">
            <a:extLst>
              <a:ext uri="{FF2B5EF4-FFF2-40B4-BE49-F238E27FC236}">
                <a16:creationId xmlns:a16="http://schemas.microsoft.com/office/drawing/2014/main" id="{66A5C322-6D63-5BE3-C53D-4861A215E4E7}"/>
              </a:ext>
            </a:extLst>
          </p:cNvPr>
          <p:cNvSpPr>
            <a:spLocks noGrp="1"/>
          </p:cNvSpPr>
          <p:nvPr>
            <p:ph type="ftr" sz="quarter" idx="11"/>
          </p:nvPr>
        </p:nvSpPr>
        <p:spPr/>
        <p:txBody>
          <a:bodyPr rtlCol="0"/>
          <a:lstStyle/>
          <a:p>
            <a:pPr rtl="0"/>
            <a:endParaRPr lang="en-US"/>
          </a:p>
        </p:txBody>
      </p:sp>
      <p:sp>
        <p:nvSpPr>
          <p:cNvPr id="9" name="Slide Number Placeholder 8">
            <a:extLst>
              <a:ext uri="{FF2B5EF4-FFF2-40B4-BE49-F238E27FC236}">
                <a16:creationId xmlns:a16="http://schemas.microsoft.com/office/drawing/2014/main" id="{4896657A-E6BE-7D3B-F09B-324CC195831A}"/>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7518815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A256-2819-9D30-054C-F41E59E27CB2}"/>
              </a:ext>
            </a:extLst>
          </p:cNvPr>
          <p:cNvSpPr>
            <a:spLocks noGrp="1"/>
          </p:cNvSpPr>
          <p:nvPr>
            <p:ph type="title"/>
          </p:nvPr>
        </p:nvSpPr>
        <p:spPr/>
        <p:txBody>
          <a:bodyPr rtlCol="0"/>
          <a:lstStyle/>
          <a:p>
            <a:pPr rtl="0"/>
            <a:r>
              <a:rPr lang="zh-cn"/>
              <a:t>Click to edit Master title style</a:t>
            </a:r>
          </a:p>
        </p:txBody>
      </p:sp>
      <p:sp>
        <p:nvSpPr>
          <p:cNvPr id="3" name="Date Placeholder 2">
            <a:extLst>
              <a:ext uri="{FF2B5EF4-FFF2-40B4-BE49-F238E27FC236}">
                <a16:creationId xmlns:a16="http://schemas.microsoft.com/office/drawing/2014/main" id="{9CD06B5F-202A-706A-907E-3F34D61AFD99}"/>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4" name="Footer Placeholder 3">
            <a:extLst>
              <a:ext uri="{FF2B5EF4-FFF2-40B4-BE49-F238E27FC236}">
                <a16:creationId xmlns:a16="http://schemas.microsoft.com/office/drawing/2014/main" id="{55BFFB80-2DCD-5E34-05A0-53CDDE7C9436}"/>
              </a:ext>
            </a:extLst>
          </p:cNvPr>
          <p:cNvSpPr>
            <a:spLocks noGrp="1"/>
          </p:cNvSpPr>
          <p:nvPr>
            <p:ph type="ftr" sz="quarter" idx="11"/>
          </p:nvPr>
        </p:nvSpPr>
        <p:spPr/>
        <p:txBody>
          <a:bodyPr rtlCol="0"/>
          <a:lstStyle/>
          <a:p>
            <a:pPr rtl="0"/>
            <a:endParaRPr lang="en-US"/>
          </a:p>
        </p:txBody>
      </p:sp>
      <p:sp>
        <p:nvSpPr>
          <p:cNvPr id="5" name="Slide Number Placeholder 4">
            <a:extLst>
              <a:ext uri="{FF2B5EF4-FFF2-40B4-BE49-F238E27FC236}">
                <a16:creationId xmlns:a16="http://schemas.microsoft.com/office/drawing/2014/main" id="{59D0673C-BF0E-32DF-AFE0-67B15E8AF084}"/>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12770715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8DAE19-008E-9425-E468-CB7AA6C41668}"/>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3" name="Footer Placeholder 2">
            <a:extLst>
              <a:ext uri="{FF2B5EF4-FFF2-40B4-BE49-F238E27FC236}">
                <a16:creationId xmlns:a16="http://schemas.microsoft.com/office/drawing/2014/main" id="{42EBD804-0FDE-2951-9063-B6B40807B391}"/>
              </a:ext>
            </a:extLst>
          </p:cNvPr>
          <p:cNvSpPr>
            <a:spLocks noGrp="1"/>
          </p:cNvSpPr>
          <p:nvPr>
            <p:ph type="ftr" sz="quarter" idx="11"/>
          </p:nvPr>
        </p:nvSpPr>
        <p:spPr/>
        <p:txBody>
          <a:bodyPr rtlCol="0"/>
          <a:lstStyle/>
          <a:p>
            <a:pPr rtl="0"/>
            <a:endParaRPr lang="en-US"/>
          </a:p>
        </p:txBody>
      </p:sp>
      <p:sp>
        <p:nvSpPr>
          <p:cNvPr id="4" name="Slide Number Placeholder 3">
            <a:extLst>
              <a:ext uri="{FF2B5EF4-FFF2-40B4-BE49-F238E27FC236}">
                <a16:creationId xmlns:a16="http://schemas.microsoft.com/office/drawing/2014/main" id="{85DF24A8-D358-B60F-6272-F0B88B04096C}"/>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30075909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81606-F49F-DCAC-4E94-7F3ACB8BA32F}"/>
              </a:ext>
            </a:extLst>
          </p:cNvPr>
          <p:cNvSpPr>
            <a:spLocks noGrp="1"/>
          </p:cNvSpPr>
          <p:nvPr>
            <p:ph type="title"/>
          </p:nvPr>
        </p:nvSpPr>
        <p:spPr>
          <a:xfrm>
            <a:off x="839788" y="457200"/>
            <a:ext cx="3932237" cy="1600200"/>
          </a:xfrm>
        </p:spPr>
        <p:txBody>
          <a:bodyPr rtlCol="0" anchor="b"/>
          <a:lstStyle>
            <a:lvl1pPr>
              <a:defRPr sz="3200"/>
            </a:lvl1pPr>
          </a:lstStyle>
          <a:p>
            <a:pPr rtl="0"/>
            <a:r>
              <a:rPr lang="zh-cn"/>
              <a:t>Click to edit Master title style</a:t>
            </a:r>
          </a:p>
        </p:txBody>
      </p:sp>
      <p:sp>
        <p:nvSpPr>
          <p:cNvPr id="3" name="Content Placeholder 2">
            <a:extLst>
              <a:ext uri="{FF2B5EF4-FFF2-40B4-BE49-F238E27FC236}">
                <a16:creationId xmlns:a16="http://schemas.microsoft.com/office/drawing/2014/main" id="{A182873D-D6E5-3DEE-C7AE-0E7EE4A01A3D}"/>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4" name="Text Placeholder 3">
            <a:extLst>
              <a:ext uri="{FF2B5EF4-FFF2-40B4-BE49-F238E27FC236}">
                <a16:creationId xmlns:a16="http://schemas.microsoft.com/office/drawing/2014/main" id="{99EECC8E-0CE6-22AD-6A39-B0DC86D99CD0}"/>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cn"/>
              <a:t>Click to edit Master text styles</a:t>
            </a:r>
          </a:p>
        </p:txBody>
      </p:sp>
      <p:sp>
        <p:nvSpPr>
          <p:cNvPr id="5" name="Date Placeholder 4">
            <a:extLst>
              <a:ext uri="{FF2B5EF4-FFF2-40B4-BE49-F238E27FC236}">
                <a16:creationId xmlns:a16="http://schemas.microsoft.com/office/drawing/2014/main" id="{6DAF6222-3C98-EC64-5066-67915C02FD81}"/>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6" name="Footer Placeholder 5">
            <a:extLst>
              <a:ext uri="{FF2B5EF4-FFF2-40B4-BE49-F238E27FC236}">
                <a16:creationId xmlns:a16="http://schemas.microsoft.com/office/drawing/2014/main" id="{EBA00642-0206-6A35-4647-1E3DEFC91301}"/>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776D1374-4F67-32C1-C1CE-69DB822CD4C7}"/>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8829498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C21E0-90E1-8FDB-EAC8-5CD90F5277A0}"/>
              </a:ext>
            </a:extLst>
          </p:cNvPr>
          <p:cNvSpPr>
            <a:spLocks noGrp="1"/>
          </p:cNvSpPr>
          <p:nvPr>
            <p:ph type="title"/>
          </p:nvPr>
        </p:nvSpPr>
        <p:spPr>
          <a:xfrm>
            <a:off x="839788" y="457200"/>
            <a:ext cx="3932237" cy="1600200"/>
          </a:xfrm>
        </p:spPr>
        <p:txBody>
          <a:bodyPr rtlCol="0" anchor="b"/>
          <a:lstStyle>
            <a:lvl1pPr>
              <a:defRPr sz="3200"/>
            </a:lvl1pPr>
          </a:lstStyle>
          <a:p>
            <a:pPr rtl="0"/>
            <a:r>
              <a:rPr lang="zh-cn"/>
              <a:t>Click to edit Master title style</a:t>
            </a:r>
          </a:p>
        </p:txBody>
      </p:sp>
      <p:sp>
        <p:nvSpPr>
          <p:cNvPr id="3" name="Picture Placeholder 2">
            <a:extLst>
              <a:ext uri="{FF2B5EF4-FFF2-40B4-BE49-F238E27FC236}">
                <a16:creationId xmlns:a16="http://schemas.microsoft.com/office/drawing/2014/main" id="{4D0A8420-2725-638F-ABD0-943F5E60498A}"/>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US"/>
          </a:p>
        </p:txBody>
      </p:sp>
      <p:sp>
        <p:nvSpPr>
          <p:cNvPr id="4" name="Text Placeholder 3">
            <a:extLst>
              <a:ext uri="{FF2B5EF4-FFF2-40B4-BE49-F238E27FC236}">
                <a16:creationId xmlns:a16="http://schemas.microsoft.com/office/drawing/2014/main" id="{F5B504CA-EC73-6A01-F651-44239B09CBAE}"/>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cn"/>
              <a:t>Click to edit Master text styles</a:t>
            </a:r>
          </a:p>
        </p:txBody>
      </p:sp>
      <p:sp>
        <p:nvSpPr>
          <p:cNvPr id="5" name="Date Placeholder 4">
            <a:extLst>
              <a:ext uri="{FF2B5EF4-FFF2-40B4-BE49-F238E27FC236}">
                <a16:creationId xmlns:a16="http://schemas.microsoft.com/office/drawing/2014/main" id="{86031BF4-58B7-F364-68CA-19B8D8A7A864}"/>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6" name="Footer Placeholder 5">
            <a:extLst>
              <a:ext uri="{FF2B5EF4-FFF2-40B4-BE49-F238E27FC236}">
                <a16:creationId xmlns:a16="http://schemas.microsoft.com/office/drawing/2014/main" id="{B103DCFF-501C-5518-4B42-8C38600A0C65}"/>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4DF05B8E-3C2E-476E-8A5A-34F8E758EBCB}"/>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6811504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7C37C-FF3A-0096-4B9A-D5DAC0A4FEF6}"/>
              </a:ext>
            </a:extLst>
          </p:cNvPr>
          <p:cNvSpPr>
            <a:spLocks noGrp="1"/>
          </p:cNvSpPr>
          <p:nvPr>
            <p:ph type="title"/>
          </p:nvPr>
        </p:nvSpPr>
        <p:spPr/>
        <p:txBody>
          <a:bodyPr rtlCol="0"/>
          <a:lstStyle/>
          <a:p>
            <a:pPr rtl="0"/>
            <a:r>
              <a:rPr lang="zh-cn"/>
              <a:t>Click to edit Master title style</a:t>
            </a:r>
          </a:p>
        </p:txBody>
      </p:sp>
      <p:sp>
        <p:nvSpPr>
          <p:cNvPr id="3" name="Vertical Text Placeholder 2">
            <a:extLst>
              <a:ext uri="{FF2B5EF4-FFF2-40B4-BE49-F238E27FC236}">
                <a16:creationId xmlns:a16="http://schemas.microsoft.com/office/drawing/2014/main" id="{762CA7E5-5113-A5B9-32FF-B010B6618A9A}"/>
              </a:ext>
            </a:extLst>
          </p:cNvPr>
          <p:cNvSpPr>
            <a:spLocks noGrp="1"/>
          </p:cNvSpPr>
          <p:nvPr>
            <p:ph type="body" orient="vert" idx="1"/>
          </p:nvPr>
        </p:nvSpPr>
        <p:spPr/>
        <p:txBody>
          <a:bodyPr vert="eaVert"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4" name="Date Placeholder 3">
            <a:extLst>
              <a:ext uri="{FF2B5EF4-FFF2-40B4-BE49-F238E27FC236}">
                <a16:creationId xmlns:a16="http://schemas.microsoft.com/office/drawing/2014/main" id="{AD60928C-F761-6EA1-132B-F014AB5F10E3}"/>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918835CD-7AA8-947C-48E2-8F5E4CACEF84}"/>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0CC68569-E59E-7C6F-B852-96285AD86B1B}"/>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649848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zh-cn"/>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zh-cn"/>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4286730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4E7FE6-DFDF-2F81-1670-52CCF7D324FA}"/>
              </a:ext>
            </a:extLst>
          </p:cNvPr>
          <p:cNvSpPr>
            <a:spLocks noGrp="1"/>
          </p:cNvSpPr>
          <p:nvPr>
            <p:ph type="title" orient="vert"/>
          </p:nvPr>
        </p:nvSpPr>
        <p:spPr>
          <a:xfrm>
            <a:off x="8724900" y="365125"/>
            <a:ext cx="2628900" cy="5811838"/>
          </a:xfrm>
        </p:spPr>
        <p:txBody>
          <a:bodyPr vert="eaVert" rtlCol="0"/>
          <a:lstStyle/>
          <a:p>
            <a:pPr rtl="0"/>
            <a:r>
              <a:rPr lang="zh-cn"/>
              <a:t>Click to edit Master title style</a:t>
            </a:r>
          </a:p>
        </p:txBody>
      </p:sp>
      <p:sp>
        <p:nvSpPr>
          <p:cNvPr id="3" name="Vertical Text Placeholder 2">
            <a:extLst>
              <a:ext uri="{FF2B5EF4-FFF2-40B4-BE49-F238E27FC236}">
                <a16:creationId xmlns:a16="http://schemas.microsoft.com/office/drawing/2014/main" id="{23A5DDA6-DA39-5195-8C9E-5A759A3CBFB5}"/>
              </a:ext>
            </a:extLst>
          </p:cNvPr>
          <p:cNvSpPr>
            <a:spLocks noGrp="1"/>
          </p:cNvSpPr>
          <p:nvPr>
            <p:ph type="body" orient="vert" idx="1"/>
          </p:nvPr>
        </p:nvSpPr>
        <p:spPr>
          <a:xfrm>
            <a:off x="838200" y="365125"/>
            <a:ext cx="7734300" cy="5811838"/>
          </a:xfrm>
        </p:spPr>
        <p:txBody>
          <a:bodyPr vert="eaVert"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4" name="Date Placeholder 3">
            <a:extLst>
              <a:ext uri="{FF2B5EF4-FFF2-40B4-BE49-F238E27FC236}">
                <a16:creationId xmlns:a16="http://schemas.microsoft.com/office/drawing/2014/main" id="{13FC6964-62A7-8AED-1D41-605748597534}"/>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78B32328-95B2-A50A-F097-B1005215A440}"/>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BE0C111D-EA72-45E2-40E0-DE93CBB4401F}"/>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34654479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pPr rtl="0"/>
            <a:r>
              <a:rPr lang="zh-cn"/>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zh-cn"/>
              <a:t>Speaker name or subtitle text</a:t>
            </a:r>
          </a:p>
        </p:txBody>
      </p:sp>
    </p:spTree>
    <p:extLst>
      <p:ext uri="{BB962C8B-B14F-4D97-AF65-F5344CB8AC3E}">
        <p14:creationId xmlns:p14="http://schemas.microsoft.com/office/powerpoint/2010/main" val="5115339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DE15A-9D4E-33A2-E52D-FE8C8F736B6D}"/>
              </a:ext>
            </a:extLst>
          </p:cNvPr>
          <p:cNvPicPr>
            <a:picLocks noChangeAspect="1"/>
          </p:cNvPicPr>
          <p:nvPr userDrawn="1"/>
        </p:nvPicPr>
        <p:blipFill rotWithShape="1">
          <a:blip r:embed="rId2">
            <a:alphaModFix amt="46000"/>
          </a:blip>
          <a:srcRect l="10595" t="987" r="10595"/>
          <a:stretch/>
        </p:blipFill>
        <p:spPr>
          <a:xfrm>
            <a:off x="0" y="0"/>
            <a:ext cx="12192000" cy="6858000"/>
          </a:xfrm>
          <a:prstGeom prst="rect">
            <a:avLst/>
          </a:prstGeom>
          <a:solidFill>
            <a:schemeClr val="bg1"/>
          </a:solidFill>
        </p:spPr>
      </p:pic>
      <p:sp>
        <p:nvSpPr>
          <p:cNvPr id="2" name="Title 1">
            <a:extLst>
              <a:ext uri="{FF2B5EF4-FFF2-40B4-BE49-F238E27FC236}">
                <a16:creationId xmlns:a16="http://schemas.microsoft.com/office/drawing/2014/main" id="{FF31961D-2D48-DA20-4AA7-3DA1A44724F1}"/>
              </a:ext>
            </a:extLst>
          </p:cNvPr>
          <p:cNvSpPr>
            <a:spLocks noGrp="1"/>
          </p:cNvSpPr>
          <p:nvPr>
            <p:ph type="title"/>
          </p:nvPr>
        </p:nvSpPr>
        <p:spPr>
          <a:xfrm>
            <a:off x="523714" y="419766"/>
            <a:ext cx="11335871" cy="838880"/>
          </a:xfrm>
          <a:prstGeom prst="rect">
            <a:avLst/>
          </a:prstGeom>
        </p:spPr>
        <p:txBody>
          <a:bodyPr rtlCol="0" anchor="t">
            <a:normAutofit/>
          </a:bodyPr>
          <a:lstStyle>
            <a:lvl1pPr marL="0" algn="l" defTabSz="914367" rtl="0" eaLnBrk="1" latinLnBrk="0" hangingPunct="1">
              <a:lnSpc>
                <a:spcPct val="100000"/>
              </a:lnSpc>
              <a:spcBef>
                <a:spcPct val="0"/>
              </a:spcBef>
              <a:buNone/>
              <a:defRPr lang="en-US" sz="3600" kern="1200" spc="-50" dirty="0">
                <a:ln w="3175">
                  <a:noFill/>
                </a:ln>
                <a:solidFill>
                  <a:srgbClr val="000000"/>
                </a:solidFill>
                <a:latin typeface="Segoe UI Variable Display Semib" pitchFamily="2" charset="0"/>
                <a:ea typeface="+mn-ea"/>
                <a:cs typeface="+mn-cs"/>
              </a:defRPr>
            </a:lvl1pPr>
          </a:lstStyle>
          <a:p>
            <a:pPr rtl="0"/>
            <a:r>
              <a:rPr lang="zh-cn"/>
              <a:t>Click to edit Master title style</a:t>
            </a:r>
          </a:p>
        </p:txBody>
      </p:sp>
      <p:sp>
        <p:nvSpPr>
          <p:cNvPr id="3" name="Content Placeholder 2">
            <a:extLst>
              <a:ext uri="{FF2B5EF4-FFF2-40B4-BE49-F238E27FC236}">
                <a16:creationId xmlns:a16="http://schemas.microsoft.com/office/drawing/2014/main" id="{F72D080F-CA88-378A-0DE5-393BBC39F650}"/>
              </a:ext>
            </a:extLst>
          </p:cNvPr>
          <p:cNvSpPr>
            <a:spLocks noGrp="1"/>
          </p:cNvSpPr>
          <p:nvPr>
            <p:ph idx="1"/>
          </p:nvPr>
        </p:nvSpPr>
        <p:spPr>
          <a:xfrm>
            <a:off x="523714" y="1678412"/>
            <a:ext cx="4632793" cy="4541413"/>
          </a:xfrm>
          <a:prstGeom prst="rect">
            <a:avLst/>
          </a:prstGeom>
        </p:spPr>
        <p:txBody>
          <a:bodyPr rtlCol="0">
            <a:normAutofit/>
          </a:bodyPr>
          <a:lstStyle>
            <a:lvl1pPr marL="0" indent="0" algn="l" defTabSz="914400" rtl="0" eaLnBrk="1" latinLnBrk="0" hangingPunct="1">
              <a:spcBef>
                <a:spcPts val="1000"/>
              </a:spcBef>
              <a:buFont typeface="+mj-lt"/>
              <a:buNone/>
              <a:defRPr lang="en-US" sz="1600" kern="1200" dirty="0">
                <a:gradFill>
                  <a:gsLst>
                    <a:gs pos="2917">
                      <a:srgbClr val="000000"/>
                    </a:gs>
                    <a:gs pos="30000">
                      <a:srgbClr val="000000"/>
                    </a:gs>
                  </a:gsLst>
                  <a:lin ang="5400000" scaled="0"/>
                </a:gradFill>
                <a:latin typeface="Segoe UI Variable Display "/>
                <a:ea typeface="+mn-ea"/>
                <a:cs typeface="Segoe UI"/>
              </a:defRPr>
            </a:lvl1pPr>
            <a:lvl2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2pPr>
            <a:lvl3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3pPr>
            <a:lvl4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4pPr>
            <a:lvl5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5pPr>
          </a:lstStyle>
          <a:p>
            <a:pPr lvl="0" rtl="0"/>
            <a:r>
              <a:rPr lang="zh-cn"/>
              <a:t>Click to edit Master text styles</a:t>
            </a:r>
          </a:p>
        </p:txBody>
      </p:sp>
      <p:sp>
        <p:nvSpPr>
          <p:cNvPr id="4" name="Date Placeholder 3">
            <a:extLst>
              <a:ext uri="{FF2B5EF4-FFF2-40B4-BE49-F238E27FC236}">
                <a16:creationId xmlns:a16="http://schemas.microsoft.com/office/drawing/2014/main" id="{5C8E191A-0218-0D6C-8768-AF8D24ADF43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C58251E9-D00A-77CD-FAF1-A51BF118B76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7BB1DB3-C2DE-022A-5F07-90B72FD9C0D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
        <p:nvSpPr>
          <p:cNvPr id="10" name="Picture Placeholder 9">
            <a:extLst>
              <a:ext uri="{FF2B5EF4-FFF2-40B4-BE49-F238E27FC236}">
                <a16:creationId xmlns:a16="http://schemas.microsoft.com/office/drawing/2014/main" id="{7CF3092D-2B33-6E53-30F5-13B73D49E129}"/>
              </a:ext>
            </a:extLst>
          </p:cNvPr>
          <p:cNvSpPr>
            <a:spLocks noGrp="1"/>
          </p:cNvSpPr>
          <p:nvPr>
            <p:ph type="pic" sz="quarter" idx="13"/>
          </p:nvPr>
        </p:nvSpPr>
        <p:spPr>
          <a:xfrm>
            <a:off x="5626100" y="1678412"/>
            <a:ext cx="5813425" cy="4541413"/>
          </a:xfrm>
          <a:prstGeom prst="rect">
            <a:avLst/>
          </a:prstGeom>
          <a:ln w="6350">
            <a:solidFill>
              <a:schemeClr val="bg1"/>
            </a:solidFill>
          </a:ln>
          <a:effectLst>
            <a:outerShdw blurRad="101600" dist="139700" dir="2700000" algn="tl" rotWithShape="0">
              <a:prstClr val="black">
                <a:alpha val="9000"/>
              </a:prstClr>
            </a:outerShdw>
          </a:effectLst>
        </p:spPr>
        <p:txBody>
          <a:bodyPr rtlCol="0"/>
          <a:lstStyle/>
          <a:p>
            <a:pPr rtl="0"/>
            <a:endParaRPr lang="en-US"/>
          </a:p>
        </p:txBody>
      </p:sp>
    </p:spTree>
    <p:extLst>
      <p:ext uri="{BB962C8B-B14F-4D97-AF65-F5344CB8AC3E}">
        <p14:creationId xmlns:p14="http://schemas.microsoft.com/office/powerpoint/2010/main" val="2542083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zh-cn"/>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zh-cn"/>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6496878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zh-cn"/>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zh-cn"/>
              <a:t>Speaker name or subtitle text</a:t>
            </a:r>
          </a:p>
        </p:txBody>
      </p:sp>
    </p:spTree>
    <p:extLst>
      <p:ext uri="{BB962C8B-B14F-4D97-AF65-F5344CB8AC3E}">
        <p14:creationId xmlns:p14="http://schemas.microsoft.com/office/powerpoint/2010/main" val="1319754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zh-cn"/>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zh-cn"/>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152202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pPr rtl="0"/>
            <a:r>
              <a:rPr lang="zh-cn"/>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zh-cn"/>
              <a:t>Speaker name or subtitle text</a:t>
            </a:r>
          </a:p>
        </p:txBody>
      </p:sp>
      <p:pic>
        <p:nvPicPr>
          <p:cNvPr id="2" name="Graphic 1">
            <a:extLst>
              <a:ext uri="{FF2B5EF4-FFF2-40B4-BE49-F238E27FC236}">
                <a16:creationId xmlns:a16="http://schemas.microsoft.com/office/drawing/2014/main" id="{554C0C64-764B-0FC9-BBF8-11EA9702B6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0" y="585788"/>
            <a:ext cx="1812544" cy="292608"/>
          </a:xfrm>
          <a:prstGeom prst="rect">
            <a:avLst/>
          </a:prstGeom>
        </p:spPr>
      </p:pic>
    </p:spTree>
    <p:extLst>
      <p:ext uri="{BB962C8B-B14F-4D97-AF65-F5344CB8AC3E}">
        <p14:creationId xmlns:p14="http://schemas.microsoft.com/office/powerpoint/2010/main" val="41985882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zh-cn"/>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zh-cn"/>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370497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pPr rtl="0"/>
            <a:r>
              <a:rPr lang="zh-cn"/>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zh-cn"/>
              <a:t>Speaker name or subtitle text</a:t>
            </a:r>
          </a:p>
        </p:txBody>
      </p:sp>
    </p:spTree>
    <p:extLst>
      <p:ext uri="{BB962C8B-B14F-4D97-AF65-F5344CB8AC3E}">
        <p14:creationId xmlns:p14="http://schemas.microsoft.com/office/powerpoint/2010/main" val="3211192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a:prstGeom prst="rect">
            <a:avLst/>
          </a:prstGeom>
        </p:spPr>
        <p:txBody>
          <a:bodyPr rtlCol="0"/>
          <a:lstStyle/>
          <a:p>
            <a:pPr rtl="0"/>
            <a:r>
              <a:rPr lang="zh-cn"/>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a:prstGeom prst="rect">
            <a:avLst/>
          </a:prstGeom>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Tree>
    <p:extLst>
      <p:ext uri="{BB962C8B-B14F-4D97-AF65-F5344CB8AC3E}">
        <p14:creationId xmlns:p14="http://schemas.microsoft.com/office/powerpoint/2010/main" val="27034640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553998"/>
          </a:xfrm>
          <a:prstGeom prst="rect">
            <a:avLst/>
          </a:prstGeom>
        </p:spPr>
        <p:txBody>
          <a:bodyPr rtlCol="0"/>
          <a:lstStyle/>
          <a:p>
            <a:pPr rtl="0"/>
            <a:r>
              <a:rPr lang="zh-cn"/>
              <a:t>Click to edit Master title style</a:t>
            </a:r>
          </a:p>
        </p:txBody>
      </p:sp>
      <p:sp>
        <p:nvSpPr>
          <p:cNvPr id="4" name="Text Placeholder 3"/>
          <p:cNvSpPr>
            <a:spLocks noGrp="1"/>
          </p:cNvSpPr>
          <p:nvPr>
            <p:ph type="body" sz="quarter" idx="10"/>
          </p:nvPr>
        </p:nvSpPr>
        <p:spPr>
          <a:xfrm>
            <a:off x="586390" y="1434370"/>
            <a:ext cx="11018520" cy="2308324"/>
          </a:xfrm>
          <a:prstGeom prst="rect">
            <a:avLst/>
          </a:prstGeom>
        </p:spPr>
        <p:txBody>
          <a:bodyPr wrap="square" rtlCol="0">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Tree>
    <p:extLst>
      <p:ext uri="{BB962C8B-B14F-4D97-AF65-F5344CB8AC3E}">
        <p14:creationId xmlns:p14="http://schemas.microsoft.com/office/powerpoint/2010/main" val="22235727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57200"/>
            <a:ext cx="11018520" cy="553998"/>
          </a:xfrm>
          <a:prstGeom prst="rect">
            <a:avLst/>
          </a:prstGeom>
        </p:spPr>
        <p:txBody>
          <a:bodyPr rtlCol="0"/>
          <a:lstStyle/>
          <a:p>
            <a:pPr rtl="0"/>
            <a:r>
              <a:rPr lang="zh-cn"/>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a:prstGeom prst="rect">
            <a:avLst/>
          </a:prstGeom>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a:prstGeom prst="rect">
            <a:avLst/>
          </a:prstGeom>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Tree>
    <p:extLst>
      <p:ext uri="{BB962C8B-B14F-4D97-AF65-F5344CB8AC3E}">
        <p14:creationId xmlns:p14="http://schemas.microsoft.com/office/powerpoint/2010/main" val="18135503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a:prstGeom prst="rect">
            <a:avLst/>
          </a:prstGeom>
        </p:spPr>
        <p:txBody>
          <a:bodyPr rtlCol="0"/>
          <a:lstStyle/>
          <a:p>
            <a:pPr rtl="0"/>
            <a:r>
              <a:rPr lang="zh-cn"/>
              <a:t>Click to edit Master title style</a:t>
            </a:r>
          </a:p>
        </p:txBody>
      </p:sp>
      <p:sp>
        <p:nvSpPr>
          <p:cNvPr id="4" name="Text Placeholder 3"/>
          <p:cNvSpPr>
            <a:spLocks noGrp="1"/>
          </p:cNvSpPr>
          <p:nvPr>
            <p:ph type="body" sz="quarter" idx="10"/>
          </p:nvPr>
        </p:nvSpPr>
        <p:spPr>
          <a:xfrm>
            <a:off x="584200" y="1435100"/>
            <a:ext cx="5212080" cy="1649682"/>
          </a:xfrm>
          <a:prstGeom prst="rect">
            <a:avLst/>
          </a:prstGeo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a:prstGeom prst="rect">
            <a:avLst/>
          </a:prstGeo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Tree>
    <p:extLst>
      <p:ext uri="{BB962C8B-B14F-4D97-AF65-F5344CB8AC3E}">
        <p14:creationId xmlns:p14="http://schemas.microsoft.com/office/powerpoint/2010/main" val="18882942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rtlCol="0"/>
          <a:lstStyle/>
          <a:p>
            <a:pPr rtl="0"/>
            <a:r>
              <a:rPr lang="zh-cn"/>
              <a:t>Click to edit Master title style</a:t>
            </a:r>
          </a:p>
        </p:txBody>
      </p:sp>
    </p:spTree>
    <p:extLst>
      <p:ext uri="{BB962C8B-B14F-4D97-AF65-F5344CB8AC3E}">
        <p14:creationId xmlns:p14="http://schemas.microsoft.com/office/powerpoint/2010/main" val="42295286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rtlCol="0"/>
          <a:lstStyle/>
          <a:p>
            <a:pPr rtl="0"/>
            <a:r>
              <a:rPr lang="zh-cn"/>
              <a:t>Click to edit Master title style</a:t>
            </a:r>
          </a:p>
        </p:txBody>
      </p:sp>
    </p:spTree>
    <p:extLst>
      <p:ext uri="{BB962C8B-B14F-4D97-AF65-F5344CB8AC3E}">
        <p14:creationId xmlns:p14="http://schemas.microsoft.com/office/powerpoint/2010/main" val="2857799057"/>
      </p:ext>
    </p:extLst>
  </p:cSld>
  <p:clrMapOvr>
    <a:masterClrMapping/>
  </p:clrMapOvr>
  <p:transition>
    <p:fade/>
  </p:transition>
  <p:extLst>
    <p:ext uri="{DCECCB84-F9BA-43D5-87BE-67443E8EF086}">
      <p15:sldGuideLst xmlns:p15="http://schemas.microsoft.com/office/powerpoint/2012/main">
        <p15:guide id="6" pos="768" userDrawn="1">
          <p15:clr>
            <a:srgbClr val="A4A3A4"/>
          </p15:clr>
        </p15:guide>
        <p15:guide id="7" pos="962">
          <p15:clr>
            <a:srgbClr val="A4A3A4"/>
          </p15:clr>
        </p15:guide>
        <p15:guide id="8" pos="1368" userDrawn="1">
          <p15:clr>
            <a:srgbClr val="A4A3A4"/>
          </p15:clr>
        </p15:guide>
        <p15:guide id="9" pos="1536"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rtlCol="0"/>
          <a:lstStyle/>
          <a:p>
            <a:pPr rtl="0"/>
            <a:r>
              <a:rPr lang="zh-cn"/>
              <a:t>Click to edit Master title style</a:t>
            </a:r>
          </a:p>
        </p:txBody>
      </p:sp>
    </p:spTree>
    <p:extLst>
      <p:ext uri="{BB962C8B-B14F-4D97-AF65-F5344CB8AC3E}">
        <p14:creationId xmlns:p14="http://schemas.microsoft.com/office/powerpoint/2010/main" val="21602905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rtlCol="0"/>
          <a:lstStyle/>
          <a:p>
            <a:pPr rtl="0"/>
            <a:r>
              <a:rPr lang="zh-cn"/>
              <a:t>Click to edit Master title style</a:t>
            </a:r>
          </a:p>
        </p:txBody>
      </p:sp>
    </p:spTree>
    <p:extLst>
      <p:ext uri="{BB962C8B-B14F-4D97-AF65-F5344CB8AC3E}">
        <p14:creationId xmlns:p14="http://schemas.microsoft.com/office/powerpoint/2010/main" val="6178561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alpha val="4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7665A98-5CFF-08B3-C8D6-A441CA7E4FFE}"/>
              </a:ext>
            </a:extLst>
          </p:cNvPr>
          <p:cNvSpPr>
            <a:spLocks noGrp="1"/>
          </p:cNvSpPr>
          <p:nvPr>
            <p:ph type="title"/>
          </p:nvPr>
        </p:nvSpPr>
        <p:spPr>
          <a:xfrm>
            <a:off x="588263" y="570548"/>
            <a:ext cx="11018520" cy="553998"/>
          </a:xfrm>
          <a:noFill/>
        </p:spPr>
        <p:txBody>
          <a:bodyPr wrap="square" lIns="0" tIns="0" rIns="0" bIns="0" rtlCol="0" anchor="t" anchorCtr="0">
            <a:spAutoFit/>
          </a:bodyPr>
          <a:lstStyle>
            <a:lvl1pPr marL="0" algn="ctr"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pPr marL="0" marR="0" lvl="0" indent="0" algn="ctr" defTabSz="914367" rtl="0" fontAlgn="auto">
              <a:lnSpc>
                <a:spcPct val="90000"/>
              </a:lnSpc>
              <a:spcBef>
                <a:spcPts val="400"/>
              </a:spcBef>
              <a:spcAft>
                <a:spcPts val="0"/>
              </a:spcAft>
              <a:buClrTx/>
              <a:buSzTx/>
              <a:buFontTx/>
              <a:tabLst/>
            </a:pPr>
            <a:r>
              <a:rPr lang="zh-cn"/>
              <a:t>Click to edit Master title style</a:t>
            </a:r>
          </a:p>
        </p:txBody>
      </p:sp>
    </p:spTree>
    <p:extLst>
      <p:ext uri="{BB962C8B-B14F-4D97-AF65-F5344CB8AC3E}">
        <p14:creationId xmlns:p14="http://schemas.microsoft.com/office/powerpoint/2010/main" val="401877251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0 2.59259E-6 L 0 0.03588 " pathEditMode="relative" rAng="0" ptsTypes="AA">
                                      <p:cBhvr>
                                        <p:cTn id="9" dur="700" spd="-100000" fill="hold"/>
                                        <p:tgtEl>
                                          <p:spTgt spid="7"/>
                                        </p:tgtEl>
                                        <p:attrNameLst>
                                          <p:attrName>ppt_x</p:attrName>
                                          <p:attrName>ppt_y</p:attrName>
                                        </p:attrNameLst>
                                      </p:cBhvr>
                                      <p:rCtr x="0" y="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a:prstGeom prst="rect">
            <a:avLst/>
          </a:prstGeom>
        </p:spPr>
        <p:txBody>
          <a:bodyPr tIns="64008" rtlCol="0"/>
          <a:lstStyle>
            <a:lvl1pPr>
              <a:defRPr sz="2000" spc="0">
                <a:latin typeface="+mj-lt"/>
                <a:cs typeface="Segoe UI" panose="020B0502040204020203" pitchFamily="34" charset="0"/>
              </a:defRPr>
            </a:lvl1pPr>
          </a:lstStyle>
          <a:p>
            <a:pPr rtl="0"/>
            <a:r>
              <a:rPr lang="zh-cn"/>
              <a:t>Click to edit Master title style</a:t>
            </a:r>
          </a:p>
        </p:txBody>
      </p:sp>
    </p:spTree>
    <p:extLst>
      <p:ext uri="{BB962C8B-B14F-4D97-AF65-F5344CB8AC3E}">
        <p14:creationId xmlns:p14="http://schemas.microsoft.com/office/powerpoint/2010/main" val="8856234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a:prstGeom prst="rect">
            <a:avLst/>
          </a:prstGeom>
        </p:spPr>
        <p:txBody>
          <a:bodyPr rtlCol="0" anchor="b"/>
          <a:lstStyle>
            <a:lvl1pPr>
              <a:defRPr/>
            </a:lvl1pPr>
          </a:lstStyle>
          <a:p>
            <a:pPr rtl="0"/>
            <a:r>
              <a:rPr lang="zh-cn"/>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a:prstGeom prst="rect">
            <a:avLst/>
          </a:prstGeom>
        </p:spPr>
        <p:txBody>
          <a:bodyPr rtlCol="0"/>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rtl="0"/>
            <a:r>
              <a:rPr lang="zh-cn"/>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prstGeom prst="rect">
            <a:avLst/>
          </a:prstGeo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Tree>
    <p:extLst>
      <p:ext uri="{BB962C8B-B14F-4D97-AF65-F5344CB8AC3E}">
        <p14:creationId xmlns:p14="http://schemas.microsoft.com/office/powerpoint/2010/main" val="2507329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a:prstGeom prst="rect">
            <a:avLst/>
          </a:prstGeom>
        </p:spPr>
        <p:txBody>
          <a:bodyPr rtlCol="0" anchor="ctr"/>
          <a:lstStyle/>
          <a:p>
            <a:pPr rtl="0"/>
            <a:r>
              <a:rPr lang="zh-cn"/>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prstGeom prst="rect">
            <a:avLst/>
          </a:prstGeo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Tree>
    <p:extLst>
      <p:ext uri="{BB962C8B-B14F-4D97-AF65-F5344CB8AC3E}">
        <p14:creationId xmlns:p14="http://schemas.microsoft.com/office/powerpoint/2010/main" val="228513316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a:prstGeom prst="rect">
            <a:avLst/>
          </a:prstGeom>
        </p:spPr>
        <p:txBody>
          <a:bodyPr rtlCol="0" anchor="t"/>
          <a:lstStyle>
            <a:lvl1pPr>
              <a:defRPr sz="2800"/>
            </a:lvl1pPr>
          </a:lstStyle>
          <a:p>
            <a:pPr rtl="0"/>
            <a:r>
              <a:rPr lang="zh-cn"/>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prstGeom prst="rect">
            <a:avLst/>
          </a:prstGeo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Tree>
    <p:extLst>
      <p:ext uri="{BB962C8B-B14F-4D97-AF65-F5344CB8AC3E}">
        <p14:creationId xmlns:p14="http://schemas.microsoft.com/office/powerpoint/2010/main" val="36634004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zh-cn"/>
              <a:t>Demo title</a:t>
            </a:r>
          </a:p>
        </p:txBody>
      </p:sp>
      <p:sp>
        <p:nvSpPr>
          <p:cNvPr id="5" name="Text Placeholder 4"/>
          <p:cNvSpPr>
            <a:spLocks noGrp="1"/>
          </p:cNvSpPr>
          <p:nvPr>
            <p:ph type="body" sz="quarter" idx="12" hasCustomPrompt="1"/>
          </p:nvPr>
        </p:nvSpPr>
        <p:spPr>
          <a:xfrm>
            <a:off x="585216" y="3977319"/>
            <a:ext cx="9144000" cy="338554"/>
          </a:xfrm>
          <a:prstGeom prst="rect">
            <a:avLst/>
          </a:prstGeo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zh-cn"/>
              <a:t>Speaker name</a:t>
            </a:r>
          </a:p>
        </p:txBody>
      </p:sp>
    </p:spTree>
    <p:extLst>
      <p:ext uri="{BB962C8B-B14F-4D97-AF65-F5344CB8AC3E}">
        <p14:creationId xmlns:p14="http://schemas.microsoft.com/office/powerpoint/2010/main" val="2366561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zh-cn"/>
              <a:t>Demo title</a:t>
            </a:r>
          </a:p>
        </p:txBody>
      </p:sp>
      <p:sp>
        <p:nvSpPr>
          <p:cNvPr id="5" name="Text Placeholder 4"/>
          <p:cNvSpPr>
            <a:spLocks noGrp="1"/>
          </p:cNvSpPr>
          <p:nvPr>
            <p:ph type="body" sz="quarter" idx="12" hasCustomPrompt="1"/>
          </p:nvPr>
        </p:nvSpPr>
        <p:spPr>
          <a:xfrm>
            <a:off x="585216" y="3977319"/>
            <a:ext cx="9144000" cy="338554"/>
          </a:xfrm>
          <a:prstGeom prst="rect">
            <a:avLst/>
          </a:prstGeo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zh-cn"/>
              <a:t>Speaker name</a:t>
            </a:r>
          </a:p>
        </p:txBody>
      </p:sp>
    </p:spTree>
    <p:extLst>
      <p:ext uri="{BB962C8B-B14F-4D97-AF65-F5344CB8AC3E}">
        <p14:creationId xmlns:p14="http://schemas.microsoft.com/office/powerpoint/2010/main" val="2695321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rtl="0"/>
            <a:r>
              <a:rPr lang="zh-cn"/>
              <a:t>Demo title</a:t>
            </a:r>
          </a:p>
        </p:txBody>
      </p:sp>
      <p:sp>
        <p:nvSpPr>
          <p:cNvPr id="5" name="Text Placeholder 4"/>
          <p:cNvSpPr>
            <a:spLocks noGrp="1"/>
          </p:cNvSpPr>
          <p:nvPr>
            <p:ph type="body" sz="quarter" idx="12" hasCustomPrompt="1"/>
          </p:nvPr>
        </p:nvSpPr>
        <p:spPr>
          <a:xfrm>
            <a:off x="585216" y="3977319"/>
            <a:ext cx="9144000" cy="338554"/>
          </a:xfrm>
          <a:prstGeom prst="rect">
            <a:avLst/>
          </a:prstGeo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zh-cn"/>
              <a:t>Speaker name</a:t>
            </a:r>
          </a:p>
        </p:txBody>
      </p:sp>
    </p:spTree>
    <p:extLst>
      <p:ext uri="{BB962C8B-B14F-4D97-AF65-F5344CB8AC3E}">
        <p14:creationId xmlns:p14="http://schemas.microsoft.com/office/powerpoint/2010/main" val="5742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zh-cn"/>
              <a:t>Section title</a:t>
            </a:r>
          </a:p>
        </p:txBody>
      </p:sp>
    </p:spTree>
    <p:extLst>
      <p:ext uri="{BB962C8B-B14F-4D97-AF65-F5344CB8AC3E}">
        <p14:creationId xmlns:p14="http://schemas.microsoft.com/office/powerpoint/2010/main" val="2974491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zh-cn"/>
              <a:t>Section title</a:t>
            </a:r>
          </a:p>
        </p:txBody>
      </p:sp>
    </p:spTree>
    <p:extLst>
      <p:ext uri="{BB962C8B-B14F-4D97-AF65-F5344CB8AC3E}">
        <p14:creationId xmlns:p14="http://schemas.microsoft.com/office/powerpoint/2010/main" val="3198097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rtl="0"/>
            <a:r>
              <a:rPr lang="zh-cn"/>
              <a:t>Section title</a:t>
            </a:r>
          </a:p>
        </p:txBody>
      </p:sp>
    </p:spTree>
    <p:extLst>
      <p:ext uri="{BB962C8B-B14F-4D97-AF65-F5344CB8AC3E}">
        <p14:creationId xmlns:p14="http://schemas.microsoft.com/office/powerpoint/2010/main" val="3521869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alpha val="4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7665A98-5CFF-08B3-C8D6-A441CA7E4FFE}"/>
              </a:ext>
            </a:extLst>
          </p:cNvPr>
          <p:cNvSpPr>
            <a:spLocks noGrp="1"/>
          </p:cNvSpPr>
          <p:nvPr>
            <p:ph type="title"/>
          </p:nvPr>
        </p:nvSpPr>
        <p:spPr>
          <a:xfrm>
            <a:off x="588263" y="570548"/>
            <a:ext cx="11018520" cy="664797"/>
          </a:xfrm>
          <a:noFill/>
        </p:spPr>
        <p:txBody>
          <a:bodyPr wrap="square" lIns="0" tIns="0" rIns="0" bIns="0" rtlCol="0" anchor="t" anchorCtr="0">
            <a:spAutoFit/>
          </a:bodyPr>
          <a:lstStyle>
            <a:lvl1pPr marL="0" algn="l" defTabSz="932742" rtl="0" eaLnBrk="1" latinLnBrk="0" hangingPunct="1">
              <a:lnSpc>
                <a:spcPct val="90000"/>
              </a:lnSpc>
              <a:spcBef>
                <a:spcPct val="0"/>
              </a:spcBef>
              <a:buNone/>
              <a:defRPr lang="en-US" sz="4800" b="0" i="0" kern="1200" cap="none" spc="-50" baseline="0" dirty="0">
                <a:ln w="3175">
                  <a:noFill/>
                </a:ln>
                <a:solidFill>
                  <a:schemeClr val="tx1"/>
                </a:solidFill>
                <a:effectLst/>
                <a:latin typeface="Segoe UI Light" panose="020B0502040204020203" pitchFamily="34" charset="0"/>
                <a:ea typeface="+mn-ea"/>
                <a:cs typeface="Segoe UI Light" panose="020B0502040204020203" pitchFamily="34" charset="0"/>
              </a:defRPr>
            </a:lvl1pPr>
          </a:lstStyle>
          <a:p>
            <a:pPr marL="0" marR="0" lvl="0" indent="0" algn="ctr" defTabSz="914367" rtl="0" fontAlgn="auto">
              <a:lnSpc>
                <a:spcPct val="90000"/>
              </a:lnSpc>
              <a:spcBef>
                <a:spcPts val="400"/>
              </a:spcBef>
              <a:spcAft>
                <a:spcPts val="0"/>
              </a:spcAft>
              <a:buClrTx/>
              <a:buSzTx/>
              <a:buFontTx/>
              <a:tabLst/>
            </a:pPr>
            <a:r>
              <a:rPr lang="zh-cn"/>
              <a:t>Click to edit Master title style</a:t>
            </a:r>
          </a:p>
        </p:txBody>
      </p:sp>
    </p:spTree>
    <p:extLst>
      <p:ext uri="{BB962C8B-B14F-4D97-AF65-F5344CB8AC3E}">
        <p14:creationId xmlns:p14="http://schemas.microsoft.com/office/powerpoint/2010/main" val="125056921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84BDD-4AB3-430E-9F5B-1F69E02C4062}"/>
              </a:ext>
            </a:extLst>
          </p:cNvPr>
          <p:cNvSpPr txBox="1"/>
          <p:nvPr userDrawn="1"/>
        </p:nvSpPr>
        <p:spPr>
          <a:xfrm>
            <a:off x="833428" y="850098"/>
            <a:ext cx="3047411" cy="591956"/>
          </a:xfrm>
          <a:prstGeom prst="rect">
            <a:avLst/>
          </a:prstGeom>
          <a:solidFill>
            <a:srgbClr val="FFFFFF"/>
          </a:solidFill>
        </p:spPr>
        <p:txBody>
          <a:bodyPr wrap="square" lIns="91440" tIns="91440" rIns="91440" bIns="91440"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sz="3000" b="0" i="0" u="none" strike="noStrike" kern="0" cap="none" spc="-60" normalizeH="0" noProof="0">
                <a:ln>
                  <a:noFill/>
                </a:ln>
                <a:solidFill>
                  <a:srgbClr val="5655B9"/>
                </a:solidFill>
                <a:effectLst/>
                <a:uLnTx/>
                <a:uFillTx/>
              </a:rPr>
              <a:t>Micro</a:t>
            </a:r>
            <a:r>
              <a:rPr lang="zh-cn" sz="3000" b="0" i="0" u="none" strike="noStrike" kern="0" cap="none" spc="-160" normalizeH="0" noProof="0">
                <a:ln>
                  <a:noFill/>
                </a:ln>
                <a:solidFill>
                  <a:srgbClr val="5655B9"/>
                </a:solidFill>
                <a:effectLst/>
                <a:uLnTx/>
                <a:uFillTx/>
              </a:rPr>
              <a:t>soft</a:t>
            </a:r>
            <a:r>
              <a:rPr lang="zh-cn" sz="3000" b="0" i="0" u="none" strike="noStrike" kern="0" cap="none" spc="-130" normalizeH="0" noProof="0">
                <a:ln>
                  <a:noFill/>
                </a:ln>
                <a:solidFill>
                  <a:srgbClr val="5655B9"/>
                </a:solidFill>
                <a:effectLst/>
                <a:uLnTx/>
                <a:uFillTx/>
              </a:rPr>
              <a:t> </a:t>
            </a:r>
            <a:r>
              <a:rPr lang="zh-cn" sz="3000" b="0" i="0" u="none" strike="noStrike" kern="0" cap="none" spc="-160" normalizeH="0" noProof="0">
                <a:ln>
                  <a:noFill/>
                </a:ln>
                <a:solidFill>
                  <a:srgbClr val="5655B9"/>
                </a:solidFill>
                <a:effectLst/>
                <a:uLnTx/>
                <a:uFillTx/>
              </a:rPr>
              <a:t>Teams</a:t>
            </a:r>
          </a:p>
        </p:txBody>
      </p:sp>
      <p:pic>
        <p:nvPicPr>
          <p:cNvPr id="3" name="Picture 2" descr="Graphical user interface&#10;&#10;Description automatically generated">
            <a:extLst>
              <a:ext uri="{FF2B5EF4-FFF2-40B4-BE49-F238E27FC236}">
                <a16:creationId xmlns:a16="http://schemas.microsoft.com/office/drawing/2014/main" id="{8D865BC8-38A4-4E52-9679-871AE871783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5285994" y="857"/>
            <a:ext cx="6906006" cy="6857143"/>
          </a:xfrm>
          <a:prstGeom prst="rect">
            <a:avLst/>
          </a:prstGeom>
        </p:spPr>
      </p:pic>
    </p:spTree>
    <p:extLst>
      <p:ext uri="{BB962C8B-B14F-4D97-AF65-F5344CB8AC3E}">
        <p14:creationId xmlns:p14="http://schemas.microsoft.com/office/powerpoint/2010/main" val="21309244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7746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3869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362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2546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57200"/>
            <a:ext cx="11018520" cy="553998"/>
          </a:xfrm>
          <a:prstGeom prst="rect">
            <a:avLst/>
          </a:prstGeom>
        </p:spPr>
        <p:txBody>
          <a:bodyPr rtlCol="0"/>
          <a:lstStyle>
            <a:lvl1pPr>
              <a:defRPr/>
            </a:lvl1pPr>
          </a:lstStyle>
          <a:p>
            <a:pPr rtl="0"/>
            <a:r>
              <a:rPr lang="zh-cn"/>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a:prstGeom prst="rect">
            <a:avLst/>
          </a:prstGeom>
        </p:spPr>
        <p:txBody>
          <a:bodyPr rtlCol="0"/>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Tree>
    <p:extLst>
      <p:ext uri="{BB962C8B-B14F-4D97-AF65-F5344CB8AC3E}">
        <p14:creationId xmlns:p14="http://schemas.microsoft.com/office/powerpoint/2010/main" val="107155739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zh-cn"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917425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zh-cn"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2509335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553998"/>
          </a:xfrm>
          <a:prstGeom prst="rect">
            <a:avLst/>
          </a:prstGeom>
        </p:spPr>
        <p:txBody>
          <a:bodyPr rtlCol="0"/>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pPr rtl="0"/>
            <a:r>
              <a:rPr lang="zh-cn"/>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a:prstGeom prst="rect">
            <a:avLst/>
          </a:prstGeom>
        </p:spPr>
        <p:txBody>
          <a:bodyPr rtlCol="0">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rtlCol="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rtl="0"/>
            <a:r>
              <a:rPr lang="zh-cn"/>
              <a:t>Next:</a:t>
            </a:r>
          </a:p>
        </p:txBody>
      </p:sp>
    </p:spTree>
    <p:extLst>
      <p:ext uri="{BB962C8B-B14F-4D97-AF65-F5344CB8AC3E}">
        <p14:creationId xmlns:p14="http://schemas.microsoft.com/office/powerpoint/2010/main" val="12791465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F118-84BD-4110-8103-4280801400C7}"/>
              </a:ext>
            </a:extLst>
          </p:cNvPr>
          <p:cNvSpPr>
            <a:spLocks noGrp="1"/>
          </p:cNvSpPr>
          <p:nvPr>
            <p:ph type="title"/>
          </p:nvPr>
        </p:nvSpPr>
        <p:spPr>
          <a:xfrm>
            <a:off x="7185025" y="2711302"/>
            <a:ext cx="4713288" cy="553998"/>
          </a:xfrm>
          <a:prstGeom prst="rect">
            <a:avLst/>
          </a:prstGeom>
        </p:spPr>
        <p:txBody>
          <a:bodyPr rtlCol="0"/>
          <a:lstStyle/>
          <a:p>
            <a:pPr rtl="0"/>
            <a:r>
              <a:rPr lang="zh-cn"/>
              <a:t>Click to edit Master title style</a:t>
            </a:r>
          </a:p>
        </p:txBody>
      </p:sp>
      <p:sp>
        <p:nvSpPr>
          <p:cNvPr id="4" name="Picture Placeholder 3">
            <a:extLst>
              <a:ext uri="{FF2B5EF4-FFF2-40B4-BE49-F238E27FC236}">
                <a16:creationId xmlns:a16="http://schemas.microsoft.com/office/drawing/2014/main" id="{2AB74659-1A48-45B1-A101-833C4A17C46A}"/>
              </a:ext>
            </a:extLst>
          </p:cNvPr>
          <p:cNvSpPr>
            <a:spLocks noGrp="1"/>
          </p:cNvSpPr>
          <p:nvPr>
            <p:ph type="pic" sz="quarter" idx="10"/>
          </p:nvPr>
        </p:nvSpPr>
        <p:spPr>
          <a:xfrm>
            <a:off x="644894" y="585788"/>
            <a:ext cx="5597156" cy="5683250"/>
          </a:xfrm>
          <a:prstGeom prst="rect">
            <a:avLst/>
          </a:prstGeom>
        </p:spPr>
        <p:txBody>
          <a:bodyPr rtlCol="0"/>
          <a:lstStyle/>
          <a:p>
            <a:pPr rtl="0"/>
            <a:endParaRPr lang="en-US"/>
          </a:p>
        </p:txBody>
      </p:sp>
      <p:sp>
        <p:nvSpPr>
          <p:cNvPr id="5" name="Rectangle: Rounded Corners 4">
            <a:extLst>
              <a:ext uri="{FF2B5EF4-FFF2-40B4-BE49-F238E27FC236}">
                <a16:creationId xmlns:a16="http://schemas.microsoft.com/office/drawing/2014/main" id="{AA298AB0-1D86-45D6-AE57-8B54BAD115C8}"/>
              </a:ext>
            </a:extLst>
          </p:cNvPr>
          <p:cNvSpPr/>
          <p:nvPr userDrawn="1"/>
        </p:nvSpPr>
        <p:spPr bwMode="auto">
          <a:xfrm>
            <a:off x="7115433" y="2495107"/>
            <a:ext cx="4852471" cy="49618"/>
          </a:xfrm>
          <a:prstGeom prst="roundRect">
            <a:avLst>
              <a:gd name="adj" fmla="val 50000"/>
            </a:avLst>
          </a:prstGeom>
          <a:gradFill>
            <a:gsLst>
              <a:gs pos="100000">
                <a:srgbClr val="D59DFF"/>
              </a:gs>
              <a:gs pos="0">
                <a:srgbClr val="50E6FF"/>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5166366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decel="100000" fill="hold" grpId="1" nodeType="withEffect">
                                  <p:stCondLst>
                                    <p:cond delay="100"/>
                                  </p:stCondLst>
                                  <p:childTnLst>
                                    <p:animMotion origin="layout" path="M 4.16667E-6 3.7037E-7 L 4.16667E-6 0.03472 " pathEditMode="relative" rAng="0" ptsTypes="AA">
                                      <p:cBhvr>
                                        <p:cTn id="12" dur="75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zh-cn"/>
              <a:t>Section title</a:t>
            </a:r>
          </a:p>
        </p:txBody>
      </p:sp>
    </p:spTree>
    <p:extLst>
      <p:ext uri="{BB962C8B-B14F-4D97-AF65-F5344CB8AC3E}">
        <p14:creationId xmlns:p14="http://schemas.microsoft.com/office/powerpoint/2010/main" val="58976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a:prstGeom prst="rect">
            <a:avLst/>
          </a:prstGeom>
        </p:spPr>
        <p:txBody>
          <a:bodyPr rtlCol="0"/>
          <a:lstStyle/>
          <a:p>
            <a:pPr rtl="0"/>
            <a:r>
              <a:rPr lang="zh-cn"/>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rtlCol="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rtl="0"/>
            <a:r>
              <a:rPr lang="zh-cn"/>
              <a:t>Click to edit Master text styles</a:t>
            </a:r>
          </a:p>
          <a:p>
            <a:pPr lvl="1" rtl="0"/>
            <a:r>
              <a:rPr lang="zh-cn"/>
              <a:t>Second level</a:t>
            </a:r>
          </a:p>
          <a:p>
            <a:pPr lvl="2" rtl="0"/>
            <a:r>
              <a:rPr lang="zh-cn"/>
              <a:t>Third level</a:t>
            </a:r>
          </a:p>
          <a:p>
            <a:pPr lvl="3" rtl="0"/>
            <a:r>
              <a:rPr lang="zh-cn"/>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rtlCol="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rtl="0"/>
            <a:r>
              <a:rPr lang="zh-cn"/>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rtlCol="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pPr rtl="0"/>
            <a:r>
              <a:rPr lang="zh-cn" sz="1400">
                <a:solidFill>
                  <a:schemeClr val="accent3"/>
                </a:solidFill>
              </a:rPr>
              <a:t>Click to edit Master title style</a:t>
            </a:r>
          </a:p>
        </p:txBody>
      </p:sp>
    </p:spTree>
    <p:extLst>
      <p:ext uri="{BB962C8B-B14F-4D97-AF65-F5344CB8AC3E}">
        <p14:creationId xmlns:p14="http://schemas.microsoft.com/office/powerpoint/2010/main" val="40251565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DE15A-9D4E-33A2-E52D-FE8C8F736B6D}"/>
              </a:ext>
            </a:extLst>
          </p:cNvPr>
          <p:cNvPicPr>
            <a:picLocks noChangeAspect="1"/>
          </p:cNvPicPr>
          <p:nvPr userDrawn="1"/>
        </p:nvPicPr>
        <p:blipFill rotWithShape="1">
          <a:blip r:embed="rId2">
            <a:alphaModFix amt="46000"/>
          </a:blip>
          <a:srcRect l="10595" t="987" r="10595"/>
          <a:stretch/>
        </p:blipFill>
        <p:spPr>
          <a:xfrm>
            <a:off x="0" y="0"/>
            <a:ext cx="12192000" cy="6858000"/>
          </a:xfrm>
          <a:prstGeom prst="rect">
            <a:avLst/>
          </a:prstGeom>
          <a:solidFill>
            <a:schemeClr val="bg1"/>
          </a:solidFill>
        </p:spPr>
      </p:pic>
      <p:sp>
        <p:nvSpPr>
          <p:cNvPr id="2" name="Title 1">
            <a:extLst>
              <a:ext uri="{FF2B5EF4-FFF2-40B4-BE49-F238E27FC236}">
                <a16:creationId xmlns:a16="http://schemas.microsoft.com/office/drawing/2014/main" id="{FF31961D-2D48-DA20-4AA7-3DA1A44724F1}"/>
              </a:ext>
            </a:extLst>
          </p:cNvPr>
          <p:cNvSpPr>
            <a:spLocks noGrp="1"/>
          </p:cNvSpPr>
          <p:nvPr>
            <p:ph type="title"/>
          </p:nvPr>
        </p:nvSpPr>
        <p:spPr>
          <a:xfrm>
            <a:off x="523714" y="419766"/>
            <a:ext cx="11335871" cy="838880"/>
          </a:xfrm>
          <a:prstGeom prst="rect">
            <a:avLst/>
          </a:prstGeom>
        </p:spPr>
        <p:txBody>
          <a:bodyPr rtlCol="0" anchor="t">
            <a:normAutofit/>
          </a:bodyPr>
          <a:lstStyle>
            <a:lvl1pPr marL="0" algn="l" defTabSz="914367" rtl="0" eaLnBrk="1" latinLnBrk="0" hangingPunct="1">
              <a:lnSpc>
                <a:spcPct val="100000"/>
              </a:lnSpc>
              <a:spcBef>
                <a:spcPct val="0"/>
              </a:spcBef>
              <a:buNone/>
              <a:defRPr lang="en-US" sz="3600" kern="1200" spc="-50" dirty="0">
                <a:ln w="3175">
                  <a:noFill/>
                </a:ln>
                <a:solidFill>
                  <a:srgbClr val="000000"/>
                </a:solidFill>
                <a:latin typeface="Segoe UI Variable Display Semib" pitchFamily="2" charset="0"/>
                <a:ea typeface="+mn-ea"/>
                <a:cs typeface="+mn-cs"/>
              </a:defRPr>
            </a:lvl1pPr>
          </a:lstStyle>
          <a:p>
            <a:pPr rtl="0"/>
            <a:r>
              <a:rPr lang="zh-cn"/>
              <a:t>Click to edit Master title style</a:t>
            </a:r>
          </a:p>
        </p:txBody>
      </p:sp>
      <p:sp>
        <p:nvSpPr>
          <p:cNvPr id="3" name="Content Placeholder 2">
            <a:extLst>
              <a:ext uri="{FF2B5EF4-FFF2-40B4-BE49-F238E27FC236}">
                <a16:creationId xmlns:a16="http://schemas.microsoft.com/office/drawing/2014/main" id="{F72D080F-CA88-378A-0DE5-393BBC39F650}"/>
              </a:ext>
            </a:extLst>
          </p:cNvPr>
          <p:cNvSpPr>
            <a:spLocks noGrp="1"/>
          </p:cNvSpPr>
          <p:nvPr>
            <p:ph idx="1"/>
          </p:nvPr>
        </p:nvSpPr>
        <p:spPr>
          <a:xfrm>
            <a:off x="523714" y="1678412"/>
            <a:ext cx="4632793" cy="4541413"/>
          </a:xfrm>
          <a:prstGeom prst="rect">
            <a:avLst/>
          </a:prstGeom>
        </p:spPr>
        <p:txBody>
          <a:bodyPr rtlCol="0">
            <a:normAutofit/>
          </a:bodyPr>
          <a:lstStyle>
            <a:lvl1pPr marL="0" indent="0" algn="l" defTabSz="914400" rtl="0" eaLnBrk="1" latinLnBrk="0" hangingPunct="1">
              <a:spcBef>
                <a:spcPts val="1000"/>
              </a:spcBef>
              <a:buFont typeface="+mj-lt"/>
              <a:buNone/>
              <a:defRPr lang="en-US" sz="1600" kern="1200" dirty="0">
                <a:gradFill>
                  <a:gsLst>
                    <a:gs pos="2917">
                      <a:srgbClr val="000000"/>
                    </a:gs>
                    <a:gs pos="30000">
                      <a:srgbClr val="000000"/>
                    </a:gs>
                  </a:gsLst>
                  <a:lin ang="5400000" scaled="0"/>
                </a:gradFill>
                <a:latin typeface="Segoe UI Variable Display "/>
                <a:ea typeface="+mn-ea"/>
                <a:cs typeface="Segoe UI"/>
              </a:defRPr>
            </a:lvl1pPr>
            <a:lvl2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2pPr>
            <a:lvl3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3pPr>
            <a:lvl4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4pPr>
            <a:lvl5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5pPr>
          </a:lstStyle>
          <a:p>
            <a:pPr lvl="0" rtl="0"/>
            <a:r>
              <a:rPr lang="zh-cn"/>
              <a:t>Click to edit Master text styles</a:t>
            </a:r>
          </a:p>
        </p:txBody>
      </p:sp>
      <p:sp>
        <p:nvSpPr>
          <p:cNvPr id="4" name="Date Placeholder 3">
            <a:extLst>
              <a:ext uri="{FF2B5EF4-FFF2-40B4-BE49-F238E27FC236}">
                <a16:creationId xmlns:a16="http://schemas.microsoft.com/office/drawing/2014/main" id="{5C8E191A-0218-0D6C-8768-AF8D24ADF43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C58251E9-D00A-77CD-FAF1-A51BF118B76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7BB1DB3-C2DE-022A-5F07-90B72FD9C0D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
        <p:nvSpPr>
          <p:cNvPr id="10" name="Picture Placeholder 9">
            <a:extLst>
              <a:ext uri="{FF2B5EF4-FFF2-40B4-BE49-F238E27FC236}">
                <a16:creationId xmlns:a16="http://schemas.microsoft.com/office/drawing/2014/main" id="{7CF3092D-2B33-6E53-30F5-13B73D49E129}"/>
              </a:ext>
            </a:extLst>
          </p:cNvPr>
          <p:cNvSpPr>
            <a:spLocks noGrp="1"/>
          </p:cNvSpPr>
          <p:nvPr>
            <p:ph type="pic" sz="quarter" idx="13"/>
          </p:nvPr>
        </p:nvSpPr>
        <p:spPr>
          <a:xfrm>
            <a:off x="5626100" y="1678412"/>
            <a:ext cx="5813425" cy="4541413"/>
          </a:xfrm>
          <a:prstGeom prst="rect">
            <a:avLst/>
          </a:prstGeom>
          <a:ln w="6350">
            <a:solidFill>
              <a:schemeClr val="bg1"/>
            </a:solidFill>
          </a:ln>
          <a:effectLst>
            <a:outerShdw blurRad="101600" dist="139700" dir="2700000" algn="tl" rotWithShape="0">
              <a:prstClr val="black">
                <a:alpha val="9000"/>
              </a:prstClr>
            </a:outerShdw>
          </a:effectLst>
        </p:spPr>
        <p:txBody>
          <a:bodyPr rtlCol="0"/>
          <a:lstStyle/>
          <a:p>
            <a:pPr rtl="0"/>
            <a:endParaRPr lang="en-US"/>
          </a:p>
        </p:txBody>
      </p:sp>
    </p:spTree>
    <p:extLst>
      <p:ext uri="{BB962C8B-B14F-4D97-AF65-F5344CB8AC3E}">
        <p14:creationId xmlns:p14="http://schemas.microsoft.com/office/powerpoint/2010/main" val="14921092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2" name="Picture 1" descr="Microsoft Inspire">
            <a:extLst>
              <a:ext uri="{FF2B5EF4-FFF2-40B4-BE49-F238E27FC236}">
                <a16:creationId xmlns:a16="http://schemas.microsoft.com/office/drawing/2014/main" id="{EA83291F-A022-024C-12C7-8E0A7DFE601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MS logo gray - EMF" descr="Microsoft logo, gray text version">
            <a:extLst>
              <a:ext uri="{FF2B5EF4-FFF2-40B4-BE49-F238E27FC236}">
                <a16:creationId xmlns:a16="http://schemas.microsoft.com/office/drawing/2014/main" id="{482BE3BC-846F-A6B8-378E-B1BD8DA6274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4" name="Graphic 3" descr="Microsoft Inspire">
            <a:extLst>
              <a:ext uri="{FF2B5EF4-FFF2-40B4-BE49-F238E27FC236}">
                <a16:creationId xmlns:a16="http://schemas.microsoft.com/office/drawing/2014/main" id="{D76B557C-B7E7-E1E8-BC1E-8E595F596C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5079" y="2703710"/>
            <a:ext cx="3265723" cy="1644886"/>
          </a:xfrm>
          <a:prstGeom prst="rect">
            <a:avLst/>
          </a:prstGeom>
        </p:spPr>
      </p:pic>
    </p:spTree>
    <p:extLst>
      <p:ext uri="{BB962C8B-B14F-4D97-AF65-F5344CB8AC3E}">
        <p14:creationId xmlns:p14="http://schemas.microsoft.com/office/powerpoint/2010/main" val="44230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2" descr="Microsoft Inspire">
            <a:extLst>
              <a:ext uri="{FF2B5EF4-FFF2-40B4-BE49-F238E27FC236}">
                <a16:creationId xmlns:a16="http://schemas.microsoft.com/office/drawing/2014/main" id="{29E69D01-BBA1-E2C9-6273-45622E38BB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rtlCol="0" anchor="b" anchorCtr="0">
            <a:spAutoFit/>
          </a:bodyPr>
          <a:lstStyle>
            <a:lvl1pPr>
              <a:defRPr sz="4000" spc="-50" baseline="0">
                <a:solidFill>
                  <a:srgbClr val="225B62"/>
                </a:solidFill>
                <a:latin typeface="+mj-lt"/>
                <a:cs typeface="Segoe UI" panose="020B0502040204020203" pitchFamily="34" charset="0"/>
              </a:defRPr>
            </a:lvl1pPr>
          </a:lstStyle>
          <a:p>
            <a:pPr rtl="0"/>
            <a:r>
              <a:rPr lang="zh-cn"/>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rtlCol="0">
            <a:spAutoFit/>
          </a:bodyPr>
          <a:lstStyle>
            <a:lvl1pPr marL="0" indent="0">
              <a:spcBef>
                <a:spcPts val="0"/>
              </a:spcBef>
              <a:buNone/>
              <a:defRPr sz="1600" spc="0" baseline="0">
                <a:solidFill>
                  <a:srgbClr val="091F2C"/>
                </a:solidFill>
                <a:latin typeface="+mn-lt"/>
                <a:cs typeface="Segoe UI" panose="020B0502040204020203" pitchFamily="34" charset="0"/>
              </a:defRPr>
            </a:lvl1pPr>
          </a:lstStyle>
          <a:p>
            <a:pPr lvl="0" rtl="0"/>
            <a:r>
              <a:rPr lang="zh-cn"/>
              <a:t>Speaker name or subtitle text</a:t>
            </a:r>
          </a:p>
        </p:txBody>
      </p:sp>
      <p:pic>
        <p:nvPicPr>
          <p:cNvPr id="8" name="MS logo gray - EMF" descr="Microsoft logo, gray text version">
            <a:extLst>
              <a:ext uri="{FF2B5EF4-FFF2-40B4-BE49-F238E27FC236}">
                <a16:creationId xmlns:a16="http://schemas.microsoft.com/office/drawing/2014/main" id="{3EA5DF46-845F-D029-B5FF-4F9EC6075ED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33982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rtlCol="0" anchor="b" anchorCtr="0">
            <a:spAutoFit/>
          </a:bodyPr>
          <a:lstStyle>
            <a:lvl1pPr>
              <a:defRPr sz="4000" spc="-50" baseline="0">
                <a:solidFill>
                  <a:schemeClr val="tx1"/>
                </a:solidFill>
                <a:latin typeface="+mj-lt"/>
                <a:cs typeface="Segoe UI" panose="020B0502040204020203" pitchFamily="34" charset="0"/>
              </a:defRPr>
            </a:lvl1pPr>
          </a:lstStyle>
          <a:p>
            <a:pPr rtl="0"/>
            <a:r>
              <a:rPr lang="zh-cn"/>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rtlCol="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rtl="0"/>
            <a:r>
              <a:rPr lang="zh-cn"/>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14797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rtlCol="0"/>
          <a:lstStyle>
            <a:lvl1pPr>
              <a:defRPr>
                <a:solidFill>
                  <a:schemeClr val="tx1"/>
                </a:solidFill>
              </a:defRPr>
            </a:lvl1pPr>
          </a:lstStyle>
          <a:p>
            <a:pPr rtl="0"/>
            <a:r>
              <a:rPr lang="zh-cn"/>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spTree>
    <p:extLst>
      <p:ext uri="{BB962C8B-B14F-4D97-AF65-F5344CB8AC3E}">
        <p14:creationId xmlns:p14="http://schemas.microsoft.com/office/powerpoint/2010/main" val="28903035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rtlCol="0"/>
          <a:lstStyle/>
          <a:p>
            <a:pPr rtl="0"/>
            <a:r>
              <a:rPr lang="zh-cn"/>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rtlCol="0">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Tree>
    <p:extLst>
      <p:ext uri="{BB962C8B-B14F-4D97-AF65-F5344CB8AC3E}">
        <p14:creationId xmlns:p14="http://schemas.microsoft.com/office/powerpoint/2010/main" val="2234788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rtlCol="0"/>
          <a:lstStyle/>
          <a:p>
            <a:pPr rtl="0"/>
            <a:r>
              <a:rPr lang="zh-cn"/>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spTree>
    <p:extLst>
      <p:ext uri="{BB962C8B-B14F-4D97-AF65-F5344CB8AC3E}">
        <p14:creationId xmlns:p14="http://schemas.microsoft.com/office/powerpoint/2010/main" val="2465636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rtlCol="0"/>
          <a:lstStyle/>
          <a:p>
            <a:pPr rtl="0"/>
            <a:r>
              <a:rPr lang="zh-cn"/>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Tree>
    <p:extLst>
      <p:ext uri="{BB962C8B-B14F-4D97-AF65-F5344CB8AC3E}">
        <p14:creationId xmlns:p14="http://schemas.microsoft.com/office/powerpoint/2010/main" val="27903330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rtlCol="0">
            <a:spAutoFit/>
          </a:bodyPr>
          <a:lstStyle>
            <a:lvl1pPr>
              <a:defRPr/>
            </a:lvl1pPr>
          </a:lstStyle>
          <a:p>
            <a:pPr rtl="0"/>
            <a:r>
              <a:rPr lang="zh-cn"/>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rtlCol="0" anchor="t"/>
          <a:lstStyle>
            <a:lvl1pPr marL="0" indent="0">
              <a:spcBef>
                <a:spcPts val="0"/>
              </a:spcBef>
              <a:buNone/>
              <a:defRPr sz="2800">
                <a:solidFill>
                  <a:schemeClr val="tx1"/>
                </a:solidFill>
                <a:latin typeface="+mj-lt"/>
              </a:defRPr>
            </a:lvl1pPr>
          </a:lstStyle>
          <a:p>
            <a:pPr lvl="0" rtl="0"/>
            <a:r>
              <a:rPr lang="zh-cn"/>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rtlCol="0">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rtlCol="0" anchor="t"/>
          <a:lstStyle>
            <a:lvl1pPr marL="0" indent="0">
              <a:spcBef>
                <a:spcPts val="0"/>
              </a:spcBef>
              <a:buNone/>
              <a:defRPr sz="2800">
                <a:solidFill>
                  <a:schemeClr val="tx1"/>
                </a:solidFill>
                <a:latin typeface="+mj-lt"/>
              </a:defRPr>
            </a:lvl1pPr>
          </a:lstStyle>
          <a:p>
            <a:pPr lvl="0" rtl="0"/>
            <a:r>
              <a:rPr lang="zh-cn"/>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rtlCol="0">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Tree>
    <p:extLst>
      <p:ext uri="{BB962C8B-B14F-4D97-AF65-F5344CB8AC3E}">
        <p14:creationId xmlns:p14="http://schemas.microsoft.com/office/powerpoint/2010/main" val="34482178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3286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rtlCol="0">
            <a:spAutoFit/>
          </a:bodyPr>
          <a:lstStyle>
            <a:lvl1pPr>
              <a:defRPr/>
            </a:lvl1pPr>
          </a:lstStyle>
          <a:p>
            <a:pPr rtl="0"/>
            <a:r>
              <a:rPr lang="zh-cn"/>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rtlCol="0" anchor="t"/>
          <a:lstStyle>
            <a:lvl1pPr marL="0" indent="0">
              <a:spcBef>
                <a:spcPts val="0"/>
              </a:spcBef>
              <a:buNone/>
              <a:defRPr sz="2800">
                <a:solidFill>
                  <a:schemeClr val="tx1"/>
                </a:solidFill>
                <a:latin typeface="+mj-lt"/>
              </a:defRPr>
            </a:lvl1pPr>
          </a:lstStyle>
          <a:p>
            <a:pPr lvl="0" rtl="0"/>
            <a:r>
              <a:rPr lang="zh-cn"/>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rtlCol="0"/>
          <a:lstStyle>
            <a:lvl1pPr>
              <a:defRPr sz="2400"/>
            </a:lvl1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rtlCol="0" anchor="t"/>
          <a:lstStyle>
            <a:lvl1pPr marL="0" indent="0">
              <a:spcBef>
                <a:spcPts val="0"/>
              </a:spcBef>
              <a:buNone/>
              <a:defRPr sz="2800">
                <a:solidFill>
                  <a:schemeClr val="tx1"/>
                </a:solidFill>
                <a:latin typeface="+mj-lt"/>
              </a:defRPr>
            </a:lvl1pPr>
          </a:lstStyle>
          <a:p>
            <a:pPr lvl="0" rtl="0"/>
            <a:r>
              <a:rPr lang="zh-cn"/>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rtlCol="0"/>
          <a:lstStyle>
            <a:lvl1pPr>
              <a:defRPr sz="2400"/>
            </a:lvl1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spTree>
    <p:extLst>
      <p:ext uri="{BB962C8B-B14F-4D97-AF65-F5344CB8AC3E}">
        <p14:creationId xmlns:p14="http://schemas.microsoft.com/office/powerpoint/2010/main" val="20634076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rtlCol="0">
            <a:spAutoFit/>
          </a:bodyPr>
          <a:lstStyle/>
          <a:p>
            <a:pPr rtl="0"/>
            <a:r>
              <a:rPr lang="zh-cn"/>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rtlCol="0" anchor="t"/>
          <a:lstStyle>
            <a:lvl1pPr marL="0" indent="0">
              <a:spcBef>
                <a:spcPts val="0"/>
              </a:spcBef>
              <a:buNone/>
              <a:defRPr sz="2200">
                <a:solidFill>
                  <a:schemeClr val="tx1"/>
                </a:solidFill>
                <a:latin typeface="+mj-lt"/>
              </a:defRPr>
            </a:lvl1pPr>
          </a:lstStyle>
          <a:p>
            <a:pPr lvl="0" rtl="0"/>
            <a:r>
              <a:rPr lang="zh-cn"/>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rtlCol="0">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rtlCol="0" anchor="t"/>
          <a:lstStyle>
            <a:lvl1pPr marL="0" indent="0">
              <a:spcBef>
                <a:spcPts val="0"/>
              </a:spcBef>
              <a:buNone/>
              <a:defRPr sz="2200">
                <a:solidFill>
                  <a:schemeClr val="tx1"/>
                </a:solidFill>
                <a:latin typeface="+mj-lt"/>
              </a:defRPr>
            </a:lvl1pPr>
          </a:lstStyle>
          <a:p>
            <a:pPr lvl="0" rtl="0"/>
            <a:r>
              <a:rPr lang="zh-cn"/>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rtlCol="0">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rtlCol="0" anchor="t"/>
          <a:lstStyle>
            <a:lvl1pPr marL="0" indent="0">
              <a:spcBef>
                <a:spcPts val="0"/>
              </a:spcBef>
              <a:buNone/>
              <a:defRPr sz="2200">
                <a:solidFill>
                  <a:schemeClr val="tx1"/>
                </a:solidFill>
                <a:latin typeface="+mj-lt"/>
              </a:defRPr>
            </a:lvl1pPr>
          </a:lstStyle>
          <a:p>
            <a:pPr lvl="0" rtl="0"/>
            <a:r>
              <a:rPr lang="zh-cn"/>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rtlCol="0">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Tree>
    <p:extLst>
      <p:ext uri="{BB962C8B-B14F-4D97-AF65-F5344CB8AC3E}">
        <p14:creationId xmlns:p14="http://schemas.microsoft.com/office/powerpoint/2010/main" val="32792328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rtlCol="0">
            <a:spAutoFit/>
          </a:bodyPr>
          <a:lstStyle/>
          <a:p>
            <a:pPr rtl="0"/>
            <a:r>
              <a:rPr lang="zh-cn"/>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rtlCol="0" anchor="t"/>
          <a:lstStyle>
            <a:lvl1pPr marL="0" indent="0">
              <a:spcBef>
                <a:spcPts val="0"/>
              </a:spcBef>
              <a:buNone/>
              <a:defRPr sz="2000">
                <a:solidFill>
                  <a:schemeClr val="tx1"/>
                </a:solidFill>
                <a:latin typeface="+mj-lt"/>
              </a:defRPr>
            </a:lvl1pPr>
          </a:lstStyle>
          <a:p>
            <a:pPr lvl="0" rtl="0"/>
            <a:r>
              <a:rPr lang="zh-cn"/>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rtlCol="0">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rtlCol="0" anchor="t"/>
          <a:lstStyle>
            <a:lvl1pPr marL="0" indent="0">
              <a:spcBef>
                <a:spcPts val="0"/>
              </a:spcBef>
              <a:buNone/>
              <a:defRPr sz="2000">
                <a:solidFill>
                  <a:schemeClr val="tx1"/>
                </a:solidFill>
                <a:latin typeface="+mj-lt"/>
              </a:defRPr>
            </a:lvl1pPr>
          </a:lstStyle>
          <a:p>
            <a:pPr lvl="0" rtl="0"/>
            <a:r>
              <a:rPr lang="zh-cn"/>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rtlCol="0">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rtlCol="0" anchor="t"/>
          <a:lstStyle>
            <a:lvl1pPr marL="0" indent="0">
              <a:spcBef>
                <a:spcPts val="0"/>
              </a:spcBef>
              <a:buNone/>
              <a:defRPr sz="2000">
                <a:solidFill>
                  <a:schemeClr val="tx1"/>
                </a:solidFill>
                <a:latin typeface="+mj-lt"/>
              </a:defRPr>
            </a:lvl1pPr>
          </a:lstStyle>
          <a:p>
            <a:pPr lvl="0" rtl="0"/>
            <a:r>
              <a:rPr lang="zh-cn"/>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rtlCol="0">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rtlCol="0" anchor="t"/>
          <a:lstStyle>
            <a:lvl1pPr marL="0" indent="0">
              <a:spcBef>
                <a:spcPts val="0"/>
              </a:spcBef>
              <a:buNone/>
              <a:defRPr sz="2000">
                <a:solidFill>
                  <a:schemeClr val="tx1"/>
                </a:solidFill>
                <a:latin typeface="+mj-lt"/>
              </a:defRPr>
            </a:lvl1pPr>
          </a:lstStyle>
          <a:p>
            <a:pPr lvl="0" rtl="0"/>
            <a:r>
              <a:rPr lang="zh-cn"/>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rtlCol="0">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Tree>
    <p:extLst>
      <p:ext uri="{BB962C8B-B14F-4D97-AF65-F5344CB8AC3E}">
        <p14:creationId xmlns:p14="http://schemas.microsoft.com/office/powerpoint/2010/main" val="312868844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rtlCol="0">
            <a:spAutoFit/>
          </a:bodyPr>
          <a:lstStyle/>
          <a:p>
            <a:pPr rtl="0"/>
            <a:r>
              <a:rPr lang="zh-cn"/>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zh-cn"/>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zh-cn"/>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zh-cn"/>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zh-cn"/>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zh-cn"/>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Tree>
    <p:extLst>
      <p:ext uri="{BB962C8B-B14F-4D97-AF65-F5344CB8AC3E}">
        <p14:creationId xmlns:p14="http://schemas.microsoft.com/office/powerpoint/2010/main" val="115543334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zh-cn"/>
              <a:t>Click to edit Master title style</a:t>
            </a:r>
          </a:p>
        </p:txBody>
      </p:sp>
    </p:spTree>
    <p:extLst>
      <p:ext uri="{BB962C8B-B14F-4D97-AF65-F5344CB8AC3E}">
        <p14:creationId xmlns:p14="http://schemas.microsoft.com/office/powerpoint/2010/main" val="4222171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rtlCol="0" anchor="ctr">
            <a:spAutoFit/>
          </a:bodyPr>
          <a:lstStyle/>
          <a:p>
            <a:pPr rtl="0"/>
            <a:r>
              <a:rPr lang="zh-cn"/>
              <a:t>Click to edit Master title style</a:t>
            </a:r>
          </a:p>
        </p:txBody>
      </p:sp>
    </p:spTree>
    <p:extLst>
      <p:ext uri="{BB962C8B-B14F-4D97-AF65-F5344CB8AC3E}">
        <p14:creationId xmlns:p14="http://schemas.microsoft.com/office/powerpoint/2010/main" val="3784871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rtlCol="0"/>
          <a:lstStyle>
            <a:lvl1pPr>
              <a:defRPr sz="2000" spc="0">
                <a:latin typeface="+mj-lt"/>
                <a:cs typeface="Segoe UI" panose="020B0502040204020203" pitchFamily="34" charset="0"/>
              </a:defRPr>
            </a:lvl1pPr>
          </a:lstStyle>
          <a:p>
            <a:pPr rtl="0"/>
            <a:r>
              <a:rPr lang="zh-cn"/>
              <a:t>Click to edit Master title style</a:t>
            </a:r>
          </a:p>
        </p:txBody>
      </p:sp>
    </p:spTree>
    <p:extLst>
      <p:ext uri="{BB962C8B-B14F-4D97-AF65-F5344CB8AC3E}">
        <p14:creationId xmlns:p14="http://schemas.microsoft.com/office/powerpoint/2010/main" val="12801446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rtlCol="0" anchor="b"/>
          <a:lstStyle>
            <a:lvl1pPr>
              <a:defRPr/>
            </a:lvl1pPr>
          </a:lstStyle>
          <a:p>
            <a:pPr rtl="0"/>
            <a:r>
              <a:rPr lang="zh-cn"/>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rtlCol="0"/>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rtl="0"/>
            <a:r>
              <a:rPr lang="zh-cn"/>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rtlCol="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spTree>
    <p:extLst>
      <p:ext uri="{BB962C8B-B14F-4D97-AF65-F5344CB8AC3E}">
        <p14:creationId xmlns:p14="http://schemas.microsoft.com/office/powerpoint/2010/main" val="36083757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rtlCol="0" anchor="ctr"/>
          <a:lstStyle/>
          <a:p>
            <a:pPr rtl="0"/>
            <a:r>
              <a:rPr lang="zh-cn"/>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rtlCol="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spTree>
    <p:extLst>
      <p:ext uri="{BB962C8B-B14F-4D97-AF65-F5344CB8AC3E}">
        <p14:creationId xmlns:p14="http://schemas.microsoft.com/office/powerpoint/2010/main" val="28593798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rtlCol="0" anchor="t"/>
          <a:lstStyle>
            <a:lvl1pPr>
              <a:defRPr sz="2800"/>
            </a:lvl1pPr>
          </a:lstStyle>
          <a:p>
            <a:pPr rtl="0"/>
            <a:r>
              <a:rPr lang="zh-cn"/>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rtlCol="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spTree>
    <p:extLst>
      <p:ext uri="{BB962C8B-B14F-4D97-AF65-F5344CB8AC3E}">
        <p14:creationId xmlns:p14="http://schemas.microsoft.com/office/powerpoint/2010/main" val="260489572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6414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rtlCol="0" anchor="ctr">
            <a:noAutofit/>
          </a:bodyPr>
          <a:lstStyle>
            <a:lvl1pPr marL="0" indent="0" algn="ctr">
              <a:buNone/>
              <a:defRPr sz="1400" b="1">
                <a:solidFill>
                  <a:srgbClr val="000000"/>
                </a:solidFill>
              </a:defRPr>
            </a:lvl1pPr>
          </a:lstStyle>
          <a:p>
            <a:pPr rtl="0"/>
            <a:r>
              <a:rPr lang="zh-cn"/>
              <a:t>Drag &amp; drop your photo here </a:t>
            </a:r>
            <a:br>
              <a:rPr lang="en-US"/>
            </a:br>
            <a:r>
              <a:rPr lang="zh-cn"/>
              <a:t>or click or tap icon below </a:t>
            </a:r>
            <a:br>
              <a:rPr lang="en-US"/>
            </a:br>
            <a:r>
              <a:rPr lang="zh-cn"/>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rtlCol="0" anchor="b" anchorCtr="0">
            <a:noAutofit/>
          </a:bodyPr>
          <a:lstStyle>
            <a:lvl1pPr>
              <a:defRPr sz="3600" spc="0">
                <a:solidFill>
                  <a:srgbClr val="FFFFFF"/>
                </a:solidFill>
              </a:defRPr>
            </a:lvl1pPr>
          </a:lstStyle>
          <a:p>
            <a:pPr rtl="0"/>
            <a:r>
              <a:rPr lang="zh-cn"/>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spTree>
    <p:extLst>
      <p:ext uri="{BB962C8B-B14F-4D97-AF65-F5344CB8AC3E}">
        <p14:creationId xmlns:p14="http://schemas.microsoft.com/office/powerpoint/2010/main" val="186887601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rtlCol="0" anchor="ctr">
            <a:noAutofit/>
          </a:bodyPr>
          <a:lstStyle>
            <a:lvl1pPr marL="0" indent="0" algn="ctr">
              <a:buNone/>
              <a:defRPr sz="1400" b="1">
                <a:solidFill>
                  <a:srgbClr val="000000"/>
                </a:solidFill>
              </a:defRPr>
            </a:lvl1pPr>
          </a:lstStyle>
          <a:p>
            <a:pPr rtl="0"/>
            <a:r>
              <a:rPr lang="zh-cn"/>
              <a:t>Drag &amp; drop your photo here </a:t>
            </a:r>
            <a:br>
              <a:rPr lang="en-US"/>
            </a:br>
            <a:r>
              <a:rPr lang="zh-cn"/>
              <a:t>or click or tap icon below </a:t>
            </a:r>
            <a:br>
              <a:rPr lang="en-US"/>
            </a:br>
            <a:r>
              <a:rPr lang="zh-cn"/>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rtlCol="0" anchor="ctr">
            <a:noAutofit/>
          </a:bodyPr>
          <a:lstStyle>
            <a:lvl1pPr>
              <a:defRPr sz="3600" spc="0">
                <a:solidFill>
                  <a:srgbClr val="FFFFFF"/>
                </a:solidFill>
              </a:defRPr>
            </a:lvl1pPr>
          </a:lstStyle>
          <a:p>
            <a:pPr rtl="0"/>
            <a:r>
              <a:rPr lang="zh-cn"/>
              <a:t>Click to edit </a:t>
            </a:r>
            <a:br>
              <a:rPr lang="en-US"/>
            </a:br>
            <a:r>
              <a:rPr lang="zh-cn"/>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spTree>
    <p:extLst>
      <p:ext uri="{BB962C8B-B14F-4D97-AF65-F5344CB8AC3E}">
        <p14:creationId xmlns:p14="http://schemas.microsoft.com/office/powerpoint/2010/main" val="390718080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rtlCol="0" anchor="ctr">
            <a:noAutofit/>
          </a:bodyPr>
          <a:lstStyle>
            <a:lvl1pPr marL="0" indent="0" algn="ctr">
              <a:buNone/>
              <a:defRPr sz="1400" b="1">
                <a:solidFill>
                  <a:srgbClr val="000000"/>
                </a:solidFill>
              </a:defRPr>
            </a:lvl1pPr>
          </a:lstStyle>
          <a:p>
            <a:pPr rtl="0"/>
            <a:r>
              <a:rPr lang="zh-cn"/>
              <a:t>Drag &amp; drop your photo here </a:t>
            </a:r>
            <a:br>
              <a:rPr lang="en-US"/>
            </a:br>
            <a:r>
              <a:rPr lang="zh-cn"/>
              <a:t>or click or tap icon below </a:t>
            </a:r>
            <a:br>
              <a:rPr lang="en-US"/>
            </a:br>
            <a:r>
              <a:rPr lang="zh-cn"/>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rtlCol="0" anchor="ctr">
            <a:noAutofit/>
          </a:bodyPr>
          <a:lstStyle>
            <a:lvl1pPr algn="r">
              <a:defRPr sz="3600" spc="0">
                <a:solidFill>
                  <a:srgbClr val="FFFFFF"/>
                </a:solidFill>
              </a:defRPr>
            </a:lvl1pPr>
          </a:lstStyle>
          <a:p>
            <a:pPr rtl="0"/>
            <a:r>
              <a:rPr lang="zh-cn"/>
              <a:t>Click to edit </a:t>
            </a:r>
            <a:br>
              <a:rPr lang="en-US"/>
            </a:br>
            <a:r>
              <a:rPr lang="zh-cn"/>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spTree>
    <p:extLst>
      <p:ext uri="{BB962C8B-B14F-4D97-AF65-F5344CB8AC3E}">
        <p14:creationId xmlns:p14="http://schemas.microsoft.com/office/powerpoint/2010/main" val="286707022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rtlCol="0" anchor="ctr"/>
          <a:lstStyle>
            <a:lvl1pPr algn="ctr">
              <a:defRPr/>
            </a:lvl1pPr>
          </a:lstStyle>
          <a:p>
            <a:pPr rtl="0"/>
            <a:r>
              <a:rPr lang="zh-cn"/>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rtl="0"/>
            <a:r>
              <a:rPr lang="zh-cn"/>
              <a:t>Drag &amp; drop your photo here </a:t>
            </a:r>
            <a:br>
              <a:rPr lang="en-US"/>
            </a:br>
            <a:r>
              <a:rPr lang="zh-cn"/>
              <a:t>or click or tap icon below </a:t>
            </a:r>
            <a:br>
              <a:rPr lang="en-US"/>
            </a:br>
            <a:r>
              <a:rPr lang="zh-cn"/>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spTree>
    <p:extLst>
      <p:ext uri="{BB962C8B-B14F-4D97-AF65-F5344CB8AC3E}">
        <p14:creationId xmlns:p14="http://schemas.microsoft.com/office/powerpoint/2010/main" val="119537030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rtlCol="0" anchor="ctr"/>
          <a:lstStyle>
            <a:lvl1pPr algn="ctr">
              <a:defRPr/>
            </a:lvl1pPr>
          </a:lstStyle>
          <a:p>
            <a:pPr rtl="0"/>
            <a:r>
              <a:rPr lang="zh-cn"/>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rtl="0"/>
            <a:r>
              <a:rPr lang="zh-cn"/>
              <a:t>Drag &amp; drop your photo here </a:t>
            </a:r>
            <a:br>
              <a:rPr lang="en-US"/>
            </a:br>
            <a:r>
              <a:rPr lang="zh-cn"/>
              <a:t>or click or tap icon below </a:t>
            </a:r>
            <a:br>
              <a:rPr lang="en-US"/>
            </a:br>
            <a:r>
              <a:rPr lang="zh-cn"/>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spTree>
    <p:extLst>
      <p:ext uri="{BB962C8B-B14F-4D97-AF65-F5344CB8AC3E}">
        <p14:creationId xmlns:p14="http://schemas.microsoft.com/office/powerpoint/2010/main" val="135300849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rtlCol="0"/>
          <a:lstStyle/>
          <a:p>
            <a:pPr rtl="0"/>
            <a:r>
              <a:rPr lang="zh-cn"/>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rtlCol="0"/>
          <a:lstStyle>
            <a:lvl1pPr marL="0" indent="0" algn="l">
              <a:spcBef>
                <a:spcPts val="0"/>
              </a:spcBef>
              <a:buNone/>
              <a:defRPr sz="1800">
                <a:latin typeface="+mj-lt"/>
              </a:defRPr>
            </a:lvl1pPr>
          </a:lstStyle>
          <a:p>
            <a:pPr lvl="0" rtl="0"/>
            <a:r>
              <a:rPr lang="zh-cn"/>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rtl="0"/>
            <a:r>
              <a:rPr lang="zh-cn"/>
              <a:t>Drag &amp; drop your photo here </a:t>
            </a:r>
            <a:br>
              <a:rPr lang="en-US"/>
            </a:br>
            <a:r>
              <a:rPr lang="zh-cn"/>
              <a:t>or click or tap icon below </a:t>
            </a:r>
            <a:br>
              <a:rPr lang="en-US"/>
            </a:br>
            <a:r>
              <a:rPr lang="zh-cn"/>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rtlCol="0"/>
          <a:lstStyle>
            <a:lvl1pPr marL="0" indent="0" algn="l">
              <a:spcBef>
                <a:spcPts val="0"/>
              </a:spcBef>
              <a:buNone/>
              <a:defRPr sz="1800">
                <a:latin typeface="+mj-lt"/>
              </a:defRPr>
            </a:lvl1pPr>
          </a:lstStyle>
          <a:p>
            <a:pPr lvl="0" rtl="0"/>
            <a:r>
              <a:rPr lang="zh-cn"/>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rtl="0"/>
            <a:r>
              <a:rPr lang="zh-cn"/>
              <a:t>Drag &amp; drop your photo here </a:t>
            </a:r>
            <a:br>
              <a:rPr lang="en-US"/>
            </a:br>
            <a:r>
              <a:rPr lang="zh-cn"/>
              <a:t>or click or tap icon below </a:t>
            </a:r>
            <a:br>
              <a:rPr lang="en-US"/>
            </a:br>
            <a:r>
              <a:rPr lang="zh-cn"/>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spTree>
    <p:extLst>
      <p:ext uri="{BB962C8B-B14F-4D97-AF65-F5344CB8AC3E}">
        <p14:creationId xmlns:p14="http://schemas.microsoft.com/office/powerpoint/2010/main" val="79627911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rtlCol="0"/>
          <a:lstStyle/>
          <a:p>
            <a:pPr rtl="0"/>
            <a:r>
              <a:rPr lang="zh-cn"/>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rtlCol="0"/>
          <a:lstStyle>
            <a:lvl1pPr marL="0" indent="0" algn="l">
              <a:spcBef>
                <a:spcPts val="0"/>
              </a:spcBef>
              <a:buNone/>
              <a:defRPr sz="1800">
                <a:latin typeface="+mj-lt"/>
              </a:defRPr>
            </a:lvl1pPr>
          </a:lstStyle>
          <a:p>
            <a:pPr lvl="0" rtl="0"/>
            <a:r>
              <a:rPr lang="zh-cn"/>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rtlCol="0"/>
          <a:lstStyle>
            <a:lvl1pPr marL="0" indent="0" algn="l">
              <a:spcBef>
                <a:spcPts val="0"/>
              </a:spcBef>
              <a:buNone/>
              <a:defRPr sz="1800">
                <a:latin typeface="+mj-lt"/>
              </a:defRPr>
            </a:lvl1pPr>
          </a:lstStyle>
          <a:p>
            <a:pPr lvl="0" rtl="0"/>
            <a:r>
              <a:rPr lang="zh-cn"/>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rtlCol="0"/>
          <a:lstStyle>
            <a:lvl1pPr marL="0" indent="0" algn="l">
              <a:spcBef>
                <a:spcPts val="0"/>
              </a:spcBef>
              <a:buNone/>
              <a:defRPr sz="1800">
                <a:latin typeface="+mj-lt"/>
              </a:defRPr>
            </a:lvl1pPr>
          </a:lstStyle>
          <a:p>
            <a:pPr lvl="0" rtl="0"/>
            <a:r>
              <a:rPr lang="zh-cn"/>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spTree>
    <p:extLst>
      <p:ext uri="{BB962C8B-B14F-4D97-AF65-F5344CB8AC3E}">
        <p14:creationId xmlns:p14="http://schemas.microsoft.com/office/powerpoint/2010/main" val="116729513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rtlCol="0"/>
          <a:lstStyle/>
          <a:p>
            <a:pPr rtl="0"/>
            <a:r>
              <a:rPr lang="zh-cn"/>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rtlCol="0"/>
          <a:lstStyle>
            <a:lvl1pPr marL="0" indent="0" algn="l">
              <a:spcBef>
                <a:spcPts val="0"/>
              </a:spcBef>
              <a:buNone/>
              <a:defRPr sz="1800">
                <a:latin typeface="+mj-lt"/>
              </a:defRPr>
            </a:lvl1pPr>
          </a:lstStyle>
          <a:p>
            <a:pPr lvl="0" rtl="0"/>
            <a:r>
              <a:rPr lang="zh-cn"/>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rtlCol="0"/>
          <a:lstStyle>
            <a:lvl1pPr marL="0" indent="0" algn="l">
              <a:spcBef>
                <a:spcPts val="0"/>
              </a:spcBef>
              <a:buNone/>
              <a:defRPr sz="1800">
                <a:latin typeface="+mj-lt"/>
              </a:defRPr>
            </a:lvl1pPr>
          </a:lstStyle>
          <a:p>
            <a:pPr lvl="0" rtl="0"/>
            <a:r>
              <a:rPr lang="zh-cn"/>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rtlCol="0"/>
          <a:lstStyle>
            <a:lvl1pPr marL="0" indent="0" algn="l">
              <a:spcBef>
                <a:spcPts val="0"/>
              </a:spcBef>
              <a:buNone/>
              <a:defRPr sz="1800">
                <a:latin typeface="+mj-lt"/>
              </a:defRPr>
            </a:lvl1pPr>
          </a:lstStyle>
          <a:p>
            <a:pPr lvl="0" rtl="0"/>
            <a:r>
              <a:rPr lang="zh-cn"/>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rtlCol="0"/>
          <a:lstStyle>
            <a:lvl1pPr marL="0" indent="0" algn="l">
              <a:spcBef>
                <a:spcPts val="0"/>
              </a:spcBef>
              <a:buNone/>
              <a:defRPr sz="1800">
                <a:latin typeface="+mj-lt"/>
              </a:defRPr>
            </a:lvl1pPr>
          </a:lstStyle>
          <a:p>
            <a:pPr lvl="0" rtl="0"/>
            <a:r>
              <a:rPr lang="zh-cn"/>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Dag &amp; drop your photo here </a:t>
            </a:r>
            <a:br>
              <a:rPr lang="en-US"/>
            </a:br>
            <a:r>
              <a:rPr lang="zh-cn"/>
              <a:t>or click or tap icon below </a:t>
            </a:r>
            <a:br>
              <a:rPr lang="en-US"/>
            </a:br>
            <a:r>
              <a:rPr lang="zh-cn"/>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spTree>
    <p:extLst>
      <p:ext uri="{BB962C8B-B14F-4D97-AF65-F5344CB8AC3E}">
        <p14:creationId xmlns:p14="http://schemas.microsoft.com/office/powerpoint/2010/main" val="263843114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rtlCol="0" anchor="ctr"/>
          <a:lstStyle>
            <a:lvl1pPr algn="ctr">
              <a:defRPr/>
            </a:lvl1pPr>
          </a:lstStyle>
          <a:p>
            <a:pPr rtl="0"/>
            <a:r>
              <a:rPr lang="zh-cn"/>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spTree>
    <p:extLst>
      <p:ext uri="{BB962C8B-B14F-4D97-AF65-F5344CB8AC3E}">
        <p14:creationId xmlns:p14="http://schemas.microsoft.com/office/powerpoint/2010/main" val="17444211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rtlCol="0" anchor="ctr"/>
          <a:lstStyle>
            <a:lvl1pPr algn="ctr">
              <a:defRPr/>
            </a:lvl1pPr>
          </a:lstStyle>
          <a:p>
            <a:pPr rtl="0"/>
            <a:r>
              <a:rPr lang="zh-cn"/>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spTree>
    <p:extLst>
      <p:ext uri="{BB962C8B-B14F-4D97-AF65-F5344CB8AC3E}">
        <p14:creationId xmlns:p14="http://schemas.microsoft.com/office/powerpoint/2010/main" val="22135563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28946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rtlCol="0" anchor="ctr"/>
          <a:lstStyle>
            <a:lvl1pPr algn="ctr">
              <a:defRPr/>
            </a:lvl1pPr>
          </a:lstStyle>
          <a:p>
            <a:pPr rtl="0"/>
            <a:r>
              <a:rPr lang="zh-cn"/>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Dag &amp; drop your photo here </a:t>
            </a:r>
            <a:br>
              <a:rPr lang="en-US"/>
            </a:br>
            <a:r>
              <a:rPr lang="zh-cn"/>
              <a:t>or click or tap icon below </a:t>
            </a:r>
            <a:br>
              <a:rPr lang="en-US"/>
            </a:br>
            <a:r>
              <a:rPr lang="zh-cn"/>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spTree>
    <p:extLst>
      <p:ext uri="{BB962C8B-B14F-4D97-AF65-F5344CB8AC3E}">
        <p14:creationId xmlns:p14="http://schemas.microsoft.com/office/powerpoint/2010/main" val="5653965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rtlCol="0" anchor="ctr"/>
          <a:lstStyle>
            <a:lvl1pPr algn="ctr">
              <a:defRPr/>
            </a:lvl1pPr>
          </a:lstStyle>
          <a:p>
            <a:pPr rtl="0"/>
            <a:r>
              <a:rPr lang="zh-cn"/>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Drag &amp; drop your photo here </a:t>
            </a:r>
            <a:br>
              <a:rPr lang="en-US"/>
            </a:br>
            <a:r>
              <a:rPr lang="zh-cn"/>
              <a:t>or click or tap icon below </a:t>
            </a:r>
            <a:br>
              <a:rPr lang="en-US"/>
            </a:br>
            <a:r>
              <a:rPr lang="zh-cn"/>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Dag &amp; drop your photo here </a:t>
            </a:r>
            <a:br>
              <a:rPr lang="en-US"/>
            </a:br>
            <a:r>
              <a:rPr lang="zh-cn"/>
              <a:t>or click or tap icon below </a:t>
            </a:r>
            <a:br>
              <a:rPr lang="en-US"/>
            </a:br>
            <a:r>
              <a:rPr lang="zh-cn"/>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Dag &amp; drop your photo here </a:t>
            </a:r>
            <a:br>
              <a:rPr lang="en-US"/>
            </a:br>
            <a:r>
              <a:rPr lang="zh-cn"/>
              <a:t>or click or tap icon below </a:t>
            </a:r>
            <a:br>
              <a:rPr lang="en-US"/>
            </a:br>
            <a:r>
              <a:rPr lang="zh-cn"/>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spTree>
    <p:extLst>
      <p:ext uri="{BB962C8B-B14F-4D97-AF65-F5344CB8AC3E}">
        <p14:creationId xmlns:p14="http://schemas.microsoft.com/office/powerpoint/2010/main" val="42313466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rtlCol="0" anchor="ctr"/>
          <a:lstStyle>
            <a:lvl1pPr algn="ctr">
              <a:defRPr/>
            </a:lvl1pPr>
          </a:lstStyle>
          <a:p>
            <a:pPr rtl="0"/>
            <a:r>
              <a:rPr lang="zh-cn"/>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Drag &amp; drop your photo </a:t>
            </a:r>
            <a:br>
              <a:rPr lang="en-US"/>
            </a:br>
            <a:r>
              <a:rPr lang="zh-cn"/>
              <a:t>here or click or tap icon </a:t>
            </a:r>
            <a:br>
              <a:rPr lang="en-US"/>
            </a:br>
            <a:r>
              <a:rPr lang="zh-cn"/>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Drag &amp; drop your photo </a:t>
            </a:r>
            <a:br>
              <a:rPr lang="en-US"/>
            </a:br>
            <a:r>
              <a:rPr lang="zh-cn"/>
              <a:t>here or click or tap icon </a:t>
            </a:r>
            <a:br>
              <a:rPr lang="en-US"/>
            </a:br>
            <a:r>
              <a:rPr lang="zh-cn"/>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Drag &amp; drop your photo </a:t>
            </a:r>
            <a:br>
              <a:rPr lang="en-US"/>
            </a:br>
            <a:r>
              <a:rPr lang="zh-cn"/>
              <a:t>here or click or tap icon </a:t>
            </a:r>
            <a:br>
              <a:rPr lang="en-US"/>
            </a:br>
            <a:r>
              <a:rPr lang="zh-cn"/>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spTree>
    <p:extLst>
      <p:ext uri="{BB962C8B-B14F-4D97-AF65-F5344CB8AC3E}">
        <p14:creationId xmlns:p14="http://schemas.microsoft.com/office/powerpoint/2010/main" val="22026278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rtlCol="0" anchor="ctr"/>
          <a:lstStyle>
            <a:lvl1pPr algn="ctr">
              <a:defRPr/>
            </a:lvl1pPr>
          </a:lstStyle>
          <a:p>
            <a:pPr rtl="0"/>
            <a:r>
              <a:rPr lang="zh-cn"/>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Drag &amp; drop your photo </a:t>
            </a:r>
            <a:br>
              <a:rPr lang="en-US"/>
            </a:br>
            <a:r>
              <a:rPr lang="zh-cn"/>
              <a:t>here or click or tap icon </a:t>
            </a:r>
            <a:br>
              <a:rPr lang="en-US"/>
            </a:br>
            <a:r>
              <a:rPr lang="zh-cn"/>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Drag &amp; drop your photo </a:t>
            </a:r>
            <a:br>
              <a:rPr lang="en-US"/>
            </a:br>
            <a:r>
              <a:rPr lang="zh-cn"/>
              <a:t>here or click or tap icon </a:t>
            </a:r>
            <a:br>
              <a:rPr lang="en-US"/>
            </a:br>
            <a:r>
              <a:rPr lang="zh-cn"/>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Drag &amp; drop your photo </a:t>
            </a:r>
            <a:br>
              <a:rPr lang="en-US"/>
            </a:br>
            <a:r>
              <a:rPr lang="zh-cn"/>
              <a:t>here or click or tap icon </a:t>
            </a:r>
            <a:br>
              <a:rPr lang="en-US"/>
            </a:br>
            <a:r>
              <a:rPr lang="zh-cn"/>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zh-cn"/>
              <a:t>Drag &amp; drop your photo </a:t>
            </a:r>
            <a:br>
              <a:rPr lang="en-US"/>
            </a:br>
            <a:r>
              <a:rPr lang="zh-cn"/>
              <a:t>here or click or tap icon </a:t>
            </a:r>
            <a:br>
              <a:rPr lang="en-US"/>
            </a:br>
            <a:r>
              <a:rPr lang="zh-cn"/>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spTree>
    <p:extLst>
      <p:ext uri="{BB962C8B-B14F-4D97-AF65-F5344CB8AC3E}">
        <p14:creationId xmlns:p14="http://schemas.microsoft.com/office/powerpoint/2010/main" val="9552185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rtlCol="0" anchor="ctr"/>
          <a:lstStyle>
            <a:lvl1pPr algn="ctr">
              <a:defRPr/>
            </a:lvl1pPr>
          </a:lstStyle>
          <a:p>
            <a:pPr rtl="0"/>
            <a:r>
              <a:rPr lang="zh-cn"/>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zh-cn"/>
              <a:t>Drag &amp; drop your photo </a:t>
            </a:r>
            <a:br>
              <a:rPr lang="en-US"/>
            </a:br>
            <a:r>
              <a:rPr lang="zh-cn"/>
              <a:t>here or click or tap icon </a:t>
            </a:r>
            <a:br>
              <a:rPr lang="en-US"/>
            </a:br>
            <a:r>
              <a:rPr lang="zh-cn"/>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zh-cn"/>
              <a:t>Drag &amp; drop your photo </a:t>
            </a:r>
            <a:br>
              <a:rPr lang="en-US"/>
            </a:br>
            <a:r>
              <a:rPr lang="zh-cn"/>
              <a:t>here or click or tap icon </a:t>
            </a:r>
            <a:br>
              <a:rPr lang="en-US"/>
            </a:br>
            <a:r>
              <a:rPr lang="zh-cn"/>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zh-cn"/>
              <a:t>Drag &amp; drop your photo </a:t>
            </a:r>
            <a:br>
              <a:rPr lang="en-US"/>
            </a:br>
            <a:r>
              <a:rPr lang="zh-cn"/>
              <a:t>here or click or tap icon </a:t>
            </a:r>
            <a:br>
              <a:rPr lang="en-US"/>
            </a:br>
            <a:r>
              <a:rPr lang="zh-cn"/>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zh-cn"/>
              <a:t>Drag &amp; drop your photo </a:t>
            </a:r>
            <a:br>
              <a:rPr lang="en-US"/>
            </a:br>
            <a:r>
              <a:rPr lang="zh-cn"/>
              <a:t>here or click or tap icon </a:t>
            </a:r>
            <a:br>
              <a:rPr lang="en-US"/>
            </a:br>
            <a:r>
              <a:rPr lang="zh-cn"/>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zh-cn"/>
              <a:t>Drag &amp; drop your photo </a:t>
            </a:r>
            <a:br>
              <a:rPr lang="en-US"/>
            </a:br>
            <a:r>
              <a:rPr lang="zh-cn"/>
              <a:t>here or click or tap icon </a:t>
            </a:r>
            <a:br>
              <a:rPr lang="en-US"/>
            </a:br>
            <a:r>
              <a:rPr lang="zh-cn"/>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rtlCol="0"/>
          <a:lstStyle>
            <a:lvl1pPr marL="0" indent="0" algn="ctr">
              <a:spcBef>
                <a:spcPts val="0"/>
              </a:spcBef>
              <a:buNone/>
              <a:defRPr sz="1800">
                <a:latin typeface="+mj-lt"/>
              </a:defRPr>
            </a:lvl1pPr>
          </a:lstStyle>
          <a:p>
            <a:pPr lvl="0" rtl="0"/>
            <a:r>
              <a:rPr lang="zh-cn"/>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spTree>
    <p:extLst>
      <p:ext uri="{BB962C8B-B14F-4D97-AF65-F5344CB8AC3E}">
        <p14:creationId xmlns:p14="http://schemas.microsoft.com/office/powerpoint/2010/main" val="16006008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rtlCol="0" anchor="t"/>
          <a:lstStyle>
            <a:lvl1pPr>
              <a:defRPr>
                <a:solidFill>
                  <a:schemeClr val="tx1"/>
                </a:solidFill>
              </a:defRPr>
            </a:lvl1pPr>
          </a:lstStyle>
          <a:p>
            <a:pPr rtl="0"/>
            <a:r>
              <a:rPr lang="zh-cn"/>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rtlCol="0" anchor="t"/>
          <a:lstStyle>
            <a:lvl1pPr marL="231775" indent="-231775">
              <a:spcAft>
                <a:spcPts val="600"/>
              </a:spcAft>
              <a:buFont typeface="Wingdings" panose="05000000000000000000" pitchFamily="2" charset="2"/>
              <a:buChar char=""/>
              <a:defRPr/>
            </a:lvl1pPr>
          </a:lstStyle>
          <a:p>
            <a:pPr lvl="0" rtl="0"/>
            <a:r>
              <a:rPr lang="zh-cn"/>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95308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rtlCol="0" anchor="ctr"/>
          <a:lstStyle>
            <a:lvl1pPr>
              <a:defRPr/>
            </a:lvl1pPr>
          </a:lstStyle>
          <a:p>
            <a:pPr rtl="0"/>
            <a:r>
              <a:rPr lang="zh-cn"/>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rtlCol="0" anchor="ctr"/>
          <a:lstStyle>
            <a:lvl1pPr marL="231775" indent="-231775">
              <a:spcAft>
                <a:spcPts val="600"/>
              </a:spcAft>
              <a:buFont typeface="Wingdings" panose="05000000000000000000" pitchFamily="2" charset="2"/>
              <a:buChar char=""/>
              <a:defRPr/>
            </a:lvl1pPr>
          </a:lstStyle>
          <a:p>
            <a:pPr lvl="0" rtl="0"/>
            <a:r>
              <a:rPr lang="zh-cn"/>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zh-cn" sz="1000">
                <a:solidFill>
                  <a:srgbClr val="A3A3A3"/>
                </a:solidFill>
              </a:rPr>
              <a:t>ELT layout</a:t>
            </a:r>
          </a:p>
        </p:txBody>
      </p:sp>
    </p:spTree>
    <p:extLst>
      <p:ext uri="{BB962C8B-B14F-4D97-AF65-F5344CB8AC3E}">
        <p14:creationId xmlns:p14="http://schemas.microsoft.com/office/powerpoint/2010/main" val="25437682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rtlCol="0" anchor="ctr"/>
          <a:lstStyle/>
          <a:p>
            <a:pPr rtl="0"/>
            <a:r>
              <a:rPr lang="zh-cn"/>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rtlCol="0"/>
          <a:lstStyle>
            <a:lvl1pPr marL="0" indent="0">
              <a:buNone/>
              <a:defRPr sz="1999">
                <a:solidFill>
                  <a:srgbClr val="FFFFFF"/>
                </a:solidFill>
                <a:latin typeface="+mj-lt"/>
              </a:defRPr>
            </a:lvl1pPr>
          </a:lstStyle>
          <a:p>
            <a:pPr lvl="0" rtl="0"/>
            <a:r>
              <a:rPr lang="zh-cn"/>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rtlCol="0"/>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rtl="0"/>
            <a:r>
              <a:rPr lang="zh-cn"/>
              <a:t>Click to edit Master text styles</a:t>
            </a:r>
          </a:p>
        </p:txBody>
      </p:sp>
    </p:spTree>
    <p:extLst>
      <p:ext uri="{BB962C8B-B14F-4D97-AF65-F5344CB8AC3E}">
        <p14:creationId xmlns:p14="http://schemas.microsoft.com/office/powerpoint/2010/main" val="3403495624"/>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rtlCol="0"/>
          <a:lstStyle>
            <a:lvl1pPr>
              <a:defRPr>
                <a:solidFill>
                  <a:schemeClr val="tx1"/>
                </a:solidFill>
              </a:defRPr>
            </a:lvl1pPr>
          </a:lstStyle>
          <a:p>
            <a:pPr rtl="0"/>
            <a:r>
              <a:rPr lang="zh-cn"/>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rtlCol="0">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rtl="0"/>
            <a:r>
              <a:rPr lang="zh-cn"/>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rtlCol="0"/>
          <a:lstStyle>
            <a:lvl1pPr marL="0" indent="0">
              <a:buNone/>
              <a:defRPr sz="1999">
                <a:solidFill>
                  <a:srgbClr val="FFFFFF"/>
                </a:solidFill>
                <a:latin typeface="+mj-lt"/>
              </a:defRPr>
            </a:lvl1pPr>
          </a:lstStyle>
          <a:p>
            <a:pPr lvl="0" rtl="0"/>
            <a:r>
              <a:rPr lang="zh-cn"/>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rtlCol="0"/>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zh-cn"/>
              <a:t>Click to edit or paste code</a:t>
            </a:r>
          </a:p>
        </p:txBody>
      </p:sp>
    </p:spTree>
    <p:extLst>
      <p:ext uri="{BB962C8B-B14F-4D97-AF65-F5344CB8AC3E}">
        <p14:creationId xmlns:p14="http://schemas.microsoft.com/office/powerpoint/2010/main" val="35609691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rtlCol="0"/>
          <a:lstStyle>
            <a:lvl1pPr>
              <a:defRPr sz="3200">
                <a:solidFill>
                  <a:schemeClr val="tx1"/>
                </a:solidFill>
              </a:defRPr>
            </a:lvl1pPr>
          </a:lstStyle>
          <a:p>
            <a:pPr rtl="0"/>
            <a:r>
              <a:rPr lang="zh-cn"/>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rtlCol="0"/>
          <a:lstStyle>
            <a:lvl1pPr marL="0" indent="0">
              <a:buNone/>
              <a:defRPr sz="1999">
                <a:solidFill>
                  <a:srgbClr val="FFFFFF"/>
                </a:solidFill>
                <a:latin typeface="+mj-lt"/>
              </a:defRPr>
            </a:lvl1pPr>
          </a:lstStyle>
          <a:p>
            <a:pPr lvl="0" rtl="0"/>
            <a:r>
              <a:rPr lang="zh-cn"/>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rtlCol="0"/>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zh-cn"/>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rtlCol="0">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rtl="0"/>
            <a:r>
              <a:rPr lang="zh-cn"/>
              <a:t>Click to edit text</a:t>
            </a:r>
          </a:p>
        </p:txBody>
      </p:sp>
    </p:spTree>
    <p:extLst>
      <p:ext uri="{BB962C8B-B14F-4D97-AF65-F5344CB8AC3E}">
        <p14:creationId xmlns:p14="http://schemas.microsoft.com/office/powerpoint/2010/main" val="41212683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9691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rtlCol="0"/>
          <a:lstStyle>
            <a:lvl1pPr>
              <a:defRPr sz="3200">
                <a:solidFill>
                  <a:schemeClr val="tx1"/>
                </a:solidFill>
              </a:defRPr>
            </a:lvl1pPr>
          </a:lstStyle>
          <a:p>
            <a:pPr rtl="0"/>
            <a:r>
              <a:rPr lang="zh-cn"/>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rtlCol="0">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rtl="0"/>
            <a:r>
              <a:rPr lang="zh-cn"/>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rtlCol="0"/>
          <a:lstStyle>
            <a:lvl1pPr marL="0" indent="0">
              <a:buNone/>
              <a:defRPr sz="1999">
                <a:solidFill>
                  <a:srgbClr val="FFFFFF"/>
                </a:solidFill>
                <a:latin typeface="+mj-lt"/>
              </a:defRPr>
            </a:lvl1pPr>
          </a:lstStyle>
          <a:p>
            <a:pPr lvl="0" rtl="0"/>
            <a:r>
              <a:rPr lang="zh-cn"/>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rtlCol="0"/>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zh-cn"/>
              <a:t>Click to edit or paste code</a:t>
            </a:r>
          </a:p>
        </p:txBody>
      </p:sp>
    </p:spTree>
    <p:extLst>
      <p:ext uri="{BB962C8B-B14F-4D97-AF65-F5344CB8AC3E}">
        <p14:creationId xmlns:p14="http://schemas.microsoft.com/office/powerpoint/2010/main" val="39504025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rtlCol="0"/>
          <a:lstStyle>
            <a:lvl1pPr>
              <a:defRPr sz="3200">
                <a:solidFill>
                  <a:schemeClr val="tx1"/>
                </a:solidFill>
              </a:defRPr>
            </a:lvl1pPr>
          </a:lstStyle>
          <a:p>
            <a:pPr rtl="0"/>
            <a:r>
              <a:rPr lang="zh-cn"/>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rtlCol="0"/>
          <a:lstStyle>
            <a:lvl1pPr marL="0" indent="0">
              <a:buNone/>
              <a:defRPr sz="1999">
                <a:solidFill>
                  <a:srgbClr val="FFFFFF"/>
                </a:solidFill>
                <a:latin typeface="+mj-lt"/>
              </a:defRPr>
            </a:lvl1pPr>
          </a:lstStyle>
          <a:p>
            <a:pPr lvl="0" rtl="0"/>
            <a:r>
              <a:rPr lang="zh-cn"/>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rtlCol="0"/>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zh-cn"/>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rtlCol="0">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rtl="0"/>
            <a:r>
              <a:rPr lang="zh-cn"/>
              <a:t>Click to edit text</a:t>
            </a:r>
          </a:p>
        </p:txBody>
      </p:sp>
    </p:spTree>
    <p:extLst>
      <p:ext uri="{BB962C8B-B14F-4D97-AF65-F5344CB8AC3E}">
        <p14:creationId xmlns:p14="http://schemas.microsoft.com/office/powerpoint/2010/main" val="15738025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B9DCD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rtlCol="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25B62"/>
                </a:solidFill>
                <a:effectLst/>
                <a:latin typeface="+mj-lt"/>
                <a:ea typeface="+mn-ea"/>
                <a:cs typeface="Segoe UI" pitchFamily="34" charset="0"/>
              </a:defRPr>
            </a:lvl1pPr>
          </a:lstStyle>
          <a:p>
            <a:pPr rtl="0"/>
            <a:r>
              <a:rPr lang="zh-cn"/>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rtlCol="0">
            <a:spAutoFit/>
          </a:bodyPr>
          <a:lstStyle>
            <a:lvl1pPr marL="0" indent="0">
              <a:spcBef>
                <a:spcPts val="0"/>
              </a:spcBef>
              <a:spcAft>
                <a:spcPts val="0"/>
              </a:spcAft>
              <a:buFont typeface="Arial" panose="020B0604020202020204" pitchFamily="34" charset="0"/>
              <a:buNone/>
              <a:defRPr sz="1600" spc="0" baseline="0">
                <a:solidFill>
                  <a:srgbClr val="000000"/>
                </a:solidFill>
                <a:latin typeface="+mn-lt"/>
              </a:defRPr>
            </a:lvl1pPr>
          </a:lstStyle>
          <a:p>
            <a:pPr lvl="0" rtl="0"/>
            <a:r>
              <a:rPr lang="zh-cn"/>
              <a:t>Speaker name</a:t>
            </a:r>
          </a:p>
        </p:txBody>
      </p:sp>
    </p:spTree>
    <p:extLst>
      <p:ext uri="{BB962C8B-B14F-4D97-AF65-F5344CB8AC3E}">
        <p14:creationId xmlns:p14="http://schemas.microsoft.com/office/powerpoint/2010/main" val="27569180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rtlCol="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pPr rtl="0"/>
            <a:r>
              <a:rPr lang="zh-cn"/>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rtlCol="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rtl="0"/>
            <a:r>
              <a:rPr lang="zh-cn"/>
              <a:t>Speaker name</a:t>
            </a:r>
          </a:p>
        </p:txBody>
      </p:sp>
    </p:spTree>
    <p:extLst>
      <p:ext uri="{BB962C8B-B14F-4D97-AF65-F5344CB8AC3E}">
        <p14:creationId xmlns:p14="http://schemas.microsoft.com/office/powerpoint/2010/main" val="118642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B9DCD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rtlCol="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25B62"/>
                </a:solidFill>
                <a:effectLst/>
                <a:latin typeface="+mj-lt"/>
                <a:ea typeface="+mn-ea"/>
                <a:cs typeface="Segoe UI" pitchFamily="34" charset="0"/>
              </a:defRPr>
            </a:lvl1pPr>
          </a:lstStyle>
          <a:p>
            <a:pPr rtl="0"/>
            <a:r>
              <a:rPr lang="zh-cn"/>
              <a:t>Section title</a:t>
            </a:r>
          </a:p>
        </p:txBody>
      </p:sp>
    </p:spTree>
    <p:extLst>
      <p:ext uri="{BB962C8B-B14F-4D97-AF65-F5344CB8AC3E}">
        <p14:creationId xmlns:p14="http://schemas.microsoft.com/office/powerpoint/2010/main" val="9469371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rtlCol="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pPr rtl="0"/>
            <a:r>
              <a:rPr lang="zh-cn"/>
              <a:t>Section title</a:t>
            </a:r>
          </a:p>
        </p:txBody>
      </p:sp>
    </p:spTree>
    <p:extLst>
      <p:ext uri="{BB962C8B-B14F-4D97-AF65-F5344CB8AC3E}">
        <p14:creationId xmlns:p14="http://schemas.microsoft.com/office/powerpoint/2010/main" val="333192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3755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nk 2">
    <p:bg>
      <p:bgPr>
        <a:solidFill>
          <a:srgbClr val="B9DC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8750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losing logo slide">
    <p:bg>
      <p:bgPr>
        <a:solidFill>
          <a:srgbClr val="B9DCD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zh-cn" sz="700">
                <a:solidFill>
                  <a:srgbClr val="000000"/>
                </a:solidFill>
                <a:cs typeface="Segoe UI" pitchFamily="34" charset="0"/>
              </a:rPr>
              <a:t>© Copyright Microsoft Corporation. All rights reserved. </a:t>
            </a:r>
          </a:p>
        </p:txBody>
      </p:sp>
      <p:pic>
        <p:nvPicPr>
          <p:cNvPr id="3" name="MS logo gray - EMF" descr="Microsoft logo, gray text version">
            <a:extLst>
              <a:ext uri="{FF2B5EF4-FFF2-40B4-BE49-F238E27FC236}">
                <a16:creationId xmlns:a16="http://schemas.microsoft.com/office/drawing/2014/main" id="{084F82DE-4BC1-CD7E-11BA-5CD56F84C0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416576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rtlCol="0"/>
          <a:lstStyle>
            <a:lvl1pPr>
              <a:defRPr b="0">
                <a:solidFill>
                  <a:schemeClr val="tx1"/>
                </a:solidFill>
                <a:latin typeface="Segoe UI" pitchFamily="34" charset="0"/>
                <a:ea typeface="Segoe UI" pitchFamily="34" charset="0"/>
                <a:cs typeface="Segoe UI" pitchFamily="34" charset="0"/>
              </a:defRPr>
            </a:lvl1pPr>
          </a:lstStyle>
          <a:p>
            <a:pPr rtl="0"/>
            <a:r>
              <a:rPr lang="zh-cn"/>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rtlCol="0">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rtlCol="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rtl="0"/>
            <a:r>
              <a:rPr lang="zh-cn"/>
              <a:t>Next:</a:t>
            </a:r>
          </a:p>
        </p:txBody>
      </p:sp>
    </p:spTree>
    <p:extLst>
      <p:ext uri="{BB962C8B-B14F-4D97-AF65-F5344CB8AC3E}">
        <p14:creationId xmlns:p14="http://schemas.microsoft.com/office/powerpoint/2010/main" val="2551793154"/>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50" Type="http://schemas.openxmlformats.org/officeDocument/2006/relationships/theme" Target="../theme/theme3.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image" Target="../media/image14.sv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8" Type="http://schemas.openxmlformats.org/officeDocument/2006/relationships/slideLayout" Target="../slideLayouts/slideLayout59.xml"/><Relationship Id="rId51" Type="http://schemas.openxmlformats.org/officeDocument/2006/relationships/image" Target="../media/image13.png"/><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1" Type="http://schemas.openxmlformats.org/officeDocument/2006/relationships/slideLayout" Target="../slideLayouts/slideLayout52.xml"/><Relationship Id="rId6"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4.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9" Type="http://schemas.openxmlformats.org/officeDocument/2006/relationships/image" Target="../media/image1.emf"/><Relationship Id="rId21" Type="http://schemas.openxmlformats.org/officeDocument/2006/relationships/slideLayout" Target="../slideLayouts/slideLayout133.xml"/><Relationship Id="rId34" Type="http://schemas.openxmlformats.org/officeDocument/2006/relationships/slideLayout" Target="../slideLayouts/slideLayout146.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38" Type="http://schemas.openxmlformats.org/officeDocument/2006/relationships/theme" Target="../theme/theme5.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slideLayout" Target="../slideLayouts/slideLayout141.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slideLayout" Target="../slideLayouts/slideLayout143.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8" Type="http://schemas.openxmlformats.org/officeDocument/2006/relationships/slideLayout" Target="../slideLayouts/slideLayout120.xml"/><Relationship Id="rId3" Type="http://schemas.openxmlformats.org/officeDocument/2006/relationships/slideLayout" Target="../slideLayouts/slideLayout11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pPr rtl="0"/>
            <a:r>
              <a:rPr lang="zh-CN" altLang="en-US" dirty="0"/>
              <a:t>单击以编辑主标题样式</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rtl="0"/>
            <a:r>
              <a:rPr lang="zh-CN" altLang="en-US" dirty="0"/>
              <a:t>单击以编辑主文本样式</a:t>
            </a:r>
          </a:p>
          <a:p>
            <a:pPr lvl="1" rtl="0"/>
            <a:r>
              <a:rPr lang="zh-CN" altLang="en-US" dirty="0"/>
              <a:t>二级</a:t>
            </a:r>
          </a:p>
          <a:p>
            <a:pPr lvl="2" rtl="0"/>
            <a:r>
              <a:rPr lang="zh-CN" altLang="en-US" dirty="0"/>
              <a:t>三级</a:t>
            </a:r>
          </a:p>
          <a:p>
            <a:pPr lvl="3" rtl="0"/>
            <a:r>
              <a:rPr lang="zh-CN" altLang="en-US" dirty="0"/>
              <a:t>四级</a:t>
            </a:r>
          </a:p>
          <a:p>
            <a:pPr lvl="4" rtl="0"/>
            <a:r>
              <a:rPr lang="zh-CN" altLang="en-US" dirty="0"/>
              <a:t>五级</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zh-CN" altLang="en-US" sz="2400" dirty="0">
              <a:gradFill>
                <a:gsLst>
                  <a:gs pos="0">
                    <a:srgbClr val="FFFFFF"/>
                  </a:gs>
                  <a:gs pos="100000">
                    <a:srgbClr val="FFFFFF"/>
                  </a:gs>
                </a:gsLst>
                <a:lin ang="5400000" scaled="0"/>
              </a:gradFill>
              <a:ea typeface="Microsoft YaHei" panose="020B0503020204020204" pitchFamily="34" charset="-122"/>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zh-CN" altLang="en-US" sz="2400" dirty="0">
              <a:gradFill>
                <a:gsLst>
                  <a:gs pos="0">
                    <a:srgbClr val="FFFFFF"/>
                  </a:gs>
                  <a:gs pos="100000">
                    <a:srgbClr val="FFFFFF"/>
                  </a:gs>
                </a:gsLst>
                <a:lin ang="5400000" scaled="0"/>
              </a:gradFill>
              <a:ea typeface="Microsoft YaHei" panose="020B0503020204020204" pitchFamily="34" charset="-122"/>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6"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9535821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icrosoft YaHei" panose="020B0503020204020204" pitchFamily="34" charset="-122"/>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icrosoft YaHei" panose="020B0503020204020204" pitchFamily="34" charset="-122"/>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icrosoft YaHei" panose="020B0503020204020204" pitchFamily="34" charset="-122"/>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icrosoft YaHei" panose="020B0503020204020204" pitchFamily="34" charset="-122"/>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icrosoft YaHei" panose="020B0503020204020204" pitchFamily="34" charset="-122"/>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icrosoft YaHei" panose="020B0503020204020204" pitchFamily="34" charset="-122"/>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8263874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63" r:id="rId37"/>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64" userDrawn="1">
          <p15:clr>
            <a:srgbClr val="C35EA4"/>
          </p15:clr>
        </p15:guide>
        <p15:guide id="17" pos="7392" userDrawn="1">
          <p15:clr>
            <a:srgbClr val="C35EA4"/>
          </p15:clr>
        </p15:guide>
        <p15:guide id="25" orient="horz" pos="792" userDrawn="1">
          <p15:clr>
            <a:srgbClr val="C35EA4"/>
          </p15:clr>
        </p15:guide>
        <p15:guide id="26" orient="horz" pos="1200" userDrawn="1">
          <p15:clr>
            <a:srgbClr val="C35EA4"/>
          </p15:clr>
        </p15:guide>
        <p15:guide id="27" orient="horz" pos="288" userDrawn="1">
          <p15:clr>
            <a:srgbClr val="A4A3A4"/>
          </p15:clr>
        </p15:guide>
        <p15:guide id="28" pos="360" userDrawn="1">
          <p15:clr>
            <a:srgbClr val="A4A3A4"/>
          </p15:clr>
        </p15:guide>
        <p15:guide id="29" orient="horz" pos="3840" userDrawn="1">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pPr rtl="0"/>
            <a:r>
              <a:rPr lang="zh-cn"/>
              <a:t>单击以编辑主标题样式</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rtl="0"/>
            <a:r>
              <a:rPr lang="zh-cn"/>
              <a:t>单击以编辑主文本样式</a:t>
            </a:r>
          </a:p>
          <a:p>
            <a:pPr lvl="1" rtl="0"/>
            <a:r>
              <a:rPr lang="zh-cn"/>
              <a:t>二级</a:t>
            </a:r>
          </a:p>
          <a:p>
            <a:pPr lvl="2" rtl="0"/>
            <a:r>
              <a:rPr lang="zh-cn"/>
              <a:t>三级</a:t>
            </a:r>
          </a:p>
          <a:p>
            <a:pPr lvl="3" rtl="0"/>
            <a:r>
              <a:rPr lang="zh-cn"/>
              <a:t>四级</a:t>
            </a:r>
          </a:p>
          <a:p>
            <a:pPr lvl="4" rtl="0"/>
            <a:r>
              <a:rPr lang="zh-cn"/>
              <a:t>五级</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12107602"/>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 id="2147483757" r:id="rId45"/>
    <p:sldLayoutId id="2147483758" r:id="rId46"/>
    <p:sldLayoutId id="2147483759" r:id="rId47"/>
    <p:sldLayoutId id="2147483760" r:id="rId48"/>
    <p:sldLayoutId id="2147483761"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FF5993-508C-DAF1-FFF0-4ED53AA21D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zh-cn"/>
              <a:t>单击以编辑主标题样式</a:t>
            </a:r>
          </a:p>
        </p:txBody>
      </p:sp>
      <p:sp>
        <p:nvSpPr>
          <p:cNvPr id="3" name="Text Placeholder 2">
            <a:extLst>
              <a:ext uri="{FF2B5EF4-FFF2-40B4-BE49-F238E27FC236}">
                <a16:creationId xmlns:a16="http://schemas.microsoft.com/office/drawing/2014/main" id="{0424D80E-5AA8-37B8-F35A-413077D8CF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zh-cn"/>
              <a:t>单击以编辑主文本样式</a:t>
            </a:r>
          </a:p>
          <a:p>
            <a:pPr lvl="1" rtl="0"/>
            <a:r>
              <a:rPr lang="zh-cn"/>
              <a:t>二级</a:t>
            </a:r>
          </a:p>
          <a:p>
            <a:pPr lvl="2" rtl="0"/>
            <a:r>
              <a:rPr lang="zh-cn"/>
              <a:t>三级</a:t>
            </a:r>
          </a:p>
          <a:p>
            <a:pPr lvl="3" rtl="0"/>
            <a:r>
              <a:rPr lang="zh-cn"/>
              <a:t>四级</a:t>
            </a:r>
          </a:p>
          <a:p>
            <a:pPr lvl="4" rtl="0"/>
            <a:r>
              <a:rPr lang="zh-cn"/>
              <a:t>五级</a:t>
            </a:r>
          </a:p>
        </p:txBody>
      </p:sp>
      <p:sp>
        <p:nvSpPr>
          <p:cNvPr id="4" name="Date Placeholder 3">
            <a:extLst>
              <a:ext uri="{FF2B5EF4-FFF2-40B4-BE49-F238E27FC236}">
                <a16:creationId xmlns:a16="http://schemas.microsoft.com/office/drawing/2014/main" id="{9957A937-C56C-7849-37B0-32A3C5D18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45B4C3DE-E552-64E1-9493-71DF449C83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en-US"/>
          </a:p>
        </p:txBody>
      </p:sp>
      <p:sp>
        <p:nvSpPr>
          <p:cNvPr id="6" name="Slide Number Placeholder 5">
            <a:extLst>
              <a:ext uri="{FF2B5EF4-FFF2-40B4-BE49-F238E27FC236}">
                <a16:creationId xmlns:a16="http://schemas.microsoft.com/office/drawing/2014/main" id="{774DE044-B4E9-5536-0E50-6130FFBFE5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A8A51794-4B55-4FD5-AB0F-14E16040754C}" type="slidenum">
              <a:rPr lang="en-US" smtClean="0"/>
              <a:t>‹#›</a:t>
            </a:fld>
            <a:endParaRPr lang="en-US"/>
          </a:p>
        </p:txBody>
      </p:sp>
    </p:spTree>
    <p:extLst>
      <p:ext uri="{BB962C8B-B14F-4D97-AF65-F5344CB8AC3E}">
        <p14:creationId xmlns:p14="http://schemas.microsoft.com/office/powerpoint/2010/main" val="2422251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pPr rtl="0"/>
            <a:r>
              <a:rPr lang="zh-cn"/>
              <a:t>单击以编辑主标题样式</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rtl="0"/>
            <a:r>
              <a:rPr lang="zh-cn"/>
              <a:t>单击以编辑主文本样式</a:t>
            </a:r>
          </a:p>
          <a:p>
            <a:pPr lvl="1" rtl="0"/>
            <a:r>
              <a:rPr lang="zh-cn"/>
              <a:t>二级</a:t>
            </a:r>
          </a:p>
          <a:p>
            <a:pPr lvl="2" rtl="0"/>
            <a:r>
              <a:rPr lang="zh-cn"/>
              <a:t>三级</a:t>
            </a:r>
          </a:p>
          <a:p>
            <a:pPr lvl="3" rtl="0"/>
            <a:r>
              <a:rPr lang="zh-cn"/>
              <a:t>四级</a:t>
            </a:r>
          </a:p>
          <a:p>
            <a:pPr lvl="4" rtl="0"/>
            <a:r>
              <a:rPr lang="zh-cn"/>
              <a:t>五级</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9"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78263874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 id="2147483796" r:id="rId32"/>
    <p:sldLayoutId id="2147483797" r:id="rId33"/>
    <p:sldLayoutId id="2147483798" r:id="rId34"/>
    <p:sldLayoutId id="2147483799" r:id="rId35"/>
    <p:sldLayoutId id="2147483800" r:id="rId36"/>
    <p:sldLayoutId id="2147483801" r:id="rId37"/>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07AA2-C2B9-0D20-9702-9F8190493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zh-cn"/>
              <a:t>单击以编辑主标题样式</a:t>
            </a:r>
          </a:p>
        </p:txBody>
      </p:sp>
      <p:sp>
        <p:nvSpPr>
          <p:cNvPr id="3" name="Text Placeholder 2">
            <a:extLst>
              <a:ext uri="{FF2B5EF4-FFF2-40B4-BE49-F238E27FC236}">
                <a16:creationId xmlns:a16="http://schemas.microsoft.com/office/drawing/2014/main" id="{C67453F6-4704-5682-1BF4-619FB7F144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zh-cn"/>
              <a:t>单击以编辑主文本样式</a:t>
            </a:r>
          </a:p>
          <a:p>
            <a:pPr lvl="1" rtl="0"/>
            <a:r>
              <a:rPr lang="zh-cn"/>
              <a:t>二级</a:t>
            </a:r>
          </a:p>
          <a:p>
            <a:pPr lvl="2" rtl="0"/>
            <a:r>
              <a:rPr lang="zh-cn"/>
              <a:t>三级</a:t>
            </a:r>
          </a:p>
          <a:p>
            <a:pPr lvl="3" rtl="0"/>
            <a:r>
              <a:rPr lang="zh-cn"/>
              <a:t>四级</a:t>
            </a:r>
          </a:p>
          <a:p>
            <a:pPr lvl="4" rtl="0"/>
            <a:r>
              <a:rPr lang="zh-cn"/>
              <a:t>五级</a:t>
            </a:r>
          </a:p>
        </p:txBody>
      </p:sp>
      <p:sp>
        <p:nvSpPr>
          <p:cNvPr id="4" name="Date Placeholder 3">
            <a:extLst>
              <a:ext uri="{FF2B5EF4-FFF2-40B4-BE49-F238E27FC236}">
                <a16:creationId xmlns:a16="http://schemas.microsoft.com/office/drawing/2014/main" id="{C5DD66EE-E21E-AE2F-DB79-5C51B9A310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5CA728F3-66DF-C0F2-115E-65DF59BBA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en-US"/>
          </a:p>
        </p:txBody>
      </p:sp>
      <p:sp>
        <p:nvSpPr>
          <p:cNvPr id="6" name="Slide Number Placeholder 5">
            <a:extLst>
              <a:ext uri="{FF2B5EF4-FFF2-40B4-BE49-F238E27FC236}">
                <a16:creationId xmlns:a16="http://schemas.microsoft.com/office/drawing/2014/main" id="{F7615BDD-70AC-9938-8762-80E9A67072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CD7D5636-FD5F-4042-A9D7-3049116D5F0E}" type="slidenum">
              <a:rPr lang="en-US" smtClean="0"/>
              <a:t>‹#›</a:t>
            </a:fld>
            <a:endParaRPr lang="en-US"/>
          </a:p>
        </p:txBody>
      </p:sp>
    </p:spTree>
    <p:extLst>
      <p:ext uri="{BB962C8B-B14F-4D97-AF65-F5344CB8AC3E}">
        <p14:creationId xmlns:p14="http://schemas.microsoft.com/office/powerpoint/2010/main" val="127992544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4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62.xml"/><Relationship Id="rId5" Type="http://schemas.openxmlformats.org/officeDocument/2006/relationships/image" Target="../media/image63.png"/><Relationship Id="rId4" Type="http://schemas.openxmlformats.org/officeDocument/2006/relationships/image" Target="../media/image72.jpeg"/></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png"/><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102.xml"/><Relationship Id="rId6" Type="http://schemas.openxmlformats.org/officeDocument/2006/relationships/image" Target="../media/image75.svg"/><Relationship Id="rId11" Type="http://schemas.openxmlformats.org/officeDocument/2006/relationships/image" Target="../media/image62.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hyperlink" Target="https://copilot.cloud.microsoft/" TargetMode="External"/><Relationship Id="rId9" Type="http://schemas.openxmlformats.org/officeDocument/2006/relationships/image" Target="../media/image78.sv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12.xml"/><Relationship Id="rId5" Type="http://schemas.openxmlformats.org/officeDocument/2006/relationships/hyperlink" Target="https://copilot.cloud.microsoft/" TargetMode="External"/><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hyperlink" Target="https://news.microsoft.com/source/features/ai/the-art-of-the-prompt-how-to-get-the-best-out-of-generative-ai/" TargetMode="External"/><Relationship Id="rId3" Type="http://schemas.openxmlformats.org/officeDocument/2006/relationships/image" Target="../media/image8.png"/><Relationship Id="rId7" Type="http://schemas.openxmlformats.org/officeDocument/2006/relationships/image" Target="../media/image85.sv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png"/><Relationship Id="rId7" Type="http://schemas.openxmlformats.org/officeDocument/2006/relationships/image" Target="../media/image89.svg"/><Relationship Id="rId12"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11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02.xml"/><Relationship Id="rId5" Type="http://schemas.openxmlformats.org/officeDocument/2006/relationships/image" Target="../media/image96.png"/><Relationship Id="rId4" Type="http://schemas.openxmlformats.org/officeDocument/2006/relationships/image" Target="../media/image95.png"/></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127.xml"/><Relationship Id="rId6" Type="http://schemas.openxmlformats.org/officeDocument/2006/relationships/image" Target="../media/image100.sv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svg"/><Relationship Id="rId3" Type="http://schemas.openxmlformats.org/officeDocument/2006/relationships/image" Target="../media/image8.png"/><Relationship Id="rId7" Type="http://schemas.openxmlformats.org/officeDocument/2006/relationships/image" Target="../media/image108.svg"/><Relationship Id="rId12" Type="http://schemas.openxmlformats.org/officeDocument/2006/relationships/image" Target="../media/image113.pn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107.png"/><Relationship Id="rId11" Type="http://schemas.openxmlformats.org/officeDocument/2006/relationships/image" Target="../media/image112.svg"/><Relationship Id="rId5" Type="http://schemas.openxmlformats.org/officeDocument/2006/relationships/image" Target="../media/image106.sv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svg"/><Relationship Id="rId14" Type="http://schemas.openxmlformats.org/officeDocument/2006/relationships/image" Target="../media/image115.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51.xml"/><Relationship Id="rId4" Type="http://schemas.openxmlformats.org/officeDocument/2006/relationships/image" Target="../media/image116.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51.xml"/><Relationship Id="rId6" Type="http://schemas.openxmlformats.org/officeDocument/2006/relationships/image" Target="../media/image67.png"/><Relationship Id="rId5" Type="http://schemas.openxmlformats.org/officeDocument/2006/relationships/image" Target="../media/image118.png"/><Relationship Id="rId4" Type="http://schemas.openxmlformats.org/officeDocument/2006/relationships/image" Target="../media/image117.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119.png"/></Relationships>
</file>

<file path=ppt/slides/_rels/slide2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41.xml"/><Relationship Id="rId5" Type="http://schemas.openxmlformats.org/officeDocument/2006/relationships/image" Target="../media/image45.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8.png"/><Relationship Id="rId7" Type="http://schemas.openxmlformats.org/officeDocument/2006/relationships/image" Target="../media/image124.png"/><Relationship Id="rId2" Type="http://schemas.openxmlformats.org/officeDocument/2006/relationships/notesSlide" Target="../notesSlides/notesSlide29.xml"/><Relationship Id="rId1" Type="http://schemas.openxmlformats.org/officeDocument/2006/relationships/slideLayout" Target="../slideLayouts/slideLayout29.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6.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copilot.cloud.microsoft" TargetMode="External"/><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6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hyperlink" Target="https://techcommunity.microsoft.com/t5/copilot-for-microsoft-365/updates-to-microsoft-copilot-to-bring-enterprise-data-protection/ba-p/4217152" TargetMode="External"/><Relationship Id="rId9"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71.png"/><Relationship Id="rId4" Type="http://schemas.openxmlformats.org/officeDocument/2006/relationships/image" Target="../media/image7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EFCC27-26E8-AE4F-602F-36A54722028E}"/>
              </a:ext>
            </a:extLst>
          </p:cNvPr>
          <p:cNvPicPr>
            <a:picLocks noChangeAspect="1"/>
          </p:cNvPicPr>
          <p:nvPr/>
        </p:nvPicPr>
        <p:blipFill rotWithShape="1">
          <a:blip r:embed="rId3"/>
          <a:srcRect l="10595" t="987" r="1059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1987B1A-4579-D955-8A24-C1FA06FEB27C}"/>
              </a:ext>
            </a:extLst>
          </p:cNvPr>
          <p:cNvPicPr>
            <a:picLocks noChangeAspect="1"/>
          </p:cNvPicPr>
          <p:nvPr/>
        </p:nvPicPr>
        <p:blipFill rotWithShape="1">
          <a:blip r:embed="rId4">
            <a:alphaModFix amt="39000"/>
            <a:extLst>
              <a:ext uri="{BEBA8EAE-BF5A-486C-A8C5-ECC9F3942E4B}">
                <a14:imgProps xmlns:a14="http://schemas.microsoft.com/office/drawing/2010/main">
                  <a14:imgLayer r:embed="rId5">
                    <a14:imgEffect>
                      <a14:sharpenSoften amount="-100000"/>
                    </a14:imgEffect>
                  </a14:imgLayer>
                </a14:imgProps>
              </a:ext>
            </a:extLst>
          </a:blip>
          <a:srcRect l="14372" t="9445" r="38135" b="8456"/>
          <a:stretch/>
        </p:blipFill>
        <p:spPr>
          <a:xfrm>
            <a:off x="311149" y="585788"/>
            <a:ext cx="11569702" cy="5686424"/>
          </a:xfrm>
          <a:prstGeom prst="roundRect">
            <a:avLst>
              <a:gd name="adj" fmla="val 1927"/>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Title 5">
            <a:extLst>
              <a:ext uri="{FF2B5EF4-FFF2-40B4-BE49-F238E27FC236}">
                <a16:creationId xmlns:a16="http://schemas.microsoft.com/office/drawing/2014/main" id="{8879E667-2FF1-36BA-DA43-C38282814CEE}"/>
              </a:ext>
            </a:extLst>
          </p:cNvPr>
          <p:cNvSpPr>
            <a:spLocks noGrp="1"/>
          </p:cNvSpPr>
          <p:nvPr>
            <p:ph type="title"/>
          </p:nvPr>
        </p:nvSpPr>
        <p:spPr>
          <a:xfrm>
            <a:off x="853686" y="2979778"/>
            <a:ext cx="8069820" cy="553998"/>
          </a:xfrm>
        </p:spPr>
        <p:txBody>
          <a:bodyPr rtlCol="0"/>
          <a:lstStyle/>
          <a:p>
            <a:pPr defTabSz="914367" rtl="0">
              <a:defRPr/>
            </a:pPr>
            <a:r>
              <a:rPr lang="zh-CN" altLang="en-US" b="1" dirty="0">
                <a:solidFill>
                  <a:srgbClr val="000000"/>
                </a:solidFill>
                <a:ea typeface="Microsoft YaHei" panose="020B0503020204020204" pitchFamily="34" charset="-122"/>
                <a:cs typeface="+mn-cs"/>
              </a:rPr>
              <a:t>开始使用 </a:t>
            </a:r>
            <a:r>
              <a:rPr lang="en-US" altLang="zh-CN" b="1" dirty="0">
                <a:solidFill>
                  <a:srgbClr val="000000"/>
                </a:solidFill>
                <a:ea typeface="Microsoft YaHei" panose="020B0503020204020204" pitchFamily="34" charset="-122"/>
                <a:cs typeface="+mn-cs"/>
              </a:rPr>
              <a:t>Microsoft Copilot</a:t>
            </a:r>
            <a:endParaRPr lang="zh-CN" altLang="en-US" b="1" dirty="0">
              <a:solidFill>
                <a:srgbClr val="000000"/>
              </a:solidFill>
              <a:ea typeface="Microsoft YaHei" panose="020B0503020204020204" pitchFamily="34" charset="-122"/>
              <a:cs typeface="Segoe UI Semibold"/>
            </a:endParaRPr>
          </a:p>
        </p:txBody>
      </p:sp>
      <p:sp>
        <p:nvSpPr>
          <p:cNvPr id="22" name="Text Placeholder 13">
            <a:extLst>
              <a:ext uri="{FF2B5EF4-FFF2-40B4-BE49-F238E27FC236}">
                <a16:creationId xmlns:a16="http://schemas.microsoft.com/office/drawing/2014/main" id="{9675E9DF-A873-867E-1381-48C930EBD0F0}"/>
              </a:ext>
            </a:extLst>
          </p:cNvPr>
          <p:cNvSpPr>
            <a:spLocks noGrp="1"/>
          </p:cNvSpPr>
          <p:nvPr>
            <p:ph type="body" sz="quarter" idx="12"/>
          </p:nvPr>
        </p:nvSpPr>
        <p:spPr>
          <a:xfrm>
            <a:off x="853686" y="3657393"/>
            <a:ext cx="6461512" cy="738664"/>
          </a:xfrm>
        </p:spPr>
        <p:txBody>
          <a:bodyPr wrap="square" lIns="0" tIns="0" rIns="0" bIns="0" rtlCol="0" anchor="t">
            <a:spAutoFit/>
          </a:bodyPr>
          <a:lstStyle/>
          <a:p>
            <a:pPr defTabSz="914367" rtl="0">
              <a:spcBef>
                <a:spcPct val="0"/>
              </a:spcBef>
              <a:defRPr/>
            </a:pPr>
            <a:r>
              <a:rPr lang="en-US" altLang="zh-CN" sz="1600" b="1" dirty="0">
                <a:solidFill>
                  <a:srgbClr val="000000"/>
                </a:solidFill>
                <a:latin typeface="+mj-lt"/>
                <a:ea typeface="Microsoft YaHei" panose="020B0503020204020204" pitchFamily="34" charset="-122"/>
                <a:cs typeface="Segoe UI"/>
              </a:rPr>
              <a:t>&lt;</a:t>
            </a:r>
            <a:r>
              <a:rPr lang="zh-CN" altLang="en-US" sz="1600" b="1" dirty="0">
                <a:solidFill>
                  <a:srgbClr val="000000"/>
                </a:solidFill>
                <a:latin typeface="+mj-lt"/>
                <a:ea typeface="Microsoft YaHei" panose="020B0503020204020204" pitchFamily="34" charset="-122"/>
                <a:cs typeface="Segoe UI"/>
              </a:rPr>
              <a:t>公司名称</a:t>
            </a:r>
            <a:r>
              <a:rPr lang="en-US" altLang="zh-CN" sz="1600" b="1" dirty="0">
                <a:solidFill>
                  <a:srgbClr val="000000"/>
                </a:solidFill>
                <a:latin typeface="+mj-lt"/>
                <a:ea typeface="Microsoft YaHei" panose="020B0503020204020204" pitchFamily="34" charset="-122"/>
                <a:cs typeface="Segoe UI"/>
              </a:rPr>
              <a:t>&gt;</a:t>
            </a:r>
            <a:r>
              <a:rPr lang="zh-CN" altLang="en-US" sz="1600" b="1" dirty="0">
                <a:solidFill>
                  <a:srgbClr val="000000"/>
                </a:solidFill>
                <a:highlight>
                  <a:srgbClr val="FFFF00"/>
                </a:highlight>
                <a:latin typeface="+mj-lt"/>
                <a:ea typeface="Microsoft YaHei" panose="020B0503020204020204" pitchFamily="34" charset="-122"/>
                <a:cs typeface="Segoe UI"/>
              </a:rPr>
              <a:t>首选的 </a:t>
            </a:r>
            <a:r>
              <a:rPr lang="en-US" altLang="zh-CN" sz="1600" b="1" dirty="0">
                <a:solidFill>
                  <a:srgbClr val="000000"/>
                </a:solidFill>
                <a:highlight>
                  <a:srgbClr val="FFFF00"/>
                </a:highlight>
                <a:latin typeface="+mj-lt"/>
                <a:ea typeface="Microsoft YaHei" panose="020B0503020204020204" pitchFamily="34" charset="-122"/>
                <a:cs typeface="Segoe UI"/>
              </a:rPr>
              <a:t>AI </a:t>
            </a:r>
            <a:r>
              <a:rPr lang="zh-CN" altLang="en-US" sz="1600" b="1" dirty="0">
                <a:solidFill>
                  <a:srgbClr val="000000"/>
                </a:solidFill>
                <a:highlight>
                  <a:srgbClr val="FFFF00"/>
                </a:highlight>
                <a:latin typeface="+mj-lt"/>
                <a:ea typeface="Microsoft YaHei" panose="020B0503020204020204" pitchFamily="34" charset="-122"/>
                <a:cs typeface="Segoe UI"/>
              </a:rPr>
              <a:t>聊天工具</a:t>
            </a:r>
          </a:p>
          <a:p>
            <a:pPr defTabSz="914367" rtl="0">
              <a:spcBef>
                <a:spcPct val="0"/>
              </a:spcBef>
              <a:defRPr/>
            </a:pPr>
            <a:endParaRPr lang="zh-CN" altLang="en-US" sz="1600" spc="-50" dirty="0">
              <a:ln w="3175">
                <a:noFill/>
              </a:ln>
              <a:solidFill>
                <a:srgbClr val="000000"/>
              </a:solidFill>
              <a:latin typeface="+mj-lt"/>
              <a:ea typeface="Microsoft YaHei" panose="020B0503020204020204" pitchFamily="34" charset="-122"/>
              <a:cs typeface="+mn-cs"/>
            </a:endParaRPr>
          </a:p>
          <a:p>
            <a:pPr defTabSz="914367" rtl="0">
              <a:spcBef>
                <a:spcPct val="0"/>
              </a:spcBef>
              <a:defRPr/>
            </a:pPr>
            <a:r>
              <a:rPr lang="zh-CN" altLang="en-US" sz="1600" b="1" i="1" spc="-50" dirty="0">
                <a:ln w="3175">
                  <a:noFill/>
                </a:ln>
                <a:solidFill>
                  <a:srgbClr val="000000"/>
                </a:solidFill>
                <a:latin typeface="+mj-lt"/>
                <a:ea typeface="Microsoft YaHei" panose="020B0503020204020204" pitchFamily="34" charset="-122"/>
                <a:cs typeface="+mn-cs"/>
              </a:rPr>
              <a:t>截至：</a:t>
            </a:r>
            <a:r>
              <a:rPr lang="en-US" altLang="zh-CN" sz="1600" b="1" i="1" spc="-50" dirty="0">
                <a:ln w="3175">
                  <a:noFill/>
                </a:ln>
                <a:solidFill>
                  <a:srgbClr val="000000"/>
                </a:solidFill>
                <a:latin typeface="+mj-lt"/>
                <a:ea typeface="Microsoft YaHei" panose="020B0503020204020204" pitchFamily="34" charset="-122"/>
                <a:cs typeface="+mn-cs"/>
              </a:rPr>
              <a:t>2024 </a:t>
            </a:r>
            <a:r>
              <a:rPr lang="zh-CN" altLang="en-US" sz="1600" b="1" i="1" spc="-50" dirty="0">
                <a:ln w="3175">
                  <a:noFill/>
                </a:ln>
                <a:solidFill>
                  <a:srgbClr val="000000"/>
                </a:solidFill>
                <a:latin typeface="+mj-lt"/>
                <a:ea typeface="Microsoft YaHei" panose="020B0503020204020204" pitchFamily="34" charset="-122"/>
                <a:cs typeface="+mn-cs"/>
              </a:rPr>
              <a:t>年 </a:t>
            </a:r>
            <a:r>
              <a:rPr lang="en-US" altLang="zh-CN" sz="1600" b="1" i="1" spc="-50" dirty="0">
                <a:ln w="3175">
                  <a:noFill/>
                </a:ln>
                <a:solidFill>
                  <a:srgbClr val="000000"/>
                </a:solidFill>
                <a:latin typeface="+mj-lt"/>
                <a:ea typeface="Microsoft YaHei" panose="020B0503020204020204" pitchFamily="34" charset="-122"/>
                <a:cs typeface="+mn-cs"/>
              </a:rPr>
              <a:t>11 </a:t>
            </a:r>
            <a:r>
              <a:rPr lang="zh-CN" altLang="en-US" sz="1600" b="1" i="1" spc="-50" dirty="0">
                <a:ln w="3175">
                  <a:noFill/>
                </a:ln>
                <a:solidFill>
                  <a:srgbClr val="000000"/>
                </a:solidFill>
                <a:latin typeface="+mj-lt"/>
                <a:ea typeface="Microsoft YaHei" panose="020B0503020204020204" pitchFamily="34" charset="-122"/>
                <a:cs typeface="+mn-cs"/>
              </a:rPr>
              <a:t>月</a:t>
            </a:r>
            <a:endParaRPr lang="zh-CN" altLang="en-US" sz="2000" b="1" i="1" spc="-50" dirty="0">
              <a:ln w="3175">
                <a:noFill/>
              </a:ln>
              <a:solidFill>
                <a:srgbClr val="000000"/>
              </a:solidFill>
              <a:latin typeface="Segoe UI Variable Display Semib" pitchFamily="2" charset="0"/>
              <a:ea typeface="Microsoft YaHei" panose="020B0503020204020204" pitchFamily="34" charset="-122"/>
              <a:cs typeface="+mn-cs"/>
            </a:endParaRPr>
          </a:p>
        </p:txBody>
      </p:sp>
      <p:sp>
        <p:nvSpPr>
          <p:cNvPr id="3" name="Rectangle 2">
            <a:extLst>
              <a:ext uri="{FF2B5EF4-FFF2-40B4-BE49-F238E27FC236}">
                <a16:creationId xmlns:a16="http://schemas.microsoft.com/office/drawing/2014/main" id="{AC804962-81C8-87AA-263E-FD15E635C913}"/>
              </a:ext>
            </a:extLst>
          </p:cNvPr>
          <p:cNvSpPr/>
          <p:nvPr/>
        </p:nvSpPr>
        <p:spPr bwMode="auto">
          <a:xfrm>
            <a:off x="443345" y="683491"/>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zh-CN" altLang="en-US" sz="1600" dirty="0">
                <a:solidFill>
                  <a:sysClr val="windowText" lastClr="000000"/>
                </a:solidFill>
                <a:ea typeface="Microsoft YaHei" panose="020B0503020204020204" pitchFamily="34" charset="-122"/>
                <a:cs typeface="Segoe UI" pitchFamily="34" charset="0"/>
              </a:rPr>
              <a:t>此处放置你的 </a:t>
            </a:r>
            <a:r>
              <a:rPr lang="en-US" altLang="zh-CN" sz="1600" dirty="0">
                <a:solidFill>
                  <a:sysClr val="windowText" lastClr="000000"/>
                </a:solidFill>
                <a:ea typeface="Microsoft YaHei" panose="020B0503020204020204" pitchFamily="34" charset="-122"/>
                <a:cs typeface="Segoe UI" pitchFamily="34" charset="0"/>
              </a:rPr>
              <a:t>Logo</a:t>
            </a:r>
          </a:p>
        </p:txBody>
      </p:sp>
    </p:spTree>
    <p:extLst>
      <p:ext uri="{BB962C8B-B14F-4D97-AF65-F5344CB8AC3E}">
        <p14:creationId xmlns:p14="http://schemas.microsoft.com/office/powerpoint/2010/main" val="317817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Rounded Corners 11">
            <a:extLst>
              <a:ext uri="{FF2B5EF4-FFF2-40B4-BE49-F238E27FC236}">
                <a16:creationId xmlns:a16="http://schemas.microsoft.com/office/drawing/2014/main" id="{15BADBCD-AE40-4BC5-0DDB-413F202B8B3E}"/>
              </a:ext>
            </a:extLst>
          </p:cNvPr>
          <p:cNvSpPr/>
          <p:nvPr/>
        </p:nvSpPr>
        <p:spPr bwMode="auto">
          <a:xfrm>
            <a:off x="445091" y="1246909"/>
            <a:ext cx="11296945" cy="5326885"/>
          </a:xfrm>
          <a:prstGeom prst="roundRect">
            <a:avLst>
              <a:gd name="adj" fmla="val 4127"/>
            </a:avLst>
          </a:prstGeom>
          <a:blipFill dpi="0" rotWithShape="0">
            <a:blip r:embed="rId3">
              <a:lum/>
            </a:blip>
            <a:srcRect/>
            <a:stretch>
              <a:fillRect l="-3940" t="-25810" r="-3983" b="-1614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zh-CN" altLang="en-US" dirty="0">
              <a:gradFill>
                <a:gsLst>
                  <a:gs pos="0">
                    <a:srgbClr val="FFFFFF"/>
                  </a:gs>
                  <a:gs pos="100000">
                    <a:srgbClr val="FFFFFF"/>
                  </a:gs>
                </a:gsLst>
                <a:lin ang="5400000" scaled="0"/>
              </a:gradFill>
              <a:latin typeface="Segoe UI"/>
              <a:ea typeface="Microsoft YaHei" panose="020B0503020204020204" pitchFamily="34" charset="-122"/>
              <a:cs typeface="Segoe UI" pitchFamily="34" charset="0"/>
            </a:endParaRPr>
          </a:p>
        </p:txBody>
      </p:sp>
      <p:sp>
        <p:nvSpPr>
          <p:cNvPr id="9" name="Rectangle 8">
            <a:extLst>
              <a:ext uri="{FF2B5EF4-FFF2-40B4-BE49-F238E27FC236}">
                <a16:creationId xmlns:a16="http://schemas.microsoft.com/office/drawing/2014/main" id="{DC5AF34C-E492-2FCF-748B-D7DA8E518866}"/>
              </a:ext>
            </a:extLst>
          </p:cNvPr>
          <p:cNvSpPr/>
          <p:nvPr/>
        </p:nvSpPr>
        <p:spPr>
          <a:xfrm>
            <a:off x="2417691" y="3091731"/>
            <a:ext cx="2175203" cy="2175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zh-CN" altLang="en-US" dirty="0">
              <a:ea typeface="Microsoft YaHei" panose="020B0503020204020204" pitchFamily="34" charset="-122"/>
            </a:endParaRPr>
          </a:p>
        </p:txBody>
      </p:sp>
      <p:sp>
        <p:nvSpPr>
          <p:cNvPr id="2" name="Title 1">
            <a:extLst>
              <a:ext uri="{FF2B5EF4-FFF2-40B4-BE49-F238E27FC236}">
                <a16:creationId xmlns:a16="http://schemas.microsoft.com/office/drawing/2014/main" id="{47319352-20CB-2752-0EDA-0794AE9F8658}"/>
              </a:ext>
            </a:extLst>
          </p:cNvPr>
          <p:cNvSpPr>
            <a:spLocks noGrp="1"/>
          </p:cNvSpPr>
          <p:nvPr>
            <p:ph type="title"/>
          </p:nvPr>
        </p:nvSpPr>
        <p:spPr/>
        <p:txBody>
          <a:bodyPr rtlCol="0">
            <a:noAutofit/>
          </a:bodyPr>
          <a:lstStyle/>
          <a:p>
            <a:pPr rtl="0"/>
            <a:r>
              <a:rPr lang="zh-CN" altLang="en-US" b="1" dirty="0">
                <a:latin typeface="Segoe UI Semibold"/>
                <a:ea typeface="Microsoft YaHei" panose="020B0503020204020204" pitchFamily="34" charset="-122"/>
                <a:cs typeface="Segoe UI Semibold"/>
              </a:rPr>
              <a:t>通过 </a:t>
            </a:r>
            <a:r>
              <a:rPr lang="en-US" altLang="zh-CN" b="1" dirty="0">
                <a:latin typeface="Segoe UI Semibold"/>
                <a:ea typeface="Microsoft YaHei" panose="020B0503020204020204" pitchFamily="34" charset="-122"/>
                <a:cs typeface="Segoe UI Semibold"/>
              </a:rPr>
              <a:t>Microsoft 365 </a:t>
            </a:r>
            <a:r>
              <a:rPr lang="zh-CN" altLang="en-US" b="1" dirty="0">
                <a:latin typeface="Segoe UI Semibold"/>
                <a:ea typeface="Microsoft YaHei" panose="020B0503020204020204" pitchFamily="34" charset="-122"/>
                <a:cs typeface="Segoe UI Semibold"/>
              </a:rPr>
              <a:t>移动应用随时随地使用 </a:t>
            </a:r>
            <a:r>
              <a:rPr lang="en-US" altLang="zh-CN" b="1" dirty="0">
                <a:latin typeface="Segoe UI Semibold"/>
                <a:ea typeface="Microsoft YaHei" panose="020B0503020204020204" pitchFamily="34" charset="-122"/>
                <a:cs typeface="Segoe UI Semibold"/>
              </a:rPr>
              <a:t>Copilot</a:t>
            </a:r>
            <a:endParaRPr lang="zh-CN" altLang="en-US" b="1" dirty="0">
              <a:ea typeface="Microsoft YaHei" panose="020B0503020204020204" pitchFamily="34" charset="-122"/>
            </a:endParaRPr>
          </a:p>
        </p:txBody>
      </p:sp>
      <p:sp>
        <p:nvSpPr>
          <p:cNvPr id="3" name="TextBox 2">
            <a:extLst>
              <a:ext uri="{FF2B5EF4-FFF2-40B4-BE49-F238E27FC236}">
                <a16:creationId xmlns:a16="http://schemas.microsoft.com/office/drawing/2014/main" id="{E8BF62C6-962C-EC1D-8A6E-55059AC069DC}"/>
              </a:ext>
            </a:extLst>
          </p:cNvPr>
          <p:cNvSpPr txBox="1"/>
          <p:nvPr/>
        </p:nvSpPr>
        <p:spPr>
          <a:xfrm>
            <a:off x="1584152" y="2189547"/>
            <a:ext cx="3945869" cy="738664"/>
          </a:xfrm>
          <a:prstGeom prst="rect">
            <a:avLst/>
          </a:prstGeom>
          <a:noFill/>
        </p:spPr>
        <p:txBody>
          <a:bodyPr wrap="square" lIns="0" tIns="0" rIns="0" bIns="0" rtlCol="0">
            <a:spAutoFit/>
          </a:bodyPr>
          <a:lstStyle/>
          <a:p>
            <a:pPr algn="ctr" rtl="0"/>
            <a:r>
              <a:rPr lang="zh-CN" altLang="en-US" sz="1600" dirty="0">
                <a:latin typeface="Segoe UI" panose="020B0502040204020203" pitchFamily="34" charset="0"/>
                <a:ea typeface="Microsoft YaHei" panose="020B0503020204020204" pitchFamily="34" charset="-122"/>
                <a:cs typeface="Segoe UI" panose="020B0502040204020203" pitchFamily="34" charset="0"/>
              </a:rPr>
              <a:t>下载 </a:t>
            </a:r>
            <a:r>
              <a:rPr lang="en-US" altLang="zh-CN" sz="1600" dirty="0">
                <a:latin typeface="Segoe UI" panose="020B0502040204020203" pitchFamily="34" charset="0"/>
                <a:ea typeface="Microsoft YaHei" panose="020B0503020204020204" pitchFamily="34" charset="-122"/>
                <a:cs typeface="Segoe UI" panose="020B0502040204020203" pitchFamily="34" charset="0"/>
              </a:rPr>
              <a:t>Microsoft 365 </a:t>
            </a:r>
            <a:r>
              <a:rPr lang="zh-CN" altLang="en-US" sz="1600" dirty="0">
                <a:latin typeface="Segoe UI" panose="020B0502040204020203" pitchFamily="34" charset="0"/>
                <a:ea typeface="Microsoft YaHei" panose="020B0503020204020204" pitchFamily="34" charset="-122"/>
                <a:cs typeface="Segoe UI" panose="020B0502040204020203" pitchFamily="34" charset="0"/>
              </a:rPr>
              <a:t>移动应用，</a:t>
            </a:r>
            <a:br>
              <a:rPr lang="en-US" altLang="zh-CN" sz="1600" dirty="0">
                <a:latin typeface="Segoe UI" panose="020B0502040204020203" pitchFamily="34" charset="0"/>
                <a:ea typeface="Microsoft YaHei" panose="020B0503020204020204" pitchFamily="34" charset="-122"/>
                <a:cs typeface="Segoe UI" panose="020B0502040204020203" pitchFamily="34" charset="0"/>
              </a:rPr>
            </a:br>
            <a:r>
              <a:rPr lang="zh-CN" altLang="en-US" sz="1600" dirty="0">
                <a:latin typeface="Segoe UI" panose="020B0502040204020203" pitchFamily="34" charset="0"/>
                <a:ea typeface="Microsoft YaHei" panose="020B0503020204020204" pitchFamily="34" charset="-122"/>
                <a:cs typeface="Segoe UI" panose="020B0502040204020203" pitchFamily="34" charset="0"/>
              </a:rPr>
              <a:t>并使用你的工作或学校帐户登录以访问 </a:t>
            </a:r>
            <a:r>
              <a:rPr lang="en-US" altLang="zh-CN" sz="1600" dirty="0">
                <a:latin typeface="Segoe UI" panose="020B0502040204020203" pitchFamily="34" charset="0"/>
                <a:ea typeface="Microsoft YaHei" panose="020B0503020204020204" pitchFamily="34" charset="-122"/>
                <a:cs typeface="Segoe UI" panose="020B0502040204020203" pitchFamily="34" charset="0"/>
              </a:rPr>
              <a:t>Microsoft Copilot</a:t>
            </a:r>
          </a:p>
        </p:txBody>
      </p:sp>
      <p:sp>
        <p:nvSpPr>
          <p:cNvPr id="6" name="Freeform: Shape 5">
            <a:extLst>
              <a:ext uri="{FF2B5EF4-FFF2-40B4-BE49-F238E27FC236}">
                <a16:creationId xmlns:a16="http://schemas.microsoft.com/office/drawing/2014/main" id="{013B04E5-63B3-AF2E-BC00-EC0163F2739D}"/>
              </a:ext>
            </a:extLst>
          </p:cNvPr>
          <p:cNvSpPr/>
          <p:nvPr/>
        </p:nvSpPr>
        <p:spPr bwMode="auto">
          <a:xfrm rot="3229521">
            <a:off x="1199544" y="2897509"/>
            <a:ext cx="672525" cy="380229"/>
          </a:xfrm>
          <a:custGeom>
            <a:avLst/>
            <a:gdLst>
              <a:gd name="connsiteX0" fmla="*/ 0 w 574040"/>
              <a:gd name="connsiteY0" fmla="*/ 0 h 355284"/>
              <a:gd name="connsiteX1" fmla="*/ 25400 w 574040"/>
              <a:gd name="connsiteY1" fmla="*/ 223520 h 355284"/>
              <a:gd name="connsiteX2" fmla="*/ 152400 w 574040"/>
              <a:gd name="connsiteY2" fmla="*/ 340360 h 355284"/>
              <a:gd name="connsiteX3" fmla="*/ 365760 w 574040"/>
              <a:gd name="connsiteY3" fmla="*/ 340360 h 355284"/>
              <a:gd name="connsiteX4" fmla="*/ 574040 w 574040"/>
              <a:gd name="connsiteY4" fmla="*/ 218440 h 355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040" h="355284">
                <a:moveTo>
                  <a:pt x="0" y="0"/>
                </a:moveTo>
                <a:cubicBezTo>
                  <a:pt x="0" y="83396"/>
                  <a:pt x="0" y="166793"/>
                  <a:pt x="25400" y="223520"/>
                </a:cubicBezTo>
                <a:cubicBezTo>
                  <a:pt x="50800" y="280247"/>
                  <a:pt x="95673" y="320887"/>
                  <a:pt x="152400" y="340360"/>
                </a:cubicBezTo>
                <a:cubicBezTo>
                  <a:pt x="209127" y="359833"/>
                  <a:pt x="295487" y="360680"/>
                  <a:pt x="365760" y="340360"/>
                </a:cubicBezTo>
                <a:cubicBezTo>
                  <a:pt x="436033" y="320040"/>
                  <a:pt x="505036" y="269240"/>
                  <a:pt x="574040" y="218440"/>
                </a:cubicBezTo>
              </a:path>
            </a:pathLst>
          </a:cu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rtl="0"/>
            <a:endParaRPr lang="zh-CN" altLang="en-US" dirty="0">
              <a:ea typeface="Microsoft YaHei" panose="020B0503020204020204" pitchFamily="34" charset="-122"/>
            </a:endParaRPr>
          </a:p>
        </p:txBody>
      </p:sp>
      <p:pic>
        <p:nvPicPr>
          <p:cNvPr id="1026" name="Picture 2" descr="QR code to download the Microsoft 365 mobile app">
            <a:extLst>
              <a:ext uri="{FF2B5EF4-FFF2-40B4-BE49-F238E27FC236}">
                <a16:creationId xmlns:a16="http://schemas.microsoft.com/office/drawing/2014/main" id="{54C9D28C-5323-E6D7-171B-5C5FEB632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793" y="326837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phone&#10;&#10;Description automatically generated">
            <a:extLst>
              <a:ext uri="{FF2B5EF4-FFF2-40B4-BE49-F238E27FC236}">
                <a16:creationId xmlns:a16="http://schemas.microsoft.com/office/drawing/2014/main" id="{2F36832E-56BA-0C78-F885-22AE05178EA5}"/>
              </a:ext>
            </a:extLst>
          </p:cNvPr>
          <p:cNvPicPr>
            <a:picLocks noChangeAspect="1"/>
          </p:cNvPicPr>
          <p:nvPr/>
        </p:nvPicPr>
        <p:blipFill>
          <a:blip r:embed="rId5">
            <a:extLst>
              <a:ext uri="{28A0092B-C50C-407E-A947-70E740481C1C}">
                <a14:useLocalDpi xmlns:a14="http://schemas.microsoft.com/office/drawing/2010/main" val="0"/>
              </a:ext>
            </a:extLst>
          </a:blip>
          <a:srcRect b="-764"/>
          <a:stretch/>
        </p:blipFill>
        <p:spPr>
          <a:xfrm>
            <a:off x="8402055" y="1470599"/>
            <a:ext cx="2271688" cy="4967635"/>
          </a:xfrm>
          <a:prstGeom prst="rect">
            <a:avLst/>
          </a:prstGeom>
        </p:spPr>
      </p:pic>
    </p:spTree>
    <p:extLst>
      <p:ext uri="{BB962C8B-B14F-4D97-AF65-F5344CB8AC3E}">
        <p14:creationId xmlns:p14="http://schemas.microsoft.com/office/powerpoint/2010/main" val="239387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6ECE8D-3772-8A96-9B8A-55F2B8C60C90}"/>
              </a:ext>
            </a:extLst>
          </p:cNvPr>
          <p:cNvSpPr txBox="1"/>
          <p:nvPr/>
        </p:nvSpPr>
        <p:spPr>
          <a:xfrm>
            <a:off x="1562682" y="4324095"/>
            <a:ext cx="9066635" cy="553998"/>
          </a:xfrm>
          <a:prstGeom prst="rect">
            <a:avLst/>
          </a:prstGeom>
          <a:noFill/>
        </p:spPr>
        <p:txBody>
          <a:bodyPr wrap="square" lIns="0" tIns="0" rIns="0" bIns="0" rtlCol="0" anchor="ctr">
            <a:spAutoFit/>
          </a:bodyPr>
          <a:lstStyle/>
          <a:p>
            <a:pPr algn="ctr" defTabSz="914367" rtl="0">
              <a:defRPr/>
            </a:pPr>
            <a:r>
              <a:rPr lang="zh-CN" altLang="en-US" sz="3600" b="1" spc="-50" dirty="0">
                <a:ln w="3175">
                  <a:noFill/>
                </a:ln>
                <a:solidFill>
                  <a:srgbClr val="000000"/>
                </a:solidFill>
                <a:latin typeface="+mj-lt"/>
                <a:ea typeface="Microsoft YaHei" panose="020B0503020204020204" pitchFamily="34" charset="-122"/>
              </a:rPr>
              <a:t>开始</a:t>
            </a:r>
            <a:r>
              <a:rPr lang="zh-CN" altLang="en-US" sz="3600" b="1" spc="-50" dirty="0">
                <a:ln w="3175">
                  <a:noFill/>
                </a:ln>
                <a:solidFill>
                  <a:srgbClr val="000000"/>
                </a:solidFill>
                <a:latin typeface="+mj-lt"/>
                <a:ea typeface="Microsoft YaHei" panose="020B0503020204020204" pitchFamily="34" charset="-122"/>
                <a:cs typeface="Segoe UI Semibold"/>
              </a:rPr>
              <a:t>使用 </a:t>
            </a:r>
            <a:r>
              <a:rPr lang="en-US" altLang="zh-CN" sz="3600" b="1" spc="-50" dirty="0">
                <a:ln w="3175">
                  <a:noFill/>
                </a:ln>
                <a:solidFill>
                  <a:srgbClr val="000000"/>
                </a:solidFill>
                <a:latin typeface="+mj-lt"/>
                <a:ea typeface="Microsoft YaHei" panose="020B0503020204020204" pitchFamily="34" charset="-122"/>
                <a:cs typeface="Segoe UI Semibold"/>
              </a:rPr>
              <a:t>Microsoft Copilot</a:t>
            </a:r>
            <a:endParaRPr lang="zh-CN" altLang="en-US" sz="3600" b="1" spc="-50" dirty="0">
              <a:ln w="3175">
                <a:noFill/>
              </a:ln>
              <a:solidFill>
                <a:srgbClr val="000000"/>
              </a:solidFill>
              <a:latin typeface="+mj-lt"/>
              <a:ea typeface="Microsoft YaHei" panose="020B0503020204020204" pitchFamily="34" charset="-122"/>
              <a:cs typeface="Segoe UI Semibold"/>
            </a:endParaRPr>
          </a:p>
        </p:txBody>
      </p:sp>
      <p:pic>
        <p:nvPicPr>
          <p:cNvPr id="3" name="Picture 2">
            <a:extLst>
              <a:ext uri="{FF2B5EF4-FFF2-40B4-BE49-F238E27FC236}">
                <a16:creationId xmlns:a16="http://schemas.microsoft.com/office/drawing/2014/main" id="{52758172-545C-245B-5628-442033DED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3664" y="2652154"/>
            <a:ext cx="1097805" cy="1097805"/>
          </a:xfrm>
          <a:prstGeom prst="rect">
            <a:avLst/>
          </a:prstGeom>
        </p:spPr>
      </p:pic>
      <p:sp>
        <p:nvSpPr>
          <p:cNvPr id="2" name="Rectangle 1">
            <a:extLst>
              <a:ext uri="{FF2B5EF4-FFF2-40B4-BE49-F238E27FC236}">
                <a16:creationId xmlns:a16="http://schemas.microsoft.com/office/drawing/2014/main" id="{2A2EEBF5-29E3-E856-CFBE-A13455C0501C}"/>
              </a:ext>
            </a:extLst>
          </p:cNvPr>
          <p:cNvSpPr/>
          <p:nvPr/>
        </p:nvSpPr>
        <p:spPr bwMode="auto">
          <a:xfrm>
            <a:off x="329624" y="240146"/>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zh-CN" altLang="en-US" sz="1600">
                <a:solidFill>
                  <a:sysClr val="windowText" lastClr="000000"/>
                </a:solidFill>
                <a:ea typeface="Microsoft YaHei" panose="020B0503020204020204" pitchFamily="34" charset="-122"/>
                <a:cs typeface="Segoe UI" pitchFamily="34" charset="0"/>
              </a:rPr>
              <a:t>此处放置你的 </a:t>
            </a:r>
            <a:r>
              <a:rPr lang="en-US" altLang="zh-CN" sz="1600">
                <a:solidFill>
                  <a:sysClr val="windowText" lastClr="000000"/>
                </a:solidFill>
                <a:ea typeface="Microsoft YaHei" panose="020B0503020204020204" pitchFamily="34" charset="-122"/>
                <a:cs typeface="Segoe UI" pitchFamily="34" charset="0"/>
              </a:rPr>
              <a:t>Logo</a:t>
            </a:r>
            <a:endParaRPr lang="en-US" altLang="zh-CN" sz="1600" dirty="0">
              <a:solidFill>
                <a:sysClr val="windowText" lastClr="000000"/>
              </a:solidFill>
              <a:ea typeface="Microsoft YaHei" panose="020B0503020204020204" pitchFamily="34" charset="-122"/>
              <a:cs typeface="Segoe UI" pitchFamily="34" charset="0"/>
            </a:endParaRPr>
          </a:p>
        </p:txBody>
      </p:sp>
    </p:spTree>
    <p:extLst>
      <p:ext uri="{BB962C8B-B14F-4D97-AF65-F5344CB8AC3E}">
        <p14:creationId xmlns:p14="http://schemas.microsoft.com/office/powerpoint/2010/main" val="80485654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Rounded Corners 6">
            <a:extLst>
              <a:ext uri="{FF2B5EF4-FFF2-40B4-BE49-F238E27FC236}">
                <a16:creationId xmlns:a16="http://schemas.microsoft.com/office/drawing/2014/main" id="{2EA2EC2D-5A20-BCB2-0744-6C75D4F5578B}"/>
              </a:ext>
            </a:extLst>
          </p:cNvPr>
          <p:cNvSpPr/>
          <p:nvPr/>
        </p:nvSpPr>
        <p:spPr bwMode="auto">
          <a:xfrm>
            <a:off x="445091" y="1192924"/>
            <a:ext cx="11296945" cy="5022128"/>
          </a:xfrm>
          <a:prstGeom prst="roundRect">
            <a:avLst>
              <a:gd name="adj" fmla="val 4127"/>
            </a:avLst>
          </a:prstGeom>
          <a:blipFill dpi="0" rotWithShape="0">
            <a:blip r:embed="rId3">
              <a:lum/>
            </a:blip>
            <a:srcRect/>
            <a:stretch>
              <a:fillRect l="-3940" t="-25810" r="-3983" b="-1614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zh-CN" altLang="en-US" dirty="0">
              <a:gradFill>
                <a:gsLst>
                  <a:gs pos="0">
                    <a:srgbClr val="FFFFFF"/>
                  </a:gs>
                  <a:gs pos="100000">
                    <a:srgbClr val="FFFFFF"/>
                  </a:gs>
                </a:gsLst>
                <a:lin ang="5400000" scaled="0"/>
              </a:gradFill>
              <a:latin typeface="Segoe UI"/>
              <a:ea typeface="Microsoft YaHei" panose="020B0503020204020204" pitchFamily="34" charset="-122"/>
              <a:cs typeface="Segoe UI" pitchFamily="34" charset="0"/>
            </a:endParaRPr>
          </a:p>
        </p:txBody>
      </p:sp>
      <p:sp>
        <p:nvSpPr>
          <p:cNvPr id="3" name="Oval 2">
            <a:extLst>
              <a:ext uri="{FF2B5EF4-FFF2-40B4-BE49-F238E27FC236}">
                <a16:creationId xmlns:a16="http://schemas.microsoft.com/office/drawing/2014/main" id="{200B393E-DBD6-4A6B-DE33-90980CAAC0E4}"/>
              </a:ext>
            </a:extLst>
          </p:cNvPr>
          <p:cNvSpPr>
            <a:spLocks noChangeAspect="1"/>
          </p:cNvSpPr>
          <p:nvPr/>
        </p:nvSpPr>
        <p:spPr>
          <a:xfrm>
            <a:off x="743544" y="1967163"/>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zh-CN" sz="1400">
                <a:solidFill>
                  <a:prstClr val="white"/>
                </a:solidFill>
                <a:latin typeface="Segoe UI semibold(Body)"/>
                <a:ea typeface="Microsoft YaHei" panose="020B0503020204020204" pitchFamily="34" charset="-122"/>
                <a:cs typeface="Segoe UI" panose="020B0502040204020203" pitchFamily="34" charset="0"/>
              </a:rPr>
              <a:t>1</a:t>
            </a:r>
            <a:endParaRPr lang="en-US" altLang="zh-CN" sz="1400" dirty="0">
              <a:solidFill>
                <a:prstClr val="white"/>
              </a:solidFill>
              <a:latin typeface="Segoe UI semibold(Body)"/>
              <a:ea typeface="Microsoft YaHei" panose="020B0503020204020204" pitchFamily="34" charset="-122"/>
              <a:cs typeface="Segoe UI" panose="020B0502040204020203" pitchFamily="34" charset="0"/>
            </a:endParaRPr>
          </a:p>
        </p:txBody>
      </p:sp>
      <p:sp>
        <p:nvSpPr>
          <p:cNvPr id="16" name="TextBox 15">
            <a:extLst>
              <a:ext uri="{FF2B5EF4-FFF2-40B4-BE49-F238E27FC236}">
                <a16:creationId xmlns:a16="http://schemas.microsoft.com/office/drawing/2014/main" id="{13A1FFAF-C9DD-E484-5D04-7C3D0FABC425}"/>
              </a:ext>
            </a:extLst>
          </p:cNvPr>
          <p:cNvSpPr txBox="1"/>
          <p:nvPr/>
        </p:nvSpPr>
        <p:spPr>
          <a:xfrm>
            <a:off x="1140037" y="1967163"/>
            <a:ext cx="4068831" cy="984885"/>
          </a:xfrm>
          <a:prstGeom prst="rect">
            <a:avLst/>
          </a:prstGeom>
          <a:noFill/>
        </p:spPr>
        <p:txBody>
          <a:bodyPr wrap="square" lIns="0" tIns="0" rIns="0" bIns="0" rtlCol="0" anchor="t">
            <a:spAutoFit/>
          </a:bodyPr>
          <a:lstStyle/>
          <a:p>
            <a:pPr rtl="0">
              <a:spcAft>
                <a:spcPts val="600"/>
              </a:spcAft>
              <a:defRPr/>
            </a:pP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rPr>
              <a:t>在设备上的首选浏览器中导航至 </a:t>
            </a:r>
            <a:r>
              <a:rPr lang="en-US" altLang="zh-CN" sz="1600" b="0" i="0" u="none" strike="noStrike" kern="1200" cap="none" spc="0" normalizeH="0" noProof="0" dirty="0" err="1">
                <a:ln>
                  <a:noFill/>
                </a:ln>
                <a:solidFill>
                  <a:srgbClr val="2253E5"/>
                </a:solidFill>
                <a:uLnTx/>
                <a:uFillTx/>
                <a:latin typeface="Segoe UI" panose="020B0502040204020203" pitchFamily="34" charset="0"/>
                <a:ea typeface="Microsoft YaHei" panose="020B0503020204020204" pitchFamily="34" charset="-122"/>
                <a:cs typeface="Segoe UI"/>
                <a:hlinkClick r:id="rId4"/>
              </a:rPr>
              <a:t>copilot.cloud.microsoft</a:t>
            </a:r>
            <a:r>
              <a:rPr lang="zh-CN" altLang="en-US" sz="1600" b="0" i="0" u="none" strike="noStrike" kern="1200" cap="none" spc="0" normalizeH="0" noProof="0" dirty="0">
                <a:ln>
                  <a:noFill/>
                </a:ln>
                <a:solidFill>
                  <a:srgbClr val="2253E5"/>
                </a:solidFill>
                <a:uLnTx/>
                <a:uFillTx/>
                <a:latin typeface="Segoe UI" panose="020B0502040204020203" pitchFamily="34" charset="0"/>
                <a:ea typeface="Microsoft YaHei" panose="020B0503020204020204" pitchFamily="34" charset="-122"/>
                <a:cs typeface="Segoe UI"/>
              </a:rPr>
              <a:t> </a:t>
            </a: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rPr>
              <a:t> 以进行聊天。</a:t>
            </a:r>
            <a:br>
              <a:rPr lang="en-US" altLang="zh-CN"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rPr>
            </a:br>
            <a:r>
              <a:rPr lang="en-US" altLang="zh-CN" sz="1600" dirty="0">
                <a:gradFill>
                  <a:gsLst>
                    <a:gs pos="2917">
                      <a:srgbClr val="000000"/>
                    </a:gs>
                    <a:gs pos="30000">
                      <a:srgbClr val="000000"/>
                    </a:gs>
                  </a:gsLst>
                  <a:lin ang="5400000" scaled="0"/>
                </a:gradFill>
                <a:latin typeface="Segoe UI "/>
                <a:ea typeface="Microsoft YaHei" panose="020B0503020204020204" pitchFamily="34" charset="-122"/>
                <a:cs typeface="Segoe UI"/>
              </a:rPr>
              <a:t>Copilot</a:t>
            </a: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rPr>
              <a:t> 与台式机上的 </a:t>
            </a:r>
            <a:r>
              <a:rPr lang="en-US" altLang="zh-CN"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rPr>
              <a:t>Microsoft Edge</a:t>
            </a:r>
            <a:r>
              <a:rPr lang="zh-CN" altLang="en-US" sz="1600" dirty="0">
                <a:gradFill>
                  <a:gsLst>
                    <a:gs pos="2917">
                      <a:srgbClr val="000000"/>
                    </a:gs>
                    <a:gs pos="30000">
                      <a:srgbClr val="000000"/>
                    </a:gs>
                  </a:gsLst>
                  <a:lin ang="5400000" scaled="0"/>
                </a:gradFill>
                <a:latin typeface="Segoe UI "/>
                <a:ea typeface="Microsoft YaHei" panose="020B0503020204020204" pitchFamily="34" charset="-122"/>
                <a:cs typeface="Segoe UI"/>
              </a:rPr>
              <a:t> 和 </a:t>
            </a:r>
            <a:r>
              <a:rPr lang="en-US" altLang="zh-CN" sz="1600" dirty="0">
                <a:gradFill>
                  <a:gsLst>
                    <a:gs pos="2917">
                      <a:srgbClr val="000000"/>
                    </a:gs>
                    <a:gs pos="30000">
                      <a:srgbClr val="000000"/>
                    </a:gs>
                  </a:gsLst>
                  <a:lin ang="5400000" scaled="0"/>
                </a:gradFill>
                <a:latin typeface="Segoe UI "/>
                <a:ea typeface="Microsoft YaHei" panose="020B0503020204020204" pitchFamily="34" charset="-122"/>
                <a:cs typeface="Segoe UI"/>
              </a:rPr>
              <a:t>Chrome </a:t>
            </a:r>
            <a:r>
              <a:rPr lang="zh-CN" altLang="en-US" sz="1600" dirty="0">
                <a:gradFill>
                  <a:gsLst>
                    <a:gs pos="2917">
                      <a:srgbClr val="000000"/>
                    </a:gs>
                    <a:gs pos="30000">
                      <a:srgbClr val="000000"/>
                    </a:gs>
                  </a:gsLst>
                  <a:lin ang="5400000" scaled="0"/>
                </a:gradFill>
                <a:latin typeface="Segoe UI "/>
                <a:ea typeface="Microsoft YaHei" panose="020B0503020204020204" pitchFamily="34" charset="-122"/>
                <a:cs typeface="Segoe UI"/>
              </a:rPr>
              <a:t>兼容。</a:t>
            </a:r>
            <a:endParaRPr kumimoji="0" lang="zh-CN" alt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endParaRPr>
          </a:p>
        </p:txBody>
      </p:sp>
      <p:sp>
        <p:nvSpPr>
          <p:cNvPr id="19" name="Oval 18">
            <a:extLst>
              <a:ext uri="{FF2B5EF4-FFF2-40B4-BE49-F238E27FC236}">
                <a16:creationId xmlns:a16="http://schemas.microsoft.com/office/drawing/2014/main" id="{CB759E99-88AE-84B5-D4EF-2CB8CBE7616F}"/>
              </a:ext>
            </a:extLst>
          </p:cNvPr>
          <p:cNvSpPr>
            <a:spLocks noChangeAspect="1"/>
          </p:cNvSpPr>
          <p:nvPr/>
        </p:nvSpPr>
        <p:spPr>
          <a:xfrm>
            <a:off x="743544" y="3361387"/>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zh-CN" sz="1400">
                <a:solidFill>
                  <a:prstClr val="white"/>
                </a:solidFill>
                <a:latin typeface="Segoe UI semibold(Body)"/>
                <a:ea typeface="Microsoft YaHei" panose="020B0503020204020204" pitchFamily="34" charset="-122"/>
                <a:cs typeface="Segoe UI" panose="020B0502040204020203" pitchFamily="34" charset="0"/>
              </a:rPr>
              <a:t>2</a:t>
            </a:r>
            <a:endParaRPr lang="en-US" altLang="zh-CN" sz="1400" dirty="0">
              <a:solidFill>
                <a:prstClr val="white"/>
              </a:solidFill>
              <a:latin typeface="Segoe UI semibold(Body)"/>
              <a:ea typeface="Microsoft YaHei" panose="020B0503020204020204" pitchFamily="34" charset="-122"/>
              <a:cs typeface="Segoe UI" panose="020B0502040204020203" pitchFamily="34" charset="0"/>
            </a:endParaRPr>
          </a:p>
        </p:txBody>
      </p:sp>
      <p:sp>
        <p:nvSpPr>
          <p:cNvPr id="20" name="Title 1">
            <a:extLst>
              <a:ext uri="{FF2B5EF4-FFF2-40B4-BE49-F238E27FC236}">
                <a16:creationId xmlns:a16="http://schemas.microsoft.com/office/drawing/2014/main" id="{4D6A0AB1-A116-3CF2-50C5-836113F9D415}"/>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zh-CN" altLang="en-US" sz="3600" b="1" i="0" u="none" strike="noStrike" kern="1200" cap="none" spc="-50" normalizeH="0" noProof="0" dirty="0">
                <a:ln w="3175">
                  <a:noFill/>
                </a:ln>
                <a:solidFill>
                  <a:srgbClr val="000000"/>
                </a:solidFill>
                <a:effectLst/>
                <a:uLnTx/>
                <a:uFillTx/>
                <a:latin typeface="Segoe UI Semibold" panose="020B0702040204020203" pitchFamily="34" charset="0"/>
                <a:ea typeface="Microsoft YaHei" panose="020B0503020204020204" pitchFamily="34" charset="-122"/>
                <a:cs typeface="Segoe UI Semibold" panose="020B0702040204020203" pitchFamily="34" charset="0"/>
              </a:rPr>
              <a:t>第一步：使用工作帐户登录</a:t>
            </a:r>
          </a:p>
        </p:txBody>
      </p:sp>
      <p:sp>
        <p:nvSpPr>
          <p:cNvPr id="15" name="TextBox 14">
            <a:extLst>
              <a:ext uri="{FF2B5EF4-FFF2-40B4-BE49-F238E27FC236}">
                <a16:creationId xmlns:a16="http://schemas.microsoft.com/office/drawing/2014/main" id="{C3DD93B2-0771-12B6-0E32-71226C1FA770}"/>
              </a:ext>
            </a:extLst>
          </p:cNvPr>
          <p:cNvSpPr txBox="1"/>
          <p:nvPr/>
        </p:nvSpPr>
        <p:spPr>
          <a:xfrm>
            <a:off x="1157896" y="3382786"/>
            <a:ext cx="4068831" cy="123110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rPr>
              <a:t>确保你已使用工作帐户登录。</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rPr>
              <a:t>当你在 </a:t>
            </a:r>
            <a:r>
              <a:rPr lang="en-US" altLang="zh-CN"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rPr>
              <a:t>Copilot </a:t>
            </a: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rPr>
              <a:t>页面右上角“新聊天”按钮旁边看到     </a:t>
            </a:r>
            <a:r>
              <a:rPr lang="zh-CN" altLang="en-US" sz="1600" dirty="0">
                <a:gradFill>
                  <a:gsLst>
                    <a:gs pos="2917">
                      <a:srgbClr val="000000"/>
                    </a:gs>
                    <a:gs pos="30000">
                      <a:srgbClr val="000000"/>
                    </a:gs>
                  </a:gsLst>
                  <a:lin ang="5400000" scaled="0"/>
                </a:gradFill>
                <a:latin typeface="Segoe UI "/>
                <a:ea typeface="Microsoft YaHei" panose="020B0503020204020204" pitchFamily="34" charset="-122"/>
                <a:cs typeface="Segoe UI"/>
              </a:rPr>
              <a:t>标签</a:t>
            </a: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rPr>
              <a:t>时，即表示你已成功使用工作帐户登录。 </a:t>
            </a:r>
          </a:p>
        </p:txBody>
      </p:sp>
      <p:pic>
        <p:nvPicPr>
          <p:cNvPr id="9" name="Graphic 8" descr="Warning with solid fill">
            <a:extLst>
              <a:ext uri="{FF2B5EF4-FFF2-40B4-BE49-F238E27FC236}">
                <a16:creationId xmlns:a16="http://schemas.microsoft.com/office/drawing/2014/main" id="{A5A41F2C-3399-5E28-486C-33C5BC5E40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9811" y="5560617"/>
            <a:ext cx="396169" cy="396169"/>
          </a:xfrm>
          <a:prstGeom prst="rect">
            <a:avLst/>
          </a:prstGeom>
        </p:spPr>
      </p:pic>
      <p:sp>
        <p:nvSpPr>
          <p:cNvPr id="10" name="TextBox 9">
            <a:extLst>
              <a:ext uri="{FF2B5EF4-FFF2-40B4-BE49-F238E27FC236}">
                <a16:creationId xmlns:a16="http://schemas.microsoft.com/office/drawing/2014/main" id="{D9619F53-664C-22D8-A2CE-F6B24D6AA23D}"/>
              </a:ext>
            </a:extLst>
          </p:cNvPr>
          <p:cNvSpPr txBox="1"/>
          <p:nvPr/>
        </p:nvSpPr>
        <p:spPr>
          <a:xfrm>
            <a:off x="1375589" y="5587454"/>
            <a:ext cx="9663252" cy="369332"/>
          </a:xfrm>
          <a:prstGeom prst="rect">
            <a:avLst/>
          </a:prstGeom>
          <a:noFill/>
        </p:spPr>
        <p:txBody>
          <a:bodyPr wrap="square" rtlCol="0">
            <a:spAutoFit/>
          </a:bodyPr>
          <a:lstStyle/>
          <a:p>
            <a:pPr rtl="0"/>
            <a:r>
              <a:rPr lang="zh-CN" altLang="en-US">
                <a:gradFill>
                  <a:gsLst>
                    <a:gs pos="2917">
                      <a:srgbClr val="000000"/>
                    </a:gs>
                    <a:gs pos="30000">
                      <a:srgbClr val="000000"/>
                    </a:gs>
                  </a:gsLst>
                  <a:lin ang="5400000" scaled="0"/>
                </a:gradFill>
                <a:latin typeface="Segoe UI "/>
                <a:ea typeface="Microsoft YaHei" panose="020B0503020204020204" pitchFamily="34" charset="-122"/>
                <a:cs typeface="Segoe UI"/>
              </a:rPr>
              <a:t>如果你未使用工作帐户登录，则企业数据保护不适用。</a:t>
            </a:r>
            <a:endParaRPr lang="zh-CN" altLang="en-US" dirty="0">
              <a:gradFill>
                <a:gsLst>
                  <a:gs pos="2917">
                    <a:srgbClr val="000000"/>
                  </a:gs>
                  <a:gs pos="30000">
                    <a:srgbClr val="000000"/>
                  </a:gs>
                </a:gsLst>
                <a:lin ang="5400000" scaled="0"/>
              </a:gradFill>
              <a:latin typeface="Segoe UI "/>
              <a:ea typeface="Microsoft YaHei" panose="020B0503020204020204" pitchFamily="34" charset="-122"/>
              <a:cs typeface="Segoe UI"/>
            </a:endParaRPr>
          </a:p>
        </p:txBody>
      </p:sp>
      <p:pic>
        <p:nvPicPr>
          <p:cNvPr id="11" name="Picture 10" descr="A screenshot of a computer&#10;&#10;Description automatically generated">
            <a:extLst>
              <a:ext uri="{FF2B5EF4-FFF2-40B4-BE49-F238E27FC236}">
                <a16:creationId xmlns:a16="http://schemas.microsoft.com/office/drawing/2014/main" id="{6A5209B1-A4E5-1281-AFA8-95AE05D97AFE}"/>
              </a:ext>
            </a:extLst>
          </p:cNvPr>
          <p:cNvPicPr>
            <a:picLocks noChangeAspect="1"/>
          </p:cNvPicPr>
          <p:nvPr/>
        </p:nvPicPr>
        <p:blipFill>
          <a:blip r:embed="rId7">
            <a:extLst>
              <a:ext uri="{28A0092B-C50C-407E-A947-70E740481C1C}">
                <a14:useLocalDpi xmlns:a14="http://schemas.microsoft.com/office/drawing/2010/main" val="0"/>
              </a:ext>
            </a:extLst>
          </a:blip>
          <a:srcRect l="4224" t="6467"/>
          <a:stretch/>
        </p:blipFill>
        <p:spPr>
          <a:xfrm>
            <a:off x="5475384" y="1876021"/>
            <a:ext cx="5576579" cy="3063340"/>
          </a:xfrm>
          <a:prstGeom prst="rect">
            <a:avLst/>
          </a:prstGeom>
        </p:spPr>
      </p:pic>
      <p:pic>
        <p:nvPicPr>
          <p:cNvPr id="30" name="Graphic 29">
            <a:extLst>
              <a:ext uri="{FF2B5EF4-FFF2-40B4-BE49-F238E27FC236}">
                <a16:creationId xmlns:a16="http://schemas.microsoft.com/office/drawing/2014/main" id="{4E178D69-7F12-26BC-0500-6AC83D2A0D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52020" y="1841988"/>
            <a:ext cx="5603350" cy="3081595"/>
          </a:xfrm>
          <a:prstGeom prst="rect">
            <a:avLst/>
          </a:prstGeom>
        </p:spPr>
      </p:pic>
      <p:pic>
        <p:nvPicPr>
          <p:cNvPr id="21" name="Picture 20" descr="A screenshot of a computer&#10;&#10;Description automatically generated">
            <a:extLst>
              <a:ext uri="{FF2B5EF4-FFF2-40B4-BE49-F238E27FC236}">
                <a16:creationId xmlns:a16="http://schemas.microsoft.com/office/drawing/2014/main" id="{2FC25A9F-149A-20D8-136E-2FED29DCA8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4293" y="1486044"/>
            <a:ext cx="2743200" cy="721898"/>
          </a:xfrm>
          <a:prstGeom prst="rect">
            <a:avLst/>
          </a:prstGeom>
          <a:ln w="28575">
            <a:noFill/>
          </a:ln>
        </p:spPr>
      </p:pic>
      <p:sp>
        <p:nvSpPr>
          <p:cNvPr id="18" name="Oval 17">
            <a:extLst>
              <a:ext uri="{FF2B5EF4-FFF2-40B4-BE49-F238E27FC236}">
                <a16:creationId xmlns:a16="http://schemas.microsoft.com/office/drawing/2014/main" id="{E3C2DFB4-8AF8-09A6-6078-ED51BE30E220}"/>
              </a:ext>
            </a:extLst>
          </p:cNvPr>
          <p:cNvSpPr>
            <a:spLocks noChangeAspect="1"/>
          </p:cNvSpPr>
          <p:nvPr/>
        </p:nvSpPr>
        <p:spPr>
          <a:xfrm>
            <a:off x="5069697" y="1647412"/>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zh-CN" sz="1400">
                <a:solidFill>
                  <a:prstClr val="white"/>
                </a:solidFill>
                <a:latin typeface="Segoe UI semibold(Body)"/>
                <a:ea typeface="Microsoft YaHei" panose="020B0503020204020204" pitchFamily="34" charset="-122"/>
                <a:cs typeface="Segoe UI" panose="020B0502040204020203" pitchFamily="34" charset="0"/>
              </a:rPr>
              <a:t>1</a:t>
            </a:r>
            <a:endParaRPr lang="en-US" altLang="zh-CN" sz="1400" dirty="0">
              <a:solidFill>
                <a:prstClr val="white"/>
              </a:solidFill>
              <a:latin typeface="Segoe UI semibold(Body)"/>
              <a:ea typeface="Microsoft YaHei" panose="020B0503020204020204" pitchFamily="34" charset="-122"/>
              <a:cs typeface="Segoe UI" panose="020B0502040204020203" pitchFamily="34" charset="0"/>
            </a:endParaRPr>
          </a:p>
        </p:txBody>
      </p:sp>
      <p:sp>
        <p:nvSpPr>
          <p:cNvPr id="12" name="Rectangle 11">
            <a:extLst>
              <a:ext uri="{FF2B5EF4-FFF2-40B4-BE49-F238E27FC236}">
                <a16:creationId xmlns:a16="http://schemas.microsoft.com/office/drawing/2014/main" id="{A6825499-221F-93D5-EF2F-6B58455E838E}"/>
              </a:ext>
            </a:extLst>
          </p:cNvPr>
          <p:cNvSpPr/>
          <p:nvPr/>
        </p:nvSpPr>
        <p:spPr>
          <a:xfrm>
            <a:off x="6061759" y="1852460"/>
            <a:ext cx="1020417" cy="1093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zh-CN" altLang="en-US" dirty="0">
              <a:ea typeface="Microsoft YaHei" panose="020B0503020204020204" pitchFamily="34" charset="-122"/>
            </a:endParaRPr>
          </a:p>
        </p:txBody>
      </p:sp>
      <p:sp>
        <p:nvSpPr>
          <p:cNvPr id="14" name="TextBox 13">
            <a:extLst>
              <a:ext uri="{FF2B5EF4-FFF2-40B4-BE49-F238E27FC236}">
                <a16:creationId xmlns:a16="http://schemas.microsoft.com/office/drawing/2014/main" id="{517C6915-A024-AC8E-DC2A-F5717767C5D7}"/>
              </a:ext>
            </a:extLst>
          </p:cNvPr>
          <p:cNvSpPr txBox="1"/>
          <p:nvPr/>
        </p:nvSpPr>
        <p:spPr>
          <a:xfrm>
            <a:off x="5951377" y="1799179"/>
            <a:ext cx="1966116" cy="215444"/>
          </a:xfrm>
          <a:prstGeom prst="rect">
            <a:avLst/>
          </a:prstGeom>
          <a:noFill/>
        </p:spPr>
        <p:txBody>
          <a:bodyPr wrap="square" rtlCol="0">
            <a:spAutoFit/>
          </a:bodyPr>
          <a:lstStyle/>
          <a:p>
            <a:pPr rtl="0"/>
            <a:r>
              <a:rPr lang="en-US" altLang="zh-CN" sz="800">
                <a:solidFill>
                  <a:schemeClr val="tx1">
                    <a:lumMod val="65000"/>
                    <a:lumOff val="35000"/>
                  </a:schemeClr>
                </a:solidFill>
                <a:ea typeface="Microsoft YaHei" panose="020B0503020204020204" pitchFamily="34" charset="-122"/>
              </a:rPr>
              <a:t>https://copilot.cloud.microsoft</a:t>
            </a:r>
            <a:endParaRPr lang="en-US" altLang="zh-CN" sz="800" dirty="0">
              <a:solidFill>
                <a:schemeClr val="tx1">
                  <a:lumMod val="65000"/>
                  <a:lumOff val="35000"/>
                </a:schemeClr>
              </a:solidFill>
              <a:ea typeface="Microsoft YaHei" panose="020B0503020204020204" pitchFamily="34" charset="-122"/>
            </a:endParaRPr>
          </a:p>
        </p:txBody>
      </p:sp>
      <p:pic>
        <p:nvPicPr>
          <p:cNvPr id="25" name="Picture 24" descr="A screenshot of a computer&#10;&#10;Description automatically generated">
            <a:extLst>
              <a:ext uri="{FF2B5EF4-FFF2-40B4-BE49-F238E27FC236}">
                <a16:creationId xmlns:a16="http://schemas.microsoft.com/office/drawing/2014/main" id="{2E8DF17B-C80B-D2AA-1B4F-EF261CFB908F}"/>
              </a:ext>
            </a:extLst>
          </p:cNvPr>
          <p:cNvPicPr>
            <a:picLocks noChangeAspect="1"/>
          </p:cNvPicPr>
          <p:nvPr/>
        </p:nvPicPr>
        <p:blipFill>
          <a:blip r:embed="rId7">
            <a:extLst>
              <a:ext uri="{28A0092B-C50C-407E-A947-70E740481C1C}">
                <a14:useLocalDpi xmlns:a14="http://schemas.microsoft.com/office/drawing/2010/main" val="0"/>
              </a:ext>
            </a:extLst>
          </a:blip>
          <a:srcRect l="78494" t="14746" r="20552" b="83352"/>
          <a:stretch/>
        </p:blipFill>
        <p:spPr>
          <a:xfrm>
            <a:off x="1817749" y="4126006"/>
            <a:ext cx="190500" cy="213729"/>
          </a:xfrm>
          <a:prstGeom prst="rect">
            <a:avLst/>
          </a:prstGeom>
          <a:effectLst/>
        </p:spPr>
      </p:pic>
      <p:pic>
        <p:nvPicPr>
          <p:cNvPr id="4" name="Picture 3" descr="A screenshot of a computer&#10;&#10;Description automatically generated">
            <a:extLst>
              <a:ext uri="{FF2B5EF4-FFF2-40B4-BE49-F238E27FC236}">
                <a16:creationId xmlns:a16="http://schemas.microsoft.com/office/drawing/2014/main" id="{9AA8E1E7-7716-A5EE-A1F8-A8ABEDEA3F4E}"/>
              </a:ext>
            </a:extLst>
          </p:cNvPr>
          <p:cNvPicPr>
            <a:picLocks noChangeAspect="1"/>
          </p:cNvPicPr>
          <p:nvPr/>
        </p:nvPicPr>
        <p:blipFill>
          <a:blip r:embed="rId11">
            <a:extLst>
              <a:ext uri="{28A0092B-C50C-407E-A947-70E740481C1C}">
                <a14:useLocalDpi xmlns:a14="http://schemas.microsoft.com/office/drawing/2010/main" val="0"/>
              </a:ext>
            </a:extLst>
          </a:blip>
          <a:srcRect l="74069" t="14650" r="24537" b="82777"/>
          <a:stretch/>
        </p:blipFill>
        <p:spPr>
          <a:xfrm>
            <a:off x="9801225" y="1951435"/>
            <a:ext cx="378491" cy="411887"/>
          </a:xfrm>
          <a:prstGeom prst="rect">
            <a:avLst/>
          </a:prstGeom>
          <a:ln w="38100">
            <a:solidFill>
              <a:srgbClr val="3579CF"/>
            </a:solidFill>
          </a:ln>
        </p:spPr>
      </p:pic>
      <p:sp>
        <p:nvSpPr>
          <p:cNvPr id="23" name="Oval 22">
            <a:extLst>
              <a:ext uri="{FF2B5EF4-FFF2-40B4-BE49-F238E27FC236}">
                <a16:creationId xmlns:a16="http://schemas.microsoft.com/office/drawing/2014/main" id="{B91E1ECD-D98F-2F94-C7BC-62C2C2AEAF3E}"/>
              </a:ext>
            </a:extLst>
          </p:cNvPr>
          <p:cNvSpPr>
            <a:spLocks noChangeAspect="1"/>
          </p:cNvSpPr>
          <p:nvPr/>
        </p:nvSpPr>
        <p:spPr>
          <a:xfrm>
            <a:off x="9600432" y="1754070"/>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zh-CN" sz="1400" dirty="0">
                <a:solidFill>
                  <a:prstClr val="white"/>
                </a:solidFill>
                <a:latin typeface="Segoe UI semibold(Body)"/>
                <a:ea typeface="Microsoft YaHei" panose="020B0503020204020204" pitchFamily="34" charset="-122"/>
                <a:cs typeface="Segoe UI" panose="020B0502040204020203" pitchFamily="34" charset="0"/>
              </a:rPr>
              <a:t>2</a:t>
            </a:r>
          </a:p>
        </p:txBody>
      </p:sp>
    </p:spTree>
    <p:extLst>
      <p:ext uri="{BB962C8B-B14F-4D97-AF65-F5344CB8AC3E}">
        <p14:creationId xmlns:p14="http://schemas.microsoft.com/office/powerpoint/2010/main" val="236402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Rounded Corners 3">
            <a:extLst>
              <a:ext uri="{FF2B5EF4-FFF2-40B4-BE49-F238E27FC236}">
                <a16:creationId xmlns:a16="http://schemas.microsoft.com/office/drawing/2014/main" id="{D249D376-13A1-BBCE-9BF0-9CED5FC0CBE9}"/>
              </a:ext>
            </a:extLst>
          </p:cNvPr>
          <p:cNvSpPr/>
          <p:nvPr/>
        </p:nvSpPr>
        <p:spPr bwMode="auto">
          <a:xfrm>
            <a:off x="477422" y="1557242"/>
            <a:ext cx="11296945" cy="4923404"/>
          </a:xfrm>
          <a:prstGeom prst="roundRect">
            <a:avLst>
              <a:gd name="adj" fmla="val 4127"/>
            </a:avLst>
          </a:prstGeom>
          <a:blipFill dpi="0" rotWithShape="0">
            <a:blip r:embed="rId3">
              <a:lum/>
            </a:blip>
            <a:srcRect/>
            <a:stretch>
              <a:fillRect l="-3940" t="-25810" r="-3983" b="-1614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zh-CN" altLang="en-US" dirty="0">
              <a:gradFill>
                <a:gsLst>
                  <a:gs pos="0">
                    <a:srgbClr val="FFFFFF"/>
                  </a:gs>
                  <a:gs pos="100000">
                    <a:srgbClr val="FFFFFF"/>
                  </a:gs>
                </a:gsLst>
                <a:lin ang="5400000" scaled="0"/>
              </a:gradFill>
              <a:latin typeface="Segoe UI"/>
              <a:ea typeface="Microsoft YaHei" panose="020B0503020204020204" pitchFamily="34" charset="-122"/>
              <a:cs typeface="Segoe UI" pitchFamily="34" charset="0"/>
            </a:endParaRPr>
          </a:p>
        </p:txBody>
      </p:sp>
      <p:pic>
        <p:nvPicPr>
          <p:cNvPr id="3" name="Picture 2" descr="A screenshot of a computer&#10;&#10;Description automatically generated">
            <a:extLst>
              <a:ext uri="{FF2B5EF4-FFF2-40B4-BE49-F238E27FC236}">
                <a16:creationId xmlns:a16="http://schemas.microsoft.com/office/drawing/2014/main" id="{3CC25A79-7F7D-3578-6805-8FF9C5D770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3127" y="2432574"/>
            <a:ext cx="5745745" cy="3391392"/>
          </a:xfrm>
          <a:prstGeom prst="rect">
            <a:avLst/>
          </a:prstGeom>
        </p:spPr>
      </p:pic>
      <p:sp>
        <p:nvSpPr>
          <p:cNvPr id="18" name="TextBox 17">
            <a:extLst>
              <a:ext uri="{FF2B5EF4-FFF2-40B4-BE49-F238E27FC236}">
                <a16:creationId xmlns:a16="http://schemas.microsoft.com/office/drawing/2014/main" id="{9C0D6C0E-A41B-75D2-24FC-FB3B1D2932C8}"/>
              </a:ext>
            </a:extLst>
          </p:cNvPr>
          <p:cNvSpPr txBox="1"/>
          <p:nvPr/>
        </p:nvSpPr>
        <p:spPr>
          <a:xfrm>
            <a:off x="995923" y="1858645"/>
            <a:ext cx="10367192" cy="246221"/>
          </a:xfrm>
          <a:prstGeom prst="rect">
            <a:avLst/>
          </a:prstGeom>
          <a:noFill/>
        </p:spPr>
        <p:txBody>
          <a:bodyPr wrap="square" lIns="0" tIns="0" rIns="0" bIns="0" rtlCol="0" anchor="t">
            <a:spAutoFit/>
          </a:bodyPr>
          <a:lstStyle/>
          <a:p>
            <a:pPr rtl="0">
              <a:spcAft>
                <a:spcPts val="600"/>
              </a:spcAft>
              <a:defRPr/>
            </a:pPr>
            <a:r>
              <a:rPr lang="zh-CN" altLang="en-US" sz="1600" dirty="0">
                <a:gradFill>
                  <a:gsLst>
                    <a:gs pos="2917">
                      <a:srgbClr val="000000"/>
                    </a:gs>
                    <a:gs pos="30000">
                      <a:srgbClr val="000000"/>
                    </a:gs>
                  </a:gsLst>
                  <a:lin ang="5400000" scaled="0"/>
                </a:gradFill>
                <a:latin typeface="Segoe UI "/>
                <a:ea typeface="Microsoft YaHei" panose="020B0503020204020204" pitchFamily="34" charset="-122"/>
                <a:cs typeface="Segoe UI"/>
              </a:rPr>
              <a:t>以下是 </a:t>
            </a:r>
            <a:r>
              <a:rPr lang="en-US" altLang="zh-CN" sz="1600" dirty="0">
                <a:gradFill>
                  <a:gsLst>
                    <a:gs pos="2917">
                      <a:srgbClr val="000000"/>
                    </a:gs>
                    <a:gs pos="30000">
                      <a:srgbClr val="000000"/>
                    </a:gs>
                  </a:gsLst>
                  <a:lin ang="5400000" scaled="0"/>
                </a:gradFill>
                <a:latin typeface="Segoe UI "/>
                <a:ea typeface="Microsoft YaHei" panose="020B0503020204020204" pitchFamily="34" charset="-122"/>
                <a:cs typeface="Segoe UI"/>
              </a:rPr>
              <a:t>Copilot </a:t>
            </a:r>
            <a:r>
              <a:rPr lang="zh-CN" altLang="en-US" sz="1600" dirty="0">
                <a:gradFill>
                  <a:gsLst>
                    <a:gs pos="2917">
                      <a:srgbClr val="000000"/>
                    </a:gs>
                    <a:gs pos="30000">
                      <a:srgbClr val="000000"/>
                    </a:gs>
                  </a:gsLst>
                  <a:lin ang="5400000" scaled="0"/>
                </a:gradFill>
                <a:latin typeface="Segoe UI "/>
                <a:ea typeface="Microsoft YaHei" panose="020B0503020204020204" pitchFamily="34" charset="-122"/>
                <a:cs typeface="Segoe UI"/>
              </a:rPr>
              <a:t>的视觉导览： </a:t>
            </a:r>
          </a:p>
        </p:txBody>
      </p:sp>
      <p:sp>
        <p:nvSpPr>
          <p:cNvPr id="8" name="TextBox 7">
            <a:extLst>
              <a:ext uri="{FF2B5EF4-FFF2-40B4-BE49-F238E27FC236}">
                <a16:creationId xmlns:a16="http://schemas.microsoft.com/office/drawing/2014/main" id="{0323D022-EDD4-3D7B-8B72-16881A2B8B62}"/>
              </a:ext>
            </a:extLst>
          </p:cNvPr>
          <p:cNvSpPr txBox="1"/>
          <p:nvPr/>
        </p:nvSpPr>
        <p:spPr>
          <a:xfrm>
            <a:off x="477422" y="1033625"/>
            <a:ext cx="4188188" cy="400110"/>
          </a:xfrm>
          <a:prstGeom prst="rect">
            <a:avLst/>
          </a:prstGeom>
          <a:noFill/>
        </p:spPr>
        <p:txBody>
          <a:bodyPr wrap="square" rtlCol="0">
            <a:spAutoFit/>
          </a:bodyPr>
          <a:lstStyle/>
          <a:p>
            <a:pPr rtl="0">
              <a:spcAft>
                <a:spcPts val="600"/>
              </a:spcAft>
              <a:defRPr/>
            </a:pPr>
            <a:r>
              <a:rPr lang="zh-CN" altLang="en-US" sz="2000" dirty="0">
                <a:gradFill>
                  <a:gsLst>
                    <a:gs pos="2917">
                      <a:srgbClr val="000000"/>
                    </a:gs>
                    <a:gs pos="30000">
                      <a:srgbClr val="000000"/>
                    </a:gs>
                  </a:gsLst>
                  <a:lin ang="5400000" scaled="0"/>
                </a:gradFill>
                <a:latin typeface="Segoe UI "/>
                <a:ea typeface="Microsoft YaHei" panose="020B0503020204020204" pitchFamily="34" charset="-122"/>
                <a:cs typeface="Segoe UI"/>
              </a:rPr>
              <a:t>始于</a:t>
            </a:r>
          </a:p>
        </p:txBody>
      </p:sp>
      <p:sp>
        <p:nvSpPr>
          <p:cNvPr id="19" name="TextBox 18">
            <a:extLst>
              <a:ext uri="{FF2B5EF4-FFF2-40B4-BE49-F238E27FC236}">
                <a16:creationId xmlns:a16="http://schemas.microsoft.com/office/drawing/2014/main" id="{47F65FB7-250E-280E-83C8-0616FCCC8483}"/>
              </a:ext>
            </a:extLst>
          </p:cNvPr>
          <p:cNvSpPr txBox="1"/>
          <p:nvPr/>
        </p:nvSpPr>
        <p:spPr>
          <a:xfrm>
            <a:off x="810814" y="4904606"/>
            <a:ext cx="1967273" cy="492443"/>
          </a:xfrm>
          <a:prstGeom prst="rect">
            <a:avLst/>
          </a:prstGeom>
          <a:noFill/>
        </p:spPr>
        <p:txBody>
          <a:bodyPr wrap="square" lIns="0" tIns="0" rIns="0" bIns="0" rtlCol="0" anchor="t">
            <a:spAutoFit/>
          </a:bodyPr>
          <a:lstStyle/>
          <a:p>
            <a:pPr rtl="0">
              <a:spcAft>
                <a:spcPts val="600"/>
              </a:spcAft>
              <a:defRPr/>
            </a:pPr>
            <a:r>
              <a:rPr lang="zh-CN" altLang="en-US" sz="1400" b="1" dirty="0">
                <a:solidFill>
                  <a:srgbClr val="000000"/>
                </a:solidFill>
                <a:latin typeface="Segoe UI Semibold" panose="020B0702040204020203" pitchFamily="34" charset="0"/>
                <a:ea typeface="Microsoft YaHei" panose="020B0503020204020204" pitchFamily="34" charset="-122"/>
                <a:cs typeface="Segoe UI Semibold" panose="020B0702040204020203" pitchFamily="34" charset="0"/>
              </a:rPr>
              <a:t>文本框</a:t>
            </a:r>
          </a:p>
          <a:p>
            <a:pPr rtl="0">
              <a:spcAft>
                <a:spcPts val="600"/>
              </a:spcAft>
              <a:defRPr/>
            </a:pPr>
            <a:r>
              <a:rPr lang="zh-CN" altLang="en-US" sz="1300" dirty="0">
                <a:gradFill>
                  <a:gsLst>
                    <a:gs pos="2917">
                      <a:srgbClr val="000000"/>
                    </a:gs>
                    <a:gs pos="30000">
                      <a:srgbClr val="000000"/>
                    </a:gs>
                  </a:gsLst>
                  <a:lin ang="5400000" scaled="0"/>
                </a:gradFill>
                <a:latin typeface="Segoe UI "/>
                <a:ea typeface="Microsoft YaHei" panose="020B0503020204020204" pitchFamily="34" charset="-122"/>
                <a:cs typeface="Segoe UI"/>
              </a:rPr>
              <a:t>在此处开始你的对话。</a:t>
            </a:r>
          </a:p>
        </p:txBody>
      </p:sp>
      <p:sp>
        <p:nvSpPr>
          <p:cNvPr id="21" name="TextBox 20">
            <a:extLst>
              <a:ext uri="{FF2B5EF4-FFF2-40B4-BE49-F238E27FC236}">
                <a16:creationId xmlns:a16="http://schemas.microsoft.com/office/drawing/2014/main" id="{BB9FECE6-DEBC-6D13-1258-DC2B63EBC9BF}"/>
              </a:ext>
            </a:extLst>
          </p:cNvPr>
          <p:cNvSpPr txBox="1"/>
          <p:nvPr/>
        </p:nvSpPr>
        <p:spPr>
          <a:xfrm>
            <a:off x="734562" y="3571466"/>
            <a:ext cx="1859337" cy="815608"/>
          </a:xfrm>
          <a:prstGeom prst="rect">
            <a:avLst/>
          </a:prstGeom>
          <a:noFill/>
        </p:spPr>
        <p:txBody>
          <a:bodyPr wrap="square" lIns="0" tIns="0" rIns="0" bIns="0" rtlCol="0" anchor="t">
            <a:spAutoFit/>
          </a:bodyPr>
          <a:lstStyle/>
          <a:p>
            <a:pPr rtl="0">
              <a:spcAft>
                <a:spcPts val="600"/>
              </a:spcAft>
              <a:defRPr/>
            </a:pPr>
            <a:r>
              <a:rPr lang="zh-CN" altLang="en-US" sz="1400" b="1" dirty="0">
                <a:solidFill>
                  <a:srgbClr val="000000"/>
                </a:solidFill>
                <a:latin typeface="Segoe UI Semibold" panose="020B0702040204020203" pitchFamily="34" charset="0"/>
                <a:ea typeface="Microsoft YaHei" panose="020B0503020204020204" pitchFamily="34" charset="-122"/>
                <a:cs typeface="Segoe UI Semibold" panose="020B0702040204020203" pitchFamily="34" charset="0"/>
              </a:rPr>
              <a:t>建议的提示</a:t>
            </a:r>
            <a:br>
              <a:rPr lang="zh-CN" altLang="en-US" sz="1400" dirty="0">
                <a:solidFill>
                  <a:srgbClr val="000000"/>
                </a:solidFill>
                <a:latin typeface="Segoe UI Semibold" panose="020B0702040204020203" pitchFamily="34" charset="0"/>
                <a:ea typeface="Microsoft YaHei" panose="020B0503020204020204" pitchFamily="34" charset="-122"/>
                <a:cs typeface="Segoe UI Semibold" panose="020B0702040204020203" pitchFamily="34" charset="0"/>
              </a:rPr>
            </a:br>
            <a:r>
              <a:rPr lang="zh-CN" altLang="en-US" sz="1300" dirty="0">
                <a:gradFill>
                  <a:gsLst>
                    <a:gs pos="2917">
                      <a:srgbClr val="000000"/>
                    </a:gs>
                    <a:gs pos="30000">
                      <a:srgbClr val="000000"/>
                    </a:gs>
                  </a:gsLst>
                  <a:lin ang="5400000" scaled="0"/>
                </a:gradFill>
                <a:latin typeface="Segoe UI "/>
                <a:ea typeface="Microsoft YaHei" panose="020B0503020204020204" pitchFamily="34" charset="-122"/>
                <a:cs typeface="Segoe UI"/>
              </a:rPr>
              <a:t>如果你不确定要问什么，请尝试使用或修改示例</a:t>
            </a:r>
            <a:br>
              <a:rPr lang="en-US" altLang="zh-CN" sz="1300" dirty="0">
                <a:gradFill>
                  <a:gsLst>
                    <a:gs pos="2917">
                      <a:srgbClr val="000000"/>
                    </a:gs>
                    <a:gs pos="30000">
                      <a:srgbClr val="000000"/>
                    </a:gs>
                  </a:gsLst>
                  <a:lin ang="5400000" scaled="0"/>
                </a:gradFill>
                <a:latin typeface="Segoe UI "/>
                <a:ea typeface="Microsoft YaHei" panose="020B0503020204020204" pitchFamily="34" charset="-122"/>
                <a:cs typeface="Segoe UI"/>
              </a:rPr>
            </a:br>
            <a:r>
              <a:rPr lang="zh-CN" altLang="en-US" sz="1300" dirty="0">
                <a:gradFill>
                  <a:gsLst>
                    <a:gs pos="2917">
                      <a:srgbClr val="000000"/>
                    </a:gs>
                    <a:gs pos="30000">
                      <a:srgbClr val="000000"/>
                    </a:gs>
                  </a:gsLst>
                  <a:lin ang="5400000" scaled="0"/>
                </a:gradFill>
                <a:latin typeface="Segoe UI "/>
                <a:ea typeface="Microsoft YaHei" panose="020B0503020204020204" pitchFamily="34" charset="-122"/>
                <a:cs typeface="Segoe UI"/>
              </a:rPr>
              <a:t>提示。</a:t>
            </a:r>
          </a:p>
        </p:txBody>
      </p:sp>
      <p:sp>
        <p:nvSpPr>
          <p:cNvPr id="43" name="Title 1">
            <a:extLst>
              <a:ext uri="{FF2B5EF4-FFF2-40B4-BE49-F238E27FC236}">
                <a16:creationId xmlns:a16="http://schemas.microsoft.com/office/drawing/2014/main" id="{14706171-DF54-408F-31AD-89C6D4FC94C7}"/>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zh-CN" altLang="en-US" b="1" dirty="0">
                <a:solidFill>
                  <a:srgbClr val="000000"/>
                </a:solidFill>
                <a:latin typeface="Segoe UI Semibold"/>
                <a:ea typeface="Microsoft YaHei" panose="020B0503020204020204" pitchFamily="34" charset="-122"/>
                <a:cs typeface="Segoe UI Semibold"/>
              </a:rPr>
              <a:t>了解 </a:t>
            </a:r>
            <a:r>
              <a:rPr lang="en-US" altLang="zh-CN" b="1" dirty="0">
                <a:solidFill>
                  <a:srgbClr val="000000"/>
                </a:solidFill>
                <a:latin typeface="Segoe UI Semibold"/>
                <a:ea typeface="Microsoft YaHei" panose="020B0503020204020204" pitchFamily="34" charset="-122"/>
                <a:cs typeface="Segoe UI Semibold"/>
              </a:rPr>
              <a:t>Microsoft Copilot </a:t>
            </a:r>
            <a:endParaRPr lang="zh-CN" altLang="en-US" b="1" dirty="0">
              <a:solidFill>
                <a:srgbClr val="000000"/>
              </a:solidFill>
              <a:latin typeface="Segoe UI Semibold" panose="020B0702040204020203" pitchFamily="34" charset="0"/>
              <a:ea typeface="Microsoft YaHei" panose="020B0503020204020204" pitchFamily="34" charset="-122"/>
              <a:cs typeface="Segoe UI Semibold" panose="020B0702040204020203" pitchFamily="34" charset="0"/>
            </a:endParaRPr>
          </a:p>
        </p:txBody>
      </p:sp>
      <p:grpSp>
        <p:nvGrpSpPr>
          <p:cNvPr id="11" name="Group 10">
            <a:extLst>
              <a:ext uri="{FF2B5EF4-FFF2-40B4-BE49-F238E27FC236}">
                <a16:creationId xmlns:a16="http://schemas.microsoft.com/office/drawing/2014/main" id="{93AD3008-05A8-72B5-CF50-D6C3FE3E3750}"/>
              </a:ext>
            </a:extLst>
          </p:cNvPr>
          <p:cNvGrpSpPr/>
          <p:nvPr/>
        </p:nvGrpSpPr>
        <p:grpSpPr>
          <a:xfrm>
            <a:off x="1202385" y="1052675"/>
            <a:ext cx="2383421" cy="365760"/>
            <a:chOff x="2592438" y="1052675"/>
            <a:chExt cx="2383421" cy="365760"/>
          </a:xfrm>
        </p:grpSpPr>
        <p:sp>
          <p:nvSpPr>
            <p:cNvPr id="12" name="TextBox 11">
              <a:extLst>
                <a:ext uri="{FF2B5EF4-FFF2-40B4-BE49-F238E27FC236}">
                  <a16:creationId xmlns:a16="http://schemas.microsoft.com/office/drawing/2014/main" id="{93B076FD-6D74-AFA9-5234-5D5FEB12F5D2}"/>
                </a:ext>
              </a:extLst>
            </p:cNvPr>
            <p:cNvSpPr txBox="1"/>
            <p:nvPr/>
          </p:nvSpPr>
          <p:spPr>
            <a:xfrm>
              <a:off x="2592438" y="1052675"/>
              <a:ext cx="2383421" cy="365760"/>
            </a:xfrm>
            <a:prstGeom prst="roundRect">
              <a:avLst>
                <a:gd name="adj" fmla="val 19873"/>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en-US"/>
              </a:defPPr>
              <a:lvl1pPr algn="ctr">
                <a:defRPr sz="1400">
                  <a:solidFill>
                    <a:prstClr val="white"/>
                  </a:solidFill>
                  <a:latin typeface="Segoe UI semibold(Body)"/>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endParaRPr lang="zh-CN" altLang="en-US" dirty="0">
                <a:ea typeface="Microsoft YaHei" panose="020B0503020204020204" pitchFamily="34" charset="-122"/>
              </a:endParaRPr>
            </a:p>
          </p:txBody>
        </p:sp>
        <p:sp>
          <p:nvSpPr>
            <p:cNvPr id="13" name="TextBox 12">
              <a:extLst>
                <a:ext uri="{FF2B5EF4-FFF2-40B4-BE49-F238E27FC236}">
                  <a16:creationId xmlns:a16="http://schemas.microsoft.com/office/drawing/2014/main" id="{CCD1BDA4-31F4-71E1-D4EC-477F2730681B}"/>
                </a:ext>
              </a:extLst>
            </p:cNvPr>
            <p:cNvSpPr txBox="1"/>
            <p:nvPr/>
          </p:nvSpPr>
          <p:spPr>
            <a:xfrm>
              <a:off x="2703061" y="1102854"/>
              <a:ext cx="2162175" cy="246221"/>
            </a:xfrm>
            <a:prstGeom prst="rect">
              <a:avLst/>
            </a:prstGeom>
            <a:noFill/>
            <a:ln>
              <a:noFill/>
            </a:ln>
          </p:spPr>
          <p:txBody>
            <a:bodyPr wrap="square" lIns="0" tIns="0" rIns="0" bIns="0" rtlCol="0">
              <a:spAutoFit/>
            </a:bodyPr>
            <a:lstStyle/>
            <a:p>
              <a:pPr algn="ctr" rtl="0"/>
              <a:r>
                <a:rPr lang="en-US" altLang="zh-CN" sz="1600" b="0" i="0" u="none" strike="noStrike" kern="1200" cap="none" spc="0" normalizeH="0" noProof="0" dirty="0" err="1">
                  <a:ln>
                    <a:noFill/>
                  </a:ln>
                  <a:solidFill>
                    <a:schemeClr val="bg1"/>
                  </a:solidFill>
                  <a:uLnTx/>
                  <a:uFillTx/>
                  <a:latin typeface="Segoe UI" panose="020B0502040204020203" pitchFamily="34" charset="0"/>
                  <a:ea typeface="Microsoft YaHei" panose="020B0503020204020204" pitchFamily="34" charset="-122"/>
                  <a:cs typeface="Segoe UI"/>
                  <a:hlinkClick r:id="rId5">
                    <a:extLst>
                      <a:ext uri="{A12FA001-AC4F-418D-AE19-62706E023703}">
                        <ahyp:hlinkClr xmlns:ahyp="http://schemas.microsoft.com/office/drawing/2018/hyperlinkcolor" val="tx"/>
                      </a:ext>
                    </a:extLst>
                  </a:hlinkClick>
                </a:rPr>
                <a:t>copilot.cloud.microsoft</a:t>
              </a:r>
              <a:endParaRPr lang="zh-CN" altLang="en-US" sz="1600" dirty="0">
                <a:solidFill>
                  <a:schemeClr val="bg1"/>
                </a:solidFill>
                <a:latin typeface="Segoe UI semibold(Body)"/>
                <a:ea typeface="Microsoft YaHei" panose="020B0503020204020204" pitchFamily="34" charset="-122"/>
              </a:endParaRPr>
            </a:p>
          </p:txBody>
        </p:sp>
      </p:grpSp>
      <p:sp>
        <p:nvSpPr>
          <p:cNvPr id="56" name="Oval 55">
            <a:extLst>
              <a:ext uri="{FF2B5EF4-FFF2-40B4-BE49-F238E27FC236}">
                <a16:creationId xmlns:a16="http://schemas.microsoft.com/office/drawing/2014/main" id="{6A6D62BD-F652-980A-BF8A-C10F86FC636E}"/>
              </a:ext>
            </a:extLst>
          </p:cNvPr>
          <p:cNvSpPr/>
          <p:nvPr/>
        </p:nvSpPr>
        <p:spPr>
          <a:xfrm>
            <a:off x="8782756" y="2917958"/>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zh-CN" altLang="en-US" sz="1400" dirty="0">
              <a:solidFill>
                <a:prstClr val="white"/>
              </a:solidFill>
              <a:latin typeface="Segoe UI semibold(Body)"/>
              <a:ea typeface="Microsoft YaHei" panose="020B0503020204020204" pitchFamily="34" charset="-122"/>
              <a:cs typeface="Segoe UI" panose="020B0502040204020203" pitchFamily="34" charset="0"/>
            </a:endParaRPr>
          </a:p>
        </p:txBody>
      </p:sp>
      <p:sp>
        <p:nvSpPr>
          <p:cNvPr id="29" name="Oval 28">
            <a:extLst>
              <a:ext uri="{FF2B5EF4-FFF2-40B4-BE49-F238E27FC236}">
                <a16:creationId xmlns:a16="http://schemas.microsoft.com/office/drawing/2014/main" id="{5C72994D-AE3A-1645-6173-81BBDD4116CB}"/>
              </a:ext>
            </a:extLst>
          </p:cNvPr>
          <p:cNvSpPr/>
          <p:nvPr/>
        </p:nvSpPr>
        <p:spPr>
          <a:xfrm>
            <a:off x="1841009" y="4964433"/>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zh-CN" altLang="en-US" sz="1400" dirty="0">
              <a:solidFill>
                <a:prstClr val="white"/>
              </a:solidFill>
              <a:latin typeface="Segoe UI semibold(Body)"/>
              <a:ea typeface="Microsoft YaHei" panose="020B0503020204020204" pitchFamily="34" charset="-122"/>
              <a:cs typeface="Segoe UI" panose="020B0502040204020203" pitchFamily="34" charset="0"/>
            </a:endParaRPr>
          </a:p>
        </p:txBody>
      </p:sp>
      <p:sp>
        <p:nvSpPr>
          <p:cNvPr id="45" name="TextBox 44">
            <a:extLst>
              <a:ext uri="{FF2B5EF4-FFF2-40B4-BE49-F238E27FC236}">
                <a16:creationId xmlns:a16="http://schemas.microsoft.com/office/drawing/2014/main" id="{42D1BFF5-E129-45EC-D00B-92EAB4A3EE7E}"/>
              </a:ext>
            </a:extLst>
          </p:cNvPr>
          <p:cNvSpPr txBox="1"/>
          <p:nvPr/>
        </p:nvSpPr>
        <p:spPr>
          <a:xfrm>
            <a:off x="8103482" y="1760571"/>
            <a:ext cx="2344314" cy="984885"/>
          </a:xfrm>
          <a:prstGeom prst="rect">
            <a:avLst/>
          </a:prstGeom>
          <a:noFill/>
        </p:spPr>
        <p:txBody>
          <a:bodyPr wrap="square" lIns="0" tIns="0" rIns="0" bIns="0" rtlCol="0" anchor="t">
            <a:spAutoFit/>
          </a:bodyPr>
          <a:lstStyle/>
          <a:p>
            <a:pPr rtl="0">
              <a:spcAft>
                <a:spcPts val="600"/>
              </a:spcAft>
              <a:defRPr/>
            </a:pPr>
            <a:r>
              <a:rPr lang="zh-CN" altLang="en-US" sz="1400" dirty="0">
                <a:solidFill>
                  <a:srgbClr val="000000"/>
                </a:solidFill>
                <a:latin typeface="Segoe UI Semibold"/>
                <a:ea typeface="Microsoft YaHei" panose="020B0503020204020204" pitchFamily="34" charset="-122"/>
                <a:cs typeface="Segoe UI Semibold"/>
              </a:rPr>
              <a:t>“</a:t>
            </a:r>
            <a:r>
              <a:rPr lang="zh-CN" altLang="en-US" sz="1400" b="1" dirty="0">
                <a:solidFill>
                  <a:srgbClr val="000000"/>
                </a:solidFill>
                <a:latin typeface="Segoe UI Semibold"/>
                <a:ea typeface="Microsoft YaHei" panose="020B0503020204020204" pitchFamily="34" charset="-122"/>
                <a:cs typeface="Segoe UI Semibold"/>
              </a:rPr>
              <a:t>开始新聊天”按钮</a:t>
            </a:r>
          </a:p>
          <a:p>
            <a:pPr rtl="0">
              <a:spcAft>
                <a:spcPts val="600"/>
              </a:spcAft>
              <a:defRPr/>
            </a:pPr>
            <a:r>
              <a:rPr lang="zh-CN" altLang="en-US" sz="1300" dirty="0">
                <a:solidFill>
                  <a:srgbClr val="000000"/>
                </a:solidFill>
                <a:latin typeface="Segoe UI"/>
                <a:ea typeface="Microsoft YaHei" panose="020B0503020204020204" pitchFamily="34" charset="-122"/>
                <a:cs typeface="Segoe UI"/>
              </a:rPr>
              <a:t>清除之前的聊天内容，并开始新对话。</a:t>
            </a:r>
          </a:p>
          <a:p>
            <a:pPr rtl="0">
              <a:spcAft>
                <a:spcPts val="600"/>
              </a:spcAft>
              <a:defRPr/>
            </a:pPr>
            <a:endParaRPr lang="zh-CN" altLang="en-US" sz="1400" dirty="0">
              <a:gradFill>
                <a:gsLst>
                  <a:gs pos="2917">
                    <a:srgbClr val="000000"/>
                  </a:gs>
                  <a:gs pos="30000">
                    <a:srgbClr val="000000"/>
                  </a:gs>
                </a:gsLst>
                <a:lin ang="5400000" scaled="0"/>
              </a:gradFill>
              <a:latin typeface="Segoe UI Semibold"/>
              <a:ea typeface="Microsoft YaHei" panose="020B0503020204020204" pitchFamily="34" charset="-122"/>
              <a:cs typeface="Segoe UI Semibold"/>
            </a:endParaRPr>
          </a:p>
        </p:txBody>
      </p:sp>
      <p:cxnSp>
        <p:nvCxnSpPr>
          <p:cNvPr id="47" name="Connector: Elbow 46">
            <a:extLst>
              <a:ext uri="{FF2B5EF4-FFF2-40B4-BE49-F238E27FC236}">
                <a16:creationId xmlns:a16="http://schemas.microsoft.com/office/drawing/2014/main" id="{1A1351B2-D75C-B469-97BC-60B039584EFE}"/>
              </a:ext>
            </a:extLst>
          </p:cNvPr>
          <p:cNvCxnSpPr/>
          <p:nvPr/>
        </p:nvCxnSpPr>
        <p:spPr>
          <a:xfrm rot="5400000">
            <a:off x="7204024" y="2084122"/>
            <a:ext cx="848711" cy="702557"/>
          </a:xfrm>
          <a:prstGeom prst="bentConnector3">
            <a:avLst>
              <a:gd name="adj1" fmla="val 619"/>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49" name="Oval 48">
            <a:extLst>
              <a:ext uri="{FF2B5EF4-FFF2-40B4-BE49-F238E27FC236}">
                <a16:creationId xmlns:a16="http://schemas.microsoft.com/office/drawing/2014/main" id="{F2824273-D4D8-9F35-8981-67FAAD0C02FF}"/>
              </a:ext>
            </a:extLst>
          </p:cNvPr>
          <p:cNvSpPr/>
          <p:nvPr/>
        </p:nvSpPr>
        <p:spPr>
          <a:xfrm>
            <a:off x="7946320" y="1962927"/>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zh-CN" altLang="en-US" sz="1400" dirty="0">
              <a:solidFill>
                <a:prstClr val="white"/>
              </a:solidFill>
              <a:latin typeface="Segoe UI semibold(Body)"/>
              <a:ea typeface="Microsoft YaHei" panose="020B0503020204020204" pitchFamily="34" charset="-122"/>
              <a:cs typeface="Segoe UI" panose="020B0502040204020203" pitchFamily="34" charset="0"/>
            </a:endParaRPr>
          </a:p>
        </p:txBody>
      </p:sp>
      <p:cxnSp>
        <p:nvCxnSpPr>
          <p:cNvPr id="50" name="Straight Connector 49">
            <a:extLst>
              <a:ext uri="{FF2B5EF4-FFF2-40B4-BE49-F238E27FC236}">
                <a16:creationId xmlns:a16="http://schemas.microsoft.com/office/drawing/2014/main" id="{7D0BD5FB-F6D8-DA32-C704-DDE822EC2EB4}"/>
              </a:ext>
            </a:extLst>
          </p:cNvPr>
          <p:cNvCxnSpPr>
            <a:cxnSpLocks/>
          </p:cNvCxnSpPr>
          <p:nvPr/>
        </p:nvCxnSpPr>
        <p:spPr>
          <a:xfrm>
            <a:off x="2778087" y="3776346"/>
            <a:ext cx="1397934" cy="0"/>
          </a:xfrm>
          <a:prstGeom prst="line">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53" name="Oval 52">
            <a:extLst>
              <a:ext uri="{FF2B5EF4-FFF2-40B4-BE49-F238E27FC236}">
                <a16:creationId xmlns:a16="http://schemas.microsoft.com/office/drawing/2014/main" id="{7ED64D37-8119-4433-9210-925C42005217}"/>
              </a:ext>
            </a:extLst>
          </p:cNvPr>
          <p:cNvSpPr/>
          <p:nvPr/>
        </p:nvSpPr>
        <p:spPr>
          <a:xfrm>
            <a:off x="2689149" y="3727864"/>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zh-CN" altLang="en-US" sz="1400" dirty="0">
              <a:solidFill>
                <a:prstClr val="white"/>
              </a:solidFill>
              <a:latin typeface="Segoe UI semibold(Body)"/>
              <a:ea typeface="Microsoft YaHei" panose="020B0503020204020204" pitchFamily="34" charset="-122"/>
              <a:cs typeface="Segoe UI" panose="020B0502040204020203" pitchFamily="34" charset="0"/>
            </a:endParaRPr>
          </a:p>
        </p:txBody>
      </p:sp>
      <p:cxnSp>
        <p:nvCxnSpPr>
          <p:cNvPr id="60" name="Connector: Elbow 59">
            <a:extLst>
              <a:ext uri="{FF2B5EF4-FFF2-40B4-BE49-F238E27FC236}">
                <a16:creationId xmlns:a16="http://schemas.microsoft.com/office/drawing/2014/main" id="{B7B017F2-2C9F-0195-0825-A03237B17B9F}"/>
              </a:ext>
            </a:extLst>
          </p:cNvPr>
          <p:cNvCxnSpPr>
            <a:cxnSpLocks/>
          </p:cNvCxnSpPr>
          <p:nvPr/>
        </p:nvCxnSpPr>
        <p:spPr>
          <a:xfrm rot="10800000">
            <a:off x="1907684" y="5011114"/>
            <a:ext cx="3102472" cy="256611"/>
          </a:xfrm>
          <a:prstGeom prst="bentConnector3">
            <a:avLst>
              <a:gd name="adj1" fmla="val -43"/>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4DFEB265-2799-E159-5B2B-52FF69175359}"/>
              </a:ext>
            </a:extLst>
          </p:cNvPr>
          <p:cNvSpPr txBox="1"/>
          <p:nvPr/>
        </p:nvSpPr>
        <p:spPr>
          <a:xfrm>
            <a:off x="8946986" y="2875562"/>
            <a:ext cx="2520639" cy="815608"/>
          </a:xfrm>
          <a:prstGeom prst="rect">
            <a:avLst/>
          </a:prstGeom>
          <a:noFill/>
        </p:spPr>
        <p:txBody>
          <a:bodyPr wrap="square" lIns="0" tIns="0" rIns="0" bIns="0" rtlCol="0" anchor="t">
            <a:spAutoFit/>
          </a:bodyPr>
          <a:lstStyle/>
          <a:p>
            <a:pPr rtl="0">
              <a:spcAft>
                <a:spcPts val="600"/>
              </a:spcAft>
              <a:defRPr/>
            </a:pPr>
            <a:r>
              <a:rPr lang="zh-CN" altLang="en-US" sz="1400" b="1" dirty="0">
                <a:solidFill>
                  <a:srgbClr val="000000"/>
                </a:solidFill>
                <a:latin typeface="Segoe UI Semibold"/>
                <a:ea typeface="Microsoft YaHei" panose="020B0503020204020204" pitchFamily="34" charset="-122"/>
                <a:cs typeface="Segoe UI Semibold"/>
              </a:rPr>
              <a:t>“受保护”徽标</a:t>
            </a:r>
            <a:br>
              <a:rPr lang="zh-CN" altLang="en-US" sz="1400" dirty="0">
                <a:latin typeface="Segoe UI Semibold" panose="020B0702040204020203" pitchFamily="34" charset="0"/>
                <a:ea typeface="Microsoft YaHei" panose="020B0503020204020204" pitchFamily="34" charset="-122"/>
                <a:cs typeface="Segoe UI Semibold" panose="020B0702040204020203" pitchFamily="34" charset="0"/>
              </a:rPr>
            </a:br>
            <a:r>
              <a:rPr lang="zh-CN" altLang="en-US" sz="1300" dirty="0">
                <a:gradFill>
                  <a:gsLst>
                    <a:gs pos="2917">
                      <a:srgbClr val="000000"/>
                    </a:gs>
                    <a:gs pos="30000">
                      <a:srgbClr val="000000"/>
                    </a:gs>
                  </a:gsLst>
                  <a:lin ang="5400000" scaled="0"/>
                </a:gradFill>
                <a:latin typeface="Segoe UI "/>
                <a:ea typeface="Microsoft YaHei" panose="020B0503020204020204" pitchFamily="34" charset="-122"/>
                <a:cs typeface="Segoe UI"/>
              </a:rPr>
              <a:t>确保你已使用工作帐户登录，并确认你看到了     。 若未显示该盾牌图标，则请使用工作帐户登录。</a:t>
            </a:r>
            <a:endParaRPr lang="zh-CN" altLang="en-US" sz="1300" dirty="0">
              <a:gradFill>
                <a:gsLst>
                  <a:gs pos="2917">
                    <a:srgbClr val="000000"/>
                  </a:gs>
                  <a:gs pos="30000">
                    <a:srgbClr val="000000"/>
                  </a:gs>
                </a:gsLst>
                <a:lin ang="5400000" scaled="0"/>
              </a:gradFill>
              <a:latin typeface="Segoe UI Variable Display "/>
              <a:ea typeface="Microsoft YaHei" panose="020B0503020204020204" pitchFamily="34" charset="-122"/>
              <a:cs typeface="Segoe UI"/>
            </a:endParaRPr>
          </a:p>
        </p:txBody>
      </p:sp>
      <p:sp>
        <p:nvSpPr>
          <p:cNvPr id="2" name="TextBox 1">
            <a:extLst>
              <a:ext uri="{FF2B5EF4-FFF2-40B4-BE49-F238E27FC236}">
                <a16:creationId xmlns:a16="http://schemas.microsoft.com/office/drawing/2014/main" id="{70D7CCCE-47D3-B4F2-1E31-E04AAE224929}"/>
              </a:ext>
            </a:extLst>
          </p:cNvPr>
          <p:cNvSpPr txBox="1"/>
          <p:nvPr/>
        </p:nvSpPr>
        <p:spPr>
          <a:xfrm>
            <a:off x="8936799" y="4323812"/>
            <a:ext cx="2520639" cy="615553"/>
          </a:xfrm>
          <a:prstGeom prst="rect">
            <a:avLst/>
          </a:prstGeom>
          <a:noFill/>
        </p:spPr>
        <p:txBody>
          <a:bodyPr wrap="square" lIns="0" tIns="0" rIns="0" bIns="0" rtlCol="0" anchor="t">
            <a:spAutoFit/>
          </a:bodyPr>
          <a:lstStyle/>
          <a:p>
            <a:pPr rtl="0">
              <a:spcAft>
                <a:spcPts val="600"/>
              </a:spcAft>
              <a:defRPr/>
            </a:pPr>
            <a:r>
              <a:rPr lang="zh-CN" altLang="en-US" sz="1400" b="1" dirty="0">
                <a:solidFill>
                  <a:srgbClr val="000000"/>
                </a:solidFill>
                <a:latin typeface="Segoe UI Semibold"/>
                <a:ea typeface="Microsoft YaHei" panose="020B0503020204020204" pitchFamily="34" charset="-122"/>
                <a:cs typeface="Segoe UI Semibold"/>
              </a:rPr>
              <a:t>最近聊天</a:t>
            </a:r>
            <a:br>
              <a:rPr lang="zh-CN" altLang="en-US" sz="1400" dirty="0">
                <a:latin typeface="Segoe UI Semibold" panose="020B0702040204020203" pitchFamily="34" charset="0"/>
                <a:ea typeface="Microsoft YaHei" panose="020B0503020204020204" pitchFamily="34" charset="-122"/>
                <a:cs typeface="Segoe UI Semibold" panose="020B0702040204020203" pitchFamily="34" charset="0"/>
              </a:rPr>
            </a:br>
            <a:r>
              <a:rPr lang="zh-CN" altLang="en-US" sz="1300" dirty="0">
                <a:gradFill>
                  <a:gsLst>
                    <a:gs pos="2917">
                      <a:srgbClr val="000000"/>
                    </a:gs>
                    <a:gs pos="30000">
                      <a:srgbClr val="000000"/>
                    </a:gs>
                  </a:gsLst>
                  <a:lin ang="5400000" scaled="0"/>
                </a:gradFill>
                <a:latin typeface="Segoe UI "/>
                <a:ea typeface="Microsoft YaHei" panose="020B0503020204020204" pitchFamily="34" charset="-122"/>
                <a:cs typeface="Segoe UI"/>
              </a:rPr>
              <a:t>返回你之前与 </a:t>
            </a:r>
            <a:r>
              <a:rPr lang="en-US" altLang="zh-CN" sz="1300" dirty="0">
                <a:gradFill>
                  <a:gsLst>
                    <a:gs pos="2917">
                      <a:srgbClr val="000000"/>
                    </a:gs>
                    <a:gs pos="30000">
                      <a:srgbClr val="000000"/>
                    </a:gs>
                  </a:gsLst>
                  <a:lin ang="5400000" scaled="0"/>
                </a:gradFill>
                <a:latin typeface="Segoe UI "/>
                <a:ea typeface="Microsoft YaHei" panose="020B0503020204020204" pitchFamily="34" charset="-122"/>
                <a:cs typeface="Segoe UI"/>
              </a:rPr>
              <a:t>Copilot </a:t>
            </a:r>
            <a:r>
              <a:rPr lang="zh-CN" altLang="en-US" sz="1300" dirty="0">
                <a:gradFill>
                  <a:gsLst>
                    <a:gs pos="2917">
                      <a:srgbClr val="000000"/>
                    </a:gs>
                    <a:gs pos="30000">
                      <a:srgbClr val="000000"/>
                    </a:gs>
                  </a:gsLst>
                  <a:lin ang="5400000" scaled="0"/>
                </a:gradFill>
                <a:latin typeface="Segoe UI "/>
                <a:ea typeface="Microsoft YaHei" panose="020B0503020204020204" pitchFamily="34" charset="-122"/>
                <a:cs typeface="Segoe UI"/>
              </a:rPr>
              <a:t>的聊天以继续对话</a:t>
            </a:r>
            <a:endParaRPr lang="zh-CN" altLang="en-US" sz="1300" dirty="0">
              <a:gradFill>
                <a:gsLst>
                  <a:gs pos="2917">
                    <a:srgbClr val="000000"/>
                  </a:gs>
                  <a:gs pos="30000">
                    <a:srgbClr val="000000"/>
                  </a:gs>
                </a:gsLst>
                <a:lin ang="5400000" scaled="0"/>
              </a:gradFill>
              <a:latin typeface="Segoe UI Variable Display "/>
              <a:ea typeface="Microsoft YaHei" panose="020B0503020204020204" pitchFamily="34" charset="-122"/>
              <a:cs typeface="Segoe UI"/>
            </a:endParaRPr>
          </a:p>
        </p:txBody>
      </p:sp>
      <p:cxnSp>
        <p:nvCxnSpPr>
          <p:cNvPr id="6" name="Straight Connector 5">
            <a:extLst>
              <a:ext uri="{FF2B5EF4-FFF2-40B4-BE49-F238E27FC236}">
                <a16:creationId xmlns:a16="http://schemas.microsoft.com/office/drawing/2014/main" id="{FBB15D5F-FCB1-9245-7578-AE8AFFB47178}"/>
              </a:ext>
            </a:extLst>
          </p:cNvPr>
          <p:cNvCxnSpPr/>
          <p:nvPr/>
        </p:nvCxnSpPr>
        <p:spPr>
          <a:xfrm>
            <a:off x="7561221" y="2967245"/>
            <a:ext cx="1222628" cy="0"/>
          </a:xfrm>
          <a:prstGeom prst="line">
            <a:avLst/>
          </a:prstGeom>
          <a:ln>
            <a:solidFill>
              <a:srgbClr val="3579CF"/>
            </a:solidFill>
          </a:ln>
        </p:spPr>
        <p:style>
          <a:lnRef idx="2">
            <a:schemeClr val="accent1"/>
          </a:lnRef>
          <a:fillRef idx="0">
            <a:schemeClr val="accent1"/>
          </a:fillRef>
          <a:effectRef idx="1">
            <a:schemeClr val="accent1"/>
          </a:effectRef>
          <a:fontRef idx="minor">
            <a:schemeClr val="tx1"/>
          </a:fontRef>
        </p:style>
      </p:cxnSp>
      <p:cxnSp>
        <p:nvCxnSpPr>
          <p:cNvPr id="10" name="Connector: Elbow 9">
            <a:extLst>
              <a:ext uri="{FF2B5EF4-FFF2-40B4-BE49-F238E27FC236}">
                <a16:creationId xmlns:a16="http://schemas.microsoft.com/office/drawing/2014/main" id="{A0EFEFF0-3C0B-76F8-2411-581CB355DADF}"/>
              </a:ext>
            </a:extLst>
          </p:cNvPr>
          <p:cNvCxnSpPr/>
          <p:nvPr/>
        </p:nvCxnSpPr>
        <p:spPr>
          <a:xfrm rot="16200000" flipH="1">
            <a:off x="8112651" y="3747944"/>
            <a:ext cx="777614" cy="657846"/>
          </a:xfrm>
          <a:prstGeom prst="bentConnector3">
            <a:avLst>
              <a:gd name="adj1" fmla="val 100591"/>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5F56475C-C77E-5F44-790F-D3B7F0297AA4}"/>
              </a:ext>
            </a:extLst>
          </p:cNvPr>
          <p:cNvSpPr/>
          <p:nvPr/>
        </p:nvSpPr>
        <p:spPr>
          <a:xfrm>
            <a:off x="8782756" y="4430587"/>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zh-CN" altLang="en-US" sz="1400" dirty="0">
              <a:solidFill>
                <a:prstClr val="white"/>
              </a:solidFill>
              <a:latin typeface="Segoe UI semibold(Body)"/>
              <a:ea typeface="Microsoft YaHei" panose="020B0503020204020204" pitchFamily="34" charset="-122"/>
              <a:cs typeface="Segoe UI" panose="020B0502040204020203" pitchFamily="34" charset="0"/>
            </a:endParaRPr>
          </a:p>
        </p:txBody>
      </p:sp>
      <p:pic>
        <p:nvPicPr>
          <p:cNvPr id="5" name="Picture 4" descr="A screenshot of a computer&#10;&#10;Description automatically generated">
            <a:extLst>
              <a:ext uri="{FF2B5EF4-FFF2-40B4-BE49-F238E27FC236}">
                <a16:creationId xmlns:a16="http://schemas.microsoft.com/office/drawing/2014/main" id="{66535EC7-8D21-4FD0-CF09-967BEF800179}"/>
              </a:ext>
            </a:extLst>
          </p:cNvPr>
          <p:cNvPicPr>
            <a:picLocks noChangeAspect="1"/>
          </p:cNvPicPr>
          <p:nvPr/>
        </p:nvPicPr>
        <p:blipFill>
          <a:blip r:embed="rId4">
            <a:extLst>
              <a:ext uri="{28A0092B-C50C-407E-A947-70E740481C1C}">
                <a14:useLocalDpi xmlns:a14="http://schemas.microsoft.com/office/drawing/2010/main" val="0"/>
              </a:ext>
            </a:extLst>
          </a:blip>
          <a:srcRect l="74259" t="15022" r="24738" b="83127"/>
          <a:stretch/>
        </p:blipFill>
        <p:spPr>
          <a:xfrm>
            <a:off x="9785783" y="3283366"/>
            <a:ext cx="207895" cy="226239"/>
          </a:xfrm>
          <a:prstGeom prst="rect">
            <a:avLst/>
          </a:prstGeom>
          <a:ln w="38100">
            <a:noFill/>
          </a:ln>
        </p:spPr>
      </p:pic>
    </p:spTree>
    <p:extLst>
      <p:ext uri="{BB962C8B-B14F-4D97-AF65-F5344CB8AC3E}">
        <p14:creationId xmlns:p14="http://schemas.microsoft.com/office/powerpoint/2010/main" val="324755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Rounded Corners 2">
            <a:extLst>
              <a:ext uri="{FF2B5EF4-FFF2-40B4-BE49-F238E27FC236}">
                <a16:creationId xmlns:a16="http://schemas.microsoft.com/office/drawing/2014/main" id="{25740EE8-9041-7BCA-1105-9475F90E80F1}"/>
              </a:ext>
            </a:extLst>
          </p:cNvPr>
          <p:cNvSpPr/>
          <p:nvPr/>
        </p:nvSpPr>
        <p:spPr bwMode="auto">
          <a:xfrm>
            <a:off x="445091" y="1246910"/>
            <a:ext cx="11296945" cy="5022128"/>
          </a:xfrm>
          <a:prstGeom prst="roundRect">
            <a:avLst>
              <a:gd name="adj" fmla="val 4127"/>
            </a:avLst>
          </a:prstGeom>
          <a:blipFill dpi="0" rotWithShape="0">
            <a:blip r:embed="rId3">
              <a:lum/>
            </a:blip>
            <a:srcRect/>
            <a:stretch>
              <a:fillRect l="-3940" t="-25810" r="-3983" b="-1614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zh-CN" altLang="en-US" dirty="0">
              <a:gradFill>
                <a:gsLst>
                  <a:gs pos="0">
                    <a:srgbClr val="FFFFFF"/>
                  </a:gs>
                  <a:gs pos="100000">
                    <a:srgbClr val="FFFFFF"/>
                  </a:gs>
                </a:gsLst>
                <a:lin ang="5400000" scaled="0"/>
              </a:gradFill>
              <a:latin typeface="Segoe UI"/>
              <a:ea typeface="Microsoft YaHei" panose="020B0503020204020204" pitchFamily="34" charset="-122"/>
              <a:cs typeface="Segoe UI" pitchFamily="34" charset="0"/>
            </a:endParaRPr>
          </a:p>
        </p:txBody>
      </p:sp>
      <p:sp>
        <p:nvSpPr>
          <p:cNvPr id="16" name="TextBox 15">
            <a:extLst>
              <a:ext uri="{FF2B5EF4-FFF2-40B4-BE49-F238E27FC236}">
                <a16:creationId xmlns:a16="http://schemas.microsoft.com/office/drawing/2014/main" id="{77B555E0-045D-4A5B-6016-C91BC85ED676}"/>
              </a:ext>
            </a:extLst>
          </p:cNvPr>
          <p:cNvSpPr txBox="1"/>
          <p:nvPr/>
        </p:nvSpPr>
        <p:spPr>
          <a:xfrm>
            <a:off x="6676833" y="1693388"/>
            <a:ext cx="4596833" cy="3170099"/>
          </a:xfrm>
          <a:prstGeom prst="rect">
            <a:avLst/>
          </a:prstGeom>
          <a:noFill/>
        </p:spPr>
        <p:txBody>
          <a:bodyPr wrap="square" lIns="0" tIns="0" rIns="0" bIns="0" rtlCol="0" anchor="t">
            <a:spAutoFit/>
          </a:bodyPr>
          <a:lstStyle/>
          <a:p>
            <a:pPr rtl="0">
              <a:spcBef>
                <a:spcPts val="600"/>
              </a:spcBef>
              <a:defRPr/>
            </a:pPr>
            <a:r>
              <a:rPr lang="zh-CN" altLang="en-US" sz="1600" b="1"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rPr>
              <a:t>提示</a:t>
            </a: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icrosoft YaHei" panose="020B0503020204020204" pitchFamily="34" charset="-122"/>
                <a:cs typeface="Segoe UI"/>
              </a:rPr>
              <a:t>是你在文本框中输入的问题或指令。</a:t>
            </a: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rPr>
              <a:t>这是 </a:t>
            </a:r>
            <a:r>
              <a:rPr lang="en-US" altLang="zh-CN" sz="1600" dirty="0">
                <a:gradFill>
                  <a:gsLst>
                    <a:gs pos="2917">
                      <a:srgbClr val="000000"/>
                    </a:gs>
                    <a:gs pos="30000">
                      <a:srgbClr val="000000"/>
                    </a:gs>
                  </a:gsLst>
                  <a:lin ang="5400000" scaled="0"/>
                </a:gradFill>
                <a:latin typeface="Segoe UI "/>
                <a:ea typeface="Microsoft YaHei" panose="020B0503020204020204" pitchFamily="34" charset="-122"/>
                <a:cs typeface="Segoe UI"/>
              </a:rPr>
              <a:t>Copilot </a:t>
            </a:r>
            <a:r>
              <a:rPr lang="zh-CN" altLang="en-US" sz="1600" dirty="0">
                <a:gradFill>
                  <a:gsLst>
                    <a:gs pos="2917">
                      <a:srgbClr val="000000"/>
                    </a:gs>
                    <a:gs pos="30000">
                      <a:srgbClr val="000000"/>
                    </a:gs>
                  </a:gsLst>
                  <a:lin ang="5400000" scaled="0"/>
                </a:gradFill>
                <a:latin typeface="Segoe UI "/>
                <a:ea typeface="Microsoft YaHei" panose="020B0503020204020204" pitchFamily="34" charset="-122"/>
                <a:cs typeface="Segoe UI"/>
              </a:rPr>
              <a:t>聊天</a:t>
            </a: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rPr>
              <a:t>将响应的内容。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zh-CN" alt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zh-CN" altLang="en-US" sz="16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icrosoft YaHei" panose="020B0503020204020204" pitchFamily="34" charset="-122"/>
                <a:cs typeface="Segoe UI"/>
              </a:rPr>
              <a:t>使用自然语言</a:t>
            </a: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rPr>
              <a:t>。无需将你的想法或问题分解成关</a:t>
            </a:r>
            <a:br>
              <a:rPr lang="en-US" altLang="zh-CN"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rPr>
            </a:b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rPr>
              <a:t>键字。 </a:t>
            </a:r>
            <a:endParaRPr lang="zh-CN" alt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zh-CN" alt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Microsoft YaHei" panose="020B0503020204020204" pitchFamily="34" charset="-122"/>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icrosoft YaHei" panose="020B0503020204020204" pitchFamily="34" charset="-122"/>
                <a:cs typeface="Segoe UI"/>
              </a:rPr>
              <a:t>经典搜索</a:t>
            </a:r>
            <a:r>
              <a:rPr lang="zh-CN" altLang="en-US" sz="1600" b="1"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icrosoft YaHei" panose="020B0503020204020204" pitchFamily="34" charset="-122"/>
                <a:cs typeface="Segoe UI"/>
              </a:rPr>
              <a:t> </a:t>
            </a: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icrosoft YaHei" panose="020B0503020204020204" pitchFamily="34" charset="-122"/>
                <a:cs typeface="Segoe UI"/>
              </a:rPr>
              <a:t>是关于关键字以获取一系列来源。</a:t>
            </a:r>
            <a:r>
              <a:rPr lang="zh-CN" altLang="en-US" sz="16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icrosoft YaHei" panose="020B0503020204020204" pitchFamily="34" charset="-122"/>
                <a:cs typeface="Segoe UI"/>
              </a:rPr>
              <a:t>聊天是关于</a:t>
            </a:r>
            <a:r>
              <a:rPr lang="zh-CN" altLang="en-US" sz="1600" b="1" dirty="0">
                <a:gradFill>
                  <a:gsLst>
                    <a:gs pos="2917">
                      <a:srgbClr val="000000"/>
                    </a:gs>
                    <a:gs pos="30000">
                      <a:srgbClr val="000000"/>
                    </a:gs>
                  </a:gsLst>
                  <a:lin ang="5400000" scaled="0"/>
                </a:gradFill>
                <a:latin typeface="Segoe UI Semibold"/>
                <a:ea typeface="Microsoft YaHei" panose="020B0503020204020204" pitchFamily="34" charset="-122"/>
                <a:cs typeface="Segoe UI"/>
              </a:rPr>
              <a:t>使用</a:t>
            </a:r>
            <a:r>
              <a:rPr lang="zh-CN" altLang="en-US" sz="16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icrosoft YaHei" panose="020B0503020204020204" pitchFamily="34" charset="-122"/>
                <a:cs typeface="Segoe UI"/>
              </a:rPr>
              <a:t>详细的问题或陈述来为你生成自定义响应</a:t>
            </a: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icrosoft YaHei" panose="020B0503020204020204" pitchFamily="34" charset="-122"/>
                <a:cs typeface="Segoe UI"/>
              </a:rPr>
              <a:t>。</a:t>
            </a:r>
            <a:endParaRPr lang="zh-CN" alt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Microsoft YaHei" panose="020B0503020204020204" pitchFamily="34" charset="-122"/>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zh-CN" alt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rPr>
              <a:t>在屏幕底部的文本框中输入你的第一个提示，</a:t>
            </a:r>
            <a:r>
              <a:rPr lang="zh-CN" altLang="en-US" sz="1600" dirty="0">
                <a:gradFill>
                  <a:gsLst>
                    <a:gs pos="2917">
                      <a:srgbClr val="000000"/>
                    </a:gs>
                    <a:gs pos="30000">
                      <a:srgbClr val="000000"/>
                    </a:gs>
                  </a:gsLst>
                  <a:lin ang="5400000" scaled="0"/>
                </a:gradFill>
                <a:latin typeface="Segoe UI "/>
                <a:ea typeface="Microsoft YaHei" panose="020B0503020204020204" pitchFamily="34" charset="-122"/>
                <a:cs typeface="Segoe UI"/>
              </a:rPr>
              <a:t>例如</a:t>
            </a:r>
            <a:r>
              <a:rPr lang="zh-CN" altLang="en-US" sz="1600" i="1" dirty="0">
                <a:gradFill>
                  <a:gsLst>
                    <a:gs pos="2917">
                      <a:srgbClr val="000000"/>
                    </a:gs>
                    <a:gs pos="30000">
                      <a:srgbClr val="000000"/>
                    </a:gs>
                  </a:gsLst>
                  <a:lin ang="5400000" scaled="0"/>
                </a:gradFill>
                <a:latin typeface="Segoe UI "/>
                <a:ea typeface="Microsoft YaHei" panose="020B0503020204020204" pitchFamily="34" charset="-122"/>
                <a:cs typeface="Segoe UI"/>
              </a:rPr>
              <a:t>“起草一封给客户的冷呼叫邮件。”</a:t>
            </a:r>
            <a:endParaRPr lang="zh-CN" altLang="en-US" sz="1600" b="0" i="1"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endParaRPr>
          </a:p>
        </p:txBody>
      </p:sp>
      <p:sp>
        <p:nvSpPr>
          <p:cNvPr id="8" name="Title 1">
            <a:extLst>
              <a:ext uri="{FF2B5EF4-FFF2-40B4-BE49-F238E27FC236}">
                <a16:creationId xmlns:a16="http://schemas.microsoft.com/office/drawing/2014/main" id="{719B85C0-E31D-DD73-61ED-4D0CBCCF5F2F}"/>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zh-CN" altLang="en-US" sz="3600" b="1" i="0" u="none" strike="noStrike" kern="1200" cap="none" spc="-50" normalizeH="0" noProof="0" dirty="0">
                <a:ln w="3175">
                  <a:noFill/>
                </a:ln>
                <a:solidFill>
                  <a:srgbClr val="000000"/>
                </a:solidFill>
                <a:effectLst/>
                <a:uLnTx/>
                <a:uFillTx/>
                <a:latin typeface="Segoe UI Semibold" panose="020B0702040204020203" pitchFamily="34" charset="0"/>
                <a:ea typeface="Microsoft YaHei" panose="020B0503020204020204" pitchFamily="34" charset="-122"/>
                <a:cs typeface="Segoe UI Semibold" panose="020B0702040204020203" pitchFamily="34" charset="0"/>
              </a:rPr>
              <a:t>什么是“提示”？</a:t>
            </a:r>
          </a:p>
        </p:txBody>
      </p:sp>
      <p:sp>
        <p:nvSpPr>
          <p:cNvPr id="2" name="TextBox 1">
            <a:extLst>
              <a:ext uri="{FF2B5EF4-FFF2-40B4-BE49-F238E27FC236}">
                <a16:creationId xmlns:a16="http://schemas.microsoft.com/office/drawing/2014/main" id="{748A72FC-9682-74E7-0D39-D496116E4CAB}"/>
              </a:ext>
            </a:extLst>
          </p:cNvPr>
          <p:cNvSpPr txBox="1"/>
          <p:nvPr/>
        </p:nvSpPr>
        <p:spPr>
          <a:xfrm>
            <a:off x="827670" y="5558877"/>
            <a:ext cx="3905250"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1" u="none" strike="noStrike" kern="1200" cap="none" spc="0" normalizeH="0" noProof="0" dirty="0">
                <a:ln>
                  <a:noFill/>
                </a:ln>
                <a:solidFill>
                  <a:srgbClr val="000000"/>
                </a:solidFill>
                <a:effectLst/>
                <a:uLnTx/>
                <a:uFillTx/>
                <a:latin typeface="Segoe UI"/>
                <a:ea typeface="Microsoft YaHei" panose="020B0503020204020204" pitchFamily="34" charset="-122"/>
                <a:cs typeface="Segoe UI"/>
              </a:rPr>
              <a:t>通过在文本框中输入提示来开始</a:t>
            </a:r>
          </a:p>
        </p:txBody>
      </p:sp>
      <p:grpSp>
        <p:nvGrpSpPr>
          <p:cNvPr id="4" name="Group 3">
            <a:extLst>
              <a:ext uri="{FF2B5EF4-FFF2-40B4-BE49-F238E27FC236}">
                <a16:creationId xmlns:a16="http://schemas.microsoft.com/office/drawing/2014/main" id="{B1D0A069-E4A5-DE86-2425-01B335D469F7}"/>
              </a:ext>
            </a:extLst>
          </p:cNvPr>
          <p:cNvGrpSpPr/>
          <p:nvPr/>
        </p:nvGrpSpPr>
        <p:grpSpPr>
          <a:xfrm>
            <a:off x="721332" y="1978178"/>
            <a:ext cx="5667125" cy="3344987"/>
            <a:chOff x="751667" y="1978178"/>
            <a:chExt cx="5667125" cy="3344987"/>
          </a:xfrm>
        </p:grpSpPr>
        <p:pic>
          <p:nvPicPr>
            <p:cNvPr id="5" name="Picture 4" descr="A screenshot of a computer&#10;&#10;Description automatically generated">
              <a:extLst>
                <a:ext uri="{FF2B5EF4-FFF2-40B4-BE49-F238E27FC236}">
                  <a16:creationId xmlns:a16="http://schemas.microsoft.com/office/drawing/2014/main" id="{E64A5786-40D1-231A-5372-4A83DCD4C2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667" y="1978178"/>
              <a:ext cx="5667125" cy="3344987"/>
            </a:xfrm>
            <a:prstGeom prst="rect">
              <a:avLst/>
            </a:prstGeom>
          </p:spPr>
        </p:pic>
        <p:pic>
          <p:nvPicPr>
            <p:cNvPr id="10" name="Graphic 9">
              <a:extLst>
                <a:ext uri="{FF2B5EF4-FFF2-40B4-BE49-F238E27FC236}">
                  <a16:creationId xmlns:a16="http://schemas.microsoft.com/office/drawing/2014/main" id="{594BF384-9E9C-EF46-4E02-3994D9BDE3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8334" y="2048581"/>
              <a:ext cx="5321656" cy="3035241"/>
            </a:xfrm>
            <a:prstGeom prst="rect">
              <a:avLst/>
            </a:prstGeom>
          </p:spPr>
        </p:pic>
      </p:grpSp>
      <p:pic>
        <p:nvPicPr>
          <p:cNvPr id="9" name="Picture 8" descr="A screenshot of a computer&#10;&#10;Description automatically generated">
            <a:extLst>
              <a:ext uri="{FF2B5EF4-FFF2-40B4-BE49-F238E27FC236}">
                <a16:creationId xmlns:a16="http://schemas.microsoft.com/office/drawing/2014/main" id="{336C2807-5877-22F8-3CB9-01C3C670C083}"/>
              </a:ext>
            </a:extLst>
          </p:cNvPr>
          <p:cNvPicPr>
            <a:picLocks noChangeAspect="1"/>
          </p:cNvPicPr>
          <p:nvPr/>
        </p:nvPicPr>
        <p:blipFill>
          <a:blip r:embed="rId7">
            <a:extLst>
              <a:ext uri="{28A0092B-C50C-407E-A947-70E740481C1C}">
                <a14:useLocalDpi xmlns:a14="http://schemas.microsoft.com/office/drawing/2010/main" val="0"/>
              </a:ext>
            </a:extLst>
          </a:blip>
          <a:srcRect l="19180" t="86873" r="32054" b="3147"/>
          <a:stretch/>
        </p:blipFill>
        <p:spPr>
          <a:xfrm>
            <a:off x="1021844" y="4741108"/>
            <a:ext cx="5078237" cy="5845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576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Rounded Corners 9">
            <a:extLst>
              <a:ext uri="{FF2B5EF4-FFF2-40B4-BE49-F238E27FC236}">
                <a16:creationId xmlns:a16="http://schemas.microsoft.com/office/drawing/2014/main" id="{84E886F2-BDA5-5151-2C79-3B6035E4CBA1}"/>
              </a:ext>
            </a:extLst>
          </p:cNvPr>
          <p:cNvSpPr/>
          <p:nvPr/>
        </p:nvSpPr>
        <p:spPr bwMode="auto">
          <a:xfrm>
            <a:off x="6311536" y="1495425"/>
            <a:ext cx="5423264" cy="3867150"/>
          </a:xfrm>
          <a:prstGeom prst="roundRect">
            <a:avLst>
              <a:gd name="adj" fmla="val 4127"/>
            </a:avLst>
          </a:prstGeom>
          <a:blipFill dpi="0" rotWithShape="0">
            <a:blip r:embed="rId3">
              <a:lum/>
            </a:blip>
            <a:srcRect/>
            <a:stretch>
              <a:fillRect l="-13036" t="-32096" r="-220297" b="-2111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icrosoft YaHei" panose="020B0503020204020204" pitchFamily="34" charset="-122"/>
              <a:cs typeface="Segoe UI" pitchFamily="34" charset="0"/>
            </a:endParaRPr>
          </a:p>
        </p:txBody>
      </p:sp>
      <p:sp useBgFill="1">
        <p:nvSpPr>
          <p:cNvPr id="3" name="Rectangle: Rounded Corners 2">
            <a:extLst>
              <a:ext uri="{FF2B5EF4-FFF2-40B4-BE49-F238E27FC236}">
                <a16:creationId xmlns:a16="http://schemas.microsoft.com/office/drawing/2014/main" id="{E5E9DD60-578F-43DF-75BB-8B66AFC95A81}"/>
              </a:ext>
            </a:extLst>
          </p:cNvPr>
          <p:cNvSpPr/>
          <p:nvPr/>
        </p:nvSpPr>
        <p:spPr bwMode="auto">
          <a:xfrm>
            <a:off x="588263" y="1495425"/>
            <a:ext cx="5423264" cy="3867150"/>
          </a:xfrm>
          <a:prstGeom prst="roundRect">
            <a:avLst>
              <a:gd name="adj" fmla="val 4127"/>
            </a:avLst>
          </a:prstGeom>
          <a:blipFill dpi="0" rotWithShape="0">
            <a:blip r:embed="rId3">
              <a:lum/>
            </a:blip>
            <a:srcRect/>
            <a:stretch>
              <a:fillRect l="-110456" t="-48553" r="-2003" b="-25161"/>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icrosoft YaHei" panose="020B0503020204020204" pitchFamily="34" charset="-122"/>
              <a:cs typeface="Segoe UI" pitchFamily="34" charset="0"/>
            </a:endParaRPr>
          </a:p>
        </p:txBody>
      </p:sp>
      <p:sp>
        <p:nvSpPr>
          <p:cNvPr id="4" name="Rectangle: Rounded Corners 3">
            <a:extLst>
              <a:ext uri="{FF2B5EF4-FFF2-40B4-BE49-F238E27FC236}">
                <a16:creationId xmlns:a16="http://schemas.microsoft.com/office/drawing/2014/main" id="{45F5B6F7-36D0-F30F-C393-3C8B5DDD29AF}"/>
              </a:ext>
            </a:extLst>
          </p:cNvPr>
          <p:cNvSpPr/>
          <p:nvPr/>
        </p:nvSpPr>
        <p:spPr bwMode="auto">
          <a:xfrm>
            <a:off x="6679474" y="1778222"/>
            <a:ext cx="4687388" cy="553998"/>
          </a:xfrm>
          <a:prstGeom prst="roundRect">
            <a:avLst/>
          </a:prstGeom>
          <a:solidFill>
            <a:srgbClr val="00B050"/>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zh-CN" altLang="en-US" sz="1800" b="1" i="0" u="none" strike="noStrike" kern="1200" cap="none" spc="0" normalizeH="0" noProof="0" dirty="0">
                <a:ln>
                  <a:noFill/>
                </a:ln>
                <a:solidFill>
                  <a:schemeClr val="bg1"/>
                </a:solidFill>
                <a:effectLst/>
                <a:uLnTx/>
                <a:uFillTx/>
                <a:latin typeface="Segoe UI Semibold"/>
                <a:ea typeface="Microsoft YaHei" panose="020B0503020204020204" pitchFamily="34" charset="-122"/>
                <a:cs typeface="Segoe UI"/>
              </a:rPr>
              <a:t>     更有效</a:t>
            </a:r>
          </a:p>
        </p:txBody>
      </p:sp>
      <p:sp>
        <p:nvSpPr>
          <p:cNvPr id="7" name="TextBox 6">
            <a:extLst>
              <a:ext uri="{FF2B5EF4-FFF2-40B4-BE49-F238E27FC236}">
                <a16:creationId xmlns:a16="http://schemas.microsoft.com/office/drawing/2014/main" id="{96C82A21-1BC6-15C7-7F62-07D17A9FFA3F}"/>
              </a:ext>
            </a:extLst>
          </p:cNvPr>
          <p:cNvSpPr txBox="1"/>
          <p:nvPr/>
        </p:nvSpPr>
        <p:spPr>
          <a:xfrm>
            <a:off x="6646817" y="2573624"/>
            <a:ext cx="4752702" cy="204671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lang="zh-CN" altLang="en-US" sz="16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icrosoft YaHei" panose="020B0503020204020204" pitchFamily="34" charset="-122"/>
                <a:cs typeface="Segoe UI"/>
              </a:rPr>
              <a:t>具体且详细</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icrosoft YaHei" panose="020B0503020204020204" pitchFamily="34" charset="-122"/>
                <a:cs typeface="Segoe UI"/>
              </a:rPr>
              <a:t>完整的句子，并附有指令</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icrosoft YaHei" panose="020B0503020204020204" pitchFamily="34" charset="-122"/>
                <a:cs typeface="Segoe UI"/>
              </a:rPr>
              <a:t>说明语气、目的、偏好的反馈形式等。</a:t>
            </a:r>
          </a:p>
          <a:p>
            <a:pPr marL="0" marR="0" lvl="0" indent="0" algn="l" defTabSz="914400" rtl="0" eaLnBrk="1" fontAlgn="auto" latinLnBrk="0" hangingPunct="1">
              <a:lnSpc>
                <a:spcPct val="100000"/>
              </a:lnSpc>
              <a:spcBef>
                <a:spcPts val="600"/>
              </a:spcBef>
              <a:spcAft>
                <a:spcPts val="0"/>
              </a:spcAft>
              <a:buClrTx/>
              <a:buSzTx/>
              <a:buFontTx/>
              <a:buNone/>
              <a:tabLst/>
              <a:defRPr/>
            </a:pPr>
            <a:br>
              <a:rPr kumimoji="0" lang="zh-CN" altLang="en-US" sz="1600" b="0" i="0" u="none" strike="noStrike" kern="1200" cap="none" spc="0" normalizeH="0" baseline="0" noProof="0" dirty="0">
                <a:ln>
                  <a:noFill/>
                </a:ln>
                <a:solidFill>
                  <a:srgbClr val="000000"/>
                </a:solidFill>
                <a:effectLst/>
                <a:uLnTx/>
                <a:uFillTx/>
                <a:latin typeface="Segoe UI Variable Display "/>
                <a:ea typeface="Microsoft YaHei" panose="020B0503020204020204" pitchFamily="34" charset="-122"/>
                <a:cs typeface="Segoe UI"/>
              </a:rPr>
            </a:br>
            <a:r>
              <a:rPr lang="zh-CN" altLang="en-US" sz="16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icrosoft YaHei" panose="020B0503020204020204" pitchFamily="34" charset="-122"/>
                <a:cs typeface="Segoe UI"/>
              </a:rPr>
              <a:t>示例</a:t>
            </a: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icrosoft YaHei" panose="020B0503020204020204" pitchFamily="34" charset="-122"/>
                <a:cs typeface="Segoe UI"/>
              </a:rPr>
              <a:t>：</a:t>
            </a:r>
            <a:r>
              <a:rPr lang="zh-CN" altLang="en-US" sz="1600" b="0" i="1"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rPr>
              <a:t>概述我复制到下面的文章的结论，答案中要包含最受关注的 </a:t>
            </a:r>
            <a:r>
              <a:rPr lang="en-US" altLang="zh-CN" sz="1600" b="0" i="1"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rPr>
              <a:t>3 </a:t>
            </a:r>
            <a:r>
              <a:rPr lang="zh-CN" altLang="en-US" sz="1600" b="0" i="1"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rPr>
              <a:t>个问题。用两到三个段落回答问题，并使用商务语气。</a:t>
            </a:r>
          </a:p>
        </p:txBody>
      </p:sp>
      <p:sp>
        <p:nvSpPr>
          <p:cNvPr id="9" name="TextBox 8">
            <a:extLst>
              <a:ext uri="{FF2B5EF4-FFF2-40B4-BE49-F238E27FC236}">
                <a16:creationId xmlns:a16="http://schemas.microsoft.com/office/drawing/2014/main" id="{BC3CA443-707B-6A02-0573-10434F406AE8}"/>
              </a:ext>
            </a:extLst>
          </p:cNvPr>
          <p:cNvSpPr txBox="1"/>
          <p:nvPr/>
        </p:nvSpPr>
        <p:spPr>
          <a:xfrm>
            <a:off x="844514" y="5710045"/>
            <a:ext cx="10502972" cy="553998"/>
          </a:xfrm>
          <a:prstGeom prst="rect">
            <a:avLst/>
          </a:prstGeom>
          <a:noFill/>
        </p:spPr>
        <p:txBody>
          <a:bodyPr wrap="square" lIns="0" tIns="0" rIns="0" bIns="0" rtlCol="0" anchor="t">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zh-CN" altLang="en-US" sz="1800" b="0" i="0" u="none" strike="noStrike" kern="1200" cap="none" spc="0" normalizeH="0" noProof="0" dirty="0">
                <a:ln>
                  <a:noFill/>
                </a:ln>
                <a:solidFill>
                  <a:srgbClr val="000000"/>
                </a:solidFill>
                <a:effectLst/>
                <a:uLnTx/>
                <a:uFillTx/>
                <a:latin typeface="Segoe UI "/>
                <a:ea typeface="Microsoft YaHei" panose="020B0503020204020204" pitchFamily="34" charset="-122"/>
                <a:cs typeface="Segoe UI"/>
              </a:rPr>
              <a:t>但没有“错误”的提示，</a:t>
            </a:r>
            <a:r>
              <a:rPr lang="zh-CN" altLang="en-US" sz="1800" b="1" i="0" u="none" strike="noStrike" kern="1200" cap="none" spc="0" normalizeH="0" noProof="0" dirty="0">
                <a:ln>
                  <a:noFill/>
                </a:ln>
                <a:solidFill>
                  <a:srgbClr val="000000"/>
                </a:solidFill>
                <a:effectLst/>
                <a:uLnTx/>
                <a:uFillTx/>
                <a:latin typeface="Segoe UI Semibold"/>
                <a:ea typeface="Microsoft YaHei" panose="020B0503020204020204" pitchFamily="34" charset="-122"/>
                <a:cs typeface="Segoe UI"/>
              </a:rPr>
              <a:t>因为欢迎使用自然、会话式的语言</a:t>
            </a:r>
            <a:r>
              <a:rPr lang="zh-CN" altLang="en-US" sz="1800" b="0" i="0" u="none" strike="noStrike" kern="1200" cap="none" spc="0" normalizeH="0" noProof="0" dirty="0">
                <a:ln>
                  <a:noFill/>
                </a:ln>
                <a:solidFill>
                  <a:srgbClr val="000000"/>
                </a:solidFill>
                <a:effectLst/>
                <a:uLnTx/>
                <a:uFillTx/>
                <a:latin typeface="Segoe UI "/>
                <a:ea typeface="Microsoft YaHei" panose="020B0503020204020204" pitchFamily="34" charset="-122"/>
                <a:cs typeface="Segoe UI"/>
              </a:rPr>
              <a:t>。</a:t>
            </a:r>
          </a:p>
          <a:p>
            <a:pPr marL="0" marR="0" lvl="0" indent="0" algn="ctr" defTabSz="932472" rtl="0" eaLnBrk="1" fontAlgn="base" latinLnBrk="0" hangingPunct="1">
              <a:lnSpc>
                <a:spcPct val="100000"/>
              </a:lnSpc>
              <a:spcBef>
                <a:spcPct val="0"/>
              </a:spcBef>
              <a:spcAft>
                <a:spcPct val="0"/>
              </a:spcAft>
              <a:buClrTx/>
              <a:buSzTx/>
              <a:buFontTx/>
              <a:buNone/>
              <a:tabLst/>
              <a:defRPr/>
            </a:pPr>
            <a:r>
              <a:rPr lang="zh-CN" altLang="en-US" sz="1800" b="0" i="0" u="none" strike="noStrike" kern="1200" cap="none" spc="0" normalizeH="0" noProof="0" dirty="0">
                <a:ln>
                  <a:noFill/>
                </a:ln>
                <a:solidFill>
                  <a:srgbClr val="000000"/>
                </a:solidFill>
                <a:effectLst/>
                <a:uLnTx/>
                <a:uFillTx/>
                <a:latin typeface="Segoe UI "/>
                <a:ea typeface="Microsoft YaHei" panose="020B0503020204020204" pitchFamily="34" charset="-122"/>
                <a:cs typeface="Segoe UI"/>
              </a:rPr>
              <a:t>动手一试吧！</a:t>
            </a:r>
          </a:p>
        </p:txBody>
      </p:sp>
      <p:sp>
        <p:nvSpPr>
          <p:cNvPr id="5" name="Rectangle: Rounded Corners 4">
            <a:extLst>
              <a:ext uri="{FF2B5EF4-FFF2-40B4-BE49-F238E27FC236}">
                <a16:creationId xmlns:a16="http://schemas.microsoft.com/office/drawing/2014/main" id="{8286180C-15EE-5E6D-6D93-974266ECC1DA}"/>
              </a:ext>
            </a:extLst>
          </p:cNvPr>
          <p:cNvSpPr/>
          <p:nvPr/>
        </p:nvSpPr>
        <p:spPr bwMode="auto">
          <a:xfrm>
            <a:off x="956201" y="1778222"/>
            <a:ext cx="4687388" cy="553998"/>
          </a:xfrm>
          <a:prstGeom prst="roundRect">
            <a:avLst/>
          </a:prstGeom>
          <a:solidFill>
            <a:schemeClr val="bg2">
              <a:lumMod val="90000"/>
            </a:scheme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zh-CN" altLang="en-US" sz="1800" b="1" i="0" u="none" strike="noStrike" kern="1200" cap="none" spc="0" normalizeH="0" noProof="0" dirty="0">
                <a:ln>
                  <a:noFill/>
                </a:ln>
                <a:solidFill>
                  <a:schemeClr val="tx1"/>
                </a:solidFill>
                <a:effectLst/>
                <a:uLnTx/>
                <a:uFillTx/>
                <a:latin typeface="Segoe UI Semibold"/>
                <a:ea typeface="Microsoft YaHei" panose="020B0503020204020204" pitchFamily="34" charset="-122"/>
                <a:cs typeface="Segoe UI"/>
              </a:rPr>
              <a:t>   效果差</a:t>
            </a:r>
          </a:p>
        </p:txBody>
      </p:sp>
      <p:sp>
        <p:nvSpPr>
          <p:cNvPr id="8" name="TextBox 7">
            <a:extLst>
              <a:ext uri="{FF2B5EF4-FFF2-40B4-BE49-F238E27FC236}">
                <a16:creationId xmlns:a16="http://schemas.microsoft.com/office/drawing/2014/main" id="{3E62B56F-12B5-BC98-77E2-3E3C73EE2C49}"/>
              </a:ext>
            </a:extLst>
          </p:cNvPr>
          <p:cNvSpPr txBox="1"/>
          <p:nvPr/>
        </p:nvSpPr>
        <p:spPr>
          <a:xfrm>
            <a:off x="1153015" y="2611099"/>
            <a:ext cx="4293761" cy="236988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Segoe UI Variable Display Semib" pitchFamily="2" charset="0"/>
              <a:buChar char="×"/>
              <a:tabLst/>
              <a:defRPr/>
            </a:pPr>
            <a:r>
              <a:rPr lang="zh-CN" altLang="en-US" sz="16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icrosoft YaHei" panose="020B0503020204020204" pitchFamily="34" charset="-122"/>
                <a:cs typeface="Segoe UI"/>
              </a:rPr>
              <a:t>表述模糊</a:t>
            </a:r>
            <a:endParaRPr kumimoji="0" lang="zh-CN" altLang="en-US" sz="1800" b="1" i="0" u="none" strike="noStrike" kern="1200" cap="none" spc="0" normalizeH="0" baseline="0" noProof="0" dirty="0">
              <a:ln>
                <a:noFill/>
              </a:ln>
              <a:solidFill>
                <a:srgbClr val="000000"/>
              </a:solidFill>
              <a:effectLst/>
              <a:uLnTx/>
              <a:uFillTx/>
              <a:latin typeface="Segoe UI"/>
              <a:ea typeface="Microsoft YaHei" panose="020B0503020204020204" pitchFamily="34" charset="-122"/>
              <a:cs typeface="+mn-cs"/>
            </a:endParaRP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icrosoft YaHei" panose="020B0503020204020204" pitchFamily="34" charset="-122"/>
                <a:cs typeface="Segoe UI"/>
              </a:rPr>
              <a:t>字数很少</a:t>
            </a: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icrosoft YaHei" panose="020B0503020204020204" pitchFamily="34" charset="-122"/>
                <a:cs typeface="Segoe UI"/>
              </a:rPr>
              <a:t>偏好的输出没有上下文基础</a:t>
            </a:r>
            <a:br>
              <a:rPr kumimoji="0" lang="zh-CN" altLang="en-US" sz="1600" b="0" i="0" u="none" strike="noStrike" kern="1200" cap="none" spc="0" normalizeH="0" baseline="0" noProof="0" dirty="0">
                <a:ln>
                  <a:noFill/>
                </a:ln>
                <a:solidFill>
                  <a:srgbClr val="000000"/>
                </a:solidFill>
                <a:effectLst/>
                <a:uLnTx/>
                <a:uFillTx/>
                <a:latin typeface="Segoe UI Variable Display "/>
                <a:ea typeface="Microsoft YaHei" panose="020B0503020204020204" pitchFamily="34" charset="-122"/>
                <a:cs typeface="Segoe UI"/>
              </a:rPr>
            </a:br>
            <a:endParaRPr kumimoji="0" lang="zh-CN" alt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Variable Display "/>
              <a:ea typeface="Microsoft YaHei" panose="020B0503020204020204" pitchFamily="34" charset="-122"/>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zh-CN" altLang="en-US" sz="16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icrosoft YaHei" panose="020B0503020204020204" pitchFamily="34" charset="-122"/>
                <a:cs typeface="Segoe UI"/>
              </a:rPr>
              <a:t>示例</a:t>
            </a: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icrosoft YaHei" panose="020B0503020204020204" pitchFamily="34" charset="-122"/>
                <a:cs typeface="Segoe UI"/>
              </a:rPr>
              <a:t>：</a:t>
            </a:r>
            <a:r>
              <a:rPr lang="zh-CN" altLang="en-US" sz="1600" b="0" i="1"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rPr>
              <a:t>概述文章。</a:t>
            </a:r>
          </a:p>
          <a:p>
            <a:pPr marL="0" marR="0" lvl="0" indent="0" algn="l" defTabSz="914400" rtl="0" eaLnBrk="1" fontAlgn="auto" latinLnBrk="0" hangingPunct="1">
              <a:lnSpc>
                <a:spcPct val="100000"/>
              </a:lnSpc>
              <a:spcBef>
                <a:spcPts val="600"/>
              </a:spcBef>
              <a:spcAft>
                <a:spcPts val="0"/>
              </a:spcAft>
              <a:buClrTx/>
              <a:buSzTx/>
              <a:buFontTx/>
              <a:buNone/>
              <a:tabLst/>
              <a:defRPr/>
            </a:pPr>
            <a:br>
              <a:rPr kumimoji="0" lang="zh-CN" altLang="en-US" sz="1600" b="0" i="0" u="none" strike="noStrike" kern="1200" cap="none" spc="0" normalizeH="0" baseline="0" noProof="0" dirty="0">
                <a:ln>
                  <a:noFill/>
                </a:ln>
                <a:solidFill>
                  <a:srgbClr val="000000"/>
                </a:solidFill>
                <a:effectLst/>
                <a:uLnTx/>
                <a:uFillTx/>
                <a:latin typeface="Segoe UI Variable Display "/>
                <a:ea typeface="Microsoft YaHei" panose="020B0503020204020204" pitchFamily="34" charset="-122"/>
                <a:cs typeface="Segoe UI"/>
              </a:rPr>
            </a:br>
            <a:r>
              <a:rPr lang="zh-CN"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icrosoft YaHei" panose="020B0503020204020204" pitchFamily="34" charset="-122"/>
                <a:cs typeface="Segoe UI"/>
              </a:rPr>
              <a:t>概述可能会比预期更模糊，或者采用的是你不想要的格式。</a:t>
            </a:r>
          </a:p>
        </p:txBody>
      </p:sp>
      <p:pic>
        <p:nvPicPr>
          <p:cNvPr id="17" name="Graphic 16">
            <a:extLst>
              <a:ext uri="{FF2B5EF4-FFF2-40B4-BE49-F238E27FC236}">
                <a16:creationId xmlns:a16="http://schemas.microsoft.com/office/drawing/2014/main" id="{2036A6FC-7F0B-E975-C9EF-5A91280EC2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6605" y="1869752"/>
            <a:ext cx="347697" cy="347697"/>
          </a:xfrm>
          <a:prstGeom prst="rect">
            <a:avLst/>
          </a:prstGeom>
        </p:spPr>
      </p:pic>
      <p:pic>
        <p:nvPicPr>
          <p:cNvPr id="24" name="Graphic 23">
            <a:extLst>
              <a:ext uri="{FF2B5EF4-FFF2-40B4-BE49-F238E27FC236}">
                <a16:creationId xmlns:a16="http://schemas.microsoft.com/office/drawing/2014/main" id="{18769A2B-3330-833E-CE4E-9521FC8E47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36864" y="1869752"/>
            <a:ext cx="347472" cy="347472"/>
          </a:xfrm>
          <a:prstGeom prst="rect">
            <a:avLst/>
          </a:prstGeom>
        </p:spPr>
      </p:pic>
      <p:sp>
        <p:nvSpPr>
          <p:cNvPr id="12" name="TextBox 11">
            <a:extLst>
              <a:ext uri="{FF2B5EF4-FFF2-40B4-BE49-F238E27FC236}">
                <a16:creationId xmlns:a16="http://schemas.microsoft.com/office/drawing/2014/main" id="{92B13D54-357C-AC1D-2978-9CDB533FA046}"/>
              </a:ext>
            </a:extLst>
          </p:cNvPr>
          <p:cNvSpPr txBox="1"/>
          <p:nvPr/>
        </p:nvSpPr>
        <p:spPr>
          <a:xfrm>
            <a:off x="6537434" y="6548920"/>
            <a:ext cx="5197366" cy="169277"/>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CN" altLang="en-US" sz="1100" b="0" i="0" u="none" strike="noStrike" kern="1200" cap="none" spc="0" normalizeH="0" noProof="0">
                <a:ln>
                  <a:noFill/>
                </a:ln>
                <a:gradFill>
                  <a:gsLst>
                    <a:gs pos="2917">
                      <a:srgbClr val="000000"/>
                    </a:gs>
                    <a:gs pos="30000">
                      <a:srgbClr val="000000"/>
                    </a:gs>
                  </a:gsLst>
                  <a:lin ang="5400000" scaled="0"/>
                </a:gradFill>
                <a:effectLst/>
                <a:uLnTx/>
                <a:uFillTx/>
                <a:latin typeface="Segoe UI"/>
                <a:ea typeface="Microsoft YaHei" panose="020B0503020204020204" pitchFamily="34" charset="-122"/>
                <a:cs typeface="Segoe UI"/>
              </a:rPr>
              <a:t>来源：</a:t>
            </a:r>
            <a:r>
              <a:rPr lang="zh-CN" altLang="en-US" sz="1100" b="0" i="0" u="none" strike="noStrike" kern="1200" cap="none" spc="0" normalizeH="0" noProof="0">
                <a:ln>
                  <a:noFill/>
                </a:ln>
                <a:solidFill>
                  <a:srgbClr val="0078D4"/>
                </a:solidFill>
                <a:effectLst/>
                <a:uLnTx/>
                <a:uFillTx/>
                <a:latin typeface="Segoe UI"/>
                <a:ea typeface="Microsoft YaHei" panose="020B0503020204020204" pitchFamily="34" charset="-122"/>
                <a:cs typeface="Segoe UI"/>
                <a:hlinkClick r:id="rId8">
                  <a:extLst>
                    <a:ext uri="{A12FA001-AC4F-418D-AE19-62706E023703}">
                      <ahyp:hlinkClr xmlns:ahyp="http://schemas.microsoft.com/office/drawing/2018/hyperlinkcolor" val="tx"/>
                    </a:ext>
                  </a:extLst>
                </a:hlinkClick>
              </a:rPr>
              <a:t>提示的艺术：如何充分利用生成式 </a:t>
            </a:r>
            <a:r>
              <a:rPr lang="en-US" altLang="zh-CN" sz="1100" b="0" i="0" u="none" strike="noStrike" kern="1200" cap="none" spc="0" normalizeH="0" noProof="0">
                <a:ln>
                  <a:noFill/>
                </a:ln>
                <a:solidFill>
                  <a:srgbClr val="0078D4"/>
                </a:solidFill>
                <a:effectLst/>
                <a:uLnTx/>
                <a:uFillTx/>
                <a:latin typeface="Segoe UI"/>
                <a:ea typeface="Microsoft YaHei" panose="020B0503020204020204" pitchFamily="34" charset="-122"/>
                <a:cs typeface="Segoe UI"/>
                <a:hlinkClick r:id="rId8">
                  <a:extLst>
                    <a:ext uri="{A12FA001-AC4F-418D-AE19-62706E023703}">
                      <ahyp:hlinkClr xmlns:ahyp="http://schemas.microsoft.com/office/drawing/2018/hyperlinkcolor" val="tx"/>
                    </a:ext>
                  </a:extLst>
                </a:hlinkClick>
              </a:rPr>
              <a:t>AI</a:t>
            </a:r>
            <a:r>
              <a:rPr lang="zh-CN" altLang="en-US" sz="1100" b="0" i="0" u="none" strike="noStrike" kern="1200" cap="none" spc="0" normalizeH="0" noProof="0">
                <a:ln>
                  <a:noFill/>
                </a:ln>
                <a:solidFill>
                  <a:srgbClr val="0078D4"/>
                </a:solidFill>
                <a:effectLst/>
                <a:uLnTx/>
                <a:uFillTx/>
                <a:latin typeface="Segoe UI"/>
                <a:ea typeface="Microsoft YaHei" panose="020B0503020204020204" pitchFamily="34" charset="-122"/>
                <a:cs typeface="Segoe UI"/>
              </a:rPr>
              <a:t> </a:t>
            </a:r>
            <a:r>
              <a:rPr lang="zh-CN" altLang="en-US" sz="1100" b="0" i="0" u="none" strike="noStrike" kern="1200" cap="none" spc="0" normalizeH="0" noProof="0">
                <a:ln>
                  <a:noFill/>
                </a:ln>
                <a:solidFill>
                  <a:srgbClr val="000000"/>
                </a:solidFill>
                <a:effectLst/>
                <a:uLnTx/>
                <a:uFillTx/>
                <a:latin typeface="Segoe UI"/>
                <a:ea typeface="Microsoft YaHei" panose="020B0503020204020204" pitchFamily="34" charset="-122"/>
                <a:cs typeface="Segoe UI"/>
              </a:rPr>
              <a:t> </a:t>
            </a:r>
            <a:r>
              <a:rPr lang="en-US" altLang="zh-CN" sz="1100" b="0" i="0" u="none" strike="noStrike" kern="1200" cap="none" spc="0" normalizeH="0" noProof="0">
                <a:ln>
                  <a:noFill/>
                </a:ln>
                <a:solidFill>
                  <a:srgbClr val="000000"/>
                </a:solidFill>
                <a:effectLst/>
                <a:uLnTx/>
                <a:uFillTx/>
                <a:latin typeface="Segoe UI"/>
                <a:ea typeface="Microsoft YaHei" panose="020B0503020204020204" pitchFamily="34" charset="-122"/>
                <a:cs typeface="Segoe UI"/>
              </a:rPr>
              <a:t>(Microsoft)</a:t>
            </a:r>
            <a:endParaRPr kumimoji="0" lang="zh-CN" altLang="en-US" sz="11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icrosoft YaHei" panose="020B0503020204020204" pitchFamily="34" charset="-122"/>
              <a:cs typeface="Segoe UI"/>
            </a:endParaRPr>
          </a:p>
        </p:txBody>
      </p:sp>
      <p:sp>
        <p:nvSpPr>
          <p:cNvPr id="6" name="Title 1">
            <a:extLst>
              <a:ext uri="{FF2B5EF4-FFF2-40B4-BE49-F238E27FC236}">
                <a16:creationId xmlns:a16="http://schemas.microsoft.com/office/drawing/2014/main" id="{F1068880-4F79-5BDF-963B-E040D16F389F}"/>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zh-CN" altLang="en-US" sz="3600" b="1" i="0" u="none" strike="noStrike" kern="1200" cap="none" spc="-50" normalizeH="0" noProof="0" dirty="0">
                <a:ln w="3175">
                  <a:noFill/>
                </a:ln>
                <a:solidFill>
                  <a:srgbClr val="000000"/>
                </a:solidFill>
                <a:effectLst/>
                <a:uLnTx/>
                <a:uFillTx/>
                <a:latin typeface="Segoe UI semibold(Body)"/>
                <a:ea typeface="Microsoft YaHei" panose="020B0503020204020204" pitchFamily="34" charset="-122"/>
                <a:cs typeface="Segoe UI" pitchFamily="34" charset="0"/>
              </a:rPr>
              <a:t>什么是有效提示？</a:t>
            </a:r>
          </a:p>
        </p:txBody>
      </p:sp>
    </p:spTree>
    <p:extLst>
      <p:ext uri="{BB962C8B-B14F-4D97-AF65-F5344CB8AC3E}">
        <p14:creationId xmlns:p14="http://schemas.microsoft.com/office/powerpoint/2010/main" val="91487745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Rounded Corners 12">
            <a:extLst>
              <a:ext uri="{FF2B5EF4-FFF2-40B4-BE49-F238E27FC236}">
                <a16:creationId xmlns:a16="http://schemas.microsoft.com/office/drawing/2014/main" id="{1B3A44AF-13B2-FCDE-74AF-2D37515AB96D}"/>
              </a:ext>
            </a:extLst>
          </p:cNvPr>
          <p:cNvSpPr/>
          <p:nvPr/>
        </p:nvSpPr>
        <p:spPr bwMode="auto">
          <a:xfrm>
            <a:off x="444754" y="1436688"/>
            <a:ext cx="3530396" cy="4391575"/>
          </a:xfrm>
          <a:prstGeom prst="roundRect">
            <a:avLst>
              <a:gd name="adj" fmla="val 4127"/>
            </a:avLst>
          </a:prstGeom>
          <a:blipFill dpi="0" rotWithShape="0">
            <a:blip r:embed="rId3">
              <a:lum/>
            </a:blip>
            <a:srcRect/>
            <a:stretch>
              <a:fillRect l="-13036" t="-32096" r="-220297" b="-2111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zh-CN" altLang="en-US" dirty="0">
              <a:gradFill>
                <a:gsLst>
                  <a:gs pos="0">
                    <a:srgbClr val="FFFFFF"/>
                  </a:gs>
                  <a:gs pos="100000">
                    <a:srgbClr val="FFFFFF"/>
                  </a:gs>
                </a:gsLst>
                <a:lin ang="5400000" scaled="0"/>
              </a:gradFill>
              <a:latin typeface="Segoe UI"/>
              <a:ea typeface="Microsoft YaHei" panose="020B0503020204020204" pitchFamily="34" charset="-122"/>
              <a:cs typeface="Segoe UI" pitchFamily="34" charset="0"/>
            </a:endParaRPr>
          </a:p>
        </p:txBody>
      </p:sp>
      <p:sp>
        <p:nvSpPr>
          <p:cNvPr id="27" name="TextBox 26">
            <a:extLst>
              <a:ext uri="{FF2B5EF4-FFF2-40B4-BE49-F238E27FC236}">
                <a16:creationId xmlns:a16="http://schemas.microsoft.com/office/drawing/2014/main" id="{669E9E3A-2389-088A-024A-A91F5826B94B}"/>
              </a:ext>
            </a:extLst>
          </p:cNvPr>
          <p:cNvSpPr txBox="1"/>
          <p:nvPr/>
        </p:nvSpPr>
        <p:spPr>
          <a:xfrm>
            <a:off x="800165" y="2724963"/>
            <a:ext cx="2819574" cy="1231106"/>
          </a:xfrm>
          <a:prstGeom prst="rect">
            <a:avLst/>
          </a:prstGeom>
          <a:noFill/>
        </p:spPr>
        <p:txBody>
          <a:bodyPr wrap="square" lIns="0" tIns="0" rIns="0" bIns="0" rtlCol="0" anchor="t">
            <a:spAutoFit/>
          </a:bodyPr>
          <a:lstStyle/>
          <a:p>
            <a:pPr rtl="0">
              <a:spcAft>
                <a:spcPts val="600"/>
              </a:spcAft>
              <a:defRPr/>
            </a:pPr>
            <a:r>
              <a:rPr lang="zh-CN" altLang="en-US" sz="1600" dirty="0">
                <a:solidFill>
                  <a:srgbClr val="000000"/>
                </a:solidFill>
                <a:latin typeface="Segoe UI "/>
                <a:ea typeface="Microsoft YaHei" panose="020B0503020204020204" pitchFamily="34" charset="-122"/>
              </a:rPr>
              <a:t>在底部的文本框中输入详细提示。这个框会随着对话的发展而展开，因此，你可以输入句子，并从网页、</a:t>
            </a:r>
            <a:r>
              <a:rPr lang="en-US" altLang="zh-CN" sz="1600" dirty="0">
                <a:solidFill>
                  <a:srgbClr val="000000"/>
                </a:solidFill>
                <a:latin typeface="Segoe UI "/>
                <a:ea typeface="Microsoft YaHei" panose="020B0503020204020204" pitchFamily="34" charset="-122"/>
              </a:rPr>
              <a:t>PDF </a:t>
            </a:r>
            <a:r>
              <a:rPr lang="zh-CN" altLang="en-US" sz="1600" dirty="0">
                <a:solidFill>
                  <a:srgbClr val="000000"/>
                </a:solidFill>
                <a:latin typeface="Segoe UI "/>
                <a:ea typeface="Microsoft YaHei" panose="020B0503020204020204" pitchFamily="34" charset="-122"/>
              </a:rPr>
              <a:t>文件或文档粘贴过来大量内容。 </a:t>
            </a:r>
          </a:p>
        </p:txBody>
      </p:sp>
      <p:sp>
        <p:nvSpPr>
          <p:cNvPr id="28" name="TextBox 27">
            <a:extLst>
              <a:ext uri="{FF2B5EF4-FFF2-40B4-BE49-F238E27FC236}">
                <a16:creationId xmlns:a16="http://schemas.microsoft.com/office/drawing/2014/main" id="{CA1D8F32-27EF-634A-CA35-A672609C0845}"/>
              </a:ext>
            </a:extLst>
          </p:cNvPr>
          <p:cNvSpPr txBox="1"/>
          <p:nvPr/>
        </p:nvSpPr>
        <p:spPr>
          <a:xfrm>
            <a:off x="1491488" y="1877872"/>
            <a:ext cx="1958073" cy="338554"/>
          </a:xfrm>
          <a:prstGeom prst="rect">
            <a:avLst/>
          </a:prstGeom>
          <a:noFill/>
        </p:spPr>
        <p:txBody>
          <a:bodyPr wrap="square" lIns="91440" tIns="45720" rIns="91440" bIns="45720" rtlCol="0" anchor="t">
            <a:spAutoFit/>
          </a:bodyPr>
          <a:lstStyle/>
          <a:p>
            <a:pPr marL="201168" marR="0" lvl="0" indent="-228600" defTabSz="914400" rtl="0" eaLnBrk="1" fontAlgn="base" latinLnBrk="0" hangingPunct="1">
              <a:lnSpc>
                <a:spcPct val="100000"/>
              </a:lnSpc>
              <a:spcBef>
                <a:spcPct val="0"/>
              </a:spcBef>
              <a:spcAft>
                <a:spcPct val="0"/>
              </a:spcAft>
              <a:buClrTx/>
              <a:buSzTx/>
              <a:buFontTx/>
              <a:buNone/>
              <a:tabLst/>
              <a:defRPr/>
            </a:pPr>
            <a:r>
              <a:rPr lang="en-US" altLang="zh-CN" sz="1600" b="1" i="0" u="none" strike="noStrike" kern="1200" cap="none" spc="0" normalizeH="0" noProof="0" dirty="0">
                <a:ln w="3175">
                  <a:noFill/>
                </a:ln>
                <a:effectLst/>
                <a:uLnTx/>
                <a:uFillTx/>
                <a:latin typeface="Segoe UI semibold(Body)"/>
                <a:ea typeface="Microsoft YaHei" panose="020B0503020204020204" pitchFamily="34" charset="-122"/>
                <a:cs typeface="Segoe UI"/>
              </a:rPr>
              <a:t>1. </a:t>
            </a:r>
            <a:r>
              <a:rPr lang="zh-CN" altLang="en-US" sz="1600" b="1" i="0" u="none" strike="noStrike" kern="1200" cap="none" spc="0" normalizeH="0" noProof="0" dirty="0">
                <a:ln w="3175">
                  <a:noFill/>
                </a:ln>
                <a:effectLst/>
                <a:uLnTx/>
                <a:uFillTx/>
                <a:latin typeface="Segoe UI semibold(Body)"/>
                <a:ea typeface="Microsoft YaHei" panose="020B0503020204020204" pitchFamily="34" charset="-122"/>
                <a:cs typeface="Segoe UI"/>
              </a:rPr>
              <a:t>输入提示</a:t>
            </a:r>
            <a:endParaRPr lang="zh-CN" altLang="en-US" b="1" dirty="0">
              <a:ea typeface="Microsoft YaHei" panose="020B0503020204020204" pitchFamily="34" charset="-122"/>
              <a:cs typeface="Segoe UI"/>
            </a:endParaRPr>
          </a:p>
        </p:txBody>
      </p:sp>
      <p:pic>
        <p:nvPicPr>
          <p:cNvPr id="30" name="Graphic 29">
            <a:extLst>
              <a:ext uri="{FF2B5EF4-FFF2-40B4-BE49-F238E27FC236}">
                <a16:creationId xmlns:a16="http://schemas.microsoft.com/office/drawing/2014/main" id="{9474FA85-4F1A-B7CF-E1B7-CAF9BF3A62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5017" y="1965637"/>
            <a:ext cx="489993" cy="377536"/>
          </a:xfrm>
          <a:prstGeom prst="rect">
            <a:avLst/>
          </a:prstGeom>
        </p:spPr>
      </p:pic>
      <p:sp useBgFill="1">
        <p:nvSpPr>
          <p:cNvPr id="14" name="Rectangle: Rounded Corners 13">
            <a:extLst>
              <a:ext uri="{FF2B5EF4-FFF2-40B4-BE49-F238E27FC236}">
                <a16:creationId xmlns:a16="http://schemas.microsoft.com/office/drawing/2014/main" id="{FD12C23B-AD75-A33F-AD2E-F70DCF04573C}"/>
              </a:ext>
            </a:extLst>
          </p:cNvPr>
          <p:cNvSpPr/>
          <p:nvPr/>
        </p:nvSpPr>
        <p:spPr bwMode="auto">
          <a:xfrm>
            <a:off x="4326828" y="1436688"/>
            <a:ext cx="3530396" cy="4391576"/>
          </a:xfrm>
          <a:prstGeom prst="roundRect">
            <a:avLst>
              <a:gd name="adj" fmla="val 4127"/>
            </a:avLst>
          </a:prstGeom>
          <a:blipFill dpi="0" rotWithShape="0">
            <a:blip r:embed="rId3"/>
            <a:srcRect/>
            <a:stretch>
              <a:fillRect l="-13036" t="-32096" r="-220297" b="-2111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zh-CN" altLang="en-US" dirty="0">
              <a:gradFill>
                <a:gsLst>
                  <a:gs pos="0">
                    <a:srgbClr val="FFFFFF"/>
                  </a:gs>
                  <a:gs pos="100000">
                    <a:srgbClr val="FFFFFF"/>
                  </a:gs>
                </a:gsLst>
                <a:lin ang="5400000" scaled="0"/>
              </a:gradFill>
              <a:latin typeface="Segoe UI"/>
              <a:ea typeface="Microsoft YaHei" panose="020B0503020204020204" pitchFamily="34" charset="-122"/>
              <a:cs typeface="Segoe UI" pitchFamily="34" charset="0"/>
            </a:endParaRPr>
          </a:p>
        </p:txBody>
      </p:sp>
      <p:sp>
        <p:nvSpPr>
          <p:cNvPr id="37" name="TextBox 36">
            <a:extLst>
              <a:ext uri="{FF2B5EF4-FFF2-40B4-BE49-F238E27FC236}">
                <a16:creationId xmlns:a16="http://schemas.microsoft.com/office/drawing/2014/main" id="{510A78C8-B669-F6BF-7089-6D8B1E7D4AF3}"/>
              </a:ext>
            </a:extLst>
          </p:cNvPr>
          <p:cNvSpPr txBox="1"/>
          <p:nvPr/>
        </p:nvSpPr>
        <p:spPr>
          <a:xfrm>
            <a:off x="4688017" y="2724963"/>
            <a:ext cx="2813709" cy="1061829"/>
          </a:xfrm>
          <a:prstGeom prst="rect">
            <a:avLst/>
          </a:prstGeom>
          <a:noFill/>
        </p:spPr>
        <p:txBody>
          <a:bodyPr wrap="square" lIns="0" tIns="0" rIns="0" bIns="0" rtlCol="0" anchor="t">
            <a:spAutoFit/>
          </a:bodyPr>
          <a:lstStyle/>
          <a:p>
            <a:pPr rtl="0">
              <a:spcAft>
                <a:spcPts val="600"/>
              </a:spcAft>
              <a:defRPr/>
            </a:pPr>
            <a:r>
              <a:rPr lang="en-US" altLang="zh-CN" sz="1600" dirty="0">
                <a:gradFill>
                  <a:gsLst>
                    <a:gs pos="2917">
                      <a:srgbClr val="000000"/>
                    </a:gs>
                    <a:gs pos="30000">
                      <a:srgbClr val="000000"/>
                    </a:gs>
                  </a:gsLst>
                  <a:lin ang="5400000" scaled="0"/>
                </a:gradFill>
                <a:latin typeface="Segoe UI "/>
                <a:ea typeface="Microsoft YaHei" panose="020B0503020204020204" pitchFamily="34" charset="-122"/>
                <a:cs typeface="Segoe UI"/>
              </a:rPr>
              <a:t>Microsoft Copilot </a:t>
            </a:r>
            <a:r>
              <a:rPr lang="zh-CN" altLang="en-US" sz="1600" dirty="0">
                <a:solidFill>
                  <a:srgbClr val="000000"/>
                </a:solidFill>
                <a:latin typeface="Segoe UI "/>
                <a:ea typeface="Microsoft YaHei" panose="020B0503020204020204" pitchFamily="34" charset="-122"/>
              </a:rPr>
              <a:t>对其信息来源保持透明。请参阅答案下方列出的这些来源。 </a:t>
            </a:r>
          </a:p>
          <a:p>
            <a:pPr rtl="0">
              <a:spcAft>
                <a:spcPts val="600"/>
              </a:spcAft>
              <a:defRPr/>
            </a:pPr>
            <a:r>
              <a:rPr lang="zh-CN" altLang="en-US" sz="1600" dirty="0">
                <a:solidFill>
                  <a:srgbClr val="000000"/>
                </a:solidFill>
                <a:latin typeface="Segoe UI "/>
                <a:ea typeface="Microsoft YaHei" panose="020B0503020204020204" pitchFamily="34" charset="-122"/>
              </a:rPr>
              <a:t>审视这些来源，并验证答案。</a:t>
            </a:r>
          </a:p>
        </p:txBody>
      </p:sp>
      <p:pic>
        <p:nvPicPr>
          <p:cNvPr id="39" name="Graphic 38">
            <a:extLst>
              <a:ext uri="{FF2B5EF4-FFF2-40B4-BE49-F238E27FC236}">
                <a16:creationId xmlns:a16="http://schemas.microsoft.com/office/drawing/2014/main" id="{AAC76BCB-B142-46DA-1B4F-98036ABBF0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92870" y="1965637"/>
            <a:ext cx="489993" cy="388176"/>
          </a:xfrm>
          <a:prstGeom prst="rect">
            <a:avLst/>
          </a:prstGeom>
        </p:spPr>
      </p:pic>
      <p:sp useBgFill="1">
        <p:nvSpPr>
          <p:cNvPr id="16" name="Rectangle: Rounded Corners 15">
            <a:extLst>
              <a:ext uri="{FF2B5EF4-FFF2-40B4-BE49-F238E27FC236}">
                <a16:creationId xmlns:a16="http://schemas.microsoft.com/office/drawing/2014/main" id="{0DD7F3BB-9B29-B803-9A9E-0D343D52F353}"/>
              </a:ext>
            </a:extLst>
          </p:cNvPr>
          <p:cNvSpPr/>
          <p:nvPr/>
        </p:nvSpPr>
        <p:spPr bwMode="auto">
          <a:xfrm>
            <a:off x="8208902" y="1436687"/>
            <a:ext cx="3530396" cy="4391576"/>
          </a:xfrm>
          <a:prstGeom prst="roundRect">
            <a:avLst>
              <a:gd name="adj" fmla="val 4127"/>
            </a:avLst>
          </a:prstGeom>
          <a:blipFill dpi="0" rotWithShape="0">
            <a:blip r:embed="rId3">
              <a:lum/>
            </a:blip>
            <a:srcRect/>
            <a:stretch>
              <a:fillRect l="-13036" t="-32096" r="-220297" b="-2111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zh-CN" altLang="en-US" dirty="0">
              <a:gradFill>
                <a:gsLst>
                  <a:gs pos="0">
                    <a:srgbClr val="FFFFFF"/>
                  </a:gs>
                  <a:gs pos="100000">
                    <a:srgbClr val="FFFFFF"/>
                  </a:gs>
                </a:gsLst>
                <a:lin ang="5400000" scaled="0"/>
              </a:gradFill>
              <a:latin typeface="Segoe UI"/>
              <a:ea typeface="Microsoft YaHei" panose="020B0503020204020204" pitchFamily="34" charset="-122"/>
              <a:cs typeface="Segoe UI" pitchFamily="34" charset="0"/>
            </a:endParaRPr>
          </a:p>
        </p:txBody>
      </p:sp>
      <p:sp>
        <p:nvSpPr>
          <p:cNvPr id="47" name="TextBox 46">
            <a:extLst>
              <a:ext uri="{FF2B5EF4-FFF2-40B4-BE49-F238E27FC236}">
                <a16:creationId xmlns:a16="http://schemas.microsoft.com/office/drawing/2014/main" id="{C52C1AED-A2A1-1EA7-3C8A-BA7A206EB19F}"/>
              </a:ext>
            </a:extLst>
          </p:cNvPr>
          <p:cNvSpPr txBox="1"/>
          <p:nvPr/>
        </p:nvSpPr>
        <p:spPr>
          <a:xfrm>
            <a:off x="8647748" y="2724963"/>
            <a:ext cx="2641743" cy="1800493"/>
          </a:xfrm>
          <a:prstGeom prst="rect">
            <a:avLst/>
          </a:prstGeom>
          <a:noFill/>
        </p:spPr>
        <p:txBody>
          <a:bodyPr wrap="square" lIns="0" tIns="0" rIns="0" bIns="0" rtlCol="0" anchor="t">
            <a:spAutoFit/>
          </a:bodyPr>
          <a:lstStyle/>
          <a:p>
            <a:pPr rtl="0">
              <a:spcAft>
                <a:spcPts val="600"/>
              </a:spcAft>
              <a:defRPr/>
            </a:pPr>
            <a:r>
              <a:rPr lang="zh-CN" altLang="en-US" sz="1600" dirty="0">
                <a:solidFill>
                  <a:srgbClr val="000000"/>
                </a:solidFill>
                <a:latin typeface="Segoe UI "/>
                <a:ea typeface="Microsoft YaHei" panose="020B0503020204020204" pitchFamily="34" charset="-122"/>
              </a:rPr>
              <a:t>你可以像在对话中一样，提出进一步的问题。你也可以提炼答案。 </a:t>
            </a:r>
            <a:endParaRPr lang="zh-CN" altLang="en-US" dirty="0">
              <a:ea typeface="Microsoft YaHei" panose="020B0503020204020204" pitchFamily="34" charset="-122"/>
            </a:endParaRPr>
          </a:p>
          <a:p>
            <a:pPr rtl="0">
              <a:spcAft>
                <a:spcPts val="600"/>
              </a:spcAft>
              <a:defRPr/>
            </a:pPr>
            <a:r>
              <a:rPr lang="zh-CN" altLang="en-US" sz="1600" dirty="0">
                <a:solidFill>
                  <a:srgbClr val="000000"/>
                </a:solidFill>
                <a:latin typeface="Segoe UI "/>
                <a:ea typeface="Microsoft YaHei" panose="020B0503020204020204" pitchFamily="34" charset="-122"/>
              </a:rPr>
              <a:t>例如，可以尝试：“写出简短的答案”或“为我提供更多详情”。你还可以选择“建议的提示”。</a:t>
            </a:r>
            <a:endParaRPr lang="zh-CN" altLang="en-US" dirty="0">
              <a:ea typeface="Microsoft YaHei" panose="020B0503020204020204" pitchFamily="34" charset="-122"/>
            </a:endParaRPr>
          </a:p>
        </p:txBody>
      </p:sp>
      <p:sp>
        <p:nvSpPr>
          <p:cNvPr id="48" name="TextBox 47">
            <a:extLst>
              <a:ext uri="{FF2B5EF4-FFF2-40B4-BE49-F238E27FC236}">
                <a16:creationId xmlns:a16="http://schemas.microsoft.com/office/drawing/2014/main" id="{172984A5-6369-3BC6-98CA-736E45CC4BBF}"/>
              </a:ext>
            </a:extLst>
          </p:cNvPr>
          <p:cNvSpPr txBox="1"/>
          <p:nvPr/>
        </p:nvSpPr>
        <p:spPr>
          <a:xfrm>
            <a:off x="9371692" y="1877872"/>
            <a:ext cx="1765603" cy="338554"/>
          </a:xfrm>
          <a:prstGeom prst="rect">
            <a:avLst/>
          </a:prstGeom>
          <a:noFill/>
        </p:spPr>
        <p:txBody>
          <a:bodyPr wrap="square" lIns="91440" tIns="45720" rIns="91440" bIns="45720" rtlCol="0" anchor="t">
            <a:spAutoFit/>
          </a:bodyPr>
          <a:lstStyle/>
          <a:p>
            <a:pPr marL="228600" indent="-228600" rtl="0" fontAlgn="base">
              <a:spcBef>
                <a:spcPct val="0"/>
              </a:spcBef>
              <a:spcAft>
                <a:spcPct val="0"/>
              </a:spcAft>
              <a:defRPr/>
            </a:pPr>
            <a:r>
              <a:rPr lang="en-US" altLang="zh-CN" sz="1600" b="1" dirty="0">
                <a:ln w="3175">
                  <a:noFill/>
                </a:ln>
                <a:latin typeface="Segoe UI semibold(Body)"/>
                <a:ea typeface="Microsoft YaHei" panose="020B0503020204020204" pitchFamily="34" charset="-122"/>
                <a:cs typeface="Segoe UI"/>
              </a:rPr>
              <a:t>3. </a:t>
            </a:r>
            <a:r>
              <a:rPr lang="zh-CN" altLang="en-US" sz="1600" b="1" dirty="0">
                <a:ln w="3175">
                  <a:noFill/>
                </a:ln>
                <a:latin typeface="Segoe UI semibold(Body)"/>
                <a:ea typeface="Microsoft YaHei" panose="020B0503020204020204" pitchFamily="34" charset="-122"/>
                <a:cs typeface="Segoe UI"/>
              </a:rPr>
              <a:t>继续对话</a:t>
            </a:r>
            <a:endParaRPr lang="zh-CN" altLang="en-US" b="1" dirty="0">
              <a:ea typeface="Microsoft YaHei" panose="020B0503020204020204" pitchFamily="34" charset="-122"/>
              <a:cs typeface="Segoe UI"/>
            </a:endParaRPr>
          </a:p>
        </p:txBody>
      </p:sp>
      <p:pic>
        <p:nvPicPr>
          <p:cNvPr id="49" name="Graphic 48">
            <a:extLst>
              <a:ext uri="{FF2B5EF4-FFF2-40B4-BE49-F238E27FC236}">
                <a16:creationId xmlns:a16="http://schemas.microsoft.com/office/drawing/2014/main" id="{5C43B794-B928-95D3-DE53-4E7D659FE2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60519" y="1965637"/>
            <a:ext cx="581025" cy="409575"/>
          </a:xfrm>
          <a:prstGeom prst="rect">
            <a:avLst/>
          </a:prstGeom>
        </p:spPr>
      </p:pic>
      <p:sp>
        <p:nvSpPr>
          <p:cNvPr id="2" name="Title 1">
            <a:extLst>
              <a:ext uri="{FF2B5EF4-FFF2-40B4-BE49-F238E27FC236}">
                <a16:creationId xmlns:a16="http://schemas.microsoft.com/office/drawing/2014/main" id="{67152292-F838-51A3-24F4-9CFE2E1D064D}"/>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zh-CN" altLang="en-US" b="1" dirty="0">
                <a:solidFill>
                  <a:srgbClr val="000000"/>
                </a:solidFill>
                <a:latin typeface="Segoe UI Semibold" panose="020B0702040204020203" pitchFamily="34" charset="0"/>
                <a:ea typeface="Microsoft YaHei" panose="020B0503020204020204" pitchFamily="34" charset="-122"/>
                <a:cs typeface="Segoe UI Semibold" panose="020B0702040204020203" pitchFamily="34" charset="0"/>
              </a:rPr>
              <a:t>如何通过 </a:t>
            </a:r>
            <a:r>
              <a:rPr lang="en-US" altLang="zh-CN" b="1" dirty="0">
                <a:solidFill>
                  <a:srgbClr val="000000"/>
                </a:solidFill>
                <a:latin typeface="Segoe UI Semibold" panose="020B0702040204020203" pitchFamily="34" charset="0"/>
                <a:ea typeface="Microsoft YaHei" panose="020B0503020204020204" pitchFamily="34" charset="-122"/>
                <a:cs typeface="Segoe UI Semibold" panose="020B0702040204020203" pitchFamily="34" charset="0"/>
              </a:rPr>
              <a:t>3 </a:t>
            </a:r>
            <a:r>
              <a:rPr lang="zh-CN" altLang="en-US" b="1" dirty="0">
                <a:solidFill>
                  <a:srgbClr val="000000"/>
                </a:solidFill>
                <a:latin typeface="Segoe UI Semibold" panose="020B0702040204020203" pitchFamily="34" charset="0"/>
                <a:ea typeface="Microsoft YaHei" panose="020B0503020204020204" pitchFamily="34" charset="-122"/>
                <a:cs typeface="Segoe UI Semibold" panose="020B0702040204020203" pitchFamily="34" charset="0"/>
              </a:rPr>
              <a:t>个步骤进行聊天</a:t>
            </a:r>
          </a:p>
        </p:txBody>
      </p:sp>
      <p:sp>
        <p:nvSpPr>
          <p:cNvPr id="9" name="TextBox 8">
            <a:extLst>
              <a:ext uri="{FF2B5EF4-FFF2-40B4-BE49-F238E27FC236}">
                <a16:creationId xmlns:a16="http://schemas.microsoft.com/office/drawing/2014/main" id="{4250AD50-9932-100E-C62F-BFA50779FCAB}"/>
              </a:ext>
            </a:extLst>
          </p:cNvPr>
          <p:cNvSpPr txBox="1"/>
          <p:nvPr/>
        </p:nvSpPr>
        <p:spPr>
          <a:xfrm>
            <a:off x="5411961" y="1877872"/>
            <a:ext cx="1605648" cy="338554"/>
          </a:xfrm>
          <a:prstGeom prst="rect">
            <a:avLst/>
          </a:prstGeom>
          <a:noFill/>
        </p:spPr>
        <p:txBody>
          <a:bodyPr wrap="square" lIns="91440" tIns="45720" rIns="91440" bIns="45720" rtlCol="0" anchor="t">
            <a:spAutoFit/>
          </a:bodyPr>
          <a:lstStyle/>
          <a:p>
            <a:pPr marL="201168" marR="0" lvl="0" indent="-228600" defTabSz="914400" rtl="0" eaLnBrk="1" fontAlgn="base" latinLnBrk="0" hangingPunct="1">
              <a:lnSpc>
                <a:spcPct val="100000"/>
              </a:lnSpc>
              <a:spcBef>
                <a:spcPct val="0"/>
              </a:spcBef>
              <a:spcAft>
                <a:spcPct val="0"/>
              </a:spcAft>
              <a:buClrTx/>
              <a:buSzTx/>
              <a:buFontTx/>
              <a:buNone/>
              <a:tabLst/>
              <a:defRPr/>
            </a:pPr>
            <a:r>
              <a:rPr lang="en-US" altLang="zh-CN" sz="1600" b="1" i="0" u="none" strike="noStrike" kern="1200" cap="none" spc="0" normalizeH="0" noProof="0" dirty="0">
                <a:ln w="3175">
                  <a:noFill/>
                </a:ln>
                <a:effectLst/>
                <a:uLnTx/>
                <a:uFillTx/>
                <a:latin typeface="Segoe UI semibold(Body)"/>
                <a:ea typeface="Microsoft YaHei" panose="020B0503020204020204" pitchFamily="34" charset="-122"/>
                <a:cs typeface="Segoe UI"/>
              </a:rPr>
              <a:t>2. </a:t>
            </a:r>
            <a:r>
              <a:rPr lang="zh-CN" altLang="en-US" sz="1600" b="1" i="0" u="none" strike="noStrike" kern="1200" cap="none" spc="0" normalizeH="0" noProof="0" dirty="0">
                <a:ln w="3175">
                  <a:noFill/>
                </a:ln>
                <a:effectLst/>
                <a:uLnTx/>
                <a:uFillTx/>
                <a:latin typeface="Segoe UI semibold(Body)"/>
                <a:ea typeface="Microsoft YaHei" panose="020B0503020204020204" pitchFamily="34" charset="-122"/>
                <a:cs typeface="Segoe UI"/>
              </a:rPr>
              <a:t>审视来源</a:t>
            </a:r>
            <a:endParaRPr lang="zh-CN" altLang="en-US" b="1" dirty="0">
              <a:ea typeface="Microsoft YaHei" panose="020B0503020204020204" pitchFamily="34" charset="-122"/>
              <a:cs typeface="Segoe UI"/>
            </a:endParaRPr>
          </a:p>
        </p:txBody>
      </p:sp>
      <p:pic>
        <p:nvPicPr>
          <p:cNvPr id="11" name="Picture 10">
            <a:extLst>
              <a:ext uri="{FF2B5EF4-FFF2-40B4-BE49-F238E27FC236}">
                <a16:creationId xmlns:a16="http://schemas.microsoft.com/office/drawing/2014/main" id="{B4C317DC-2AC2-50F8-5870-5A955261DDDB}"/>
              </a:ext>
            </a:extLst>
          </p:cNvPr>
          <p:cNvPicPr>
            <a:picLocks noChangeAspect="1"/>
          </p:cNvPicPr>
          <p:nvPr/>
        </p:nvPicPr>
        <p:blipFill>
          <a:blip r:embed="rId10"/>
          <a:stretch>
            <a:fillRect/>
          </a:stretch>
        </p:blipFill>
        <p:spPr>
          <a:xfrm>
            <a:off x="8312927" y="5065731"/>
            <a:ext cx="3311384" cy="319372"/>
          </a:xfrm>
          <a:prstGeom prst="roundRect">
            <a:avLst/>
          </a:prstGeom>
          <a:ln>
            <a:noFill/>
          </a:ln>
          <a:effectLst>
            <a:outerShdw blurRad="190500" algn="tl" rotWithShape="0">
              <a:srgbClr val="000000">
                <a:alpha val="30000"/>
              </a:srgbClr>
            </a:outerShdw>
          </a:effectLst>
        </p:spPr>
      </p:pic>
      <p:pic>
        <p:nvPicPr>
          <p:cNvPr id="3" name="Picture 2" descr="A screenshot of a chat&#10;&#10;Description automatically generated">
            <a:extLst>
              <a:ext uri="{FF2B5EF4-FFF2-40B4-BE49-F238E27FC236}">
                <a16:creationId xmlns:a16="http://schemas.microsoft.com/office/drawing/2014/main" id="{2F661161-8BE4-6E6F-DE52-20432D856850}"/>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4444999" y="5044440"/>
            <a:ext cx="3302002" cy="361954"/>
          </a:xfrm>
          <a:prstGeom prst="roundRect">
            <a:avLst/>
          </a:prstGeom>
          <a:ln>
            <a:noFill/>
          </a:ln>
          <a:effectLst>
            <a:outerShdw blurRad="190500" algn="tl" rotWithShape="0">
              <a:srgbClr val="000000">
                <a:alpha val="30000"/>
              </a:srgbClr>
            </a:outerShdw>
          </a:effectLst>
        </p:spPr>
      </p:pic>
      <p:pic>
        <p:nvPicPr>
          <p:cNvPr id="6" name="Picture 5">
            <a:extLst>
              <a:ext uri="{FF2B5EF4-FFF2-40B4-BE49-F238E27FC236}">
                <a16:creationId xmlns:a16="http://schemas.microsoft.com/office/drawing/2014/main" id="{7DFEEE49-7CC6-FA55-9176-3C2A253B507C}"/>
              </a:ext>
            </a:extLst>
          </p:cNvPr>
          <p:cNvPicPr>
            <a:picLocks noChangeAspect="1"/>
          </p:cNvPicPr>
          <p:nvPr/>
        </p:nvPicPr>
        <p:blipFill>
          <a:blip r:embed="rId12"/>
          <a:stretch>
            <a:fillRect/>
          </a:stretch>
        </p:blipFill>
        <p:spPr>
          <a:xfrm>
            <a:off x="611839" y="5016910"/>
            <a:ext cx="3196227" cy="377536"/>
          </a:xfrm>
          <a:prstGeom prst="roundRect">
            <a:avLst/>
          </a:prstGeom>
          <a:ln>
            <a:noFill/>
          </a:ln>
          <a:effectLst>
            <a:outerShdw blurRad="190500" algn="tl" rotWithShape="0">
              <a:srgbClr val="000000">
                <a:alpha val="30000"/>
              </a:srgbClr>
            </a:outerShdw>
          </a:effectLst>
        </p:spPr>
      </p:pic>
    </p:spTree>
    <p:extLst>
      <p:ext uri="{BB962C8B-B14F-4D97-AF65-F5344CB8AC3E}">
        <p14:creationId xmlns:p14="http://schemas.microsoft.com/office/powerpoint/2010/main" val="370764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Rounded Corners 7">
            <a:extLst>
              <a:ext uri="{FF2B5EF4-FFF2-40B4-BE49-F238E27FC236}">
                <a16:creationId xmlns:a16="http://schemas.microsoft.com/office/drawing/2014/main" id="{C060F382-2129-7E35-1540-1D495C096B68}"/>
              </a:ext>
            </a:extLst>
          </p:cNvPr>
          <p:cNvSpPr/>
          <p:nvPr/>
        </p:nvSpPr>
        <p:spPr bwMode="auto">
          <a:xfrm>
            <a:off x="445091" y="1246910"/>
            <a:ext cx="11296945" cy="5022128"/>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zh-CN" altLang="en-US" dirty="0">
              <a:gradFill>
                <a:gsLst>
                  <a:gs pos="0">
                    <a:srgbClr val="FFFFFF"/>
                  </a:gs>
                  <a:gs pos="100000">
                    <a:srgbClr val="FFFFFF"/>
                  </a:gs>
                </a:gsLst>
                <a:lin ang="5400000" scaled="0"/>
              </a:gradFill>
              <a:latin typeface="Segoe UI"/>
              <a:ea typeface="Microsoft YaHei" panose="020B0503020204020204" pitchFamily="34" charset="-122"/>
              <a:cs typeface="Segoe UI" pitchFamily="34" charset="0"/>
            </a:endParaRPr>
          </a:p>
        </p:txBody>
      </p:sp>
      <p:sp>
        <p:nvSpPr>
          <p:cNvPr id="3" name="TextBox 2">
            <a:extLst>
              <a:ext uri="{FF2B5EF4-FFF2-40B4-BE49-F238E27FC236}">
                <a16:creationId xmlns:a16="http://schemas.microsoft.com/office/drawing/2014/main" id="{F3A2AE09-74C7-85A4-C8C6-B6C62D5BA132}"/>
              </a:ext>
            </a:extLst>
          </p:cNvPr>
          <p:cNvSpPr txBox="1"/>
          <p:nvPr/>
        </p:nvSpPr>
        <p:spPr>
          <a:xfrm>
            <a:off x="863009" y="4695454"/>
            <a:ext cx="10609521" cy="1292662"/>
          </a:xfrm>
          <a:prstGeom prst="rect">
            <a:avLst/>
          </a:prstGeom>
          <a:noFill/>
        </p:spPr>
        <p:txBody>
          <a:bodyPr wrap="square" lIns="0" tIns="0" rIns="0" bIns="0" rtlCol="0" anchor="t">
            <a:spAutoFit/>
          </a:bodyPr>
          <a:lstStyle/>
          <a:p>
            <a:pPr rtl="0">
              <a:spcBef>
                <a:spcPts val="600"/>
              </a:spcBef>
              <a:spcAft>
                <a:spcPts val="600"/>
              </a:spcAft>
              <a:defRPr/>
            </a:pPr>
            <a:r>
              <a:rPr lang="en-US" altLang="zh-CN" sz="1600" dirty="0">
                <a:solidFill>
                  <a:srgbClr val="000000"/>
                </a:solidFill>
                <a:latin typeface="Segoe UI "/>
                <a:ea typeface="Microsoft YaHei" panose="020B0503020204020204" pitchFamily="34" charset="-122"/>
              </a:rPr>
              <a:t>Microsoft Copilot </a:t>
            </a:r>
            <a:r>
              <a:rPr lang="zh-CN" altLang="en-US" sz="1600" dirty="0">
                <a:solidFill>
                  <a:srgbClr val="000000"/>
                </a:solidFill>
                <a:latin typeface="Segoe UI "/>
                <a:ea typeface="Microsoft YaHei" panose="020B0503020204020204" pitchFamily="34" charset="-122"/>
              </a:rPr>
              <a:t>使用网上的最新信息来响应提示。然而，</a:t>
            </a:r>
            <a:r>
              <a:rPr lang="en-US" altLang="zh-CN" sz="1600" dirty="0">
                <a:solidFill>
                  <a:srgbClr val="000000"/>
                </a:solidFill>
                <a:latin typeface="Segoe UI "/>
                <a:ea typeface="Microsoft YaHei" panose="020B0503020204020204" pitchFamily="34" charset="-122"/>
              </a:rPr>
              <a:t>AI </a:t>
            </a:r>
            <a:r>
              <a:rPr lang="zh-CN" altLang="en-US" sz="1600" dirty="0">
                <a:solidFill>
                  <a:srgbClr val="000000"/>
                </a:solidFill>
                <a:latin typeface="Segoe UI "/>
                <a:ea typeface="Microsoft YaHei" panose="020B0503020204020204" pitchFamily="34" charset="-122"/>
              </a:rPr>
              <a:t>可能会犯错，且网页内容可能并不总是准确的。</a:t>
            </a:r>
          </a:p>
          <a:p>
            <a:pPr rtl="0">
              <a:spcBef>
                <a:spcPts val="600"/>
              </a:spcBef>
              <a:spcAft>
                <a:spcPts val="600"/>
              </a:spcAft>
              <a:defRPr/>
            </a:pPr>
            <a:r>
              <a:rPr lang="en-US" altLang="zh-CN" sz="1600" dirty="0">
                <a:solidFill>
                  <a:srgbClr val="000000"/>
                </a:solidFill>
                <a:latin typeface="Segoe UI "/>
                <a:ea typeface="Microsoft YaHei" panose="020B0503020204020204" pitchFamily="34" charset="-122"/>
              </a:rPr>
              <a:t>Copilot </a:t>
            </a:r>
            <a:r>
              <a:rPr lang="zh-CN" altLang="en-US" sz="1600" dirty="0">
                <a:solidFill>
                  <a:srgbClr val="000000"/>
                </a:solidFill>
                <a:latin typeface="Segoe UI "/>
                <a:ea typeface="Microsoft YaHei" panose="020B0503020204020204" pitchFamily="34" charset="-122"/>
              </a:rPr>
              <a:t>提供了其用于生成提示响应的资源。在基于响应做出决策或采取行动之前，请务必检查所提供的来源。</a:t>
            </a:r>
            <a:br>
              <a:rPr lang="en-US" altLang="zh-CN" sz="1600" dirty="0">
                <a:solidFill>
                  <a:srgbClr val="000000"/>
                </a:solidFill>
                <a:latin typeface="Segoe UI "/>
                <a:ea typeface="Microsoft YaHei" panose="020B0503020204020204" pitchFamily="34" charset="-122"/>
              </a:rPr>
            </a:br>
            <a:r>
              <a:rPr lang="en-US" altLang="zh-CN" sz="1600" dirty="0">
                <a:gradFill>
                  <a:gsLst>
                    <a:gs pos="2917">
                      <a:srgbClr val="000000"/>
                    </a:gs>
                    <a:gs pos="30000">
                      <a:srgbClr val="000000"/>
                    </a:gs>
                  </a:gsLst>
                  <a:lin ang="5400000" scaled="0"/>
                </a:gradFill>
                <a:latin typeface="Segoe UI "/>
                <a:ea typeface="Microsoft YaHei" panose="020B0503020204020204" pitchFamily="34" charset="-122"/>
                <a:cs typeface="Segoe UI"/>
              </a:rPr>
              <a:t>Copilot</a:t>
            </a:r>
            <a:r>
              <a:rPr lang="zh-CN" altLang="en-US" sz="1600" dirty="0">
                <a:solidFill>
                  <a:srgbClr val="000000"/>
                </a:solidFill>
                <a:latin typeface="Segoe UI "/>
                <a:ea typeface="Microsoft YaHei" panose="020B0503020204020204" pitchFamily="34" charset="-122"/>
              </a:rPr>
              <a:t> 并不能取代人的判断。 </a:t>
            </a:r>
          </a:p>
          <a:p>
            <a:pPr rtl="0">
              <a:spcBef>
                <a:spcPts val="600"/>
              </a:spcBef>
              <a:spcAft>
                <a:spcPts val="600"/>
              </a:spcAft>
              <a:defRPr/>
            </a:pPr>
            <a:endParaRPr lang="zh-CN" altLang="en-US" sz="1600" dirty="0">
              <a:solidFill>
                <a:srgbClr val="000000"/>
              </a:solidFill>
              <a:latin typeface="Segoe UI "/>
              <a:ea typeface="Microsoft YaHei" panose="020B0503020204020204" pitchFamily="34" charset="-122"/>
            </a:endParaRPr>
          </a:p>
        </p:txBody>
      </p:sp>
      <p:sp>
        <p:nvSpPr>
          <p:cNvPr id="12" name="Title 1">
            <a:extLst>
              <a:ext uri="{FF2B5EF4-FFF2-40B4-BE49-F238E27FC236}">
                <a16:creationId xmlns:a16="http://schemas.microsoft.com/office/drawing/2014/main" id="{54A61195-7B67-A2AE-5D99-B5709E736336}"/>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zh-CN" altLang="en-US" b="1" dirty="0">
                <a:solidFill>
                  <a:srgbClr val="000000"/>
                </a:solidFill>
                <a:latin typeface="Segoe UI Semibold" panose="020B0702040204020203" pitchFamily="34" charset="0"/>
                <a:ea typeface="Microsoft YaHei" panose="020B0503020204020204" pitchFamily="34" charset="-122"/>
                <a:cs typeface="Segoe UI Semibold" panose="020B0702040204020203" pitchFamily="34" charset="0"/>
              </a:rPr>
              <a:t>审视信息来源</a:t>
            </a:r>
          </a:p>
        </p:txBody>
      </p:sp>
      <p:sp>
        <p:nvSpPr>
          <p:cNvPr id="4" name="TextBox 3">
            <a:extLst>
              <a:ext uri="{FF2B5EF4-FFF2-40B4-BE49-F238E27FC236}">
                <a16:creationId xmlns:a16="http://schemas.microsoft.com/office/drawing/2014/main" id="{1EECB65D-09BC-FB7A-0F9E-DF0EFACF0710}"/>
              </a:ext>
            </a:extLst>
          </p:cNvPr>
          <p:cNvSpPr txBox="1"/>
          <p:nvPr/>
        </p:nvSpPr>
        <p:spPr>
          <a:xfrm>
            <a:off x="4008603" y="4249899"/>
            <a:ext cx="5999238" cy="21544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rtl="0"/>
            <a:r>
              <a:rPr lang="zh-CN" altLang="en-US" sz="1400">
                <a:ea typeface="Microsoft YaHei" panose="020B0503020204020204" pitchFamily="34" charset="-122"/>
              </a:rPr>
              <a:t>答案下面将显示信息来源</a:t>
            </a:r>
            <a:endParaRPr lang="zh-CN" altLang="en-US" sz="1400" dirty="0">
              <a:ea typeface="Microsoft YaHei" panose="020B0503020204020204" pitchFamily="34" charset="-122"/>
            </a:endParaRPr>
          </a:p>
        </p:txBody>
      </p:sp>
      <p:sp>
        <p:nvSpPr>
          <p:cNvPr id="10" name="Oval 9">
            <a:extLst>
              <a:ext uri="{FF2B5EF4-FFF2-40B4-BE49-F238E27FC236}">
                <a16:creationId xmlns:a16="http://schemas.microsoft.com/office/drawing/2014/main" id="{7D709DCF-C84B-27AE-7ACC-FC7EDE838E50}"/>
              </a:ext>
            </a:extLst>
          </p:cNvPr>
          <p:cNvSpPr/>
          <p:nvPr/>
        </p:nvSpPr>
        <p:spPr>
          <a:xfrm>
            <a:off x="3833278" y="4311901"/>
            <a:ext cx="95250" cy="91440"/>
          </a:xfrm>
          <a:prstGeom prst="ellipse">
            <a:avLst/>
          </a:prstGeom>
          <a:solidFill>
            <a:srgbClr val="3579C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rtl="0"/>
            <a:endParaRPr lang="zh-CN" altLang="en-US" dirty="0">
              <a:ea typeface="Microsoft YaHei" panose="020B0503020204020204" pitchFamily="34" charset="-122"/>
            </a:endParaRPr>
          </a:p>
        </p:txBody>
      </p:sp>
      <p:grpSp>
        <p:nvGrpSpPr>
          <p:cNvPr id="11" name="Group 10">
            <a:extLst>
              <a:ext uri="{FF2B5EF4-FFF2-40B4-BE49-F238E27FC236}">
                <a16:creationId xmlns:a16="http://schemas.microsoft.com/office/drawing/2014/main" id="{35B4ADB9-C94B-55DC-12C4-D31B6B637E97}"/>
              </a:ext>
            </a:extLst>
          </p:cNvPr>
          <p:cNvGrpSpPr/>
          <p:nvPr/>
        </p:nvGrpSpPr>
        <p:grpSpPr>
          <a:xfrm>
            <a:off x="2941320" y="1389887"/>
            <a:ext cx="6309360" cy="2738024"/>
            <a:chOff x="2941320" y="1389887"/>
            <a:chExt cx="6309360" cy="2738024"/>
          </a:xfrm>
        </p:grpSpPr>
        <p:pic>
          <p:nvPicPr>
            <p:cNvPr id="5" name="Picture 4" descr="A screenshot of a chat&#10;&#10;Description automatically generated">
              <a:extLst>
                <a:ext uri="{FF2B5EF4-FFF2-40B4-BE49-F238E27FC236}">
                  <a16:creationId xmlns:a16="http://schemas.microsoft.com/office/drawing/2014/main" id="{130E77F3-B1DA-4A93-EB9B-408C3EF35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1320" y="1389887"/>
              <a:ext cx="6309360" cy="2738024"/>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FBE4C117-1F29-416E-8BDA-24169FD1914E}"/>
                </a:ext>
              </a:extLst>
            </p:cNvPr>
            <p:cNvPicPr>
              <a:picLocks noChangeAspect="1"/>
            </p:cNvPicPr>
            <p:nvPr/>
          </p:nvPicPr>
          <p:blipFill>
            <a:blip r:embed="rId5"/>
            <a:stretch>
              <a:fillRect/>
            </a:stretch>
          </p:blipFill>
          <p:spPr>
            <a:xfrm>
              <a:off x="3300612" y="1433489"/>
              <a:ext cx="2954853" cy="333422"/>
            </a:xfrm>
            <a:prstGeom prst="rect">
              <a:avLst/>
            </a:prstGeom>
          </p:spPr>
        </p:pic>
      </p:grpSp>
      <p:cxnSp>
        <p:nvCxnSpPr>
          <p:cNvPr id="7" name="Straight Connector 6">
            <a:extLst>
              <a:ext uri="{FF2B5EF4-FFF2-40B4-BE49-F238E27FC236}">
                <a16:creationId xmlns:a16="http://schemas.microsoft.com/office/drawing/2014/main" id="{A8941A99-6AAB-BCAC-6A8C-FE931CB62D7A}"/>
              </a:ext>
            </a:extLst>
          </p:cNvPr>
          <p:cNvCxnSpPr>
            <a:cxnSpLocks/>
          </p:cNvCxnSpPr>
          <p:nvPr/>
        </p:nvCxnSpPr>
        <p:spPr>
          <a:xfrm flipV="1">
            <a:off x="3880903" y="3570514"/>
            <a:ext cx="0" cy="779652"/>
          </a:xfrm>
          <a:prstGeom prst="line">
            <a:avLst/>
          </a:prstGeom>
          <a:ln>
            <a:solidFill>
              <a:srgbClr val="3579C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791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6ECE8D-3772-8A96-9B8A-55F2B8C60C90}"/>
              </a:ext>
            </a:extLst>
          </p:cNvPr>
          <p:cNvSpPr txBox="1"/>
          <p:nvPr/>
        </p:nvSpPr>
        <p:spPr>
          <a:xfrm>
            <a:off x="1569248" y="4097202"/>
            <a:ext cx="9066635" cy="1107996"/>
          </a:xfrm>
          <a:prstGeom prst="rect">
            <a:avLst/>
          </a:prstGeom>
          <a:noFill/>
        </p:spPr>
        <p:txBody>
          <a:bodyPr wrap="square" lIns="0" tIns="0" rIns="0" bIns="0" rtlCol="0" anchor="t">
            <a:spAutoFit/>
          </a:bodyPr>
          <a:lstStyle/>
          <a:p>
            <a:pPr algn="ctr" defTabSz="914367" rtl="0">
              <a:defRPr/>
            </a:pPr>
            <a:r>
              <a:rPr lang="zh-CN" altLang="en-US" sz="3600" b="1" dirty="0">
                <a:solidFill>
                  <a:srgbClr val="000000"/>
                </a:solidFill>
                <a:latin typeface="+mj-lt"/>
                <a:ea typeface="Microsoft YaHei" panose="020B0503020204020204" pitchFamily="34" charset="-122"/>
              </a:rPr>
              <a:t>充分利用</a:t>
            </a:r>
            <a:br>
              <a:rPr lang="zh-CN" altLang="en-US" sz="3600" b="1" dirty="0">
                <a:latin typeface="+mj-lt"/>
                <a:ea typeface="Microsoft YaHei" panose="020B0503020204020204" pitchFamily="34" charset="-122"/>
              </a:rPr>
            </a:br>
            <a:r>
              <a:rPr lang="en-US" altLang="zh-CN" sz="3600" b="1" dirty="0">
                <a:latin typeface="+mj-lt"/>
                <a:ea typeface="Microsoft YaHei" panose="020B0503020204020204" pitchFamily="34" charset="-122"/>
              </a:rPr>
              <a:t>Microsoft </a:t>
            </a:r>
            <a:r>
              <a:rPr lang="en-US" altLang="zh-CN" sz="3600" b="1" dirty="0">
                <a:solidFill>
                  <a:srgbClr val="000000"/>
                </a:solidFill>
                <a:latin typeface="+mj-lt"/>
                <a:ea typeface="Microsoft YaHei" panose="020B0503020204020204" pitchFamily="34" charset="-122"/>
              </a:rPr>
              <a:t>Copilot </a:t>
            </a:r>
            <a:endParaRPr kumimoji="0" lang="zh-CN" altLang="en-US" sz="3600" b="1" i="0" u="none" strike="noStrike" kern="1200" cap="none" spc="0" normalizeH="0" baseline="0" noProof="0" dirty="0">
              <a:ln>
                <a:noFill/>
              </a:ln>
              <a:solidFill>
                <a:srgbClr val="000000"/>
              </a:solidFill>
              <a:effectLst/>
              <a:uLnTx/>
              <a:uFillTx/>
              <a:latin typeface="+mj-lt"/>
              <a:ea typeface="Microsoft YaHei" panose="020B0503020204020204" pitchFamily="34" charset="-122"/>
            </a:endParaRPr>
          </a:p>
        </p:txBody>
      </p:sp>
      <p:pic>
        <p:nvPicPr>
          <p:cNvPr id="2" name="Picture 1">
            <a:extLst>
              <a:ext uri="{FF2B5EF4-FFF2-40B4-BE49-F238E27FC236}">
                <a16:creationId xmlns:a16="http://schemas.microsoft.com/office/drawing/2014/main" id="{4D0FB6A4-76E1-D988-3DBE-9C048503B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3664" y="2410993"/>
            <a:ext cx="1097805" cy="1097805"/>
          </a:xfrm>
          <a:prstGeom prst="rect">
            <a:avLst/>
          </a:prstGeom>
        </p:spPr>
      </p:pic>
      <p:sp>
        <p:nvSpPr>
          <p:cNvPr id="3" name="Rectangle 2">
            <a:extLst>
              <a:ext uri="{FF2B5EF4-FFF2-40B4-BE49-F238E27FC236}">
                <a16:creationId xmlns:a16="http://schemas.microsoft.com/office/drawing/2014/main" id="{FF18DA32-54C9-A8C0-CCB8-0A79D63394D1}"/>
              </a:ext>
            </a:extLst>
          </p:cNvPr>
          <p:cNvSpPr/>
          <p:nvPr/>
        </p:nvSpPr>
        <p:spPr bwMode="auto">
          <a:xfrm>
            <a:off x="329624" y="240146"/>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zh-CN" altLang="en-US" sz="1600">
                <a:solidFill>
                  <a:sysClr val="windowText" lastClr="000000"/>
                </a:solidFill>
                <a:ea typeface="Microsoft YaHei" panose="020B0503020204020204" pitchFamily="34" charset="-122"/>
                <a:cs typeface="Segoe UI" pitchFamily="34" charset="0"/>
              </a:rPr>
              <a:t>此处放置你的 </a:t>
            </a:r>
            <a:r>
              <a:rPr lang="en-US" altLang="zh-CN" sz="1600">
                <a:solidFill>
                  <a:sysClr val="windowText" lastClr="000000"/>
                </a:solidFill>
                <a:ea typeface="Microsoft YaHei" panose="020B0503020204020204" pitchFamily="34" charset="-122"/>
                <a:cs typeface="Segoe UI" pitchFamily="34" charset="0"/>
              </a:rPr>
              <a:t>Logo</a:t>
            </a:r>
            <a:endParaRPr lang="en-US" altLang="zh-CN" sz="1600" dirty="0">
              <a:solidFill>
                <a:sysClr val="windowText" lastClr="000000"/>
              </a:solidFill>
              <a:ea typeface="Microsoft YaHei" panose="020B0503020204020204" pitchFamily="34" charset="-122"/>
              <a:cs typeface="Segoe UI" pitchFamily="34" charset="0"/>
            </a:endParaRPr>
          </a:p>
        </p:txBody>
      </p:sp>
    </p:spTree>
    <p:extLst>
      <p:ext uri="{BB962C8B-B14F-4D97-AF65-F5344CB8AC3E}">
        <p14:creationId xmlns:p14="http://schemas.microsoft.com/office/powerpoint/2010/main" val="405139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6EF99B1B-6C92-E313-7A53-DE8278C26BCB}"/>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zh-CN" altLang="en-US" b="1" dirty="0">
                <a:solidFill>
                  <a:srgbClr val="000000"/>
                </a:solidFill>
                <a:latin typeface="Segoe UI Semibold"/>
                <a:ea typeface="Microsoft YaHei" panose="020B0503020204020204" pitchFamily="34" charset="-122"/>
                <a:cs typeface="Segoe UI Semibold"/>
              </a:rPr>
              <a:t>使用 </a:t>
            </a:r>
            <a:r>
              <a:rPr lang="en-US" altLang="zh-CN" b="1" dirty="0">
                <a:solidFill>
                  <a:srgbClr val="000000"/>
                </a:solidFill>
                <a:latin typeface="Segoe UI Semibold"/>
                <a:ea typeface="Microsoft YaHei" panose="020B0503020204020204" pitchFamily="34" charset="-122"/>
                <a:cs typeface="Segoe UI Semibold"/>
              </a:rPr>
              <a:t>Microsoft Copilot </a:t>
            </a:r>
            <a:r>
              <a:rPr lang="zh-CN" altLang="en-US" b="1" dirty="0">
                <a:solidFill>
                  <a:srgbClr val="000000"/>
                </a:solidFill>
                <a:latin typeface="Segoe UI Semibold"/>
                <a:ea typeface="Microsoft YaHei" panose="020B0503020204020204" pitchFamily="34" charset="-122"/>
                <a:cs typeface="Segoe UI Semibold"/>
              </a:rPr>
              <a:t>的五种方式</a:t>
            </a:r>
          </a:p>
        </p:txBody>
      </p:sp>
      <p:grpSp>
        <p:nvGrpSpPr>
          <p:cNvPr id="3" name="Group 2">
            <a:extLst>
              <a:ext uri="{FF2B5EF4-FFF2-40B4-BE49-F238E27FC236}">
                <a16:creationId xmlns:a16="http://schemas.microsoft.com/office/drawing/2014/main" id="{190D0C3F-E9BB-EBDC-42B7-CCD64FF8CF10}"/>
              </a:ext>
            </a:extLst>
          </p:cNvPr>
          <p:cNvGrpSpPr/>
          <p:nvPr/>
        </p:nvGrpSpPr>
        <p:grpSpPr>
          <a:xfrm>
            <a:off x="7242812" y="1862971"/>
            <a:ext cx="2158060" cy="4133276"/>
            <a:chOff x="453285" y="1630214"/>
            <a:chExt cx="2158060" cy="4133276"/>
          </a:xfrm>
        </p:grpSpPr>
        <p:sp useBgFill="1">
          <p:nvSpPr>
            <p:cNvPr id="36" name="Rectangle: Rounded Corners 35">
              <a:extLst>
                <a:ext uri="{FF2B5EF4-FFF2-40B4-BE49-F238E27FC236}">
                  <a16:creationId xmlns:a16="http://schemas.microsoft.com/office/drawing/2014/main" id="{54FC8547-C523-7FDD-82C7-FA7D61A0D0E2}"/>
                </a:ext>
              </a:extLst>
            </p:cNvPr>
            <p:cNvSpPr/>
            <p:nvPr/>
          </p:nvSpPr>
          <p:spPr bwMode="auto">
            <a:xfrm>
              <a:off x="453285" y="1630214"/>
              <a:ext cx="2158060" cy="4133276"/>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icrosoft YaHei" panose="020B0503020204020204" pitchFamily="34" charset="-122"/>
                <a:cs typeface="Segoe UI" pitchFamily="34" charset="0"/>
              </a:endParaRPr>
            </a:p>
          </p:txBody>
        </p:sp>
        <p:sp>
          <p:nvSpPr>
            <p:cNvPr id="37" name="TextBox 36">
              <a:extLst>
                <a:ext uri="{FF2B5EF4-FFF2-40B4-BE49-F238E27FC236}">
                  <a16:creationId xmlns:a16="http://schemas.microsoft.com/office/drawing/2014/main" id="{6BD27B71-4C00-C203-0608-4A29A391E6D7}"/>
                </a:ext>
              </a:extLst>
            </p:cNvPr>
            <p:cNvSpPr txBox="1"/>
            <p:nvPr/>
          </p:nvSpPr>
          <p:spPr>
            <a:xfrm>
              <a:off x="761326" y="1994412"/>
              <a:ext cx="1541978" cy="523220"/>
            </a:xfrm>
            <a:prstGeom prst="rect">
              <a:avLst/>
            </a:prstGeom>
            <a:noFill/>
          </p:spPr>
          <p:txBody>
            <a:bodyPr wrap="square" rtlCol="0" anchor="ctr">
              <a:spAutoFit/>
            </a:bodyPr>
            <a:lstStyle/>
            <a:p>
              <a:pPr algn="ctr" defTabSz="932472" rtl="0" fontAlgn="base">
                <a:spcBef>
                  <a:spcPct val="0"/>
                </a:spcBef>
                <a:spcAft>
                  <a:spcPct val="0"/>
                </a:spcAft>
                <a:defRPr/>
              </a:pPr>
              <a:r>
                <a:rPr lang="zh-CN" altLang="en-US" sz="1400" b="1" dirty="0">
                  <a:solidFill>
                    <a:srgbClr val="0078D4"/>
                  </a:solidFill>
                  <a:latin typeface="+mj-lt"/>
                  <a:ea typeface="Microsoft YaHei" panose="020B0503020204020204" pitchFamily="34" charset="-122"/>
                  <a:cs typeface="Segoe UI" pitchFamily="34" charset="0"/>
                </a:rPr>
                <a:t>总结内容较多的 </a:t>
              </a:r>
              <a:r>
                <a:rPr lang="en-US" altLang="zh-CN" sz="1400" b="1" dirty="0">
                  <a:solidFill>
                    <a:srgbClr val="0078D4"/>
                  </a:solidFill>
                  <a:latin typeface="+mj-lt"/>
                  <a:ea typeface="Microsoft YaHei" panose="020B0503020204020204" pitchFamily="34" charset="-122"/>
                  <a:cs typeface="Segoe UI" pitchFamily="34" charset="0"/>
                </a:rPr>
                <a:t>PDF </a:t>
              </a:r>
              <a:r>
                <a:rPr lang="zh-CN" altLang="en-US" sz="1400" b="1" dirty="0">
                  <a:solidFill>
                    <a:srgbClr val="0078D4"/>
                  </a:solidFill>
                  <a:latin typeface="+mj-lt"/>
                  <a:ea typeface="Microsoft YaHei" panose="020B0503020204020204" pitchFamily="34" charset="-122"/>
                  <a:cs typeface="Segoe UI" pitchFamily="34" charset="0"/>
                </a:rPr>
                <a:t>文件</a:t>
              </a:r>
            </a:p>
          </p:txBody>
        </p:sp>
        <p:sp>
          <p:nvSpPr>
            <p:cNvPr id="38" name="TextBox 37">
              <a:extLst>
                <a:ext uri="{FF2B5EF4-FFF2-40B4-BE49-F238E27FC236}">
                  <a16:creationId xmlns:a16="http://schemas.microsoft.com/office/drawing/2014/main" id="{18633323-D684-3AF0-F254-16F66F59589C}"/>
                </a:ext>
              </a:extLst>
            </p:cNvPr>
            <p:cNvSpPr txBox="1"/>
            <p:nvPr/>
          </p:nvSpPr>
          <p:spPr>
            <a:xfrm>
              <a:off x="590270" y="4109319"/>
              <a:ext cx="1884090" cy="861774"/>
            </a:xfrm>
            <a:prstGeom prst="rect">
              <a:avLst/>
            </a:prstGeom>
            <a:noFill/>
          </p:spPr>
          <p:txBody>
            <a:bodyPr wrap="square" lIns="0" tIns="0" rIns="0" bIns="0" rtlCol="0" anchor="t">
              <a:spAutoFit/>
            </a:bodyPr>
            <a:lstStyle/>
            <a:p>
              <a:pPr algn="ctr" rtl="0">
                <a:spcAft>
                  <a:spcPts val="600"/>
                </a:spcAft>
                <a:defRPr/>
              </a:pPr>
              <a:r>
                <a:rPr lang="zh-CN" altLang="en-US" sz="1400" dirty="0">
                  <a:solidFill>
                    <a:srgbClr val="000000"/>
                  </a:solidFill>
                  <a:latin typeface="Segoe UI"/>
                  <a:ea typeface="Microsoft YaHei" panose="020B0503020204020204" pitchFamily="34" charset="-122"/>
                  <a:cs typeface="Segoe UI"/>
                </a:rPr>
                <a:t>在 </a:t>
              </a:r>
              <a:r>
                <a:rPr lang="en-US" altLang="zh-CN" sz="1400" dirty="0">
                  <a:solidFill>
                    <a:srgbClr val="000000"/>
                  </a:solidFill>
                  <a:latin typeface="Segoe UI"/>
                  <a:ea typeface="Microsoft YaHei" panose="020B0503020204020204" pitchFamily="34" charset="-122"/>
                  <a:cs typeface="Segoe UI"/>
                </a:rPr>
                <a:t>Edge </a:t>
              </a:r>
              <a:r>
                <a:rPr lang="zh-CN" altLang="en-US" sz="1400" dirty="0">
                  <a:solidFill>
                    <a:srgbClr val="000000"/>
                  </a:solidFill>
                  <a:latin typeface="Segoe UI"/>
                  <a:ea typeface="Microsoft YaHei" panose="020B0503020204020204" pitchFamily="34" charset="-122"/>
                  <a:cs typeface="Segoe UI"/>
                </a:rPr>
                <a:t>中使用 </a:t>
              </a:r>
              <a:r>
                <a:rPr lang="en-US" altLang="zh-CN" sz="1400" dirty="0">
                  <a:solidFill>
                    <a:srgbClr val="000000"/>
                  </a:solidFill>
                  <a:latin typeface="Segoe UI"/>
                  <a:ea typeface="Microsoft YaHei" panose="020B0503020204020204" pitchFamily="34" charset="-122"/>
                  <a:cs typeface="Segoe UI"/>
                </a:rPr>
                <a:t>Copilot </a:t>
              </a:r>
              <a:r>
                <a:rPr lang="zh-CN" altLang="en-US" sz="1400" dirty="0">
                  <a:solidFill>
                    <a:srgbClr val="000000"/>
                  </a:solidFill>
                  <a:latin typeface="Segoe UI"/>
                  <a:ea typeface="Microsoft YaHei" panose="020B0503020204020204" pitchFamily="34" charset="-122"/>
                  <a:cs typeface="Segoe UI"/>
                </a:rPr>
                <a:t>将一份 </a:t>
              </a:r>
              <a:r>
                <a:rPr lang="en-US" altLang="zh-CN" sz="1400" dirty="0">
                  <a:solidFill>
                    <a:srgbClr val="000000"/>
                  </a:solidFill>
                  <a:latin typeface="Segoe UI"/>
                  <a:ea typeface="Microsoft YaHei" panose="020B0503020204020204" pitchFamily="34" charset="-122"/>
                  <a:cs typeface="Segoe UI"/>
                </a:rPr>
                <a:t>20 </a:t>
              </a:r>
              <a:r>
                <a:rPr lang="zh-CN" altLang="en-US" sz="1400" dirty="0">
                  <a:solidFill>
                    <a:srgbClr val="000000"/>
                  </a:solidFill>
                  <a:latin typeface="Segoe UI"/>
                  <a:ea typeface="Microsoft YaHei" panose="020B0503020204020204" pitchFamily="34" charset="-122"/>
                  <a:cs typeface="Segoe UI"/>
                </a:rPr>
                <a:t>页、充满文本的 </a:t>
              </a:r>
              <a:r>
                <a:rPr lang="en-US" altLang="zh-CN" sz="1400" dirty="0">
                  <a:solidFill>
                    <a:srgbClr val="000000"/>
                  </a:solidFill>
                  <a:latin typeface="Segoe UI"/>
                  <a:ea typeface="Microsoft YaHei" panose="020B0503020204020204" pitchFamily="34" charset="-122"/>
                  <a:cs typeface="Segoe UI"/>
                </a:rPr>
                <a:t>PDF </a:t>
              </a:r>
              <a:r>
                <a:rPr lang="zh-CN" altLang="en-US" sz="1400" dirty="0">
                  <a:solidFill>
                    <a:srgbClr val="000000"/>
                  </a:solidFill>
                  <a:latin typeface="Segoe UI"/>
                  <a:ea typeface="Microsoft YaHei" panose="020B0503020204020204" pitchFamily="34" charset="-122"/>
                  <a:cs typeface="Segoe UI"/>
                </a:rPr>
                <a:t>转换为 </a:t>
              </a:r>
              <a:r>
                <a:rPr lang="en-US" altLang="zh-CN" sz="1400" dirty="0">
                  <a:solidFill>
                    <a:srgbClr val="000000"/>
                  </a:solidFill>
                  <a:latin typeface="Segoe UI"/>
                  <a:ea typeface="Microsoft YaHei" panose="020B0503020204020204" pitchFamily="34" charset="-122"/>
                  <a:cs typeface="Segoe UI"/>
                </a:rPr>
                <a:t>5 </a:t>
              </a:r>
              <a:r>
                <a:rPr lang="zh-CN" altLang="en-US" sz="1400" dirty="0">
                  <a:solidFill>
                    <a:srgbClr val="000000"/>
                  </a:solidFill>
                  <a:latin typeface="Segoe UI"/>
                  <a:ea typeface="Microsoft YaHei" panose="020B0503020204020204" pitchFamily="34" charset="-122"/>
                  <a:cs typeface="Segoe UI"/>
                </a:rPr>
                <a:t>个</a:t>
              </a:r>
              <a:br>
                <a:rPr lang="en-US" altLang="zh-CN" sz="1400" dirty="0">
                  <a:solidFill>
                    <a:srgbClr val="000000"/>
                  </a:solidFill>
                  <a:latin typeface="Segoe UI"/>
                  <a:ea typeface="Microsoft YaHei" panose="020B0503020204020204" pitchFamily="34" charset="-122"/>
                  <a:cs typeface="Segoe UI"/>
                </a:rPr>
              </a:br>
              <a:r>
                <a:rPr lang="zh-CN" altLang="en-US" sz="1400" dirty="0">
                  <a:solidFill>
                    <a:srgbClr val="000000"/>
                  </a:solidFill>
                  <a:latin typeface="Segoe UI"/>
                  <a:ea typeface="Microsoft YaHei" panose="020B0503020204020204" pitchFamily="34" charset="-122"/>
                  <a:cs typeface="Segoe UI"/>
                </a:rPr>
                <a:t>要点</a:t>
              </a:r>
            </a:p>
          </p:txBody>
        </p:sp>
        <p:pic>
          <p:nvPicPr>
            <p:cNvPr id="66" name="Graphic 65">
              <a:extLst>
                <a:ext uri="{FF2B5EF4-FFF2-40B4-BE49-F238E27FC236}">
                  <a16:creationId xmlns:a16="http://schemas.microsoft.com/office/drawing/2014/main" id="{450290DB-9B58-C552-1B9A-B8057C6CF8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8142" y="3012327"/>
              <a:ext cx="408346" cy="538722"/>
            </a:xfrm>
            <a:prstGeom prst="rect">
              <a:avLst/>
            </a:prstGeom>
          </p:spPr>
        </p:pic>
      </p:grpSp>
      <p:grpSp>
        <p:nvGrpSpPr>
          <p:cNvPr id="7" name="Group 6">
            <a:extLst>
              <a:ext uri="{FF2B5EF4-FFF2-40B4-BE49-F238E27FC236}">
                <a16:creationId xmlns:a16="http://schemas.microsoft.com/office/drawing/2014/main" id="{D984289E-200D-A2F4-034B-59CCE1438CF6}"/>
              </a:ext>
            </a:extLst>
          </p:cNvPr>
          <p:cNvGrpSpPr/>
          <p:nvPr/>
        </p:nvGrpSpPr>
        <p:grpSpPr>
          <a:xfrm>
            <a:off x="2765892" y="1862970"/>
            <a:ext cx="2158060" cy="4133277"/>
            <a:chOff x="2708511" y="1630214"/>
            <a:chExt cx="2158060" cy="4133277"/>
          </a:xfrm>
        </p:grpSpPr>
        <p:sp useBgFill="1">
          <p:nvSpPr>
            <p:cNvPr id="42" name="Rectangle: Rounded Corners 41">
              <a:extLst>
                <a:ext uri="{FF2B5EF4-FFF2-40B4-BE49-F238E27FC236}">
                  <a16:creationId xmlns:a16="http://schemas.microsoft.com/office/drawing/2014/main" id="{574F54EB-4029-0173-F7F8-C592E94B10BC}"/>
                </a:ext>
              </a:extLst>
            </p:cNvPr>
            <p:cNvSpPr/>
            <p:nvPr/>
          </p:nvSpPr>
          <p:spPr bwMode="auto">
            <a:xfrm>
              <a:off x="2708511" y="1630214"/>
              <a:ext cx="2158060" cy="4133277"/>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icrosoft YaHei" panose="020B0503020204020204" pitchFamily="34" charset="-122"/>
                <a:cs typeface="Segoe UI" pitchFamily="34" charset="0"/>
              </a:endParaRPr>
            </a:p>
          </p:txBody>
        </p:sp>
        <p:sp>
          <p:nvSpPr>
            <p:cNvPr id="43" name="TextBox 42">
              <a:extLst>
                <a:ext uri="{FF2B5EF4-FFF2-40B4-BE49-F238E27FC236}">
                  <a16:creationId xmlns:a16="http://schemas.microsoft.com/office/drawing/2014/main" id="{5647BC70-A2B0-9FFD-CCA7-6652FB9D3BAB}"/>
                </a:ext>
              </a:extLst>
            </p:cNvPr>
            <p:cNvSpPr txBox="1"/>
            <p:nvPr/>
          </p:nvSpPr>
          <p:spPr>
            <a:xfrm>
              <a:off x="2939454" y="2102133"/>
              <a:ext cx="1696175" cy="307777"/>
            </a:xfrm>
            <a:prstGeom prst="rect">
              <a:avLst/>
            </a:prstGeom>
            <a:noFill/>
          </p:spPr>
          <p:txBody>
            <a:bodyPr wrap="square" rtlCol="0" anchor="ctr">
              <a:spAutoFit/>
            </a:bodyPr>
            <a:lstStyle/>
            <a:p>
              <a:pPr marR="0" lvl="0" indent="0" algn="ctr" defTabSz="932472" rtl="0" fontAlgn="base">
                <a:lnSpc>
                  <a:spcPct val="100000"/>
                </a:lnSpc>
                <a:spcBef>
                  <a:spcPct val="0"/>
                </a:spcBef>
                <a:spcAft>
                  <a:spcPct val="0"/>
                </a:spcAft>
                <a:buClrTx/>
                <a:buSzTx/>
                <a:buFontTx/>
                <a:buNone/>
                <a:tabLst/>
                <a:defRPr/>
              </a:pPr>
              <a:r>
                <a:rPr lang="zh-CN" altLang="en-US" sz="1400" b="1" dirty="0">
                  <a:solidFill>
                    <a:srgbClr val="0078D4"/>
                  </a:solidFill>
                  <a:latin typeface="+mj-lt"/>
                  <a:ea typeface="Microsoft YaHei" panose="020B0503020204020204" pitchFamily="34" charset="-122"/>
                  <a:cs typeface="Segoe UI" pitchFamily="34" charset="0"/>
                </a:rPr>
                <a:t>起草内容</a:t>
              </a:r>
            </a:p>
          </p:txBody>
        </p:sp>
        <p:sp>
          <p:nvSpPr>
            <p:cNvPr id="44" name="TextBox 43">
              <a:extLst>
                <a:ext uri="{FF2B5EF4-FFF2-40B4-BE49-F238E27FC236}">
                  <a16:creationId xmlns:a16="http://schemas.microsoft.com/office/drawing/2014/main" id="{74BF9EF0-5228-C97D-341B-F1E1BDC5B9E6}"/>
                </a:ext>
              </a:extLst>
            </p:cNvPr>
            <p:cNvSpPr txBox="1"/>
            <p:nvPr/>
          </p:nvSpPr>
          <p:spPr>
            <a:xfrm>
              <a:off x="2775800" y="4109319"/>
              <a:ext cx="2009119" cy="646331"/>
            </a:xfrm>
            <a:prstGeom prst="rect">
              <a:avLst/>
            </a:prstGeom>
            <a:noFill/>
          </p:spPr>
          <p:txBody>
            <a:bodyPr wrap="square" lIns="0" tIns="0" rIns="0" bIns="0" rtlCol="0" anchor="t">
              <a:spAutoFit/>
            </a:bodyPr>
            <a:lstStyle/>
            <a:p>
              <a:pPr algn="ctr" rtl="0">
                <a:spcAft>
                  <a:spcPts val="600"/>
                </a:spcAft>
                <a:defRPr/>
              </a:pPr>
              <a:r>
                <a:rPr lang="zh-CN" altLang="en-US" sz="1400">
                  <a:solidFill>
                    <a:srgbClr val="000000"/>
                  </a:solidFill>
                  <a:latin typeface="Segoe UI"/>
                  <a:ea typeface="Microsoft YaHei" panose="020B0503020204020204" pitchFamily="34" charset="-122"/>
                  <a:cs typeface="Segoe UI"/>
                </a:rPr>
                <a:t>使用 </a:t>
              </a:r>
              <a:r>
                <a:rPr lang="en-US" altLang="zh-CN" sz="1400">
                  <a:gradFill>
                    <a:gsLst>
                      <a:gs pos="2917">
                        <a:srgbClr val="000000"/>
                      </a:gs>
                      <a:gs pos="30000">
                        <a:srgbClr val="000000"/>
                      </a:gs>
                    </a:gsLst>
                    <a:lin ang="5400000" scaled="0"/>
                  </a:gradFill>
                  <a:latin typeface="Segoe UI "/>
                  <a:ea typeface="Microsoft YaHei" panose="020B0503020204020204" pitchFamily="34" charset="-122"/>
                  <a:cs typeface="Segoe UI"/>
                </a:rPr>
                <a:t>Copilot</a:t>
              </a:r>
              <a:r>
                <a:rPr lang="zh-CN" altLang="en-US" sz="1400">
                  <a:solidFill>
                    <a:srgbClr val="000000"/>
                  </a:solidFill>
                  <a:latin typeface="Segoe UI"/>
                  <a:ea typeface="Microsoft YaHei" panose="020B0503020204020204" pitchFamily="34" charset="-122"/>
                  <a:cs typeface="Segoe UI"/>
                </a:rPr>
                <a:t> 作为写作伙伴来起草电子邮件、社交帖子、文档、字幕等</a:t>
              </a:r>
              <a:endParaRPr lang="zh-CN" altLang="en-US" sz="1400" dirty="0">
                <a:solidFill>
                  <a:srgbClr val="000000"/>
                </a:solidFill>
                <a:latin typeface="Segoe UI"/>
                <a:ea typeface="Microsoft YaHei" panose="020B0503020204020204" pitchFamily="34" charset="-122"/>
                <a:cs typeface="Segoe UI"/>
              </a:endParaRPr>
            </a:p>
          </p:txBody>
        </p:sp>
        <p:pic>
          <p:nvPicPr>
            <p:cNvPr id="70" name="Graphic 69">
              <a:extLst>
                <a:ext uri="{FF2B5EF4-FFF2-40B4-BE49-F238E27FC236}">
                  <a16:creationId xmlns:a16="http://schemas.microsoft.com/office/drawing/2014/main" id="{577CF284-C913-3465-8760-9D04642F33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1088" y="2962572"/>
              <a:ext cx="472907" cy="638232"/>
            </a:xfrm>
            <a:prstGeom prst="rect">
              <a:avLst/>
            </a:prstGeom>
          </p:spPr>
        </p:pic>
      </p:grpSp>
      <p:grpSp>
        <p:nvGrpSpPr>
          <p:cNvPr id="6" name="Group 5">
            <a:extLst>
              <a:ext uri="{FF2B5EF4-FFF2-40B4-BE49-F238E27FC236}">
                <a16:creationId xmlns:a16="http://schemas.microsoft.com/office/drawing/2014/main" id="{F6FA5140-5024-1465-48FC-A4174412B1FC}"/>
              </a:ext>
            </a:extLst>
          </p:cNvPr>
          <p:cNvGrpSpPr/>
          <p:nvPr/>
        </p:nvGrpSpPr>
        <p:grpSpPr>
          <a:xfrm>
            <a:off x="5004352" y="1862971"/>
            <a:ext cx="2158060" cy="4133276"/>
            <a:chOff x="4997921" y="1630214"/>
            <a:chExt cx="2158060" cy="4133276"/>
          </a:xfrm>
        </p:grpSpPr>
        <p:sp useBgFill="1">
          <p:nvSpPr>
            <p:cNvPr id="30" name="Rectangle: Rounded Corners 29">
              <a:extLst>
                <a:ext uri="{FF2B5EF4-FFF2-40B4-BE49-F238E27FC236}">
                  <a16:creationId xmlns:a16="http://schemas.microsoft.com/office/drawing/2014/main" id="{F9C9EC20-1EFF-AD34-0431-B9C965F9266D}"/>
                </a:ext>
              </a:extLst>
            </p:cNvPr>
            <p:cNvSpPr/>
            <p:nvPr/>
          </p:nvSpPr>
          <p:spPr bwMode="auto">
            <a:xfrm>
              <a:off x="4997921" y="1630214"/>
              <a:ext cx="2158060" cy="4133276"/>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icrosoft YaHei" panose="020B0503020204020204" pitchFamily="34" charset="-122"/>
                <a:cs typeface="Segoe UI" pitchFamily="34" charset="0"/>
              </a:endParaRPr>
            </a:p>
          </p:txBody>
        </p:sp>
        <p:sp>
          <p:nvSpPr>
            <p:cNvPr id="31" name="TextBox 30">
              <a:extLst>
                <a:ext uri="{FF2B5EF4-FFF2-40B4-BE49-F238E27FC236}">
                  <a16:creationId xmlns:a16="http://schemas.microsoft.com/office/drawing/2014/main" id="{EEA5FA38-D5E5-2873-3E12-C232C554641A}"/>
                </a:ext>
              </a:extLst>
            </p:cNvPr>
            <p:cNvSpPr txBox="1"/>
            <p:nvPr/>
          </p:nvSpPr>
          <p:spPr>
            <a:xfrm>
              <a:off x="5228864" y="1994412"/>
              <a:ext cx="1696175" cy="523220"/>
            </a:xfrm>
            <a:prstGeom prst="rect">
              <a:avLst/>
            </a:prstGeom>
            <a:noFill/>
          </p:spPr>
          <p:txBody>
            <a:bodyPr wrap="square" rtlCol="0" anchor="ctr">
              <a:spAutoFit/>
            </a:bodyPr>
            <a:lstStyle/>
            <a:p>
              <a:pPr algn="ctr" defTabSz="932472" rtl="0" fontAlgn="base">
                <a:spcBef>
                  <a:spcPct val="0"/>
                </a:spcBef>
                <a:spcAft>
                  <a:spcPct val="0"/>
                </a:spcAft>
                <a:defRPr/>
              </a:pPr>
              <a:r>
                <a:rPr lang="zh-CN" altLang="en-US" sz="1400" b="1" dirty="0">
                  <a:solidFill>
                    <a:srgbClr val="0078D4"/>
                  </a:solidFill>
                  <a:latin typeface="+mj-lt"/>
                  <a:ea typeface="Microsoft YaHei" panose="020B0503020204020204" pitchFamily="34" charset="-122"/>
                  <a:cs typeface="Segoe UI" pitchFamily="34" charset="0"/>
                </a:rPr>
                <a:t>生成 </a:t>
              </a:r>
            </a:p>
            <a:p>
              <a:pPr algn="ctr" defTabSz="932472" rtl="0" fontAlgn="base">
                <a:spcBef>
                  <a:spcPct val="0"/>
                </a:spcBef>
                <a:spcAft>
                  <a:spcPct val="0"/>
                </a:spcAft>
                <a:defRPr/>
              </a:pPr>
              <a:r>
                <a:rPr lang="zh-CN" altLang="en-US" sz="1400" b="1" dirty="0">
                  <a:solidFill>
                    <a:srgbClr val="0078D4"/>
                  </a:solidFill>
                  <a:latin typeface="+mj-lt"/>
                  <a:ea typeface="Microsoft YaHei" panose="020B0503020204020204" pitchFamily="34" charset="-122"/>
                  <a:cs typeface="Segoe UI" pitchFamily="34" charset="0"/>
                </a:rPr>
                <a:t>图像</a:t>
              </a:r>
            </a:p>
          </p:txBody>
        </p:sp>
        <p:sp>
          <p:nvSpPr>
            <p:cNvPr id="32" name="TextBox 31">
              <a:extLst>
                <a:ext uri="{FF2B5EF4-FFF2-40B4-BE49-F238E27FC236}">
                  <a16:creationId xmlns:a16="http://schemas.microsoft.com/office/drawing/2014/main" id="{B462F98D-D6E6-54C6-4E35-2E198CB9ACBC}"/>
                </a:ext>
              </a:extLst>
            </p:cNvPr>
            <p:cNvSpPr txBox="1"/>
            <p:nvPr/>
          </p:nvSpPr>
          <p:spPr>
            <a:xfrm>
              <a:off x="5134906" y="4109319"/>
              <a:ext cx="1884090" cy="107721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a:solidFill>
                    <a:srgbClr val="000000"/>
                  </a:solidFill>
                  <a:latin typeface="Segoe UI"/>
                  <a:ea typeface="Microsoft YaHei" panose="020B0503020204020204" pitchFamily="34" charset="-122"/>
                  <a:cs typeface="Segoe UI"/>
                </a:rPr>
                <a:t>向保存的图像和纯文本报告说再见</a:t>
              </a:r>
              <a:r>
                <a:rPr lang="en-US" altLang="zh-CN" sz="1400" dirty="0">
                  <a:solidFill>
                    <a:srgbClr val="000000"/>
                  </a:solidFill>
                  <a:latin typeface="Segoe UI"/>
                  <a:ea typeface="Microsoft YaHei" panose="020B0503020204020204" pitchFamily="34" charset="-122"/>
                  <a:cs typeface="Segoe UI"/>
                </a:rPr>
                <a:t>——</a:t>
              </a:r>
              <a:r>
                <a:rPr lang="zh-CN" altLang="en-US" sz="1400" dirty="0">
                  <a:solidFill>
                    <a:srgbClr val="000000"/>
                  </a:solidFill>
                  <a:latin typeface="Segoe UI"/>
                  <a:ea typeface="Microsoft YaHei" panose="020B0503020204020204" pitchFamily="34" charset="-122"/>
                  <a:cs typeface="Segoe UI"/>
                </a:rPr>
                <a:t>你可以将自定义生成的图像在电子邮件、社交媒体等内容中使用</a:t>
              </a:r>
            </a:p>
          </p:txBody>
        </p:sp>
        <p:pic>
          <p:nvPicPr>
            <p:cNvPr id="35" name="Graphic 34">
              <a:extLst>
                <a:ext uri="{FF2B5EF4-FFF2-40B4-BE49-F238E27FC236}">
                  <a16:creationId xmlns:a16="http://schemas.microsoft.com/office/drawing/2014/main" id="{3E94AAF3-225E-BC89-EA29-5F6B054238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92589" y="3012136"/>
              <a:ext cx="568725" cy="539105"/>
            </a:xfrm>
            <a:prstGeom prst="rect">
              <a:avLst/>
            </a:prstGeom>
          </p:spPr>
        </p:pic>
      </p:grpSp>
      <p:grpSp>
        <p:nvGrpSpPr>
          <p:cNvPr id="5" name="Group 4">
            <a:extLst>
              <a:ext uri="{FF2B5EF4-FFF2-40B4-BE49-F238E27FC236}">
                <a16:creationId xmlns:a16="http://schemas.microsoft.com/office/drawing/2014/main" id="{0D6EACB9-CD50-17E4-343C-06F75436112A}"/>
              </a:ext>
            </a:extLst>
          </p:cNvPr>
          <p:cNvGrpSpPr/>
          <p:nvPr/>
        </p:nvGrpSpPr>
        <p:grpSpPr>
          <a:xfrm>
            <a:off x="9481271" y="1862971"/>
            <a:ext cx="2158060" cy="4133277"/>
            <a:chOff x="7305761" y="1862971"/>
            <a:chExt cx="2158060" cy="4133277"/>
          </a:xfrm>
        </p:grpSpPr>
        <p:sp useBgFill="1">
          <p:nvSpPr>
            <p:cNvPr id="26" name="Rectangle: Rounded Corners 25">
              <a:extLst>
                <a:ext uri="{FF2B5EF4-FFF2-40B4-BE49-F238E27FC236}">
                  <a16:creationId xmlns:a16="http://schemas.microsoft.com/office/drawing/2014/main" id="{E425AA3E-707A-C474-B023-38607C6E3881}"/>
                </a:ext>
              </a:extLst>
            </p:cNvPr>
            <p:cNvSpPr>
              <a:spLocks/>
            </p:cNvSpPr>
            <p:nvPr/>
          </p:nvSpPr>
          <p:spPr bwMode="auto">
            <a:xfrm>
              <a:off x="7305761" y="1862971"/>
              <a:ext cx="2158060" cy="4133277"/>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icrosoft YaHei" panose="020B0503020204020204" pitchFamily="34" charset="-122"/>
                <a:cs typeface="Segoe UI" pitchFamily="34" charset="0"/>
              </a:endParaRPr>
            </a:p>
          </p:txBody>
        </p:sp>
        <p:sp>
          <p:nvSpPr>
            <p:cNvPr id="27" name="TextBox 26">
              <a:extLst>
                <a:ext uri="{FF2B5EF4-FFF2-40B4-BE49-F238E27FC236}">
                  <a16:creationId xmlns:a16="http://schemas.microsoft.com/office/drawing/2014/main" id="{BEC46040-A3AD-6827-1CD5-93E2BD7DF7F9}"/>
                </a:ext>
              </a:extLst>
            </p:cNvPr>
            <p:cNvSpPr txBox="1"/>
            <p:nvPr/>
          </p:nvSpPr>
          <p:spPr>
            <a:xfrm>
              <a:off x="7683893" y="2334891"/>
              <a:ext cx="1401797" cy="307777"/>
            </a:xfrm>
            <a:prstGeom prst="rect">
              <a:avLst/>
            </a:prstGeom>
            <a:noFill/>
          </p:spPr>
          <p:txBody>
            <a:bodyPr wrap="square" rtlCol="0" anchor="ctr">
              <a:spAutoFit/>
            </a:bodyPr>
            <a:lstStyle/>
            <a:p>
              <a:pPr algn="ctr" defTabSz="932472" rtl="0" fontAlgn="base">
                <a:spcBef>
                  <a:spcPct val="0"/>
                </a:spcBef>
                <a:spcAft>
                  <a:spcPct val="0"/>
                </a:spcAft>
                <a:defRPr/>
              </a:pPr>
              <a:r>
                <a:rPr lang="zh-CN" altLang="en-US" sz="1400" b="1" dirty="0">
                  <a:solidFill>
                    <a:srgbClr val="0078D4"/>
                  </a:solidFill>
                  <a:latin typeface="+mj-lt"/>
                  <a:ea typeface="Microsoft YaHei" panose="020B0503020204020204" pitchFamily="34" charset="-122"/>
                  <a:cs typeface="Segoe UI" pitchFamily="34" charset="0"/>
                </a:rPr>
                <a:t>学习新技能</a:t>
              </a:r>
            </a:p>
          </p:txBody>
        </p:sp>
        <p:sp>
          <p:nvSpPr>
            <p:cNvPr id="28" name="TextBox 27">
              <a:extLst>
                <a:ext uri="{FF2B5EF4-FFF2-40B4-BE49-F238E27FC236}">
                  <a16:creationId xmlns:a16="http://schemas.microsoft.com/office/drawing/2014/main" id="{5F51DF5E-A4BF-4D1B-6D0F-C067AAAB6413}"/>
                </a:ext>
              </a:extLst>
            </p:cNvPr>
            <p:cNvSpPr txBox="1"/>
            <p:nvPr/>
          </p:nvSpPr>
          <p:spPr>
            <a:xfrm>
              <a:off x="7442746" y="4342076"/>
              <a:ext cx="1884090" cy="8617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a:solidFill>
                    <a:srgbClr val="000000"/>
                  </a:solidFill>
                  <a:latin typeface="Segoe UI"/>
                  <a:ea typeface="Microsoft YaHei" panose="020B0503020204020204" pitchFamily="34" charset="-122"/>
                  <a:cs typeface="Segoe UI"/>
                </a:rPr>
                <a:t>根据你的需求和兴趣提出问题，以便从互联网上获取经整合的关键</a:t>
              </a:r>
              <a:br>
                <a:rPr lang="en-US" altLang="zh-CN" sz="1400" dirty="0">
                  <a:solidFill>
                    <a:srgbClr val="000000"/>
                  </a:solidFill>
                  <a:latin typeface="Segoe UI"/>
                  <a:ea typeface="Microsoft YaHei" panose="020B0503020204020204" pitchFamily="34" charset="-122"/>
                  <a:cs typeface="Segoe UI"/>
                </a:rPr>
              </a:br>
              <a:r>
                <a:rPr lang="zh-CN" altLang="en-US" sz="1400" dirty="0">
                  <a:solidFill>
                    <a:srgbClr val="000000"/>
                  </a:solidFill>
                  <a:latin typeface="Segoe UI"/>
                  <a:ea typeface="Microsoft YaHei" panose="020B0503020204020204" pitchFamily="34" charset="-122"/>
                  <a:cs typeface="Segoe UI"/>
                </a:rPr>
                <a:t>要点</a:t>
              </a:r>
            </a:p>
          </p:txBody>
        </p:sp>
        <p:grpSp>
          <p:nvGrpSpPr>
            <p:cNvPr id="9" name="Graphic 54">
              <a:extLst>
                <a:ext uri="{FF2B5EF4-FFF2-40B4-BE49-F238E27FC236}">
                  <a16:creationId xmlns:a16="http://schemas.microsoft.com/office/drawing/2014/main" id="{0B89CB97-ADB1-7511-16C5-EBCAB175E2C6}"/>
                </a:ext>
              </a:extLst>
            </p:cNvPr>
            <p:cNvGrpSpPr/>
            <p:nvPr/>
          </p:nvGrpSpPr>
          <p:grpSpPr>
            <a:xfrm>
              <a:off x="8235702" y="3215569"/>
              <a:ext cx="393201" cy="546883"/>
              <a:chOff x="8242387" y="3478841"/>
              <a:chExt cx="393201" cy="546883"/>
            </a:xfrm>
            <a:solidFill>
              <a:srgbClr val="3579CF"/>
            </a:solidFill>
          </p:grpSpPr>
          <p:sp>
            <p:nvSpPr>
              <p:cNvPr id="10" name="Freeform: Shape 9">
                <a:extLst>
                  <a:ext uri="{FF2B5EF4-FFF2-40B4-BE49-F238E27FC236}">
                    <a16:creationId xmlns:a16="http://schemas.microsoft.com/office/drawing/2014/main" id="{EC8A3107-4B79-3A93-66E7-DE8DD4B634CF}"/>
                  </a:ext>
                </a:extLst>
              </p:cNvPr>
              <p:cNvSpPr/>
              <p:nvPr/>
            </p:nvSpPr>
            <p:spPr>
              <a:xfrm>
                <a:off x="8242387" y="3478841"/>
                <a:ext cx="307613" cy="457534"/>
              </a:xfrm>
              <a:custGeom>
                <a:avLst/>
                <a:gdLst>
                  <a:gd name="connsiteX0" fmla="*/ 153627 w 307613"/>
                  <a:gd name="connsiteY0" fmla="*/ 457481 h 457534"/>
                  <a:gd name="connsiteX1" fmla="*/ 135391 w 307613"/>
                  <a:gd name="connsiteY1" fmla="*/ 457481 h 457534"/>
                  <a:gd name="connsiteX2" fmla="*/ 103860 w 307613"/>
                  <a:gd name="connsiteY2" fmla="*/ 426802 h 457534"/>
                  <a:gd name="connsiteX3" fmla="*/ 103860 w 307613"/>
                  <a:gd name="connsiteY3" fmla="*/ 424363 h 457534"/>
                  <a:gd name="connsiteX4" fmla="*/ 97151 w 307613"/>
                  <a:gd name="connsiteY4" fmla="*/ 409908 h 457534"/>
                  <a:gd name="connsiteX5" fmla="*/ 85563 w 307613"/>
                  <a:gd name="connsiteY5" fmla="*/ 385573 h 457534"/>
                  <a:gd name="connsiteX6" fmla="*/ 85319 w 307613"/>
                  <a:gd name="connsiteY6" fmla="*/ 351602 h 457534"/>
                  <a:gd name="connsiteX7" fmla="*/ 77329 w 307613"/>
                  <a:gd name="connsiteY7" fmla="*/ 307872 h 457534"/>
                  <a:gd name="connsiteX8" fmla="*/ 56044 w 307613"/>
                  <a:gd name="connsiteY8" fmla="*/ 277681 h 457534"/>
                  <a:gd name="connsiteX9" fmla="*/ 1946 w 307613"/>
                  <a:gd name="connsiteY9" fmla="*/ 181073 h 457534"/>
                  <a:gd name="connsiteX10" fmla="*/ 82696 w 307613"/>
                  <a:gd name="connsiteY10" fmla="*/ 18778 h 457534"/>
                  <a:gd name="connsiteX11" fmla="*/ 163081 w 307613"/>
                  <a:gd name="connsiteY11" fmla="*/ 359 h 457534"/>
                  <a:gd name="connsiteX12" fmla="*/ 302259 w 307613"/>
                  <a:gd name="connsiteY12" fmla="*/ 117216 h 457534"/>
                  <a:gd name="connsiteX13" fmla="*/ 253833 w 307613"/>
                  <a:gd name="connsiteY13" fmla="*/ 275669 h 457534"/>
                  <a:gd name="connsiteX14" fmla="*/ 225961 w 307613"/>
                  <a:gd name="connsiteY14" fmla="*/ 323424 h 457534"/>
                  <a:gd name="connsiteX15" fmla="*/ 222119 w 307613"/>
                  <a:gd name="connsiteY15" fmla="*/ 379596 h 457534"/>
                  <a:gd name="connsiteX16" fmla="*/ 205530 w 307613"/>
                  <a:gd name="connsiteY16" fmla="*/ 413812 h 457534"/>
                  <a:gd name="connsiteX17" fmla="*/ 203944 w 307613"/>
                  <a:gd name="connsiteY17" fmla="*/ 417898 h 457534"/>
                  <a:gd name="connsiteX18" fmla="*/ 203212 w 307613"/>
                  <a:gd name="connsiteY18" fmla="*/ 431133 h 457534"/>
                  <a:gd name="connsiteX19" fmla="*/ 174303 w 307613"/>
                  <a:gd name="connsiteY19" fmla="*/ 457359 h 457534"/>
                  <a:gd name="connsiteX20" fmla="*/ 153627 w 307613"/>
                  <a:gd name="connsiteY20" fmla="*/ 457420 h 457534"/>
                  <a:gd name="connsiteX21" fmla="*/ 153627 w 307613"/>
                  <a:gd name="connsiteY21" fmla="*/ 457481 h 457534"/>
                  <a:gd name="connsiteX22" fmla="*/ 153627 w 307613"/>
                  <a:gd name="connsiteY22" fmla="*/ 344161 h 457534"/>
                  <a:gd name="connsiteX23" fmla="*/ 190587 w 307613"/>
                  <a:gd name="connsiteY23" fmla="*/ 344161 h 457534"/>
                  <a:gd name="connsiteX24" fmla="*/ 204249 w 307613"/>
                  <a:gd name="connsiteY24" fmla="*/ 331048 h 457534"/>
                  <a:gd name="connsiteX25" fmla="*/ 206749 w 307613"/>
                  <a:gd name="connsiteY25" fmla="*/ 312568 h 457534"/>
                  <a:gd name="connsiteX26" fmla="*/ 241818 w 307613"/>
                  <a:gd name="connsiteY26" fmla="*/ 258164 h 457534"/>
                  <a:gd name="connsiteX27" fmla="*/ 270301 w 307613"/>
                  <a:gd name="connsiteY27" fmla="*/ 92637 h 457534"/>
                  <a:gd name="connsiteX28" fmla="*/ 134843 w 307613"/>
                  <a:gd name="connsiteY28" fmla="*/ 22498 h 457534"/>
                  <a:gd name="connsiteX29" fmla="*/ 21036 w 307613"/>
                  <a:gd name="connsiteY29" fmla="*/ 154908 h 457534"/>
                  <a:gd name="connsiteX30" fmla="*/ 70132 w 307613"/>
                  <a:gd name="connsiteY30" fmla="*/ 262312 h 457534"/>
                  <a:gd name="connsiteX31" fmla="*/ 103494 w 307613"/>
                  <a:gd name="connsiteY31" fmla="*/ 332634 h 457534"/>
                  <a:gd name="connsiteX32" fmla="*/ 115204 w 307613"/>
                  <a:gd name="connsiteY32" fmla="*/ 344100 h 457534"/>
                  <a:gd name="connsiteX33" fmla="*/ 153627 w 307613"/>
                  <a:gd name="connsiteY33" fmla="*/ 344161 h 457534"/>
                  <a:gd name="connsiteX34" fmla="*/ 201077 w 307613"/>
                  <a:gd name="connsiteY34" fmla="*/ 364958 h 457534"/>
                  <a:gd name="connsiteX35" fmla="*/ 106482 w 307613"/>
                  <a:gd name="connsiteY35" fmla="*/ 364958 h 457534"/>
                  <a:gd name="connsiteX36" fmla="*/ 106482 w 307613"/>
                  <a:gd name="connsiteY36" fmla="*/ 384170 h 457534"/>
                  <a:gd name="connsiteX37" fmla="*/ 118436 w 307613"/>
                  <a:gd name="connsiteY37" fmla="*/ 396307 h 457534"/>
                  <a:gd name="connsiteX38" fmla="*/ 153810 w 307613"/>
                  <a:gd name="connsiteY38" fmla="*/ 396307 h 457534"/>
                  <a:gd name="connsiteX39" fmla="*/ 190221 w 307613"/>
                  <a:gd name="connsiteY39" fmla="*/ 396246 h 457534"/>
                  <a:gd name="connsiteX40" fmla="*/ 200955 w 307613"/>
                  <a:gd name="connsiteY40" fmla="*/ 386976 h 457534"/>
                  <a:gd name="connsiteX41" fmla="*/ 201077 w 307613"/>
                  <a:gd name="connsiteY41" fmla="*/ 364958 h 457534"/>
                  <a:gd name="connsiteX42" fmla="*/ 182414 w 307613"/>
                  <a:gd name="connsiteY42" fmla="*/ 417837 h 457534"/>
                  <a:gd name="connsiteX43" fmla="*/ 125023 w 307613"/>
                  <a:gd name="connsiteY43" fmla="*/ 417837 h 457534"/>
                  <a:gd name="connsiteX44" fmla="*/ 125023 w 307613"/>
                  <a:gd name="connsiteY44" fmla="*/ 426315 h 457534"/>
                  <a:gd name="connsiteX45" fmla="*/ 135452 w 307613"/>
                  <a:gd name="connsiteY45" fmla="*/ 436439 h 457534"/>
                  <a:gd name="connsiteX46" fmla="*/ 172290 w 307613"/>
                  <a:gd name="connsiteY46" fmla="*/ 436439 h 457534"/>
                  <a:gd name="connsiteX47" fmla="*/ 182353 w 307613"/>
                  <a:gd name="connsiteY47" fmla="*/ 428144 h 457534"/>
                  <a:gd name="connsiteX48" fmla="*/ 182414 w 307613"/>
                  <a:gd name="connsiteY48" fmla="*/ 417837 h 45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07613" h="457534">
                    <a:moveTo>
                      <a:pt x="153627" y="457481"/>
                    </a:moveTo>
                    <a:cubicBezTo>
                      <a:pt x="147528" y="457481"/>
                      <a:pt x="141490" y="457603"/>
                      <a:pt x="135391" y="457481"/>
                    </a:cubicBezTo>
                    <a:cubicBezTo>
                      <a:pt x="117826" y="457115"/>
                      <a:pt x="104775" y="444368"/>
                      <a:pt x="103860" y="426802"/>
                    </a:cubicBezTo>
                    <a:cubicBezTo>
                      <a:pt x="103799" y="426010"/>
                      <a:pt x="103738" y="425156"/>
                      <a:pt x="103860" y="424363"/>
                    </a:cubicBezTo>
                    <a:cubicBezTo>
                      <a:pt x="104714" y="418081"/>
                      <a:pt x="102945" y="413751"/>
                      <a:pt x="97151" y="409908"/>
                    </a:cubicBezTo>
                    <a:cubicBezTo>
                      <a:pt x="88917" y="404419"/>
                      <a:pt x="85563" y="395514"/>
                      <a:pt x="85563" y="385573"/>
                    </a:cubicBezTo>
                    <a:cubicBezTo>
                      <a:pt x="85563" y="374229"/>
                      <a:pt x="86539" y="362824"/>
                      <a:pt x="85319" y="351602"/>
                    </a:cubicBezTo>
                    <a:cubicBezTo>
                      <a:pt x="83672" y="336903"/>
                      <a:pt x="81233" y="322143"/>
                      <a:pt x="77329" y="307872"/>
                    </a:cubicBezTo>
                    <a:cubicBezTo>
                      <a:pt x="73975" y="295673"/>
                      <a:pt x="65619" y="286037"/>
                      <a:pt x="56044" y="277681"/>
                    </a:cubicBezTo>
                    <a:cubicBezTo>
                      <a:pt x="26281" y="252065"/>
                      <a:pt x="8167" y="219924"/>
                      <a:pt x="1946" y="181073"/>
                    </a:cubicBezTo>
                    <a:cubicBezTo>
                      <a:pt x="-8544" y="115874"/>
                      <a:pt x="24085" y="50249"/>
                      <a:pt x="82696" y="18778"/>
                    </a:cubicBezTo>
                    <a:cubicBezTo>
                      <a:pt x="107763" y="5299"/>
                      <a:pt x="134538" y="-1715"/>
                      <a:pt x="163081" y="359"/>
                    </a:cubicBezTo>
                    <a:cubicBezTo>
                      <a:pt x="228279" y="4994"/>
                      <a:pt x="286768" y="53298"/>
                      <a:pt x="302259" y="117216"/>
                    </a:cubicBezTo>
                    <a:cubicBezTo>
                      <a:pt x="317263" y="179121"/>
                      <a:pt x="300612" y="232427"/>
                      <a:pt x="253833" y="275669"/>
                    </a:cubicBezTo>
                    <a:cubicBezTo>
                      <a:pt x="239440" y="288965"/>
                      <a:pt x="228645" y="303846"/>
                      <a:pt x="225961" y="323424"/>
                    </a:cubicBezTo>
                    <a:cubicBezTo>
                      <a:pt x="223460" y="342026"/>
                      <a:pt x="220716" y="360689"/>
                      <a:pt x="222119" y="379596"/>
                    </a:cubicBezTo>
                    <a:cubicBezTo>
                      <a:pt x="223156" y="394173"/>
                      <a:pt x="218764" y="406066"/>
                      <a:pt x="205530" y="413812"/>
                    </a:cubicBezTo>
                    <a:cubicBezTo>
                      <a:pt x="204493" y="414421"/>
                      <a:pt x="204066" y="416495"/>
                      <a:pt x="203944" y="417898"/>
                    </a:cubicBezTo>
                    <a:cubicBezTo>
                      <a:pt x="203578" y="422289"/>
                      <a:pt x="203822" y="426802"/>
                      <a:pt x="203212" y="431133"/>
                    </a:cubicBezTo>
                    <a:cubicBezTo>
                      <a:pt x="201016" y="445709"/>
                      <a:pt x="189001" y="456627"/>
                      <a:pt x="174303" y="457359"/>
                    </a:cubicBezTo>
                    <a:cubicBezTo>
                      <a:pt x="167411" y="457664"/>
                      <a:pt x="160519" y="457420"/>
                      <a:pt x="153627" y="457420"/>
                    </a:cubicBezTo>
                    <a:cubicBezTo>
                      <a:pt x="153627" y="457420"/>
                      <a:pt x="153627" y="457481"/>
                      <a:pt x="153627" y="457481"/>
                    </a:cubicBezTo>
                    <a:close/>
                    <a:moveTo>
                      <a:pt x="153627" y="344161"/>
                    </a:moveTo>
                    <a:cubicBezTo>
                      <a:pt x="165947" y="344161"/>
                      <a:pt x="178267" y="344161"/>
                      <a:pt x="190587" y="344161"/>
                    </a:cubicBezTo>
                    <a:cubicBezTo>
                      <a:pt x="200589" y="344161"/>
                      <a:pt x="203700" y="340928"/>
                      <a:pt x="204249" y="331048"/>
                    </a:cubicBezTo>
                    <a:cubicBezTo>
                      <a:pt x="204615" y="324827"/>
                      <a:pt x="205408" y="318606"/>
                      <a:pt x="206749" y="312568"/>
                    </a:cubicBezTo>
                    <a:cubicBezTo>
                      <a:pt x="211872" y="290245"/>
                      <a:pt x="225046" y="273290"/>
                      <a:pt x="241818" y="258164"/>
                    </a:cubicBezTo>
                    <a:cubicBezTo>
                      <a:pt x="288414" y="216203"/>
                      <a:pt x="299941" y="147894"/>
                      <a:pt x="270301" y="92637"/>
                    </a:cubicBezTo>
                    <a:cubicBezTo>
                      <a:pt x="241513" y="38905"/>
                      <a:pt x="181439" y="14692"/>
                      <a:pt x="134843" y="22498"/>
                    </a:cubicBezTo>
                    <a:cubicBezTo>
                      <a:pt x="71047" y="33172"/>
                      <a:pt x="21219" y="90197"/>
                      <a:pt x="21036" y="154908"/>
                    </a:cubicBezTo>
                    <a:cubicBezTo>
                      <a:pt x="20914" y="198089"/>
                      <a:pt x="37625" y="233829"/>
                      <a:pt x="70132" y="262312"/>
                    </a:cubicBezTo>
                    <a:cubicBezTo>
                      <a:pt x="91296" y="280853"/>
                      <a:pt x="102640" y="304334"/>
                      <a:pt x="103494" y="332634"/>
                    </a:cubicBezTo>
                    <a:cubicBezTo>
                      <a:pt x="103738" y="340257"/>
                      <a:pt x="107519" y="344100"/>
                      <a:pt x="115204" y="344100"/>
                    </a:cubicBezTo>
                    <a:cubicBezTo>
                      <a:pt x="128012" y="344222"/>
                      <a:pt x="140819" y="344161"/>
                      <a:pt x="153627" y="344161"/>
                    </a:cubicBezTo>
                    <a:close/>
                    <a:moveTo>
                      <a:pt x="201077" y="364958"/>
                    </a:moveTo>
                    <a:cubicBezTo>
                      <a:pt x="169241" y="364958"/>
                      <a:pt x="138014" y="364958"/>
                      <a:pt x="106482" y="364958"/>
                    </a:cubicBezTo>
                    <a:cubicBezTo>
                      <a:pt x="106482" y="371484"/>
                      <a:pt x="106421" y="377827"/>
                      <a:pt x="106482" y="384170"/>
                    </a:cubicBezTo>
                    <a:cubicBezTo>
                      <a:pt x="106543" y="392404"/>
                      <a:pt x="110264" y="396246"/>
                      <a:pt x="118436" y="396307"/>
                    </a:cubicBezTo>
                    <a:cubicBezTo>
                      <a:pt x="130207" y="396368"/>
                      <a:pt x="142039" y="396307"/>
                      <a:pt x="153810" y="396307"/>
                    </a:cubicBezTo>
                    <a:cubicBezTo>
                      <a:pt x="165947" y="396307"/>
                      <a:pt x="178084" y="396368"/>
                      <a:pt x="190221" y="396246"/>
                    </a:cubicBezTo>
                    <a:cubicBezTo>
                      <a:pt x="196320" y="396185"/>
                      <a:pt x="200711" y="392587"/>
                      <a:pt x="200955" y="386976"/>
                    </a:cubicBezTo>
                    <a:cubicBezTo>
                      <a:pt x="201321" y="379718"/>
                      <a:pt x="201077" y="372338"/>
                      <a:pt x="201077" y="364958"/>
                    </a:cubicBezTo>
                    <a:close/>
                    <a:moveTo>
                      <a:pt x="182414" y="417837"/>
                    </a:moveTo>
                    <a:cubicBezTo>
                      <a:pt x="163203" y="417837"/>
                      <a:pt x="144357" y="417837"/>
                      <a:pt x="125023" y="417837"/>
                    </a:cubicBezTo>
                    <a:cubicBezTo>
                      <a:pt x="125023" y="420886"/>
                      <a:pt x="124901" y="423631"/>
                      <a:pt x="125023" y="426315"/>
                    </a:cubicBezTo>
                    <a:cubicBezTo>
                      <a:pt x="125389" y="432414"/>
                      <a:pt x="129292" y="436378"/>
                      <a:pt x="135452" y="436439"/>
                    </a:cubicBezTo>
                    <a:cubicBezTo>
                      <a:pt x="147711" y="436561"/>
                      <a:pt x="159970" y="436561"/>
                      <a:pt x="172290" y="436439"/>
                    </a:cubicBezTo>
                    <a:cubicBezTo>
                      <a:pt x="177596" y="436378"/>
                      <a:pt x="181744" y="433023"/>
                      <a:pt x="182353" y="428144"/>
                    </a:cubicBezTo>
                    <a:cubicBezTo>
                      <a:pt x="182780" y="424851"/>
                      <a:pt x="182414" y="421435"/>
                      <a:pt x="182414" y="417837"/>
                    </a:cubicBezTo>
                    <a:close/>
                  </a:path>
                </a:pathLst>
              </a:custGeom>
              <a:solidFill>
                <a:srgbClr val="3579CF"/>
              </a:solidFill>
              <a:ln w="10795" cap="flat">
                <a:noFill/>
                <a:prstDash val="solid"/>
                <a:miter/>
              </a:ln>
            </p:spPr>
            <p:txBody>
              <a:bodyPr rtlCol="0" anchor="ctr"/>
              <a:lstStyle/>
              <a:p>
                <a:pPr rtl="0"/>
                <a:endParaRPr lang="zh-CN" altLang="en-US" dirty="0">
                  <a:ea typeface="Microsoft YaHei" panose="020B0503020204020204" pitchFamily="34" charset="-122"/>
                </a:endParaRPr>
              </a:p>
            </p:txBody>
          </p:sp>
          <p:sp>
            <p:nvSpPr>
              <p:cNvPr id="11" name="Freeform: Shape 10">
                <a:extLst>
                  <a:ext uri="{FF2B5EF4-FFF2-40B4-BE49-F238E27FC236}">
                    <a16:creationId xmlns:a16="http://schemas.microsoft.com/office/drawing/2014/main" id="{D699747B-7034-8F69-8C55-72A4EE9AF72A}"/>
                  </a:ext>
                </a:extLst>
              </p:cNvPr>
              <p:cNvSpPr/>
              <p:nvPr/>
            </p:nvSpPr>
            <p:spPr>
              <a:xfrm>
                <a:off x="8291153" y="3518654"/>
                <a:ext cx="115654" cy="115524"/>
              </a:xfrm>
              <a:custGeom>
                <a:avLst/>
                <a:gdLst>
                  <a:gd name="connsiteX0" fmla="*/ 81 w 115654"/>
                  <a:gd name="connsiteY0" fmla="*/ 102104 h 115524"/>
                  <a:gd name="connsiteX1" fmla="*/ 102483 w 115654"/>
                  <a:gd name="connsiteY1" fmla="*/ 6 h 115524"/>
                  <a:gd name="connsiteX2" fmla="*/ 114742 w 115654"/>
                  <a:gd name="connsiteY2" fmla="*/ 14522 h 115524"/>
                  <a:gd name="connsiteX3" fmla="*/ 102605 w 115654"/>
                  <a:gd name="connsiteY3" fmla="*/ 21170 h 115524"/>
                  <a:gd name="connsiteX4" fmla="*/ 56253 w 115654"/>
                  <a:gd name="connsiteY4" fmla="*/ 36783 h 115524"/>
                  <a:gd name="connsiteX5" fmla="*/ 21123 w 115654"/>
                  <a:gd name="connsiteY5" fmla="*/ 101982 h 115524"/>
                  <a:gd name="connsiteX6" fmla="*/ 20818 w 115654"/>
                  <a:gd name="connsiteY6" fmla="*/ 106373 h 115524"/>
                  <a:gd name="connsiteX7" fmla="*/ 10267 w 115654"/>
                  <a:gd name="connsiteY7" fmla="*/ 115522 h 115524"/>
                  <a:gd name="connsiteX8" fmla="*/ 81 w 115654"/>
                  <a:gd name="connsiteY8" fmla="*/ 106007 h 115524"/>
                  <a:gd name="connsiteX9" fmla="*/ 81 w 115654"/>
                  <a:gd name="connsiteY9" fmla="*/ 102104 h 11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54" h="115524">
                    <a:moveTo>
                      <a:pt x="81" y="102104"/>
                    </a:moveTo>
                    <a:cubicBezTo>
                      <a:pt x="1911" y="46115"/>
                      <a:pt x="46677" y="1531"/>
                      <a:pt x="102483" y="6"/>
                    </a:cubicBezTo>
                    <a:cubicBezTo>
                      <a:pt x="112058" y="-238"/>
                      <a:pt x="118035" y="6776"/>
                      <a:pt x="114742" y="14522"/>
                    </a:cubicBezTo>
                    <a:cubicBezTo>
                      <a:pt x="112485" y="19828"/>
                      <a:pt x="107911" y="21109"/>
                      <a:pt x="102605" y="21170"/>
                    </a:cubicBezTo>
                    <a:cubicBezTo>
                      <a:pt x="85528" y="21475"/>
                      <a:pt x="69975" y="26720"/>
                      <a:pt x="56253" y="36783"/>
                    </a:cubicBezTo>
                    <a:cubicBezTo>
                      <a:pt x="34297" y="52885"/>
                      <a:pt x="22465" y="74658"/>
                      <a:pt x="21123" y="101982"/>
                    </a:cubicBezTo>
                    <a:cubicBezTo>
                      <a:pt x="21062" y="103446"/>
                      <a:pt x="21062" y="104970"/>
                      <a:pt x="20818" y="106373"/>
                    </a:cubicBezTo>
                    <a:cubicBezTo>
                      <a:pt x="19842" y="111923"/>
                      <a:pt x="15512" y="115644"/>
                      <a:pt x="10267" y="115522"/>
                    </a:cubicBezTo>
                    <a:cubicBezTo>
                      <a:pt x="5021" y="115400"/>
                      <a:pt x="813" y="111496"/>
                      <a:pt x="81" y="106007"/>
                    </a:cubicBezTo>
                    <a:cubicBezTo>
                      <a:pt x="-102" y="104726"/>
                      <a:pt x="81" y="103446"/>
                      <a:pt x="81" y="102104"/>
                    </a:cubicBezTo>
                    <a:close/>
                  </a:path>
                </a:pathLst>
              </a:custGeom>
              <a:solidFill>
                <a:srgbClr val="3579CF"/>
              </a:solidFill>
              <a:ln w="10795" cap="flat">
                <a:noFill/>
                <a:prstDash val="solid"/>
                <a:miter/>
              </a:ln>
            </p:spPr>
            <p:txBody>
              <a:bodyPr rtlCol="0" anchor="ctr"/>
              <a:lstStyle/>
              <a:p>
                <a:pPr rtl="0"/>
                <a:endParaRPr lang="zh-CN" altLang="en-US" dirty="0">
                  <a:ea typeface="Microsoft YaHei" panose="020B0503020204020204" pitchFamily="34" charset="-122"/>
                </a:endParaRPr>
              </a:p>
            </p:txBody>
          </p:sp>
        </p:grpSp>
      </p:grpSp>
      <p:grpSp>
        <p:nvGrpSpPr>
          <p:cNvPr id="4" name="Group 3">
            <a:extLst>
              <a:ext uri="{FF2B5EF4-FFF2-40B4-BE49-F238E27FC236}">
                <a16:creationId xmlns:a16="http://schemas.microsoft.com/office/drawing/2014/main" id="{F29552F4-3696-EB7A-FDFC-DE2DC5F1660C}"/>
              </a:ext>
            </a:extLst>
          </p:cNvPr>
          <p:cNvGrpSpPr/>
          <p:nvPr/>
        </p:nvGrpSpPr>
        <p:grpSpPr>
          <a:xfrm>
            <a:off x="527432" y="1862971"/>
            <a:ext cx="2158060" cy="4133276"/>
            <a:chOff x="9576741" y="1630214"/>
            <a:chExt cx="2158060" cy="4133276"/>
          </a:xfrm>
        </p:grpSpPr>
        <p:sp useBgFill="1">
          <p:nvSpPr>
            <p:cNvPr id="15" name="Rectangle: Rounded Corners 14">
              <a:extLst>
                <a:ext uri="{FF2B5EF4-FFF2-40B4-BE49-F238E27FC236}">
                  <a16:creationId xmlns:a16="http://schemas.microsoft.com/office/drawing/2014/main" id="{AE3C8F70-4EF3-24B5-FFF6-DF7DB1FF4762}"/>
                </a:ext>
              </a:extLst>
            </p:cNvPr>
            <p:cNvSpPr/>
            <p:nvPr/>
          </p:nvSpPr>
          <p:spPr bwMode="auto">
            <a:xfrm>
              <a:off x="9576741" y="1630214"/>
              <a:ext cx="2158060" cy="4133276"/>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icrosoft YaHei" panose="020B0503020204020204" pitchFamily="34" charset="-122"/>
                <a:cs typeface="Segoe UI" pitchFamily="34" charset="0"/>
              </a:endParaRPr>
            </a:p>
          </p:txBody>
        </p:sp>
        <p:sp>
          <p:nvSpPr>
            <p:cNvPr id="17" name="TextBox 16">
              <a:extLst>
                <a:ext uri="{FF2B5EF4-FFF2-40B4-BE49-F238E27FC236}">
                  <a16:creationId xmlns:a16="http://schemas.microsoft.com/office/drawing/2014/main" id="{C57704BC-CEE7-0C42-4421-538097844EDB}"/>
                </a:ext>
              </a:extLst>
            </p:cNvPr>
            <p:cNvSpPr txBox="1"/>
            <p:nvPr/>
          </p:nvSpPr>
          <p:spPr>
            <a:xfrm>
              <a:off x="9715227" y="1994412"/>
              <a:ext cx="1881089" cy="523220"/>
            </a:xfrm>
            <a:prstGeom prst="rect">
              <a:avLst/>
            </a:prstGeom>
            <a:noFill/>
          </p:spPr>
          <p:txBody>
            <a:bodyPr wrap="square" lIns="91440" tIns="45720" rIns="91440" bIns="45720" rtlCol="0" anchor="ctr">
              <a:spAutoFit/>
            </a:bodyPr>
            <a:lstStyle/>
            <a:p>
              <a:pPr algn="ctr" defTabSz="932472" rtl="0">
                <a:spcBef>
                  <a:spcPct val="0"/>
                </a:spcBef>
                <a:spcAft>
                  <a:spcPct val="0"/>
                </a:spcAft>
                <a:defRPr/>
              </a:pPr>
              <a:r>
                <a:rPr lang="zh-CN" altLang="en-US" sz="1400" b="1" dirty="0">
                  <a:solidFill>
                    <a:srgbClr val="0078D4"/>
                  </a:solidFill>
                  <a:latin typeface="+mj-lt"/>
                  <a:ea typeface="Microsoft YaHei" panose="020B0503020204020204" pitchFamily="34" charset="-122"/>
                  <a:cs typeface="Segoe UI" pitchFamily="34" charset="0"/>
                </a:rPr>
                <a:t>获取特定和复杂问题的答案</a:t>
              </a:r>
            </a:p>
          </p:txBody>
        </p:sp>
        <p:sp>
          <p:nvSpPr>
            <p:cNvPr id="25" name="TextBox 24">
              <a:extLst>
                <a:ext uri="{FF2B5EF4-FFF2-40B4-BE49-F238E27FC236}">
                  <a16:creationId xmlns:a16="http://schemas.microsoft.com/office/drawing/2014/main" id="{11C39E08-8ECF-4E70-88FB-8ED21CD5B6F9}"/>
                </a:ext>
              </a:extLst>
            </p:cNvPr>
            <p:cNvSpPr txBox="1"/>
            <p:nvPr/>
          </p:nvSpPr>
          <p:spPr>
            <a:xfrm>
              <a:off x="9713726" y="4109319"/>
              <a:ext cx="1884090" cy="861774"/>
            </a:xfrm>
            <a:prstGeom prst="rect">
              <a:avLst/>
            </a:prstGeom>
            <a:noFill/>
          </p:spPr>
          <p:txBody>
            <a:bodyPr wrap="square" lIns="0" tIns="0" rIns="0" bIns="0" rtlCol="0" anchor="t">
              <a:spAutoFit/>
            </a:bodyPr>
            <a:lstStyle/>
            <a:p>
              <a:pPr algn="ctr" rtl="0">
                <a:defRPr/>
              </a:pPr>
              <a:r>
                <a:rPr lang="zh-CN" altLang="en-US" sz="1400">
                  <a:solidFill>
                    <a:srgbClr val="000000"/>
                  </a:solidFill>
                  <a:latin typeface="Segoe UI"/>
                  <a:ea typeface="Microsoft YaHei" panose="020B0503020204020204" pitchFamily="34" charset="-122"/>
                  <a:cs typeface="Segoe UI"/>
                </a:rPr>
                <a:t>从容处理需要多个数据点或一定程度的分析的问题</a:t>
              </a:r>
            </a:p>
            <a:p>
              <a:pPr marL="0" marR="0" lvl="0" indent="0" algn="ctr" defTabSz="914400" rtl="0">
                <a:lnSpc>
                  <a:spcPct val="100000"/>
                </a:lnSpc>
                <a:spcBef>
                  <a:spcPts val="0"/>
                </a:spcBef>
                <a:spcAft>
                  <a:spcPts val="0"/>
                </a:spcAft>
                <a:buClrTx/>
                <a:buSzTx/>
                <a:buFontTx/>
                <a:buNone/>
                <a:tabLst/>
                <a:defRPr/>
              </a:pPr>
              <a:endParaRPr lang="zh-CN" altLang="en-US" sz="1400" dirty="0">
                <a:solidFill>
                  <a:srgbClr val="000000"/>
                </a:solidFill>
                <a:latin typeface="Segoe UI"/>
                <a:ea typeface="Microsoft YaHei" panose="020B0503020204020204" pitchFamily="34" charset="-122"/>
                <a:cs typeface="Segoe UI"/>
              </a:endParaRPr>
            </a:p>
          </p:txBody>
        </p:sp>
        <p:pic>
          <p:nvPicPr>
            <p:cNvPr id="56" name="Graphic 1">
              <a:extLst>
                <a:ext uri="{FF2B5EF4-FFF2-40B4-BE49-F238E27FC236}">
                  <a16:creationId xmlns:a16="http://schemas.microsoft.com/office/drawing/2014/main" id="{09841DED-F9B3-1FED-492E-A03F242565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87663" y="3003676"/>
              <a:ext cx="736217" cy="556024"/>
            </a:xfrm>
            <a:prstGeom prst="rect">
              <a:avLst/>
            </a:prstGeom>
          </p:spPr>
        </p:pic>
      </p:grpSp>
      <p:sp>
        <p:nvSpPr>
          <p:cNvPr id="2" name="TextBox 1">
            <a:extLst>
              <a:ext uri="{FF2B5EF4-FFF2-40B4-BE49-F238E27FC236}">
                <a16:creationId xmlns:a16="http://schemas.microsoft.com/office/drawing/2014/main" id="{4715B7C3-E310-8076-125F-C50024C29D14}"/>
              </a:ext>
            </a:extLst>
          </p:cNvPr>
          <p:cNvSpPr txBox="1"/>
          <p:nvPr/>
        </p:nvSpPr>
        <p:spPr>
          <a:xfrm>
            <a:off x="527432" y="1033625"/>
            <a:ext cx="7333766" cy="400110"/>
          </a:xfrm>
          <a:prstGeom prst="rect">
            <a:avLst/>
          </a:prstGeom>
          <a:noFill/>
        </p:spPr>
        <p:txBody>
          <a:bodyPr wrap="square" rtlCol="0">
            <a:spAutoFit/>
          </a:bodyPr>
          <a:lstStyle/>
          <a:p>
            <a:pPr rtl="0"/>
            <a:r>
              <a:rPr lang="en-US" altLang="zh-CN" sz="2000" dirty="0">
                <a:ea typeface="Microsoft YaHei" panose="020B0503020204020204" pitchFamily="34" charset="-122"/>
              </a:rPr>
              <a:t>Copilot </a:t>
            </a:r>
            <a:r>
              <a:rPr lang="zh-CN" altLang="en-US" sz="2000" dirty="0">
                <a:ea typeface="Microsoft YaHei" panose="020B0503020204020204" pitchFamily="34" charset="-122"/>
              </a:rPr>
              <a:t>是搜索的新方式</a:t>
            </a:r>
            <a:r>
              <a:rPr lang="en-US" altLang="zh-CN" sz="2000" dirty="0">
                <a:ea typeface="Microsoft YaHei" panose="020B0503020204020204" pitchFamily="34" charset="-122"/>
              </a:rPr>
              <a:t>…</a:t>
            </a:r>
            <a:r>
              <a:rPr lang="zh-CN" altLang="en-US" sz="2000" dirty="0">
                <a:ea typeface="Microsoft YaHei" panose="020B0503020204020204" pitchFamily="34" charset="-122"/>
              </a:rPr>
              <a:t>它还具备更多强大功能</a:t>
            </a:r>
          </a:p>
        </p:txBody>
      </p:sp>
    </p:spTree>
    <p:extLst>
      <p:ext uri="{BB962C8B-B14F-4D97-AF65-F5344CB8AC3E}">
        <p14:creationId xmlns:p14="http://schemas.microsoft.com/office/powerpoint/2010/main" val="35216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Rounded Corners 11">
            <a:extLst>
              <a:ext uri="{FF2B5EF4-FFF2-40B4-BE49-F238E27FC236}">
                <a16:creationId xmlns:a16="http://schemas.microsoft.com/office/drawing/2014/main" id="{84AD5381-5241-6C88-FFBC-53620131BA1E}"/>
              </a:ext>
            </a:extLst>
          </p:cNvPr>
          <p:cNvSpPr/>
          <p:nvPr/>
        </p:nvSpPr>
        <p:spPr bwMode="auto">
          <a:xfrm>
            <a:off x="447528" y="1246910"/>
            <a:ext cx="11296945" cy="4831162"/>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icrosoft YaHei" panose="020B0503020204020204" pitchFamily="34" charset="-122"/>
              <a:cs typeface="Segoe UI" pitchFamily="34" charset="0"/>
            </a:endParaRPr>
          </a:p>
        </p:txBody>
      </p:sp>
      <p:sp>
        <p:nvSpPr>
          <p:cNvPr id="3" name="TextBox 2">
            <a:extLst>
              <a:ext uri="{FF2B5EF4-FFF2-40B4-BE49-F238E27FC236}">
                <a16:creationId xmlns:a16="http://schemas.microsoft.com/office/drawing/2014/main" id="{4D765782-B2B7-AC04-BF39-93242F6FFE9E}"/>
              </a:ext>
            </a:extLst>
          </p:cNvPr>
          <p:cNvSpPr txBox="1"/>
          <p:nvPr/>
        </p:nvSpPr>
        <p:spPr>
          <a:xfrm>
            <a:off x="762243" y="1638196"/>
            <a:ext cx="9840737" cy="2800767"/>
          </a:xfrm>
          <a:prstGeom prst="rect">
            <a:avLst/>
          </a:prstGeom>
          <a:noFill/>
        </p:spPr>
        <p:txBody>
          <a:bodyPr wrap="square" lIns="0" tIns="0" rIns="0" bIns="0" rtlCol="0" anchor="t">
            <a:spAutoFit/>
          </a:bodyPr>
          <a:lstStyle/>
          <a:p>
            <a:pPr rtl="0">
              <a:defRPr/>
            </a:pPr>
            <a:r>
              <a:rPr lang="zh-CN" altLang="en-US" dirty="0">
                <a:ea typeface="Microsoft YaHei" panose="020B0503020204020204" pitchFamily="34" charset="-122"/>
                <a:cs typeface="+mn-lt"/>
              </a:rPr>
              <a:t>在与贵组织分享这份资料之前，我们鼓励你自行调整其中的内容！</a:t>
            </a:r>
          </a:p>
          <a:p>
            <a:pPr rtl="0">
              <a:defRPr/>
            </a:pPr>
            <a:endParaRPr lang="zh-CN" altLang="en-US" dirty="0">
              <a:ea typeface="Microsoft YaHei" panose="020B0503020204020204" pitchFamily="34" charset="-122"/>
              <a:cs typeface="+mn-lt"/>
            </a:endParaRPr>
          </a:p>
          <a:p>
            <a:pPr rtl="0">
              <a:defRPr/>
            </a:pPr>
            <a:r>
              <a:rPr lang="zh-CN" altLang="en-US" dirty="0">
                <a:ea typeface="Microsoft YaHei" panose="020B0503020204020204" pitchFamily="34" charset="-122"/>
                <a:cs typeface="+mn-lt"/>
              </a:rPr>
              <a:t>可以通过以下方式做出调整：</a:t>
            </a:r>
          </a:p>
          <a:p>
            <a:pPr indent="-285750" rtl="0">
              <a:spcBef>
                <a:spcPts val="600"/>
              </a:spcBef>
              <a:buFont typeface="Arial" panose="020B0604020202020204" pitchFamily="34" charset="0"/>
              <a:buChar char="•"/>
              <a:defRPr/>
            </a:pPr>
            <a:r>
              <a:rPr lang="zh-CN" altLang="en-US" dirty="0">
                <a:ea typeface="Microsoft YaHei" panose="020B0503020204020204" pitchFamily="34" charset="-122"/>
                <a:cs typeface="+mn-lt"/>
              </a:rPr>
              <a:t>使用贵组织的详细信息更新</a:t>
            </a:r>
            <a:r>
              <a:rPr lang="en-US" altLang="zh-CN" dirty="0">
                <a:ea typeface="Microsoft YaHei" panose="020B0503020204020204" pitchFamily="34" charset="-122"/>
                <a:cs typeface="+mn-lt"/>
              </a:rPr>
              <a:t>&lt;</a:t>
            </a:r>
            <a:r>
              <a:rPr lang="zh-CN" altLang="en-US" dirty="0">
                <a:highlight>
                  <a:srgbClr val="FFFF00"/>
                </a:highlight>
                <a:ea typeface="Microsoft YaHei" panose="020B0503020204020204" pitchFamily="34" charset="-122"/>
                <a:cs typeface="+mn-lt"/>
              </a:rPr>
              <a:t>高亮文本</a:t>
            </a:r>
            <a:r>
              <a:rPr lang="en-US" altLang="zh-CN" dirty="0">
                <a:ea typeface="Microsoft YaHei" panose="020B0503020204020204" pitchFamily="34" charset="-122"/>
                <a:cs typeface="+mn-lt"/>
              </a:rPr>
              <a:t>&gt;</a:t>
            </a:r>
            <a:endParaRPr lang="zh-CN" altLang="en-US" dirty="0">
              <a:ea typeface="Microsoft YaHei" panose="020B0503020204020204" pitchFamily="34" charset="-122"/>
              <a:cs typeface="+mn-lt"/>
            </a:endParaRPr>
          </a:p>
          <a:p>
            <a:pPr indent="-285750" rtl="0">
              <a:spcBef>
                <a:spcPts val="600"/>
              </a:spcBef>
              <a:buFont typeface="Arial" panose="020B0604020202020204" pitchFamily="34" charset="0"/>
              <a:buChar char="•"/>
              <a:defRPr/>
            </a:pPr>
            <a:r>
              <a:rPr lang="zh-CN" altLang="en-US" dirty="0">
                <a:ea typeface="Microsoft YaHei" panose="020B0503020204020204" pitchFamily="34" charset="-122"/>
                <a:cs typeface="+mn-lt"/>
              </a:rPr>
              <a:t>在各页面上添加你的标识</a:t>
            </a:r>
          </a:p>
          <a:p>
            <a:pPr indent="-285750" rtl="0">
              <a:spcBef>
                <a:spcPts val="600"/>
              </a:spcBef>
              <a:buFont typeface="Arial" panose="020B0604020202020204" pitchFamily="34" charset="0"/>
              <a:buChar char="•"/>
              <a:defRPr/>
            </a:pPr>
            <a:r>
              <a:rPr lang="zh-CN" altLang="en-US" dirty="0">
                <a:ea typeface="Microsoft YaHei" panose="020B0503020204020204" pitchFamily="34" charset="-122"/>
                <a:cs typeface="+mn-lt"/>
              </a:rPr>
              <a:t>根据需要隐藏或添加页面</a:t>
            </a:r>
          </a:p>
          <a:p>
            <a:pPr indent="-285750" rtl="0">
              <a:spcBef>
                <a:spcPts val="600"/>
              </a:spcBef>
              <a:buFont typeface="Arial" panose="020B0604020202020204" pitchFamily="34" charset="0"/>
              <a:buChar char="•"/>
              <a:defRPr/>
            </a:pPr>
            <a:r>
              <a:rPr lang="zh-CN" altLang="en-US" dirty="0">
                <a:ea typeface="Microsoft YaHei" panose="020B0503020204020204" pitchFamily="34" charset="-122"/>
                <a:cs typeface="+mn-lt"/>
              </a:rPr>
              <a:t>更新示例提示，使其与你的最终用户和组织的关联性更强</a:t>
            </a:r>
          </a:p>
          <a:p>
            <a:pPr rtl="0">
              <a:defRPr/>
            </a:pPr>
            <a:endParaRPr lang="zh-CN" altLang="en-US" dirty="0">
              <a:ea typeface="Microsoft YaHei" panose="020B0503020204020204" pitchFamily="34" charset="-122"/>
              <a:cs typeface="+mn-lt"/>
            </a:endParaRPr>
          </a:p>
          <a:p>
            <a:pPr rtl="0">
              <a:buFont typeface="Arial" panose="020B0604020202020204" pitchFamily="34" charset="0"/>
              <a:defRPr/>
            </a:pPr>
            <a:r>
              <a:rPr lang="zh-CN" altLang="en-US" dirty="0">
                <a:ea typeface="Microsoft YaHei" panose="020B0503020204020204" pitchFamily="34" charset="-122"/>
                <a:cs typeface="+mn-lt"/>
              </a:rPr>
              <a:t>考虑是否需要调整有关如何处理机密信息的任何指南内容。</a:t>
            </a:r>
          </a:p>
        </p:txBody>
      </p:sp>
      <p:sp>
        <p:nvSpPr>
          <p:cNvPr id="7" name="Title 1">
            <a:extLst>
              <a:ext uri="{FF2B5EF4-FFF2-40B4-BE49-F238E27FC236}">
                <a16:creationId xmlns:a16="http://schemas.microsoft.com/office/drawing/2014/main" id="{F81C54FC-E922-53C3-78A4-CD9F6B7288EF}"/>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zh-CN" altLang="en-US" b="1" dirty="0">
                <a:ea typeface="Microsoft YaHei" panose="020B0503020204020204" pitchFamily="34" charset="-122"/>
                <a:cs typeface="Segoe UI Semibold"/>
              </a:rPr>
              <a:t>请根据贵组织的需要自行调整这份资料！</a:t>
            </a:r>
          </a:p>
        </p:txBody>
      </p:sp>
    </p:spTree>
    <p:extLst>
      <p:ext uri="{BB962C8B-B14F-4D97-AF65-F5344CB8AC3E}">
        <p14:creationId xmlns:p14="http://schemas.microsoft.com/office/powerpoint/2010/main" val="423891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08647263-66F5-58D0-DCC1-D2A0F2AD946E}"/>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zh-CN" altLang="en-US" b="1" dirty="0">
                <a:solidFill>
                  <a:srgbClr val="000000"/>
                </a:solidFill>
                <a:latin typeface="Segoe UI Semibold" panose="020B0702040204020203" pitchFamily="34" charset="0"/>
                <a:ea typeface="Microsoft YaHei" panose="020B0503020204020204" pitchFamily="34" charset="-122"/>
                <a:cs typeface="Segoe UI Semibold" panose="020B0702040204020203" pitchFamily="34" charset="0"/>
              </a:rPr>
              <a:t>在进行聊天时</a:t>
            </a:r>
          </a:p>
        </p:txBody>
      </p:sp>
      <p:sp useBgFill="1">
        <p:nvSpPr>
          <p:cNvPr id="26" name="Rectangle: Rounded Corners 33">
            <a:extLst>
              <a:ext uri="{FF2B5EF4-FFF2-40B4-BE49-F238E27FC236}">
                <a16:creationId xmlns:a16="http://schemas.microsoft.com/office/drawing/2014/main" id="{EEDB5E91-1436-469F-4BD3-5DCFBBD1A63D}"/>
              </a:ext>
            </a:extLst>
          </p:cNvPr>
          <p:cNvSpPr/>
          <p:nvPr/>
        </p:nvSpPr>
        <p:spPr bwMode="auto">
          <a:xfrm>
            <a:off x="477420" y="1579543"/>
            <a:ext cx="11296945" cy="4700669"/>
          </a:xfrm>
          <a:prstGeom prst="roundRect">
            <a:avLst>
              <a:gd name="adj" fmla="val 4127"/>
            </a:avLst>
          </a:prstGeom>
          <a:blipFill dpi="0" rotWithShape="0">
            <a:blip r:embed="rId3">
              <a:lum/>
            </a:blip>
            <a:srcRect/>
            <a:stretch>
              <a:fillRect l="-3115" t="-26084" r="-3115" b="-15234"/>
            </a:stretch>
          </a:blipFill>
          <a:ln>
            <a:solidFill>
              <a:srgbClr val="3579CF"/>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zh-CN" altLang="en-US" dirty="0">
              <a:gradFill>
                <a:gsLst>
                  <a:gs pos="0">
                    <a:srgbClr val="FFFFFF"/>
                  </a:gs>
                  <a:gs pos="100000">
                    <a:srgbClr val="FFFFFF"/>
                  </a:gs>
                </a:gsLst>
                <a:lin ang="5400000" scaled="0"/>
              </a:gradFill>
              <a:latin typeface="Segoe UI"/>
              <a:ea typeface="Microsoft YaHei" panose="020B0503020204020204" pitchFamily="34" charset="-122"/>
              <a:cs typeface="Segoe UI" pitchFamily="34" charset="0"/>
            </a:endParaRPr>
          </a:p>
        </p:txBody>
      </p:sp>
      <p:sp>
        <p:nvSpPr>
          <p:cNvPr id="27" name="TextBox 26">
            <a:extLst>
              <a:ext uri="{FF2B5EF4-FFF2-40B4-BE49-F238E27FC236}">
                <a16:creationId xmlns:a16="http://schemas.microsoft.com/office/drawing/2014/main" id="{485BD5E6-531B-D5AE-98E4-32018187F0FB}"/>
              </a:ext>
            </a:extLst>
          </p:cNvPr>
          <p:cNvSpPr txBox="1"/>
          <p:nvPr/>
        </p:nvSpPr>
        <p:spPr>
          <a:xfrm>
            <a:off x="990600" y="1838915"/>
            <a:ext cx="5204352" cy="492443"/>
          </a:xfrm>
          <a:prstGeom prst="rect">
            <a:avLst/>
          </a:prstGeom>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zh-CN" altLang="en-US" sz="1600">
                <a:latin typeface="Segoe UI "/>
                <a:ea typeface="Microsoft YaHei" panose="020B0503020204020204" pitchFamily="34" charset="-122"/>
              </a:rPr>
              <a:t>你进行了搜索并找到了一些很棒的文章，你想快速理解其内容</a:t>
            </a:r>
            <a:endParaRPr lang="zh-CN" altLang="en-US" sz="1600" dirty="0">
              <a:latin typeface="Segoe UI "/>
              <a:ea typeface="Microsoft YaHei" panose="020B0503020204020204" pitchFamily="34" charset="-122"/>
            </a:endParaRPr>
          </a:p>
        </p:txBody>
      </p:sp>
      <p:sp>
        <p:nvSpPr>
          <p:cNvPr id="30" name="TextBox 29">
            <a:extLst>
              <a:ext uri="{FF2B5EF4-FFF2-40B4-BE49-F238E27FC236}">
                <a16:creationId xmlns:a16="http://schemas.microsoft.com/office/drawing/2014/main" id="{441ECA59-6A4C-D77B-EC32-28152175957C}"/>
              </a:ext>
            </a:extLst>
          </p:cNvPr>
          <p:cNvSpPr txBox="1"/>
          <p:nvPr/>
        </p:nvSpPr>
        <p:spPr>
          <a:xfrm>
            <a:off x="990599" y="2779844"/>
            <a:ext cx="5204352" cy="492443"/>
          </a:xfrm>
          <a:prstGeom prst="rect">
            <a:avLst/>
          </a:prstGeom>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zh-CN" altLang="en-US" sz="1600" dirty="0">
                <a:latin typeface="Segoe UI "/>
                <a:ea typeface="Microsoft YaHei" panose="020B0503020204020204" pitchFamily="34" charset="-122"/>
              </a:rPr>
              <a:t>你从不同的网页上收集想法，并准备将它们撰写成电子邮件或报告</a:t>
            </a:r>
          </a:p>
        </p:txBody>
      </p:sp>
      <p:sp>
        <p:nvSpPr>
          <p:cNvPr id="32" name="TextBox 1">
            <a:extLst>
              <a:ext uri="{FF2B5EF4-FFF2-40B4-BE49-F238E27FC236}">
                <a16:creationId xmlns:a16="http://schemas.microsoft.com/office/drawing/2014/main" id="{5964967C-AD91-FCF5-F645-EA39E5B7C68C}"/>
              </a:ext>
            </a:extLst>
          </p:cNvPr>
          <p:cNvSpPr txBox="1"/>
          <p:nvPr/>
        </p:nvSpPr>
        <p:spPr>
          <a:xfrm>
            <a:off x="990600" y="3720773"/>
            <a:ext cx="5204352" cy="492443"/>
          </a:xfrm>
          <a:prstGeom prst="rect">
            <a:avLst/>
          </a:prstGeom>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altLang="en-US" sz="1600" dirty="0">
                <a:latin typeface="Segoe UI "/>
                <a:ea typeface="Microsoft YaHei" panose="020B0503020204020204" pitchFamily="34" charset="-122"/>
              </a:rPr>
              <a:t>你找不到与演示文稿匹配的已保存的图像，或者你的文档中没有图像</a:t>
            </a:r>
          </a:p>
        </p:txBody>
      </p:sp>
      <p:sp>
        <p:nvSpPr>
          <p:cNvPr id="37" name="TextBox 1">
            <a:extLst>
              <a:ext uri="{FF2B5EF4-FFF2-40B4-BE49-F238E27FC236}">
                <a16:creationId xmlns:a16="http://schemas.microsoft.com/office/drawing/2014/main" id="{83DE6358-F809-68CD-8C7F-5CD519D5BFFC}"/>
              </a:ext>
            </a:extLst>
          </p:cNvPr>
          <p:cNvSpPr txBox="1"/>
          <p:nvPr/>
        </p:nvSpPr>
        <p:spPr>
          <a:xfrm>
            <a:off x="990599" y="4661776"/>
            <a:ext cx="5204353" cy="492443"/>
          </a:xfrm>
          <a:prstGeom prst="rect">
            <a:avLst/>
          </a:prstGeom>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altLang="en-US" sz="1600">
                <a:latin typeface="Segoe UI "/>
                <a:ea typeface="Microsoft YaHei" panose="020B0503020204020204" pitchFamily="34" charset="-122"/>
              </a:rPr>
              <a:t>你打开博客文章和视频来学习新的东西，但通过问问题来学习最适合你</a:t>
            </a:r>
            <a:endParaRPr lang="zh-CN" altLang="en-US" sz="1600" dirty="0">
              <a:latin typeface="Segoe UI "/>
              <a:ea typeface="Microsoft YaHei" panose="020B0503020204020204" pitchFamily="34" charset="-122"/>
            </a:endParaRPr>
          </a:p>
        </p:txBody>
      </p:sp>
      <p:sp>
        <p:nvSpPr>
          <p:cNvPr id="38" name="TextBox 1">
            <a:extLst>
              <a:ext uri="{FF2B5EF4-FFF2-40B4-BE49-F238E27FC236}">
                <a16:creationId xmlns:a16="http://schemas.microsoft.com/office/drawing/2014/main" id="{6AE228CC-6403-8E9F-683B-5440B8BB2DF6}"/>
              </a:ext>
            </a:extLst>
          </p:cNvPr>
          <p:cNvSpPr txBox="1"/>
          <p:nvPr/>
        </p:nvSpPr>
        <p:spPr>
          <a:xfrm>
            <a:off x="990599" y="5598655"/>
            <a:ext cx="5204352" cy="492443"/>
          </a:xfrm>
          <a:prstGeom prst="rect">
            <a:avLst/>
          </a:prstGeom>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altLang="en-US" sz="1600" dirty="0">
                <a:latin typeface="Segoe UI "/>
                <a:ea typeface="Microsoft YaHei" panose="020B0503020204020204" pitchFamily="34" charset="-122"/>
              </a:rPr>
              <a:t>你拿到了多篇关于同一个主题的不同观点的文章，因此你仍然无法做出决定</a:t>
            </a:r>
          </a:p>
        </p:txBody>
      </p:sp>
      <p:sp>
        <p:nvSpPr>
          <p:cNvPr id="39" name="TextBox 38">
            <a:extLst>
              <a:ext uri="{FF2B5EF4-FFF2-40B4-BE49-F238E27FC236}">
                <a16:creationId xmlns:a16="http://schemas.microsoft.com/office/drawing/2014/main" id="{717166B9-686C-ACD9-A48B-6B12647B7CB9}"/>
              </a:ext>
            </a:extLst>
          </p:cNvPr>
          <p:cNvSpPr txBox="1"/>
          <p:nvPr/>
        </p:nvSpPr>
        <p:spPr>
          <a:xfrm>
            <a:off x="7196664" y="1962026"/>
            <a:ext cx="4004735"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zh-CN" altLang="en-US" sz="1600" i="1" dirty="0">
                <a:gradFill>
                  <a:gsLst>
                    <a:gs pos="2917">
                      <a:schemeClr val="tx1"/>
                    </a:gs>
                    <a:gs pos="30000">
                      <a:schemeClr val="tx1"/>
                    </a:gs>
                  </a:gsLst>
                  <a:lin ang="5400000" scaled="0"/>
                </a:gradFill>
                <a:ea typeface="Microsoft YaHei" panose="020B0503020204020204" pitchFamily="34" charset="-122"/>
                <a:cs typeface="Segoe UI"/>
              </a:rPr>
              <a:t>“总结此内容</a:t>
            </a:r>
            <a:r>
              <a:rPr lang="en-US" altLang="zh-CN" sz="1600" i="1" dirty="0">
                <a:gradFill>
                  <a:gsLst>
                    <a:gs pos="2917">
                      <a:schemeClr val="tx1"/>
                    </a:gs>
                    <a:gs pos="30000">
                      <a:schemeClr val="tx1"/>
                    </a:gs>
                  </a:gsLst>
                  <a:lin ang="5400000" scaled="0"/>
                </a:gradFill>
                <a:ea typeface="Microsoft YaHei" panose="020B0503020204020204" pitchFamily="34" charset="-122"/>
                <a:cs typeface="Segoe UI"/>
              </a:rPr>
              <a:t>…”</a:t>
            </a:r>
          </a:p>
        </p:txBody>
      </p:sp>
      <p:sp>
        <p:nvSpPr>
          <p:cNvPr id="40" name="TextBox 39">
            <a:extLst>
              <a:ext uri="{FF2B5EF4-FFF2-40B4-BE49-F238E27FC236}">
                <a16:creationId xmlns:a16="http://schemas.microsoft.com/office/drawing/2014/main" id="{48C677DD-780D-3F1B-125B-C9C940D5C757}"/>
              </a:ext>
            </a:extLst>
          </p:cNvPr>
          <p:cNvSpPr txBox="1"/>
          <p:nvPr/>
        </p:nvSpPr>
        <p:spPr>
          <a:xfrm>
            <a:off x="7196664" y="2779844"/>
            <a:ext cx="3757086"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zh-CN" altLang="en-US" sz="1600" i="1">
                <a:gradFill>
                  <a:gsLst>
                    <a:gs pos="2917">
                      <a:schemeClr val="tx1"/>
                    </a:gs>
                    <a:gs pos="30000">
                      <a:schemeClr val="tx1"/>
                    </a:gs>
                  </a:gsLst>
                  <a:lin ang="5400000" scaled="0"/>
                </a:gradFill>
                <a:ea typeface="Microsoft YaHei" panose="020B0503020204020204" pitchFamily="34" charset="-122"/>
                <a:cs typeface="Segoe UI"/>
              </a:rPr>
              <a:t>“根据这些要点写一封电子邮件</a:t>
            </a:r>
            <a:r>
              <a:rPr lang="en-US" altLang="zh-CN" sz="1600" i="1">
                <a:gradFill>
                  <a:gsLst>
                    <a:gs pos="2917">
                      <a:schemeClr val="tx1"/>
                    </a:gs>
                    <a:gs pos="30000">
                      <a:schemeClr val="tx1"/>
                    </a:gs>
                  </a:gsLst>
                  <a:lin ang="5400000" scaled="0"/>
                </a:gradFill>
                <a:ea typeface="Microsoft YaHei" panose="020B0503020204020204" pitchFamily="34" charset="-122"/>
                <a:cs typeface="Segoe UI"/>
              </a:rPr>
              <a:t>…”</a:t>
            </a:r>
            <a:endParaRPr lang="en-US" altLang="zh-CN" sz="1600" i="1" dirty="0">
              <a:gradFill>
                <a:gsLst>
                  <a:gs pos="2917">
                    <a:schemeClr val="tx1"/>
                  </a:gs>
                  <a:gs pos="30000">
                    <a:schemeClr val="tx1"/>
                  </a:gs>
                </a:gsLst>
                <a:lin ang="5400000" scaled="0"/>
              </a:gradFill>
              <a:ea typeface="Microsoft YaHei" panose="020B0503020204020204" pitchFamily="34" charset="-122"/>
              <a:cs typeface="Segoe UI"/>
            </a:endParaRPr>
          </a:p>
        </p:txBody>
      </p:sp>
      <p:sp>
        <p:nvSpPr>
          <p:cNvPr id="43" name="TextBox 42">
            <a:extLst>
              <a:ext uri="{FF2B5EF4-FFF2-40B4-BE49-F238E27FC236}">
                <a16:creationId xmlns:a16="http://schemas.microsoft.com/office/drawing/2014/main" id="{D7D5B972-C3C8-56FD-5886-61C857840642}"/>
              </a:ext>
            </a:extLst>
          </p:cNvPr>
          <p:cNvSpPr txBox="1"/>
          <p:nvPr/>
        </p:nvSpPr>
        <p:spPr>
          <a:xfrm>
            <a:off x="7196664" y="3843884"/>
            <a:ext cx="4004735"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zh-CN" altLang="en-US" sz="1600" i="1">
                <a:gradFill>
                  <a:gsLst>
                    <a:gs pos="2917">
                      <a:schemeClr val="tx1"/>
                    </a:gs>
                    <a:gs pos="30000">
                      <a:schemeClr val="tx1"/>
                    </a:gs>
                  </a:gsLst>
                  <a:lin ang="5400000" scaled="0"/>
                </a:gradFill>
                <a:ea typeface="Microsoft YaHei" panose="020B0503020204020204" pitchFamily="34" charset="-122"/>
                <a:cs typeface="Segoe UI"/>
              </a:rPr>
              <a:t>“创建这样的图像</a:t>
            </a:r>
            <a:r>
              <a:rPr lang="en-US" altLang="zh-CN" sz="1600" i="1">
                <a:gradFill>
                  <a:gsLst>
                    <a:gs pos="2917">
                      <a:schemeClr val="tx1"/>
                    </a:gs>
                    <a:gs pos="30000">
                      <a:schemeClr val="tx1"/>
                    </a:gs>
                  </a:gsLst>
                  <a:lin ang="5400000" scaled="0"/>
                </a:gradFill>
                <a:ea typeface="Microsoft YaHei" panose="020B0503020204020204" pitchFamily="34" charset="-122"/>
                <a:cs typeface="Segoe UI"/>
              </a:rPr>
              <a:t>…”</a:t>
            </a:r>
            <a:endParaRPr lang="en-US" altLang="zh-CN" sz="1600" i="1" dirty="0">
              <a:gradFill>
                <a:gsLst>
                  <a:gs pos="2917">
                    <a:schemeClr val="tx1"/>
                  </a:gs>
                  <a:gs pos="30000">
                    <a:schemeClr val="tx1"/>
                  </a:gs>
                </a:gsLst>
                <a:lin ang="5400000" scaled="0"/>
              </a:gradFill>
              <a:ea typeface="Microsoft YaHei" panose="020B0503020204020204" pitchFamily="34" charset="-122"/>
              <a:cs typeface="Segoe UI"/>
            </a:endParaRPr>
          </a:p>
        </p:txBody>
      </p:sp>
      <p:sp>
        <p:nvSpPr>
          <p:cNvPr id="44" name="TextBox 43">
            <a:extLst>
              <a:ext uri="{FF2B5EF4-FFF2-40B4-BE49-F238E27FC236}">
                <a16:creationId xmlns:a16="http://schemas.microsoft.com/office/drawing/2014/main" id="{07ADBF7E-0F54-F039-9209-88E866D6CAB9}"/>
              </a:ext>
            </a:extLst>
          </p:cNvPr>
          <p:cNvSpPr txBox="1"/>
          <p:nvPr/>
        </p:nvSpPr>
        <p:spPr>
          <a:xfrm>
            <a:off x="7196664" y="4784887"/>
            <a:ext cx="4004735"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zh-CN" altLang="en-US" sz="1600" i="1" dirty="0">
                <a:gradFill>
                  <a:gsLst>
                    <a:gs pos="2917">
                      <a:schemeClr val="tx1"/>
                    </a:gs>
                    <a:gs pos="30000">
                      <a:schemeClr val="tx1"/>
                    </a:gs>
                  </a:gsLst>
                  <a:lin ang="5400000" scaled="0"/>
                </a:gradFill>
                <a:ea typeface="Microsoft YaHei" panose="020B0503020204020204" pitchFamily="34" charset="-122"/>
                <a:cs typeface="Segoe UI"/>
              </a:rPr>
              <a:t>“解释这个</a:t>
            </a:r>
            <a:r>
              <a:rPr lang="en-US" altLang="zh-CN" sz="1600" i="1" dirty="0">
                <a:gradFill>
                  <a:gsLst>
                    <a:gs pos="2917">
                      <a:schemeClr val="tx1"/>
                    </a:gs>
                    <a:gs pos="30000">
                      <a:schemeClr val="tx1"/>
                    </a:gs>
                  </a:gsLst>
                  <a:lin ang="5400000" scaled="0"/>
                </a:gradFill>
                <a:ea typeface="Microsoft YaHei" panose="020B0503020204020204" pitchFamily="34" charset="-122"/>
                <a:cs typeface="Segoe UI"/>
              </a:rPr>
              <a:t>…”</a:t>
            </a:r>
            <a:r>
              <a:rPr lang="zh-CN" altLang="en-US" sz="1600" i="1" dirty="0">
                <a:gradFill>
                  <a:gsLst>
                    <a:gs pos="2917">
                      <a:schemeClr val="tx1"/>
                    </a:gs>
                    <a:gs pos="30000">
                      <a:schemeClr val="tx1"/>
                    </a:gs>
                  </a:gsLst>
                  <a:lin ang="5400000" scaled="0"/>
                </a:gradFill>
                <a:ea typeface="Microsoft YaHei" panose="020B0503020204020204" pitchFamily="34" charset="-122"/>
                <a:cs typeface="Segoe UI"/>
              </a:rPr>
              <a:t>或者“为什么</a:t>
            </a:r>
            <a:r>
              <a:rPr lang="en-US" altLang="zh-CN" sz="1600" i="1" dirty="0">
                <a:gradFill>
                  <a:gsLst>
                    <a:gs pos="2917">
                      <a:schemeClr val="tx1"/>
                    </a:gs>
                    <a:gs pos="30000">
                      <a:schemeClr val="tx1"/>
                    </a:gs>
                  </a:gsLst>
                  <a:lin ang="5400000" scaled="0"/>
                </a:gradFill>
                <a:ea typeface="Microsoft YaHei" panose="020B0503020204020204" pitchFamily="34" charset="-122"/>
                <a:cs typeface="Segoe UI"/>
              </a:rPr>
              <a:t>…”</a:t>
            </a:r>
          </a:p>
        </p:txBody>
      </p:sp>
      <p:sp>
        <p:nvSpPr>
          <p:cNvPr id="45" name="TextBox 44">
            <a:extLst>
              <a:ext uri="{FF2B5EF4-FFF2-40B4-BE49-F238E27FC236}">
                <a16:creationId xmlns:a16="http://schemas.microsoft.com/office/drawing/2014/main" id="{DBEB65E4-B25A-A660-FC92-595A08CA2373}"/>
              </a:ext>
            </a:extLst>
          </p:cNvPr>
          <p:cNvSpPr txBox="1"/>
          <p:nvPr/>
        </p:nvSpPr>
        <p:spPr>
          <a:xfrm>
            <a:off x="7196664" y="5598655"/>
            <a:ext cx="4068232"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zh-CN" altLang="en-US" sz="1600" i="1" dirty="0">
                <a:gradFill>
                  <a:gsLst>
                    <a:gs pos="2917">
                      <a:schemeClr val="tx1"/>
                    </a:gs>
                    <a:gs pos="30000">
                      <a:schemeClr val="tx1"/>
                    </a:gs>
                  </a:gsLst>
                  <a:lin ang="5400000" scaled="0"/>
                </a:gradFill>
                <a:ea typeface="Microsoft YaHei" panose="020B0503020204020204" pitchFamily="34" charset="-122"/>
                <a:cs typeface="Segoe UI"/>
              </a:rPr>
              <a:t>“在表格中将这个选择与另一个选择进行比较”或“给出</a:t>
            </a:r>
            <a:r>
              <a:rPr lang="en-US" altLang="zh-CN" sz="1600" i="1" dirty="0">
                <a:gradFill>
                  <a:gsLst>
                    <a:gs pos="2917">
                      <a:schemeClr val="tx1"/>
                    </a:gs>
                    <a:gs pos="30000">
                      <a:schemeClr val="tx1"/>
                    </a:gs>
                  </a:gsLst>
                  <a:lin ang="5400000" scaled="0"/>
                </a:gradFill>
                <a:ea typeface="Microsoft YaHei" panose="020B0503020204020204" pitchFamily="34" charset="-122"/>
                <a:cs typeface="Segoe UI"/>
              </a:rPr>
              <a:t>…</a:t>
            </a:r>
            <a:r>
              <a:rPr lang="zh-CN" altLang="en-US" sz="1600" i="1" dirty="0">
                <a:gradFill>
                  <a:gsLst>
                    <a:gs pos="2917">
                      <a:schemeClr val="tx1"/>
                    </a:gs>
                    <a:gs pos="30000">
                      <a:schemeClr val="tx1"/>
                    </a:gs>
                  </a:gsLst>
                  <a:lin ang="5400000" scaled="0"/>
                </a:gradFill>
                <a:ea typeface="Microsoft YaHei" panose="020B0503020204020204" pitchFamily="34" charset="-122"/>
                <a:cs typeface="Segoe UI"/>
              </a:rPr>
              <a:t>的优劣势”。</a:t>
            </a:r>
          </a:p>
        </p:txBody>
      </p:sp>
      <p:pic>
        <p:nvPicPr>
          <p:cNvPr id="46" name="Graphic 17">
            <a:extLst>
              <a:ext uri="{FF2B5EF4-FFF2-40B4-BE49-F238E27FC236}">
                <a16:creationId xmlns:a16="http://schemas.microsoft.com/office/drawing/2014/main" id="{A084CD74-32A8-78A7-34C1-5CAF9162C8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99081" y="1962025"/>
            <a:ext cx="278338" cy="246222"/>
          </a:xfrm>
          <a:prstGeom prst="rect">
            <a:avLst/>
          </a:prstGeom>
        </p:spPr>
      </p:pic>
      <p:pic>
        <p:nvPicPr>
          <p:cNvPr id="47" name="Graphic 21">
            <a:extLst>
              <a:ext uri="{FF2B5EF4-FFF2-40B4-BE49-F238E27FC236}">
                <a16:creationId xmlns:a16="http://schemas.microsoft.com/office/drawing/2014/main" id="{EE66CA04-490F-AC72-E3B8-F4ED6DC6BB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7706" y="3860697"/>
            <a:ext cx="241088" cy="212595"/>
          </a:xfrm>
          <a:prstGeom prst="rect">
            <a:avLst/>
          </a:prstGeom>
        </p:spPr>
      </p:pic>
      <p:pic>
        <p:nvPicPr>
          <p:cNvPr id="48" name="Graphic 24">
            <a:extLst>
              <a:ext uri="{FF2B5EF4-FFF2-40B4-BE49-F238E27FC236}">
                <a16:creationId xmlns:a16="http://schemas.microsoft.com/office/drawing/2014/main" id="{A7D3B0D9-EC8D-B41E-095C-75C7DB3C32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03463" y="4766322"/>
            <a:ext cx="269575" cy="283350"/>
          </a:xfrm>
          <a:prstGeom prst="rect">
            <a:avLst/>
          </a:prstGeom>
        </p:spPr>
      </p:pic>
      <p:pic>
        <p:nvPicPr>
          <p:cNvPr id="49" name="Graphic 32">
            <a:extLst>
              <a:ext uri="{FF2B5EF4-FFF2-40B4-BE49-F238E27FC236}">
                <a16:creationId xmlns:a16="http://schemas.microsoft.com/office/drawing/2014/main" id="{A6387D54-776B-8B06-D167-8741CA76F91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96518" y="5707716"/>
            <a:ext cx="283464" cy="245028"/>
          </a:xfrm>
          <a:prstGeom prst="rect">
            <a:avLst/>
          </a:prstGeom>
        </p:spPr>
      </p:pic>
      <p:cxnSp>
        <p:nvCxnSpPr>
          <p:cNvPr id="50" name="Straight Connector 49">
            <a:extLst>
              <a:ext uri="{FF2B5EF4-FFF2-40B4-BE49-F238E27FC236}">
                <a16:creationId xmlns:a16="http://schemas.microsoft.com/office/drawing/2014/main" id="{21DEB4C0-EA37-3188-B081-5EEB63A855FF}"/>
              </a:ext>
            </a:extLst>
          </p:cNvPr>
          <p:cNvCxnSpPr>
            <a:cxnSpLocks/>
          </p:cNvCxnSpPr>
          <p:nvPr/>
        </p:nvCxnSpPr>
        <p:spPr>
          <a:xfrm>
            <a:off x="477420" y="2555601"/>
            <a:ext cx="11257379" cy="0"/>
          </a:xfrm>
          <a:prstGeom prst="line">
            <a:avLst/>
          </a:prstGeom>
          <a:noFill/>
          <a:ln w="8812" cap="flat">
            <a:solidFill>
              <a:srgbClr val="3579CF"/>
            </a:solidFill>
            <a:prstDash val="solid"/>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A34C5A7-8014-EC64-8D9E-E8B046D11B2C}"/>
              </a:ext>
            </a:extLst>
          </p:cNvPr>
          <p:cNvCxnSpPr>
            <a:cxnSpLocks/>
          </p:cNvCxnSpPr>
          <p:nvPr/>
        </p:nvCxnSpPr>
        <p:spPr>
          <a:xfrm>
            <a:off x="477420" y="3505212"/>
            <a:ext cx="11257379" cy="0"/>
          </a:xfrm>
          <a:prstGeom prst="line">
            <a:avLst/>
          </a:prstGeom>
          <a:noFill/>
          <a:ln w="8812" cap="flat">
            <a:solidFill>
              <a:srgbClr val="3579CF"/>
            </a:solidFill>
            <a:prstDash val="solid"/>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0C6D3C4-560B-87B4-C446-50669924AEAA}"/>
              </a:ext>
            </a:extLst>
          </p:cNvPr>
          <p:cNvCxnSpPr>
            <a:cxnSpLocks/>
          </p:cNvCxnSpPr>
          <p:nvPr/>
        </p:nvCxnSpPr>
        <p:spPr>
          <a:xfrm>
            <a:off x="477420" y="4433078"/>
            <a:ext cx="11257379" cy="0"/>
          </a:xfrm>
          <a:prstGeom prst="line">
            <a:avLst/>
          </a:prstGeom>
          <a:noFill/>
          <a:ln w="8812" cap="flat">
            <a:solidFill>
              <a:srgbClr val="3579CF"/>
            </a:solidFill>
            <a:prstDash val="solid"/>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F5E56CE-715D-5996-8617-D80CC353A313}"/>
              </a:ext>
            </a:extLst>
          </p:cNvPr>
          <p:cNvCxnSpPr>
            <a:cxnSpLocks/>
          </p:cNvCxnSpPr>
          <p:nvPr/>
        </p:nvCxnSpPr>
        <p:spPr>
          <a:xfrm>
            <a:off x="477420" y="5374412"/>
            <a:ext cx="11257379" cy="0"/>
          </a:xfrm>
          <a:prstGeom prst="line">
            <a:avLst/>
          </a:prstGeom>
          <a:noFill/>
          <a:ln w="8812" cap="flat">
            <a:solidFill>
              <a:srgbClr val="3579CF"/>
            </a:solidFill>
            <a:prstDash val="solid"/>
            <a:round/>
          </a:ln>
        </p:spPr>
        <p:style>
          <a:lnRef idx="1">
            <a:schemeClr val="accent1"/>
          </a:lnRef>
          <a:fillRef idx="0">
            <a:schemeClr val="accent1"/>
          </a:fillRef>
          <a:effectRef idx="0">
            <a:schemeClr val="accent1"/>
          </a:effectRef>
          <a:fontRef idx="minor">
            <a:schemeClr val="tx1"/>
          </a:fontRef>
        </p:style>
      </p:cxnSp>
      <p:pic>
        <p:nvPicPr>
          <p:cNvPr id="54" name="Graphic 10">
            <a:extLst>
              <a:ext uri="{FF2B5EF4-FFF2-40B4-BE49-F238E27FC236}">
                <a16:creationId xmlns:a16="http://schemas.microsoft.com/office/drawing/2014/main" id="{BA8F4D00-F7BC-891D-E6FD-90067DB91F3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95153" y="2918321"/>
            <a:ext cx="286194" cy="215488"/>
          </a:xfrm>
          <a:prstGeom prst="rect">
            <a:avLst/>
          </a:prstGeom>
        </p:spPr>
      </p:pic>
      <p:sp>
        <p:nvSpPr>
          <p:cNvPr id="55" name="TextBox 54">
            <a:extLst>
              <a:ext uri="{FF2B5EF4-FFF2-40B4-BE49-F238E27FC236}">
                <a16:creationId xmlns:a16="http://schemas.microsoft.com/office/drawing/2014/main" id="{0323D022-EDD4-3D7B-8B72-16881A2B8B62}"/>
              </a:ext>
            </a:extLst>
          </p:cNvPr>
          <p:cNvSpPr txBox="1"/>
          <p:nvPr/>
        </p:nvSpPr>
        <p:spPr>
          <a:xfrm>
            <a:off x="477422" y="1178851"/>
            <a:ext cx="4188188" cy="369332"/>
          </a:xfrm>
          <a:prstGeom prst="rect">
            <a:avLst/>
          </a:prstGeom>
          <a:noFill/>
        </p:spPr>
        <p:txBody>
          <a:bodyPr wrap="square" lIns="91440" tIns="45720" rIns="91440" bIns="45720" rtlCol="0" anchor="t">
            <a:spAutoFit/>
          </a:bodyPr>
          <a:lstStyle/>
          <a:p>
            <a:pPr rtl="0">
              <a:spcAft>
                <a:spcPts val="600"/>
              </a:spcAft>
              <a:defRPr/>
            </a:pPr>
            <a:r>
              <a:rPr lang="zh-CN" altLang="en-US" b="1" dirty="0">
                <a:latin typeface="+mj-lt"/>
                <a:ea typeface="Microsoft YaHei" panose="020B0503020204020204" pitchFamily="34" charset="-122"/>
                <a:cs typeface="+mn-lt"/>
              </a:rPr>
              <a:t>当遇到如下情况时</a:t>
            </a:r>
            <a:r>
              <a:rPr lang="en-US" altLang="zh-CN" b="1" dirty="0">
                <a:latin typeface="+mj-lt"/>
                <a:ea typeface="Microsoft YaHei" panose="020B0503020204020204" pitchFamily="34" charset="-122"/>
                <a:cs typeface="+mn-lt"/>
              </a:rPr>
              <a:t>…</a:t>
            </a:r>
            <a:endParaRPr lang="zh-CN" altLang="en-US" b="1" dirty="0">
              <a:latin typeface="+mj-lt"/>
              <a:ea typeface="Microsoft YaHei" panose="020B0503020204020204" pitchFamily="34" charset="-122"/>
              <a:cs typeface="Segoe UI"/>
            </a:endParaRPr>
          </a:p>
        </p:txBody>
      </p:sp>
      <p:sp>
        <p:nvSpPr>
          <p:cNvPr id="56" name="TextBox 55">
            <a:extLst>
              <a:ext uri="{FF2B5EF4-FFF2-40B4-BE49-F238E27FC236}">
                <a16:creationId xmlns:a16="http://schemas.microsoft.com/office/drawing/2014/main" id="{0323D022-EDD4-3D7B-8B72-16881A2B8B62}"/>
              </a:ext>
            </a:extLst>
          </p:cNvPr>
          <p:cNvSpPr txBox="1"/>
          <p:nvPr/>
        </p:nvSpPr>
        <p:spPr>
          <a:xfrm>
            <a:off x="7196664" y="1178851"/>
            <a:ext cx="2368414" cy="369332"/>
          </a:xfrm>
          <a:prstGeom prst="rect">
            <a:avLst/>
          </a:prstGeom>
          <a:noFill/>
        </p:spPr>
        <p:txBody>
          <a:bodyPr wrap="square" lIns="91440" tIns="45720" rIns="91440" bIns="45720" rtlCol="0" anchor="t">
            <a:spAutoFit/>
          </a:bodyPr>
          <a:lstStyle/>
          <a:p>
            <a:pPr rtl="0">
              <a:spcAft>
                <a:spcPts val="600"/>
              </a:spcAft>
              <a:defRPr/>
            </a:pPr>
            <a:r>
              <a:rPr lang="zh-CN" altLang="en-US" b="1" dirty="0">
                <a:latin typeface="+mj-lt"/>
                <a:ea typeface="Microsoft YaHei" panose="020B0503020204020204" pitchFamily="34" charset="-122"/>
                <a:cs typeface="+mn-lt"/>
              </a:rPr>
              <a:t>可以做以下尝试</a:t>
            </a:r>
          </a:p>
        </p:txBody>
      </p:sp>
      <p:pic>
        <p:nvPicPr>
          <p:cNvPr id="3" name="Picture 2">
            <a:extLst>
              <a:ext uri="{FF2B5EF4-FFF2-40B4-BE49-F238E27FC236}">
                <a16:creationId xmlns:a16="http://schemas.microsoft.com/office/drawing/2014/main" id="{92E1946E-B8C2-B05D-83EF-CD71008D9A25}"/>
              </a:ext>
            </a:extLst>
          </p:cNvPr>
          <p:cNvPicPr>
            <a:picLocks noChangeAspect="1"/>
          </p:cNvPicPr>
          <p:nvPr/>
        </p:nvPicPr>
        <p:blipFill>
          <a:blip r:embed="rId14"/>
          <a:stretch>
            <a:fillRect/>
          </a:stretch>
        </p:blipFill>
        <p:spPr>
          <a:xfrm>
            <a:off x="10997488" y="505793"/>
            <a:ext cx="717090" cy="717090"/>
          </a:xfrm>
          <a:prstGeom prst="rect">
            <a:avLst/>
          </a:prstGeom>
        </p:spPr>
      </p:pic>
    </p:spTree>
    <p:extLst>
      <p:ext uri="{BB962C8B-B14F-4D97-AF65-F5344CB8AC3E}">
        <p14:creationId xmlns:p14="http://schemas.microsoft.com/office/powerpoint/2010/main" val="120504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Rounded Corners 7">
            <a:extLst>
              <a:ext uri="{FF2B5EF4-FFF2-40B4-BE49-F238E27FC236}">
                <a16:creationId xmlns:a16="http://schemas.microsoft.com/office/drawing/2014/main" id="{EEB3ED36-479D-5B31-D429-23DE976E7875}"/>
              </a:ext>
            </a:extLst>
          </p:cNvPr>
          <p:cNvSpPr/>
          <p:nvPr/>
        </p:nvSpPr>
        <p:spPr bwMode="auto">
          <a:xfrm>
            <a:off x="447527" y="1246910"/>
            <a:ext cx="11296945" cy="5022128"/>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zh-CN" altLang="en-US" dirty="0">
              <a:gradFill>
                <a:gsLst>
                  <a:gs pos="0">
                    <a:srgbClr val="FFFFFF"/>
                  </a:gs>
                  <a:gs pos="100000">
                    <a:srgbClr val="FFFFFF"/>
                  </a:gs>
                </a:gsLst>
                <a:lin ang="5400000" scaled="0"/>
              </a:gradFill>
              <a:latin typeface="Segoe UI"/>
              <a:ea typeface="Microsoft YaHei" panose="020B0503020204020204" pitchFamily="34" charset="-122"/>
              <a:cs typeface="Segoe UI" pitchFamily="34" charset="0"/>
            </a:endParaRPr>
          </a:p>
        </p:txBody>
      </p:sp>
      <p:sp>
        <p:nvSpPr>
          <p:cNvPr id="5" name="TextBox 4">
            <a:extLst>
              <a:ext uri="{FF2B5EF4-FFF2-40B4-BE49-F238E27FC236}">
                <a16:creationId xmlns:a16="http://schemas.microsoft.com/office/drawing/2014/main" id="{0DA5F2A3-B40A-6583-4EA9-FD742B5E507E}"/>
              </a:ext>
            </a:extLst>
          </p:cNvPr>
          <p:cNvSpPr txBox="1"/>
          <p:nvPr/>
        </p:nvSpPr>
        <p:spPr>
          <a:xfrm>
            <a:off x="1016763" y="2015781"/>
            <a:ext cx="3546528" cy="2523768"/>
          </a:xfrm>
          <a:prstGeom prst="rect">
            <a:avLst/>
          </a:prstGeom>
          <a:noFill/>
        </p:spPr>
        <p:txBody>
          <a:bodyPr wrap="square" lIns="0" tIns="0" rIns="0" bIns="0" rtlCol="0" anchor="t">
            <a:spAutoFit/>
          </a:bodyPr>
          <a:lstStyle/>
          <a:p>
            <a:pPr rtl="0">
              <a:spcBef>
                <a:spcPts val="600"/>
              </a:spcBef>
              <a:defRPr/>
            </a:pP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在创建提示时想要获得更多灵感？ </a:t>
            </a:r>
          </a:p>
          <a:p>
            <a:pPr marR="0" lvl="0" algn="l" defTabSz="914400" rtl="0" eaLnBrk="1" fontAlgn="auto" latinLnBrk="0" hangingPunct="1">
              <a:lnSpc>
                <a:spcPct val="100000"/>
              </a:lnSpc>
              <a:spcBef>
                <a:spcPts val="600"/>
              </a:spcBef>
              <a:spcAft>
                <a:spcPts val="0"/>
              </a:spcAft>
              <a:buClrTx/>
              <a:buSzTx/>
              <a:tabLst/>
              <a:defRPr/>
            </a:pPr>
            <a:endParaRPr lang="zh-CN" altLang="en-US" sz="1600" dirty="0">
              <a:gradFill>
                <a:gsLst>
                  <a:gs pos="2917">
                    <a:srgbClr val="000000"/>
                  </a:gs>
                  <a:gs pos="30000">
                    <a:srgbClr val="000000"/>
                  </a:gs>
                </a:gsLst>
                <a:lin ang="5400000" scaled="0"/>
              </a:gradFill>
              <a:ea typeface="Microsoft YaHei" panose="020B0503020204020204" pitchFamily="34" charset="-122"/>
              <a:cs typeface="Segoe UI"/>
            </a:endParaRPr>
          </a:p>
          <a:p>
            <a:pPr rtl="0">
              <a:spcBef>
                <a:spcPts val="600"/>
              </a:spcBef>
              <a:defRPr/>
            </a:pP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请查看 </a:t>
            </a:r>
            <a:r>
              <a:rPr lang="en-US" altLang="zh-CN" sz="1600" dirty="0">
                <a:gradFill>
                  <a:gsLst>
                    <a:gs pos="2917">
                      <a:srgbClr val="000000"/>
                    </a:gs>
                    <a:gs pos="30000">
                      <a:srgbClr val="000000"/>
                    </a:gs>
                  </a:gsLst>
                  <a:lin ang="5400000" scaled="0"/>
                </a:gradFill>
                <a:ea typeface="Microsoft YaHei" panose="020B0503020204020204" pitchFamily="34" charset="-122"/>
                <a:cs typeface="Segoe UI"/>
              </a:rPr>
              <a:t>Microsoft Copilot </a:t>
            </a: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开始屏幕上的这些</a:t>
            </a:r>
            <a:r>
              <a:rPr lang="zh-CN" altLang="en-US" sz="1600" b="1" dirty="0">
                <a:gradFill>
                  <a:gsLst>
                    <a:gs pos="2917">
                      <a:srgbClr val="000000"/>
                    </a:gs>
                    <a:gs pos="30000">
                      <a:srgbClr val="000000"/>
                    </a:gs>
                  </a:gsLst>
                  <a:lin ang="5400000" scaled="0"/>
                </a:gradFill>
                <a:latin typeface="+mj-lt"/>
                <a:ea typeface="Microsoft YaHei" panose="020B0503020204020204" pitchFamily="34" charset="-122"/>
                <a:cs typeface="Segoe UI"/>
              </a:rPr>
              <a:t>示例提示</a:t>
            </a: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，以帮助你进行更深入的探索！ </a:t>
            </a:r>
          </a:p>
          <a:p>
            <a:pPr rtl="0">
              <a:spcBef>
                <a:spcPts val="600"/>
              </a:spcBef>
              <a:defRPr/>
            </a:pPr>
            <a:endParaRPr lang="zh-CN" altLang="en-US" sz="1600" dirty="0">
              <a:gradFill>
                <a:gsLst>
                  <a:gs pos="2917">
                    <a:srgbClr val="000000"/>
                  </a:gs>
                  <a:gs pos="30000">
                    <a:srgbClr val="000000"/>
                  </a:gs>
                </a:gsLst>
                <a:lin ang="5400000" scaled="0"/>
              </a:gradFill>
              <a:ea typeface="Microsoft YaHei" panose="020B0503020204020204" pitchFamily="34" charset="-122"/>
              <a:cs typeface="Segoe UI"/>
            </a:endParaRPr>
          </a:p>
          <a:p>
            <a:pPr rtl="0">
              <a:spcBef>
                <a:spcPts val="600"/>
              </a:spcBef>
              <a:defRPr/>
            </a:pP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使用 </a:t>
            </a:r>
            <a:r>
              <a:rPr lang="en-US" altLang="zh-CN" sz="1600" dirty="0">
                <a:gradFill>
                  <a:gsLst>
                    <a:gs pos="2917">
                      <a:srgbClr val="000000"/>
                    </a:gs>
                    <a:gs pos="30000">
                      <a:srgbClr val="000000"/>
                    </a:gs>
                  </a:gsLst>
                  <a:lin ang="5400000" scaled="0"/>
                </a:gradFill>
                <a:ea typeface="Microsoft YaHei" panose="020B0503020204020204" pitchFamily="34" charset="-122"/>
                <a:cs typeface="Segoe UI"/>
              </a:rPr>
              <a:t>Microsoft Copilot </a:t>
            </a: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来帮助你创建和审查分析、撰写原创内容、比较策略，甚至规划商务旅行。 </a:t>
            </a:r>
            <a:endParaRPr lang="zh-CN" altLang="en-US" dirty="0">
              <a:ea typeface="Microsoft YaHei" panose="020B0503020204020204" pitchFamily="34" charset="-122"/>
            </a:endParaRPr>
          </a:p>
        </p:txBody>
      </p:sp>
      <p:sp>
        <p:nvSpPr>
          <p:cNvPr id="9" name="Title 1">
            <a:extLst>
              <a:ext uri="{FF2B5EF4-FFF2-40B4-BE49-F238E27FC236}">
                <a16:creationId xmlns:a16="http://schemas.microsoft.com/office/drawing/2014/main" id="{08647263-66F5-58D0-DCC1-D2A0F2AD946E}"/>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zh-CN" altLang="en-US" b="1" dirty="0">
                <a:solidFill>
                  <a:srgbClr val="000000"/>
                </a:solidFill>
                <a:latin typeface="Segoe UI Semibold" panose="020B0702040204020203" pitchFamily="34" charset="0"/>
                <a:ea typeface="Microsoft YaHei" panose="020B0503020204020204" pitchFamily="34" charset="-122"/>
                <a:cs typeface="Segoe UI Semibold" panose="020B0702040204020203" pitchFamily="34" charset="0"/>
              </a:rPr>
              <a:t>我们从一个示例提示开始 </a:t>
            </a:r>
          </a:p>
        </p:txBody>
      </p:sp>
      <p:sp>
        <p:nvSpPr>
          <p:cNvPr id="3" name="TextBox 2">
            <a:extLst>
              <a:ext uri="{FF2B5EF4-FFF2-40B4-BE49-F238E27FC236}">
                <a16:creationId xmlns:a16="http://schemas.microsoft.com/office/drawing/2014/main" id="{CFEE9620-62CD-FC84-541C-0D7FFCA15296}"/>
              </a:ext>
            </a:extLst>
          </p:cNvPr>
          <p:cNvSpPr txBox="1"/>
          <p:nvPr/>
        </p:nvSpPr>
        <p:spPr>
          <a:xfrm>
            <a:off x="5650094" y="5183064"/>
            <a:ext cx="4753229" cy="1692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zh-CN" altLang="en-US" sz="1100" i="1">
                <a:ea typeface="Microsoft YaHei" panose="020B0503020204020204" pitchFamily="34" charset="-122"/>
              </a:rPr>
              <a:t>你可以在 </a:t>
            </a:r>
            <a:r>
              <a:rPr lang="en-US" altLang="zh-CN" sz="1100" i="1">
                <a:ea typeface="Microsoft YaHei" panose="020B0503020204020204" pitchFamily="34" charset="-122"/>
              </a:rPr>
              <a:t>copilot.cloud.microsoft​ </a:t>
            </a:r>
            <a:r>
              <a:rPr lang="zh-CN" altLang="en-US" sz="1100" i="1">
                <a:ea typeface="Microsoft YaHei" panose="020B0503020204020204" pitchFamily="34" charset="-122"/>
              </a:rPr>
              <a:t>找到示例提示​</a:t>
            </a:r>
            <a:r>
              <a:rPr lang="zh-CN" altLang="en-US" sz="1100">
                <a:ea typeface="Microsoft YaHei" panose="020B0503020204020204" pitchFamily="34" charset="-122"/>
                <a:cs typeface="Segoe UI"/>
              </a:rPr>
              <a:t>​</a:t>
            </a:r>
            <a:endParaRPr lang="zh-CN" altLang="en-US" dirty="0">
              <a:ea typeface="Microsoft YaHei" panose="020B0503020204020204" pitchFamily="34" charset="-122"/>
            </a:endParaRPr>
          </a:p>
        </p:txBody>
      </p:sp>
      <p:pic>
        <p:nvPicPr>
          <p:cNvPr id="6" name="Picture 5" descr="A screenshot of a computer&#10;&#10;Description automatically generated">
            <a:extLst>
              <a:ext uri="{FF2B5EF4-FFF2-40B4-BE49-F238E27FC236}">
                <a16:creationId xmlns:a16="http://schemas.microsoft.com/office/drawing/2014/main" id="{5D971555-89AC-42C0-DCEF-7530C37DBE57}"/>
              </a:ext>
            </a:extLst>
          </p:cNvPr>
          <p:cNvPicPr>
            <a:picLocks noChangeAspect="1"/>
          </p:cNvPicPr>
          <p:nvPr/>
        </p:nvPicPr>
        <p:blipFill>
          <a:blip r:embed="rId4">
            <a:extLst>
              <a:ext uri="{28A0092B-C50C-407E-A947-70E740481C1C}">
                <a14:useLocalDpi xmlns:a14="http://schemas.microsoft.com/office/drawing/2010/main" val="0"/>
              </a:ext>
            </a:extLst>
          </a:blip>
          <a:srcRect l="17656" t="18182" r="30703" b="33333"/>
          <a:stretch/>
        </p:blipFill>
        <p:spPr>
          <a:xfrm>
            <a:off x="5132527" y="1975009"/>
            <a:ext cx="5788365" cy="30569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769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Rounded Corners 12">
            <a:extLst>
              <a:ext uri="{FF2B5EF4-FFF2-40B4-BE49-F238E27FC236}">
                <a16:creationId xmlns:a16="http://schemas.microsoft.com/office/drawing/2014/main" id="{6DE85FAD-DE9E-C9AC-7BBB-94166FAB4E55}"/>
              </a:ext>
            </a:extLst>
          </p:cNvPr>
          <p:cNvSpPr/>
          <p:nvPr/>
        </p:nvSpPr>
        <p:spPr bwMode="auto">
          <a:xfrm>
            <a:off x="445091" y="1641830"/>
            <a:ext cx="11296945" cy="4371692"/>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zh-CN" altLang="en-US" dirty="0">
              <a:gradFill>
                <a:gsLst>
                  <a:gs pos="0">
                    <a:srgbClr val="FFFFFF"/>
                  </a:gs>
                  <a:gs pos="100000">
                    <a:srgbClr val="FFFFFF"/>
                  </a:gs>
                </a:gsLst>
                <a:lin ang="5400000" scaled="0"/>
              </a:gradFill>
              <a:latin typeface="Segoe UI"/>
              <a:ea typeface="Microsoft YaHei" panose="020B0503020204020204" pitchFamily="34" charset="-122"/>
              <a:cs typeface="Segoe UI" pitchFamily="34" charset="0"/>
            </a:endParaRPr>
          </a:p>
        </p:txBody>
      </p:sp>
      <p:sp>
        <p:nvSpPr>
          <p:cNvPr id="2" name="TextBox 1">
            <a:extLst>
              <a:ext uri="{FF2B5EF4-FFF2-40B4-BE49-F238E27FC236}">
                <a16:creationId xmlns:a16="http://schemas.microsoft.com/office/drawing/2014/main" id="{C9112C28-5754-21E9-499B-38B89399C88E}"/>
              </a:ext>
            </a:extLst>
          </p:cNvPr>
          <p:cNvSpPr txBox="1"/>
          <p:nvPr/>
        </p:nvSpPr>
        <p:spPr>
          <a:xfrm>
            <a:off x="588263" y="6139306"/>
            <a:ext cx="5617253" cy="261610"/>
          </a:xfrm>
          <a:prstGeom prst="rect">
            <a:avLst/>
          </a:prstGeom>
          <a:noFill/>
        </p:spPr>
        <p:txBody>
          <a:bodyPr wrap="square" rtlCol="0">
            <a:spAutoFit/>
          </a:bodyPr>
          <a:lstStyle/>
          <a:p>
            <a:pPr rtl="0"/>
            <a:r>
              <a:rPr lang="zh-CN" altLang="en-US" sz="1100" dirty="0">
                <a:ea typeface="Microsoft YaHei" panose="020B0503020204020204" pitchFamily="34" charset="-122"/>
              </a:rPr>
              <a:t>注意：选择 </a:t>
            </a:r>
            <a:r>
              <a:rPr lang="en-US" altLang="zh-CN" sz="1100" dirty="0">
                <a:ea typeface="Microsoft YaHei" panose="020B0503020204020204" pitchFamily="34" charset="-122"/>
              </a:rPr>
              <a:t>Copilot </a:t>
            </a:r>
            <a:r>
              <a:rPr lang="zh-CN" altLang="en-US" sz="1100" dirty="0">
                <a:ea typeface="Microsoft YaHei" panose="020B0503020204020204" pitchFamily="34" charset="-122"/>
              </a:rPr>
              <a:t>图标以打开或关闭 </a:t>
            </a:r>
            <a:r>
              <a:rPr lang="en-US" altLang="zh-CN" sz="1100" dirty="0">
                <a:ea typeface="Microsoft YaHei" panose="020B0503020204020204" pitchFamily="34" charset="-122"/>
              </a:rPr>
              <a:t>Edge </a:t>
            </a:r>
            <a:r>
              <a:rPr lang="zh-CN" altLang="en-US" sz="1100" dirty="0">
                <a:ea typeface="Microsoft YaHei" panose="020B0503020204020204" pitchFamily="34" charset="-122"/>
              </a:rPr>
              <a:t>边栏。 </a:t>
            </a:r>
          </a:p>
        </p:txBody>
      </p:sp>
      <p:sp>
        <p:nvSpPr>
          <p:cNvPr id="4" name="TextBox 3">
            <a:extLst>
              <a:ext uri="{FF2B5EF4-FFF2-40B4-BE49-F238E27FC236}">
                <a16:creationId xmlns:a16="http://schemas.microsoft.com/office/drawing/2014/main" id="{D485A35B-3CE8-F0AE-2726-3C2A9D4855D9}"/>
              </a:ext>
            </a:extLst>
          </p:cNvPr>
          <p:cNvSpPr txBox="1"/>
          <p:nvPr/>
        </p:nvSpPr>
        <p:spPr>
          <a:xfrm>
            <a:off x="588263" y="6422938"/>
            <a:ext cx="8839200" cy="215444"/>
          </a:xfrm>
          <a:prstGeom prst="rect">
            <a:avLst/>
          </a:prstGeom>
          <a:noFill/>
        </p:spPr>
        <p:txBody>
          <a:bodyPr wrap="square" rtlCol="0">
            <a:spAutoFit/>
          </a:bodyPr>
          <a:lstStyle/>
          <a:p>
            <a:pPr rtl="0"/>
            <a:r>
              <a:rPr lang="zh-CN" altLang="en-US" sz="800" dirty="0">
                <a:ea typeface="Microsoft YaHei" panose="020B0503020204020204" pitchFamily="34" charset="-122"/>
              </a:rPr>
              <a:t>如无法使用 </a:t>
            </a:r>
            <a:r>
              <a:rPr lang="en-US" altLang="zh-CN" sz="800" dirty="0">
                <a:ea typeface="Microsoft YaHei" panose="020B0503020204020204" pitchFamily="34" charset="-122"/>
              </a:rPr>
              <a:t>Edge </a:t>
            </a:r>
            <a:r>
              <a:rPr lang="zh-CN" altLang="en-US" sz="800" dirty="0">
                <a:ea typeface="Microsoft YaHei" panose="020B0503020204020204" pitchFamily="34" charset="-122"/>
              </a:rPr>
              <a:t>边栏，请参阅本指南“补充资源”部分中的边栏设置指南。</a:t>
            </a:r>
          </a:p>
        </p:txBody>
      </p:sp>
      <p:sp>
        <p:nvSpPr>
          <p:cNvPr id="5" name="TextBox 4">
            <a:extLst>
              <a:ext uri="{FF2B5EF4-FFF2-40B4-BE49-F238E27FC236}">
                <a16:creationId xmlns:a16="http://schemas.microsoft.com/office/drawing/2014/main" id="{0DA5F2A3-B40A-6583-4EA9-FD742B5E507E}"/>
              </a:ext>
            </a:extLst>
          </p:cNvPr>
          <p:cNvSpPr txBox="1"/>
          <p:nvPr/>
        </p:nvSpPr>
        <p:spPr>
          <a:xfrm>
            <a:off x="662358" y="1913632"/>
            <a:ext cx="4338635" cy="3231654"/>
          </a:xfrm>
          <a:prstGeom prst="rect">
            <a:avLst/>
          </a:prstGeom>
          <a:noFill/>
        </p:spPr>
        <p:txBody>
          <a:bodyPr wrap="square" lIns="0" tIns="0" rIns="0" bIns="0" rtlCol="0" anchor="t">
            <a:spAutoFit/>
          </a:bodyPr>
          <a:lstStyle/>
          <a:p>
            <a:pPr rtl="0">
              <a:spcBef>
                <a:spcPts val="1200"/>
              </a:spcBef>
              <a:defRPr/>
            </a:pPr>
            <a:r>
              <a:rPr lang="zh-CN" altLang="en-US" sz="1600" dirty="0">
                <a:gradFill>
                  <a:gsLst>
                    <a:gs pos="2917">
                      <a:srgbClr val="000000"/>
                    </a:gs>
                    <a:gs pos="30000">
                      <a:srgbClr val="000000"/>
                    </a:gs>
                  </a:gsLst>
                  <a:lin ang="5400000" scaled="0"/>
                </a:gradFill>
                <a:latin typeface="Segoe UI "/>
                <a:ea typeface="Microsoft YaHei" panose="020B0503020204020204" pitchFamily="34" charset="-122"/>
                <a:cs typeface="Segoe UI"/>
              </a:rPr>
              <a:t>在 </a:t>
            </a:r>
            <a:r>
              <a:rPr lang="en-US" altLang="zh-CN" sz="1600" dirty="0">
                <a:gradFill>
                  <a:gsLst>
                    <a:gs pos="2917">
                      <a:srgbClr val="000000"/>
                    </a:gs>
                    <a:gs pos="30000">
                      <a:srgbClr val="000000"/>
                    </a:gs>
                  </a:gsLst>
                  <a:lin ang="5400000" scaled="0"/>
                </a:gradFill>
                <a:latin typeface="Segoe UI "/>
                <a:ea typeface="Microsoft YaHei" panose="020B0503020204020204" pitchFamily="34" charset="-122"/>
                <a:cs typeface="Segoe UI"/>
              </a:rPr>
              <a:t>Microsoft Edge </a:t>
            </a:r>
            <a:r>
              <a:rPr lang="zh-CN" altLang="en-US" sz="1600" dirty="0">
                <a:gradFill>
                  <a:gsLst>
                    <a:gs pos="2917">
                      <a:srgbClr val="000000"/>
                    </a:gs>
                    <a:gs pos="30000">
                      <a:srgbClr val="000000"/>
                    </a:gs>
                  </a:gsLst>
                  <a:lin ang="5400000" scaled="0"/>
                </a:gradFill>
                <a:latin typeface="Segoe UI "/>
                <a:ea typeface="Microsoft YaHei" panose="020B0503020204020204" pitchFamily="34" charset="-122"/>
                <a:cs typeface="Segoe UI"/>
              </a:rPr>
              <a:t>浏览器中打开 </a:t>
            </a:r>
            <a:r>
              <a:rPr lang="en-US" altLang="zh-CN" sz="1600" dirty="0">
                <a:gradFill>
                  <a:gsLst>
                    <a:gs pos="2917">
                      <a:srgbClr val="000000"/>
                    </a:gs>
                    <a:gs pos="30000">
                      <a:srgbClr val="000000"/>
                    </a:gs>
                  </a:gsLst>
                  <a:lin ang="5400000" scaled="0"/>
                </a:gradFill>
                <a:latin typeface="Segoe UI "/>
                <a:ea typeface="Microsoft YaHei" panose="020B0503020204020204" pitchFamily="34" charset="-122"/>
                <a:cs typeface="Segoe UI"/>
              </a:rPr>
              <a:t>PDF </a:t>
            </a:r>
            <a:r>
              <a:rPr lang="zh-CN" altLang="en-US" sz="1600" dirty="0">
                <a:gradFill>
                  <a:gsLst>
                    <a:gs pos="2917">
                      <a:srgbClr val="000000"/>
                    </a:gs>
                    <a:gs pos="30000">
                      <a:srgbClr val="000000"/>
                    </a:gs>
                  </a:gsLst>
                  <a:lin ang="5400000" scaled="0"/>
                </a:gradFill>
                <a:latin typeface="Segoe UI "/>
                <a:ea typeface="Microsoft YaHei" panose="020B0503020204020204" pitchFamily="34" charset="-122"/>
                <a:cs typeface="Segoe UI"/>
              </a:rPr>
              <a:t>文件，</a:t>
            </a:r>
            <a:br>
              <a:rPr lang="en-US" altLang="zh-CN" sz="1600" dirty="0">
                <a:gradFill>
                  <a:gsLst>
                    <a:gs pos="2917">
                      <a:srgbClr val="000000"/>
                    </a:gs>
                    <a:gs pos="30000">
                      <a:srgbClr val="000000"/>
                    </a:gs>
                  </a:gsLst>
                  <a:lin ang="5400000" scaled="0"/>
                </a:gradFill>
                <a:latin typeface="Segoe UI "/>
                <a:ea typeface="Microsoft YaHei" panose="020B0503020204020204" pitchFamily="34" charset="-122"/>
                <a:cs typeface="Segoe UI"/>
              </a:rPr>
            </a:br>
            <a:r>
              <a:rPr lang="zh-CN" altLang="en-US" sz="1600" dirty="0">
                <a:gradFill>
                  <a:gsLst>
                    <a:gs pos="2917">
                      <a:srgbClr val="000000"/>
                    </a:gs>
                    <a:gs pos="30000">
                      <a:srgbClr val="000000"/>
                    </a:gs>
                  </a:gsLst>
                  <a:lin ang="5400000" scaled="0"/>
                </a:gradFill>
                <a:latin typeface="Segoe UI "/>
                <a:ea typeface="Microsoft YaHei" panose="020B0503020204020204" pitchFamily="34" charset="-122"/>
                <a:cs typeface="Segoe UI"/>
              </a:rPr>
              <a:t>然后： </a:t>
            </a:r>
          </a:p>
          <a:p>
            <a:pPr lvl="1" rtl="0">
              <a:spcBef>
                <a:spcPts val="1200"/>
              </a:spcBef>
              <a:defRPr/>
            </a:pPr>
            <a:r>
              <a:rPr lang="zh-CN" altLang="en-US" sz="1600" dirty="0">
                <a:gradFill>
                  <a:gsLst>
                    <a:gs pos="2917">
                      <a:srgbClr val="000000"/>
                    </a:gs>
                    <a:gs pos="30000">
                      <a:srgbClr val="000000"/>
                    </a:gs>
                  </a:gsLst>
                  <a:lin ang="5400000" scaled="0"/>
                </a:gradFill>
                <a:latin typeface="Segoe UI "/>
                <a:ea typeface="Microsoft YaHei" panose="020B0503020204020204" pitchFamily="34" charset="-122"/>
                <a:cs typeface="Segoe UI"/>
              </a:rPr>
              <a:t>选择右上方的 </a:t>
            </a:r>
            <a:r>
              <a:rPr lang="en-US" altLang="zh-CN" sz="1600" dirty="0">
                <a:gradFill>
                  <a:gsLst>
                    <a:gs pos="2917">
                      <a:srgbClr val="000000"/>
                    </a:gs>
                    <a:gs pos="30000">
                      <a:srgbClr val="000000"/>
                    </a:gs>
                  </a:gsLst>
                  <a:lin ang="5400000" scaled="0"/>
                </a:gradFill>
                <a:latin typeface="Segoe UI "/>
                <a:ea typeface="Microsoft YaHei" panose="020B0503020204020204" pitchFamily="34" charset="-122"/>
                <a:cs typeface="Segoe UI"/>
              </a:rPr>
              <a:t>Copilot </a:t>
            </a:r>
            <a:r>
              <a:rPr lang="zh-CN" altLang="en-US" sz="1600" dirty="0">
                <a:gradFill>
                  <a:gsLst>
                    <a:gs pos="2917">
                      <a:srgbClr val="000000"/>
                    </a:gs>
                    <a:gs pos="30000">
                      <a:srgbClr val="000000"/>
                    </a:gs>
                  </a:gsLst>
                  <a:lin ang="5400000" scaled="0"/>
                </a:gradFill>
                <a:latin typeface="Segoe UI "/>
                <a:ea typeface="Microsoft YaHei" panose="020B0503020204020204" pitchFamily="34" charset="-122"/>
                <a:cs typeface="Segoe UI"/>
              </a:rPr>
              <a:t>图标</a:t>
            </a:r>
          </a:p>
          <a:p>
            <a:pPr rtl="0">
              <a:spcBef>
                <a:spcPts val="1200"/>
              </a:spcBef>
              <a:defRPr/>
            </a:pPr>
            <a:r>
              <a:rPr lang="zh-CN" altLang="en-US" sz="1600" dirty="0">
                <a:gradFill>
                  <a:gsLst>
                    <a:gs pos="2917">
                      <a:srgbClr val="000000"/>
                    </a:gs>
                    <a:gs pos="30000">
                      <a:srgbClr val="000000"/>
                    </a:gs>
                  </a:gsLst>
                  <a:lin ang="5400000" scaled="0"/>
                </a:gradFill>
                <a:latin typeface="Segoe UI "/>
                <a:ea typeface="Microsoft YaHei" panose="020B0503020204020204" pitchFamily="34" charset="-122"/>
                <a:cs typeface="Segoe UI"/>
              </a:rPr>
              <a:t>                                   或者</a:t>
            </a:r>
          </a:p>
          <a:p>
            <a:pPr lvl="1" rtl="0">
              <a:spcBef>
                <a:spcPts val="1200"/>
              </a:spcBef>
              <a:defRPr/>
            </a:pPr>
            <a:r>
              <a:rPr lang="zh-CN" altLang="en-US" sz="1600" dirty="0">
                <a:gradFill>
                  <a:gsLst>
                    <a:gs pos="2917">
                      <a:srgbClr val="000000"/>
                    </a:gs>
                    <a:gs pos="30000">
                      <a:srgbClr val="000000"/>
                    </a:gs>
                  </a:gsLst>
                  <a:lin ang="5400000" scaled="0"/>
                </a:gradFill>
                <a:latin typeface="Segoe UI "/>
                <a:ea typeface="Microsoft YaHei" panose="020B0503020204020204" pitchFamily="34" charset="-122"/>
                <a:cs typeface="Segoe UI"/>
              </a:rPr>
              <a:t>选择 </a:t>
            </a:r>
            <a:r>
              <a:rPr lang="en-US" altLang="zh-CN" sz="1600" dirty="0">
                <a:gradFill>
                  <a:gsLst>
                    <a:gs pos="2917">
                      <a:srgbClr val="000000"/>
                    </a:gs>
                    <a:gs pos="30000">
                      <a:srgbClr val="000000"/>
                    </a:gs>
                  </a:gsLst>
                  <a:lin ang="5400000" scaled="0"/>
                </a:gradFill>
                <a:latin typeface="Segoe UI "/>
                <a:ea typeface="Microsoft YaHei" panose="020B0503020204020204" pitchFamily="34" charset="-122"/>
                <a:cs typeface="Segoe UI"/>
              </a:rPr>
              <a:t>PDF </a:t>
            </a:r>
            <a:r>
              <a:rPr lang="zh-CN" altLang="en-US" sz="1600" dirty="0">
                <a:gradFill>
                  <a:gsLst>
                    <a:gs pos="2917">
                      <a:srgbClr val="000000"/>
                    </a:gs>
                    <a:gs pos="30000">
                      <a:srgbClr val="000000"/>
                    </a:gs>
                  </a:gsLst>
                  <a:lin ang="5400000" scaled="0"/>
                </a:gradFill>
                <a:latin typeface="Segoe UI "/>
                <a:ea typeface="Microsoft YaHei" panose="020B0503020204020204" pitchFamily="34" charset="-122"/>
                <a:cs typeface="Segoe UI"/>
              </a:rPr>
              <a:t>文件上方任务栏中的“询问 </a:t>
            </a:r>
            <a:r>
              <a:rPr lang="en-US" altLang="zh-CN" sz="1600" dirty="0">
                <a:gradFill>
                  <a:gsLst>
                    <a:gs pos="2917">
                      <a:srgbClr val="000000"/>
                    </a:gs>
                    <a:gs pos="30000">
                      <a:srgbClr val="000000"/>
                    </a:gs>
                  </a:gsLst>
                  <a:lin ang="5400000" scaled="0"/>
                </a:gradFill>
                <a:latin typeface="Segoe UI "/>
                <a:ea typeface="Microsoft YaHei" panose="020B0503020204020204" pitchFamily="34" charset="-122"/>
                <a:cs typeface="Segoe UI"/>
              </a:rPr>
              <a:t>Copilot</a:t>
            </a:r>
            <a:r>
              <a:rPr lang="zh-CN" altLang="en-US" sz="1600" dirty="0">
                <a:gradFill>
                  <a:gsLst>
                    <a:gs pos="2917">
                      <a:srgbClr val="000000"/>
                    </a:gs>
                    <a:gs pos="30000">
                      <a:srgbClr val="000000"/>
                    </a:gs>
                  </a:gsLst>
                  <a:lin ang="5400000" scaled="0"/>
                </a:gradFill>
                <a:latin typeface="Segoe UI "/>
                <a:ea typeface="Microsoft YaHei" panose="020B0503020204020204" pitchFamily="34" charset="-122"/>
                <a:cs typeface="Segoe UI"/>
              </a:rPr>
              <a:t>”按钮</a:t>
            </a:r>
          </a:p>
          <a:p>
            <a:pPr marL="457200" marR="0" lvl="0" algn="l" defTabSz="914400" rtl="0" eaLnBrk="1" fontAlgn="auto" latinLnBrk="0" hangingPunct="1">
              <a:lnSpc>
                <a:spcPct val="100000"/>
              </a:lnSpc>
              <a:spcBef>
                <a:spcPts val="1200"/>
              </a:spcBef>
              <a:spcAft>
                <a:spcPts val="0"/>
              </a:spcAft>
              <a:buClrTx/>
              <a:buSzTx/>
              <a:tabLst/>
              <a:defRPr/>
            </a:pPr>
            <a:r>
              <a:rPr lang="en-US" altLang="zh-CN" sz="1600" dirty="0">
                <a:gradFill>
                  <a:gsLst>
                    <a:gs pos="2917">
                      <a:srgbClr val="000000"/>
                    </a:gs>
                    <a:gs pos="30000">
                      <a:srgbClr val="000000"/>
                    </a:gs>
                  </a:gsLst>
                  <a:lin ang="5400000" scaled="0"/>
                </a:gradFill>
                <a:latin typeface="Segoe UI "/>
                <a:ea typeface="Microsoft YaHei" panose="020B0503020204020204" pitchFamily="34" charset="-122"/>
                <a:cs typeface="Segoe UI"/>
              </a:rPr>
              <a:t>Edge </a:t>
            </a:r>
            <a:r>
              <a:rPr lang="zh-CN" altLang="en-US" sz="1600" dirty="0">
                <a:gradFill>
                  <a:gsLst>
                    <a:gs pos="2917">
                      <a:srgbClr val="000000"/>
                    </a:gs>
                    <a:gs pos="30000">
                      <a:srgbClr val="000000"/>
                    </a:gs>
                  </a:gsLst>
                  <a:lin ang="5400000" scaled="0"/>
                </a:gradFill>
                <a:latin typeface="Segoe UI "/>
                <a:ea typeface="Microsoft YaHei" panose="020B0503020204020204" pitchFamily="34" charset="-122"/>
                <a:cs typeface="Segoe UI"/>
              </a:rPr>
              <a:t>边栏将出现在右侧。输入提示：</a:t>
            </a:r>
            <a:br>
              <a:rPr lang="en-US" altLang="zh-CN" sz="1600" dirty="0">
                <a:gradFill>
                  <a:gsLst>
                    <a:gs pos="2917">
                      <a:srgbClr val="000000"/>
                    </a:gs>
                    <a:gs pos="30000">
                      <a:srgbClr val="000000"/>
                    </a:gs>
                  </a:gsLst>
                  <a:lin ang="5400000" scaled="0"/>
                </a:gradFill>
                <a:latin typeface="Segoe UI "/>
                <a:ea typeface="Microsoft YaHei" panose="020B0503020204020204" pitchFamily="34" charset="-122"/>
                <a:cs typeface="Segoe UI"/>
              </a:rPr>
            </a:br>
            <a:r>
              <a:rPr lang="zh-CN" altLang="en-US" sz="1600" i="1" dirty="0">
                <a:gradFill>
                  <a:gsLst>
                    <a:gs pos="2917">
                      <a:srgbClr val="000000"/>
                    </a:gs>
                    <a:gs pos="30000">
                      <a:srgbClr val="000000"/>
                    </a:gs>
                  </a:gsLst>
                  <a:lin ang="5400000" scaled="0"/>
                </a:gradFill>
                <a:latin typeface="Segoe UI "/>
                <a:ea typeface="Microsoft YaHei" panose="020B0503020204020204" pitchFamily="34" charset="-122"/>
                <a:cs typeface="Segoe UI"/>
              </a:rPr>
              <a:t>用 </a:t>
            </a:r>
            <a:r>
              <a:rPr lang="en-US" altLang="zh-CN" sz="1600" i="1" dirty="0">
                <a:gradFill>
                  <a:gsLst>
                    <a:gs pos="2917">
                      <a:srgbClr val="000000"/>
                    </a:gs>
                    <a:gs pos="30000">
                      <a:srgbClr val="000000"/>
                    </a:gs>
                  </a:gsLst>
                  <a:lin ang="5400000" scaled="0"/>
                </a:gradFill>
                <a:latin typeface="Segoe UI "/>
                <a:ea typeface="Microsoft YaHei" panose="020B0503020204020204" pitchFamily="34" charset="-122"/>
                <a:cs typeface="Segoe UI"/>
              </a:rPr>
              <a:t>3 </a:t>
            </a:r>
            <a:r>
              <a:rPr lang="zh-CN" altLang="en-US" sz="1600" i="1" dirty="0">
                <a:gradFill>
                  <a:gsLst>
                    <a:gs pos="2917">
                      <a:srgbClr val="000000"/>
                    </a:gs>
                    <a:gs pos="30000">
                      <a:srgbClr val="000000"/>
                    </a:gs>
                  </a:gsLst>
                  <a:lin ang="5400000" scaled="0"/>
                </a:gradFill>
                <a:latin typeface="Segoe UI "/>
                <a:ea typeface="Microsoft YaHei" panose="020B0503020204020204" pitchFamily="34" charset="-122"/>
                <a:cs typeface="Segoe UI"/>
              </a:rPr>
              <a:t>个要点总结此报告</a:t>
            </a:r>
          </a:p>
          <a:p>
            <a:pPr rtl="0">
              <a:spcBef>
                <a:spcPts val="1200"/>
              </a:spcBef>
              <a:defRPr/>
            </a:pPr>
            <a:r>
              <a:rPr lang="zh-CN" altLang="en-US" sz="1600" dirty="0">
                <a:gradFill>
                  <a:gsLst>
                    <a:gs pos="2917">
                      <a:srgbClr val="000000"/>
                    </a:gs>
                    <a:gs pos="30000">
                      <a:srgbClr val="000000"/>
                    </a:gs>
                  </a:gsLst>
                  <a:lin ang="5400000" scaled="0"/>
                </a:gradFill>
                <a:latin typeface="Segoe UI "/>
                <a:ea typeface="Microsoft YaHei" panose="020B0503020204020204" pitchFamily="34" charset="-122"/>
                <a:cs typeface="Segoe UI"/>
              </a:rPr>
              <a:t>你可以询问有关打开选项卡的问题</a:t>
            </a:r>
            <a:r>
              <a:rPr lang="en-US" altLang="zh-CN" sz="1600" dirty="0">
                <a:gradFill>
                  <a:gsLst>
                    <a:gs pos="2917">
                      <a:srgbClr val="000000"/>
                    </a:gs>
                    <a:gs pos="30000">
                      <a:srgbClr val="000000"/>
                    </a:gs>
                  </a:gsLst>
                  <a:lin ang="5400000" scaled="0"/>
                </a:gradFill>
                <a:latin typeface="Segoe UI "/>
                <a:ea typeface="Microsoft YaHei" panose="020B0503020204020204" pitchFamily="34" charset="-122"/>
                <a:cs typeface="Segoe UI"/>
              </a:rPr>
              <a:t>—</a:t>
            </a:r>
            <a:r>
              <a:rPr lang="zh-CN" altLang="en-US" sz="1600" dirty="0">
                <a:gradFill>
                  <a:gsLst>
                    <a:gs pos="2917">
                      <a:srgbClr val="000000"/>
                    </a:gs>
                    <a:gs pos="30000">
                      <a:srgbClr val="000000"/>
                    </a:gs>
                  </a:gsLst>
                  <a:lin ang="5400000" scaled="0"/>
                </a:gradFill>
                <a:latin typeface="Segoe UI "/>
                <a:ea typeface="Microsoft YaHei" panose="020B0503020204020204" pitchFamily="34" charset="-122"/>
                <a:cs typeface="Segoe UI"/>
              </a:rPr>
              <a:t>这比将网页或 </a:t>
            </a:r>
            <a:r>
              <a:rPr lang="en-US" altLang="zh-CN" sz="1600" dirty="0">
                <a:gradFill>
                  <a:gsLst>
                    <a:gs pos="2917">
                      <a:srgbClr val="000000"/>
                    </a:gs>
                    <a:gs pos="30000">
                      <a:srgbClr val="000000"/>
                    </a:gs>
                  </a:gsLst>
                  <a:lin ang="5400000" scaled="0"/>
                </a:gradFill>
                <a:latin typeface="Segoe UI "/>
                <a:ea typeface="Microsoft YaHei" panose="020B0503020204020204" pitchFamily="34" charset="-122"/>
                <a:cs typeface="Segoe UI"/>
              </a:rPr>
              <a:t>PDF </a:t>
            </a:r>
            <a:r>
              <a:rPr lang="zh-CN" altLang="en-US" sz="1600" dirty="0">
                <a:gradFill>
                  <a:gsLst>
                    <a:gs pos="2917">
                      <a:srgbClr val="000000"/>
                    </a:gs>
                    <a:gs pos="30000">
                      <a:srgbClr val="000000"/>
                    </a:gs>
                  </a:gsLst>
                  <a:lin ang="5400000" scaled="0"/>
                </a:gradFill>
                <a:latin typeface="Segoe UI "/>
                <a:ea typeface="Microsoft YaHei" panose="020B0503020204020204" pitchFamily="34" charset="-122"/>
                <a:cs typeface="Segoe UI"/>
              </a:rPr>
              <a:t>内容复制并粘贴到文本框中要容易得多！</a:t>
            </a:r>
          </a:p>
        </p:txBody>
      </p:sp>
      <p:sp>
        <p:nvSpPr>
          <p:cNvPr id="11" name="Oval 10">
            <a:extLst>
              <a:ext uri="{FF2B5EF4-FFF2-40B4-BE49-F238E27FC236}">
                <a16:creationId xmlns:a16="http://schemas.microsoft.com/office/drawing/2014/main" id="{6E9933B8-B993-F154-86CF-DFB0D828E8CF}"/>
              </a:ext>
            </a:extLst>
          </p:cNvPr>
          <p:cNvSpPr/>
          <p:nvPr/>
        </p:nvSpPr>
        <p:spPr>
          <a:xfrm>
            <a:off x="662358" y="2540331"/>
            <a:ext cx="274320"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zh-CN" sz="1400">
                <a:latin typeface="+mj-lt"/>
                <a:ea typeface="Microsoft YaHei" panose="020B0503020204020204" pitchFamily="34" charset="-122"/>
              </a:rPr>
              <a:t>1</a:t>
            </a:r>
            <a:endParaRPr lang="en-US" altLang="zh-CN" sz="1400" dirty="0">
              <a:latin typeface="+mj-lt"/>
              <a:ea typeface="Microsoft YaHei" panose="020B0503020204020204" pitchFamily="34" charset="-122"/>
            </a:endParaRPr>
          </a:p>
        </p:txBody>
      </p:sp>
      <p:sp>
        <p:nvSpPr>
          <p:cNvPr id="12" name="Oval 11">
            <a:extLst>
              <a:ext uri="{FF2B5EF4-FFF2-40B4-BE49-F238E27FC236}">
                <a16:creationId xmlns:a16="http://schemas.microsoft.com/office/drawing/2014/main" id="{497CBB45-0456-0C0D-A46F-D5FF3203AF91}"/>
              </a:ext>
            </a:extLst>
          </p:cNvPr>
          <p:cNvSpPr>
            <a:spLocks noChangeAspect="1"/>
          </p:cNvSpPr>
          <p:nvPr/>
        </p:nvSpPr>
        <p:spPr>
          <a:xfrm>
            <a:off x="662357" y="3470559"/>
            <a:ext cx="274464"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zh-CN" sz="1400">
                <a:latin typeface="+mj-lt"/>
                <a:ea typeface="Microsoft YaHei" panose="020B0503020204020204" pitchFamily="34" charset="-122"/>
              </a:rPr>
              <a:t>2</a:t>
            </a:r>
            <a:endParaRPr lang="en-US" altLang="zh-CN" sz="1400" dirty="0">
              <a:latin typeface="+mj-lt"/>
              <a:ea typeface="Microsoft YaHei" panose="020B0503020204020204" pitchFamily="34" charset="-122"/>
            </a:endParaRPr>
          </a:p>
        </p:txBody>
      </p:sp>
      <p:sp>
        <p:nvSpPr>
          <p:cNvPr id="7" name="Title 1">
            <a:extLst>
              <a:ext uri="{FF2B5EF4-FFF2-40B4-BE49-F238E27FC236}">
                <a16:creationId xmlns:a16="http://schemas.microsoft.com/office/drawing/2014/main" id="{E2E38A84-5B34-2AB1-C289-E56D05AEFDEB}"/>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zh-CN" altLang="en-US" b="1" dirty="0">
                <a:solidFill>
                  <a:srgbClr val="000000"/>
                </a:solidFill>
                <a:latin typeface="Segoe UI Semibold" panose="020B0702040204020203" pitchFamily="34" charset="0"/>
                <a:ea typeface="Microsoft YaHei" panose="020B0503020204020204" pitchFamily="34" charset="-122"/>
                <a:cs typeface="Segoe UI Semibold" panose="020B0702040204020203" pitchFamily="34" charset="0"/>
              </a:rPr>
              <a:t>尝试总结网页、</a:t>
            </a:r>
            <a:r>
              <a:rPr lang="en-US" altLang="zh-CN" b="1" dirty="0">
                <a:solidFill>
                  <a:srgbClr val="000000"/>
                </a:solidFill>
                <a:latin typeface="Segoe UI Semibold" panose="020B0702040204020203" pitchFamily="34" charset="0"/>
                <a:ea typeface="Microsoft YaHei" panose="020B0503020204020204" pitchFamily="34" charset="-122"/>
                <a:cs typeface="Segoe UI Semibold" panose="020B0702040204020203" pitchFamily="34" charset="0"/>
              </a:rPr>
              <a:t>PDF </a:t>
            </a:r>
            <a:r>
              <a:rPr lang="zh-CN" altLang="en-US" b="1" dirty="0">
                <a:solidFill>
                  <a:srgbClr val="000000"/>
                </a:solidFill>
                <a:latin typeface="Segoe UI Semibold" panose="020B0702040204020203" pitchFamily="34" charset="0"/>
                <a:ea typeface="Microsoft YaHei" panose="020B0503020204020204" pitchFamily="34" charset="-122"/>
                <a:cs typeface="Segoe UI Semibold" panose="020B0702040204020203" pitchFamily="34" charset="0"/>
              </a:rPr>
              <a:t>文件或文档的内容</a:t>
            </a:r>
          </a:p>
        </p:txBody>
      </p:sp>
      <p:sp>
        <p:nvSpPr>
          <p:cNvPr id="9" name="Oval 8">
            <a:extLst>
              <a:ext uri="{FF2B5EF4-FFF2-40B4-BE49-F238E27FC236}">
                <a16:creationId xmlns:a16="http://schemas.microsoft.com/office/drawing/2014/main" id="{7539E550-41FE-7330-4720-267D5EE219B8}"/>
              </a:ext>
            </a:extLst>
          </p:cNvPr>
          <p:cNvSpPr>
            <a:spLocks noChangeAspect="1"/>
          </p:cNvSpPr>
          <p:nvPr/>
        </p:nvSpPr>
        <p:spPr>
          <a:xfrm>
            <a:off x="662214" y="4054726"/>
            <a:ext cx="274464"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zh-CN" sz="1400">
                <a:latin typeface="+mj-lt"/>
                <a:ea typeface="Microsoft YaHei" panose="020B0503020204020204" pitchFamily="34" charset="-122"/>
              </a:rPr>
              <a:t>3</a:t>
            </a:r>
            <a:endParaRPr lang="en-US" altLang="zh-CN" sz="1400" dirty="0">
              <a:latin typeface="+mj-lt"/>
              <a:ea typeface="Microsoft YaHei" panose="020B0503020204020204" pitchFamily="34" charset="-122"/>
            </a:endParaRPr>
          </a:p>
        </p:txBody>
      </p:sp>
      <p:pic>
        <p:nvPicPr>
          <p:cNvPr id="2050" name="Picture 2">
            <a:extLst>
              <a:ext uri="{FF2B5EF4-FFF2-40B4-BE49-F238E27FC236}">
                <a16:creationId xmlns:a16="http://schemas.microsoft.com/office/drawing/2014/main" id="{A3A974BF-54E8-0C4A-F31F-B6DC2B77A2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88"/>
          <a:stretch/>
        </p:blipFill>
        <p:spPr bwMode="auto">
          <a:xfrm>
            <a:off x="5111466" y="2053746"/>
            <a:ext cx="5932438" cy="3446822"/>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599855D0-5D56-273B-40AA-74F9B3AE09D7}"/>
              </a:ext>
            </a:extLst>
          </p:cNvPr>
          <p:cNvSpPr>
            <a:spLocks noChangeAspect="1"/>
          </p:cNvSpPr>
          <p:nvPr/>
        </p:nvSpPr>
        <p:spPr>
          <a:xfrm>
            <a:off x="11043904" y="2317815"/>
            <a:ext cx="274320"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zh-CN" sz="1400">
                <a:latin typeface="+mj-lt"/>
                <a:ea typeface="Microsoft YaHei" panose="020B0503020204020204" pitchFamily="34" charset="-122"/>
              </a:rPr>
              <a:t>1</a:t>
            </a:r>
            <a:endParaRPr lang="en-US" altLang="zh-CN" sz="1400" dirty="0">
              <a:latin typeface="+mj-lt"/>
              <a:ea typeface="Microsoft YaHei" panose="020B0503020204020204" pitchFamily="34" charset="-122"/>
            </a:endParaRPr>
          </a:p>
        </p:txBody>
      </p:sp>
      <p:grpSp>
        <p:nvGrpSpPr>
          <p:cNvPr id="28" name="Group 27">
            <a:extLst>
              <a:ext uri="{FF2B5EF4-FFF2-40B4-BE49-F238E27FC236}">
                <a16:creationId xmlns:a16="http://schemas.microsoft.com/office/drawing/2014/main" id="{3B6E88F3-7463-2137-AB2A-79B598FC9E9B}"/>
              </a:ext>
            </a:extLst>
          </p:cNvPr>
          <p:cNvGrpSpPr/>
          <p:nvPr/>
        </p:nvGrpSpPr>
        <p:grpSpPr>
          <a:xfrm>
            <a:off x="6936571" y="1445364"/>
            <a:ext cx="3200400" cy="384584"/>
            <a:chOff x="2026934" y="-379723"/>
            <a:chExt cx="3200400" cy="384584"/>
          </a:xfrm>
        </p:grpSpPr>
        <p:sp>
          <p:nvSpPr>
            <p:cNvPr id="29" name="TextBox 28">
              <a:extLst>
                <a:ext uri="{FF2B5EF4-FFF2-40B4-BE49-F238E27FC236}">
                  <a16:creationId xmlns:a16="http://schemas.microsoft.com/office/drawing/2014/main" id="{FE1BFD67-BBB9-134D-1AAE-E1AA2BB54EA4}"/>
                </a:ext>
              </a:extLst>
            </p:cNvPr>
            <p:cNvSpPr txBox="1"/>
            <p:nvPr/>
          </p:nvSpPr>
          <p:spPr>
            <a:xfrm>
              <a:off x="2026934" y="-370311"/>
              <a:ext cx="3200400" cy="365760"/>
            </a:xfrm>
            <a:prstGeom prst="roundRect">
              <a:avLst>
                <a:gd name="adj" fmla="val 19873"/>
              </a:avLst>
            </a:prstGeom>
            <a:solidFill>
              <a:srgbClr val="3579C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endParaRPr lang="zh-CN" altLang="en-US" dirty="0">
                <a:ea typeface="Microsoft YaHei" panose="020B0503020204020204" pitchFamily="34" charset="-122"/>
              </a:endParaRPr>
            </a:p>
          </p:txBody>
        </p:sp>
        <p:sp>
          <p:nvSpPr>
            <p:cNvPr id="30" name="TextBox 29">
              <a:extLst>
                <a:ext uri="{FF2B5EF4-FFF2-40B4-BE49-F238E27FC236}">
                  <a16:creationId xmlns:a16="http://schemas.microsoft.com/office/drawing/2014/main" id="{979B3858-FA25-BE04-8BBD-BA2FDB484C7F}"/>
                </a:ext>
              </a:extLst>
            </p:cNvPr>
            <p:cNvSpPr txBox="1"/>
            <p:nvPr/>
          </p:nvSpPr>
          <p:spPr>
            <a:xfrm>
              <a:off x="2054070" y="-339774"/>
              <a:ext cx="3146129" cy="307777"/>
            </a:xfrm>
            <a:prstGeom prst="rect">
              <a:avLst/>
            </a:prstGeom>
            <a:solidFill>
              <a:srgbClr val="3579CF"/>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CN" altLang="en-US" sz="1400" b="1" i="0" u="none" strike="noStrike" kern="1200" cap="none" spc="0" normalizeH="0" noProof="0" dirty="0">
                  <a:ln w="3175">
                    <a:noFill/>
                  </a:ln>
                  <a:gradFill>
                    <a:gsLst>
                      <a:gs pos="53933">
                        <a:srgbClr val="FFFFFF"/>
                      </a:gs>
                      <a:gs pos="38000">
                        <a:srgbClr val="FFFFFF"/>
                      </a:gs>
                    </a:gsLst>
                    <a:path path="circle">
                      <a:fillToRect l="100000" b="100000"/>
                    </a:path>
                  </a:gradFill>
                  <a:effectLst/>
                  <a:uLnTx/>
                  <a:uFillTx/>
                  <a:latin typeface="+mj-lt"/>
                  <a:ea typeface="Microsoft YaHei" panose="020B0503020204020204" pitchFamily="34" charset="-122"/>
                  <a:cs typeface="Segoe UI" pitchFamily="34" charset="0"/>
                </a:rPr>
                <a:t>仅在 </a:t>
              </a:r>
              <a:r>
                <a:rPr lang="en-US" altLang="zh-CN" sz="1400" b="1" i="0" u="none" strike="noStrike" kern="1200" cap="none" spc="0" normalizeH="0" noProof="0" dirty="0">
                  <a:ln w="3175">
                    <a:noFill/>
                  </a:ln>
                  <a:gradFill>
                    <a:gsLst>
                      <a:gs pos="53933">
                        <a:srgbClr val="FFFFFF"/>
                      </a:gs>
                      <a:gs pos="38000">
                        <a:srgbClr val="FFFFFF"/>
                      </a:gs>
                    </a:gsLst>
                    <a:path path="circle">
                      <a:fillToRect l="100000" b="100000"/>
                    </a:path>
                  </a:gradFill>
                  <a:effectLst/>
                  <a:uLnTx/>
                  <a:uFillTx/>
                  <a:latin typeface="+mj-lt"/>
                  <a:ea typeface="Microsoft YaHei" panose="020B0503020204020204" pitchFamily="34" charset="-122"/>
                  <a:cs typeface="Segoe UI" pitchFamily="34" charset="0"/>
                </a:rPr>
                <a:t>Microsoft Edge </a:t>
              </a:r>
              <a:r>
                <a:rPr lang="zh-CN" altLang="en-US" sz="1400" b="1" i="0" u="none" strike="noStrike" kern="1200" cap="none" spc="0" normalizeH="0" noProof="0" dirty="0">
                  <a:ln w="3175">
                    <a:noFill/>
                  </a:ln>
                  <a:gradFill>
                    <a:gsLst>
                      <a:gs pos="53933">
                        <a:srgbClr val="FFFFFF"/>
                      </a:gs>
                      <a:gs pos="38000">
                        <a:srgbClr val="FFFFFF"/>
                      </a:gs>
                    </a:gsLst>
                    <a:path path="circle">
                      <a:fillToRect l="100000" b="100000"/>
                    </a:path>
                  </a:gradFill>
                  <a:effectLst/>
                  <a:uLnTx/>
                  <a:uFillTx/>
                  <a:latin typeface="+mj-lt"/>
                  <a:ea typeface="Microsoft YaHei" panose="020B0503020204020204" pitchFamily="34" charset="-122"/>
                  <a:cs typeface="Segoe UI" pitchFamily="34" charset="0"/>
                </a:rPr>
                <a:t>中可用</a:t>
              </a:r>
            </a:p>
          </p:txBody>
        </p:sp>
      </p:grpSp>
      <p:sp>
        <p:nvSpPr>
          <p:cNvPr id="31" name="Freeform: Shape 30">
            <a:extLst>
              <a:ext uri="{FF2B5EF4-FFF2-40B4-BE49-F238E27FC236}">
                <a16:creationId xmlns:a16="http://schemas.microsoft.com/office/drawing/2014/main" id="{67219BC6-5F2E-7788-CCF0-B59F86A4E247}"/>
              </a:ext>
            </a:extLst>
          </p:cNvPr>
          <p:cNvSpPr/>
          <p:nvPr/>
        </p:nvSpPr>
        <p:spPr bwMode="auto">
          <a:xfrm>
            <a:off x="6742600" y="2350641"/>
            <a:ext cx="978348" cy="379380"/>
          </a:xfrm>
          <a:custGeom>
            <a:avLst/>
            <a:gdLst>
              <a:gd name="connsiteX0" fmla="*/ 0 w 1100195"/>
              <a:gd name="connsiteY0" fmla="*/ 72861 h 393447"/>
              <a:gd name="connsiteX1" fmla="*/ 0 w 1100195"/>
              <a:gd name="connsiteY1" fmla="*/ 0 h 393447"/>
              <a:gd name="connsiteX2" fmla="*/ 222225 w 1100195"/>
              <a:gd name="connsiteY2" fmla="*/ 7286 h 393447"/>
              <a:gd name="connsiteX3" fmla="*/ 1100195 w 1100195"/>
              <a:gd name="connsiteY3" fmla="*/ 36430 h 393447"/>
              <a:gd name="connsiteX4" fmla="*/ 1096552 w 1100195"/>
              <a:gd name="connsiteY4" fmla="*/ 338802 h 393447"/>
              <a:gd name="connsiteX5" fmla="*/ 69218 w 1100195"/>
              <a:gd name="connsiteY5" fmla="*/ 393447 h 393447"/>
              <a:gd name="connsiteX6" fmla="*/ 0 w 1100195"/>
              <a:gd name="connsiteY6" fmla="*/ 72861 h 393447"/>
              <a:gd name="connsiteX0" fmla="*/ 0 w 1178572"/>
              <a:gd name="connsiteY0" fmla="*/ 72861 h 393447"/>
              <a:gd name="connsiteX1" fmla="*/ 0 w 1178572"/>
              <a:gd name="connsiteY1" fmla="*/ 0 h 393447"/>
              <a:gd name="connsiteX2" fmla="*/ 222225 w 1178572"/>
              <a:gd name="connsiteY2" fmla="*/ 7286 h 393447"/>
              <a:gd name="connsiteX3" fmla="*/ 1178572 w 1178572"/>
              <a:gd name="connsiteY3" fmla="*/ 99878 h 393447"/>
              <a:gd name="connsiteX4" fmla="*/ 1096552 w 1178572"/>
              <a:gd name="connsiteY4" fmla="*/ 338802 h 393447"/>
              <a:gd name="connsiteX5" fmla="*/ 69218 w 1178572"/>
              <a:gd name="connsiteY5" fmla="*/ 393447 h 393447"/>
              <a:gd name="connsiteX6" fmla="*/ 0 w 1178572"/>
              <a:gd name="connsiteY6" fmla="*/ 72861 h 393447"/>
              <a:gd name="connsiteX0" fmla="*/ 0 w 1178572"/>
              <a:gd name="connsiteY0" fmla="*/ 72861 h 453163"/>
              <a:gd name="connsiteX1" fmla="*/ 0 w 1178572"/>
              <a:gd name="connsiteY1" fmla="*/ 0 h 453163"/>
              <a:gd name="connsiteX2" fmla="*/ 222225 w 1178572"/>
              <a:gd name="connsiteY2" fmla="*/ 7286 h 453163"/>
              <a:gd name="connsiteX3" fmla="*/ 1178572 w 1178572"/>
              <a:gd name="connsiteY3" fmla="*/ 99878 h 453163"/>
              <a:gd name="connsiteX4" fmla="*/ 1096552 w 1178572"/>
              <a:gd name="connsiteY4" fmla="*/ 338802 h 453163"/>
              <a:gd name="connsiteX5" fmla="*/ 155059 w 1178572"/>
              <a:gd name="connsiteY5" fmla="*/ 453163 h 453163"/>
              <a:gd name="connsiteX6" fmla="*/ 0 w 1178572"/>
              <a:gd name="connsiteY6" fmla="*/ 72861 h 453163"/>
              <a:gd name="connsiteX0" fmla="*/ 0 w 1178572"/>
              <a:gd name="connsiteY0" fmla="*/ 72861 h 453163"/>
              <a:gd name="connsiteX1" fmla="*/ 0 w 1178572"/>
              <a:gd name="connsiteY1" fmla="*/ 0 h 453163"/>
              <a:gd name="connsiteX2" fmla="*/ 222225 w 1178572"/>
              <a:gd name="connsiteY2" fmla="*/ 7286 h 453163"/>
              <a:gd name="connsiteX3" fmla="*/ 1178572 w 1178572"/>
              <a:gd name="connsiteY3" fmla="*/ 99878 h 453163"/>
              <a:gd name="connsiteX4" fmla="*/ 1096552 w 1178572"/>
              <a:gd name="connsiteY4" fmla="*/ 338802 h 453163"/>
              <a:gd name="connsiteX5" fmla="*/ 155059 w 1178572"/>
              <a:gd name="connsiteY5" fmla="*/ 453163 h 453163"/>
              <a:gd name="connsiteX6" fmla="*/ 0 w 1178572"/>
              <a:gd name="connsiteY6" fmla="*/ 72861 h 453163"/>
              <a:gd name="connsiteX0" fmla="*/ 0 w 1178572"/>
              <a:gd name="connsiteY0" fmla="*/ 73433 h 453735"/>
              <a:gd name="connsiteX1" fmla="*/ 0 w 1178572"/>
              <a:gd name="connsiteY1" fmla="*/ 572 h 453735"/>
              <a:gd name="connsiteX2" fmla="*/ 222225 w 1178572"/>
              <a:gd name="connsiteY2" fmla="*/ 7858 h 453735"/>
              <a:gd name="connsiteX3" fmla="*/ 1178572 w 1178572"/>
              <a:gd name="connsiteY3" fmla="*/ 100450 h 453735"/>
              <a:gd name="connsiteX4" fmla="*/ 1096552 w 1178572"/>
              <a:gd name="connsiteY4" fmla="*/ 339374 h 453735"/>
              <a:gd name="connsiteX5" fmla="*/ 155059 w 1178572"/>
              <a:gd name="connsiteY5" fmla="*/ 453735 h 453735"/>
              <a:gd name="connsiteX6" fmla="*/ 0 w 1178572"/>
              <a:gd name="connsiteY6" fmla="*/ 73433 h 453735"/>
              <a:gd name="connsiteX0" fmla="*/ 0 w 1178572"/>
              <a:gd name="connsiteY0" fmla="*/ 73433 h 453735"/>
              <a:gd name="connsiteX1" fmla="*/ 0 w 1178572"/>
              <a:gd name="connsiteY1" fmla="*/ 572 h 453735"/>
              <a:gd name="connsiteX2" fmla="*/ 222225 w 1178572"/>
              <a:gd name="connsiteY2" fmla="*/ 7858 h 453735"/>
              <a:gd name="connsiteX3" fmla="*/ 1178572 w 1178572"/>
              <a:gd name="connsiteY3" fmla="*/ 100450 h 453735"/>
              <a:gd name="connsiteX4" fmla="*/ 1096552 w 1178572"/>
              <a:gd name="connsiteY4" fmla="*/ 339374 h 453735"/>
              <a:gd name="connsiteX5" fmla="*/ 155059 w 1178572"/>
              <a:gd name="connsiteY5" fmla="*/ 453735 h 453735"/>
              <a:gd name="connsiteX6" fmla="*/ 0 w 1178572"/>
              <a:gd name="connsiteY6" fmla="*/ 73433 h 453735"/>
              <a:gd name="connsiteX0" fmla="*/ 0 w 1403601"/>
              <a:gd name="connsiteY0" fmla="*/ 72861 h 453163"/>
              <a:gd name="connsiteX1" fmla="*/ 0 w 1403601"/>
              <a:gd name="connsiteY1" fmla="*/ 0 h 453163"/>
              <a:gd name="connsiteX2" fmla="*/ 1002264 w 1403601"/>
              <a:gd name="connsiteY2" fmla="*/ 115521 h 453163"/>
              <a:gd name="connsiteX3" fmla="*/ 1178572 w 1403601"/>
              <a:gd name="connsiteY3" fmla="*/ 99878 h 453163"/>
              <a:gd name="connsiteX4" fmla="*/ 1096552 w 1403601"/>
              <a:gd name="connsiteY4" fmla="*/ 338802 h 453163"/>
              <a:gd name="connsiteX5" fmla="*/ 155059 w 1403601"/>
              <a:gd name="connsiteY5" fmla="*/ 453163 h 453163"/>
              <a:gd name="connsiteX6" fmla="*/ 0 w 1403601"/>
              <a:gd name="connsiteY6" fmla="*/ 72861 h 453163"/>
              <a:gd name="connsiteX0" fmla="*/ 0 w 1178572"/>
              <a:gd name="connsiteY0" fmla="*/ 81571 h 461873"/>
              <a:gd name="connsiteX1" fmla="*/ 0 w 1178572"/>
              <a:gd name="connsiteY1" fmla="*/ 8710 h 461873"/>
              <a:gd name="connsiteX2" fmla="*/ 214760 w 1178572"/>
              <a:gd name="connsiteY2" fmla="*/ 4799 h 461873"/>
              <a:gd name="connsiteX3" fmla="*/ 1178572 w 1178572"/>
              <a:gd name="connsiteY3" fmla="*/ 108588 h 461873"/>
              <a:gd name="connsiteX4" fmla="*/ 1096552 w 1178572"/>
              <a:gd name="connsiteY4" fmla="*/ 347512 h 461873"/>
              <a:gd name="connsiteX5" fmla="*/ 155059 w 1178572"/>
              <a:gd name="connsiteY5" fmla="*/ 461873 h 461873"/>
              <a:gd name="connsiteX6" fmla="*/ 0 w 1178572"/>
              <a:gd name="connsiteY6" fmla="*/ 81571 h 461873"/>
              <a:gd name="connsiteX0" fmla="*/ 665 w 1179237"/>
              <a:gd name="connsiteY0" fmla="*/ 82185 h 462487"/>
              <a:gd name="connsiteX1" fmla="*/ 665 w 1179237"/>
              <a:gd name="connsiteY1" fmla="*/ 9324 h 462487"/>
              <a:gd name="connsiteX2" fmla="*/ 215425 w 1179237"/>
              <a:gd name="connsiteY2" fmla="*/ 5413 h 462487"/>
              <a:gd name="connsiteX3" fmla="*/ 1179237 w 1179237"/>
              <a:gd name="connsiteY3" fmla="*/ 109202 h 462487"/>
              <a:gd name="connsiteX4" fmla="*/ 1097217 w 1179237"/>
              <a:gd name="connsiteY4" fmla="*/ 348126 h 462487"/>
              <a:gd name="connsiteX5" fmla="*/ 155724 w 1179237"/>
              <a:gd name="connsiteY5" fmla="*/ 462487 h 462487"/>
              <a:gd name="connsiteX6" fmla="*/ 665 w 1179237"/>
              <a:gd name="connsiteY6" fmla="*/ 82185 h 462487"/>
              <a:gd name="connsiteX0" fmla="*/ 665 w 1179237"/>
              <a:gd name="connsiteY0" fmla="*/ 82185 h 462487"/>
              <a:gd name="connsiteX1" fmla="*/ 665 w 1179237"/>
              <a:gd name="connsiteY1" fmla="*/ 9324 h 462487"/>
              <a:gd name="connsiteX2" fmla="*/ 215425 w 1179237"/>
              <a:gd name="connsiteY2" fmla="*/ 5413 h 462487"/>
              <a:gd name="connsiteX3" fmla="*/ 1179237 w 1179237"/>
              <a:gd name="connsiteY3" fmla="*/ 109202 h 462487"/>
              <a:gd name="connsiteX4" fmla="*/ 1097217 w 1179237"/>
              <a:gd name="connsiteY4" fmla="*/ 348126 h 462487"/>
              <a:gd name="connsiteX5" fmla="*/ 155724 w 1179237"/>
              <a:gd name="connsiteY5" fmla="*/ 462487 h 462487"/>
              <a:gd name="connsiteX6" fmla="*/ 665 w 1179237"/>
              <a:gd name="connsiteY6" fmla="*/ 82185 h 462487"/>
              <a:gd name="connsiteX0" fmla="*/ 63 w 1178635"/>
              <a:gd name="connsiteY0" fmla="*/ 77322 h 457624"/>
              <a:gd name="connsiteX1" fmla="*/ 63 w 1178635"/>
              <a:gd name="connsiteY1" fmla="*/ 4461 h 457624"/>
              <a:gd name="connsiteX2" fmla="*/ 214823 w 1178635"/>
              <a:gd name="connsiteY2" fmla="*/ 550 h 457624"/>
              <a:gd name="connsiteX3" fmla="*/ 1178635 w 1178635"/>
              <a:gd name="connsiteY3" fmla="*/ 104339 h 457624"/>
              <a:gd name="connsiteX4" fmla="*/ 1096615 w 1178635"/>
              <a:gd name="connsiteY4" fmla="*/ 343263 h 457624"/>
              <a:gd name="connsiteX5" fmla="*/ 155122 w 1178635"/>
              <a:gd name="connsiteY5" fmla="*/ 457624 h 457624"/>
              <a:gd name="connsiteX6" fmla="*/ 63 w 1178635"/>
              <a:gd name="connsiteY6" fmla="*/ 77322 h 457624"/>
              <a:gd name="connsiteX0" fmla="*/ 63 w 1178705"/>
              <a:gd name="connsiteY0" fmla="*/ 77272 h 457574"/>
              <a:gd name="connsiteX1" fmla="*/ 63 w 1178705"/>
              <a:gd name="connsiteY1" fmla="*/ 4411 h 457574"/>
              <a:gd name="connsiteX2" fmla="*/ 214823 w 1178705"/>
              <a:gd name="connsiteY2" fmla="*/ 500 h 457574"/>
              <a:gd name="connsiteX3" fmla="*/ 1178635 w 1178705"/>
              <a:gd name="connsiteY3" fmla="*/ 104289 h 457574"/>
              <a:gd name="connsiteX4" fmla="*/ 1096615 w 1178705"/>
              <a:gd name="connsiteY4" fmla="*/ 343213 h 457574"/>
              <a:gd name="connsiteX5" fmla="*/ 155122 w 1178705"/>
              <a:gd name="connsiteY5" fmla="*/ 457574 h 457574"/>
              <a:gd name="connsiteX6" fmla="*/ 63 w 1178705"/>
              <a:gd name="connsiteY6" fmla="*/ 77272 h 457574"/>
              <a:gd name="connsiteX0" fmla="*/ 63 w 1179994"/>
              <a:gd name="connsiteY0" fmla="*/ 77272 h 457574"/>
              <a:gd name="connsiteX1" fmla="*/ 63 w 1179994"/>
              <a:gd name="connsiteY1" fmla="*/ 4411 h 457574"/>
              <a:gd name="connsiteX2" fmla="*/ 214823 w 1179994"/>
              <a:gd name="connsiteY2" fmla="*/ 500 h 457574"/>
              <a:gd name="connsiteX3" fmla="*/ 1178635 w 1179994"/>
              <a:gd name="connsiteY3" fmla="*/ 104289 h 457574"/>
              <a:gd name="connsiteX4" fmla="*/ 1096615 w 1179994"/>
              <a:gd name="connsiteY4" fmla="*/ 343213 h 457574"/>
              <a:gd name="connsiteX5" fmla="*/ 155122 w 1179994"/>
              <a:gd name="connsiteY5" fmla="*/ 457574 h 457574"/>
              <a:gd name="connsiteX6" fmla="*/ 63 w 1179994"/>
              <a:gd name="connsiteY6" fmla="*/ 77272 h 45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994" h="457574">
                <a:moveTo>
                  <a:pt x="63" y="77272"/>
                </a:moveTo>
                <a:lnTo>
                  <a:pt x="63" y="4411"/>
                </a:lnTo>
                <a:cubicBezTo>
                  <a:pt x="-4239" y="3108"/>
                  <a:pt x="215393" y="1804"/>
                  <a:pt x="214823" y="500"/>
                </a:cubicBezTo>
                <a:cubicBezTo>
                  <a:pt x="208901" y="-8446"/>
                  <a:pt x="1188290" y="105771"/>
                  <a:pt x="1178635" y="104289"/>
                </a:cubicBezTo>
                <a:cubicBezTo>
                  <a:pt x="1192350" y="104310"/>
                  <a:pt x="1097829" y="242422"/>
                  <a:pt x="1096615" y="343213"/>
                </a:cubicBezTo>
                <a:lnTo>
                  <a:pt x="155122" y="457574"/>
                </a:lnTo>
                <a:lnTo>
                  <a:pt x="63" y="77272"/>
                </a:lnTo>
                <a:close/>
              </a:path>
            </a:pathLst>
          </a:custGeom>
          <a:gradFill flip="none" rotWithShape="1">
            <a:gsLst>
              <a:gs pos="0">
                <a:schemeClr val="bg1">
                  <a:lumMod val="50000"/>
                  <a:alpha val="40000"/>
                </a:schemeClr>
              </a:gs>
              <a:gs pos="68000">
                <a:schemeClr val="bg1">
                  <a:lumMod val="50000"/>
                  <a:alpha val="0"/>
                </a:schemeClr>
              </a:gs>
            </a:gsLst>
            <a:path path="circle">
              <a:fillToRect t="100000" r="100000"/>
            </a:path>
            <a:tileRect l="-100000" b="-100000"/>
          </a:gra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zh-CN" altLang="en-US" dirty="0">
              <a:gradFill>
                <a:gsLst>
                  <a:gs pos="0">
                    <a:srgbClr val="FFFFFF"/>
                  </a:gs>
                  <a:gs pos="100000">
                    <a:srgbClr val="FFFFFF"/>
                  </a:gs>
                </a:gsLst>
                <a:lin ang="5400000" scaled="0"/>
              </a:gradFill>
              <a:ea typeface="Microsoft YaHei" panose="020B0503020204020204" pitchFamily="34" charset="-122"/>
              <a:cs typeface="Segoe UI" pitchFamily="34" charset="0"/>
            </a:endParaRPr>
          </a:p>
        </p:txBody>
      </p:sp>
      <p:sp>
        <p:nvSpPr>
          <p:cNvPr id="32" name="Oval 31">
            <a:extLst>
              <a:ext uri="{FF2B5EF4-FFF2-40B4-BE49-F238E27FC236}">
                <a16:creationId xmlns:a16="http://schemas.microsoft.com/office/drawing/2014/main" id="{C1BC2B44-A66D-A62C-D7F7-6EDA8BDB15D8}"/>
              </a:ext>
            </a:extLst>
          </p:cNvPr>
          <p:cNvSpPr>
            <a:spLocks noChangeAspect="1"/>
          </p:cNvSpPr>
          <p:nvPr/>
        </p:nvSpPr>
        <p:spPr>
          <a:xfrm>
            <a:off x="6557883" y="2336977"/>
            <a:ext cx="274320"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zh-CN" sz="1400">
                <a:latin typeface="+mj-lt"/>
                <a:ea typeface="Microsoft YaHei" panose="020B0503020204020204" pitchFamily="34" charset="-122"/>
              </a:rPr>
              <a:t>2</a:t>
            </a:r>
            <a:endParaRPr lang="en-US" altLang="zh-CN" sz="1400" dirty="0">
              <a:latin typeface="+mj-lt"/>
              <a:ea typeface="Microsoft YaHei" panose="020B0503020204020204" pitchFamily="34" charset="-122"/>
            </a:endParaRPr>
          </a:p>
        </p:txBody>
      </p:sp>
      <p:pic>
        <p:nvPicPr>
          <p:cNvPr id="33" name="Picture 32">
            <a:extLst>
              <a:ext uri="{FF2B5EF4-FFF2-40B4-BE49-F238E27FC236}">
                <a16:creationId xmlns:a16="http://schemas.microsoft.com/office/drawing/2014/main" id="{5CAC44A5-8D68-C1B3-0603-BF91AC713EC7}"/>
              </a:ext>
            </a:extLst>
          </p:cNvPr>
          <p:cNvPicPr>
            <a:picLocks noChangeAspect="1"/>
          </p:cNvPicPr>
          <p:nvPr/>
        </p:nvPicPr>
        <p:blipFill>
          <a:blip r:embed="rId5"/>
          <a:stretch>
            <a:fillRect/>
          </a:stretch>
        </p:blipFill>
        <p:spPr>
          <a:xfrm>
            <a:off x="6827309" y="2590534"/>
            <a:ext cx="1089749" cy="400529"/>
          </a:xfrm>
          <a:prstGeom prst="rect">
            <a:avLst/>
          </a:prstGeom>
          <a:ln>
            <a:noFill/>
          </a:ln>
          <a:effectLst>
            <a:outerShdw blurRad="190500" algn="tl" rotWithShape="0">
              <a:srgbClr val="000000">
                <a:alpha val="70000"/>
              </a:srgbClr>
            </a:outerShdw>
          </a:effectLst>
        </p:spPr>
      </p:pic>
      <p:pic>
        <p:nvPicPr>
          <p:cNvPr id="6" name="Picture 5" descr="A screenshot of a computer&#10;&#10;Description automatically generated">
            <a:extLst>
              <a:ext uri="{FF2B5EF4-FFF2-40B4-BE49-F238E27FC236}">
                <a16:creationId xmlns:a16="http://schemas.microsoft.com/office/drawing/2014/main" id="{E4D6AD23-848A-6DDC-99AF-8CA080665F47}"/>
              </a:ext>
            </a:extLst>
          </p:cNvPr>
          <p:cNvPicPr>
            <a:picLocks noChangeAspect="1"/>
          </p:cNvPicPr>
          <p:nvPr/>
        </p:nvPicPr>
        <p:blipFill>
          <a:blip r:embed="rId6">
            <a:extLst>
              <a:ext uri="{28A0092B-C50C-407E-A947-70E740481C1C}">
                <a14:useLocalDpi xmlns:a14="http://schemas.microsoft.com/office/drawing/2010/main" val="0"/>
              </a:ext>
            </a:extLst>
          </a:blip>
          <a:srcRect l="78545" t="9053" r="3614" b="9254"/>
          <a:stretch/>
        </p:blipFill>
        <p:spPr>
          <a:xfrm>
            <a:off x="9638328" y="2451168"/>
            <a:ext cx="1295103" cy="2832544"/>
          </a:xfrm>
          <a:prstGeom prst="rect">
            <a:avLst/>
          </a:prstGeom>
          <a:effectLst/>
        </p:spPr>
      </p:pic>
      <p:sp>
        <p:nvSpPr>
          <p:cNvPr id="34" name="Oval 33">
            <a:extLst>
              <a:ext uri="{FF2B5EF4-FFF2-40B4-BE49-F238E27FC236}">
                <a16:creationId xmlns:a16="http://schemas.microsoft.com/office/drawing/2014/main" id="{1960D398-1FBB-95C8-8C03-B3DFD22175CF}"/>
              </a:ext>
            </a:extLst>
          </p:cNvPr>
          <p:cNvSpPr>
            <a:spLocks noChangeAspect="1"/>
          </p:cNvSpPr>
          <p:nvPr/>
        </p:nvSpPr>
        <p:spPr>
          <a:xfrm>
            <a:off x="10717966" y="5148450"/>
            <a:ext cx="274320"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zh-CN" sz="1400">
                <a:latin typeface="+mj-lt"/>
                <a:ea typeface="Microsoft YaHei" panose="020B0503020204020204" pitchFamily="34" charset="-122"/>
              </a:rPr>
              <a:t>3</a:t>
            </a:r>
            <a:endParaRPr lang="en-US" altLang="zh-CN" sz="1400" dirty="0">
              <a:latin typeface="+mj-lt"/>
              <a:ea typeface="Microsoft YaHei" panose="020B0503020204020204" pitchFamily="34" charset="-122"/>
            </a:endParaRPr>
          </a:p>
        </p:txBody>
      </p:sp>
    </p:spTree>
    <p:extLst>
      <p:ext uri="{BB962C8B-B14F-4D97-AF65-F5344CB8AC3E}">
        <p14:creationId xmlns:p14="http://schemas.microsoft.com/office/powerpoint/2010/main" val="86676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Rounded Corners 6">
            <a:extLst>
              <a:ext uri="{FF2B5EF4-FFF2-40B4-BE49-F238E27FC236}">
                <a16:creationId xmlns:a16="http://schemas.microsoft.com/office/drawing/2014/main" id="{588BA409-7BAD-AC35-4B10-98EB4CDF47CB}"/>
              </a:ext>
            </a:extLst>
          </p:cNvPr>
          <p:cNvSpPr/>
          <p:nvPr/>
        </p:nvSpPr>
        <p:spPr bwMode="auto">
          <a:xfrm>
            <a:off x="522231" y="1194935"/>
            <a:ext cx="11296945" cy="5022128"/>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zh-CN" altLang="en-US" dirty="0">
              <a:gradFill>
                <a:gsLst>
                  <a:gs pos="0">
                    <a:srgbClr val="FFFFFF"/>
                  </a:gs>
                  <a:gs pos="100000">
                    <a:srgbClr val="FFFFFF"/>
                  </a:gs>
                </a:gsLst>
                <a:lin ang="5400000" scaled="0"/>
              </a:gradFill>
              <a:latin typeface="Segoe UI"/>
              <a:ea typeface="Microsoft YaHei" panose="020B0503020204020204" pitchFamily="34" charset="-122"/>
              <a:cs typeface="Segoe UI" pitchFamily="34" charset="0"/>
            </a:endParaRPr>
          </a:p>
        </p:txBody>
      </p:sp>
      <p:sp>
        <p:nvSpPr>
          <p:cNvPr id="4" name="TextBox 3">
            <a:extLst>
              <a:ext uri="{FF2B5EF4-FFF2-40B4-BE49-F238E27FC236}">
                <a16:creationId xmlns:a16="http://schemas.microsoft.com/office/drawing/2014/main" id="{E859C3A9-29F5-FC09-617D-FCE2C7448545}"/>
              </a:ext>
            </a:extLst>
          </p:cNvPr>
          <p:cNvSpPr txBox="1"/>
          <p:nvPr/>
        </p:nvSpPr>
        <p:spPr>
          <a:xfrm>
            <a:off x="903767" y="1602788"/>
            <a:ext cx="10472189" cy="2893100"/>
          </a:xfrm>
          <a:prstGeom prst="rect">
            <a:avLst/>
          </a:prstGeom>
          <a:noFill/>
        </p:spPr>
        <p:txBody>
          <a:bodyPr wrap="square" lIns="0" tIns="0" rIns="0" bIns="0" rtlCol="0" anchor="t">
            <a:spAutoFit/>
          </a:bodyPr>
          <a:lstStyle/>
          <a:p>
            <a:pPr rtl="0">
              <a:spcBef>
                <a:spcPts val="1200"/>
              </a:spcBef>
              <a:defRPr/>
            </a:pPr>
            <a:r>
              <a:rPr lang="en-US" altLang="zh-CN" sz="1600" dirty="0">
                <a:gradFill>
                  <a:gsLst>
                    <a:gs pos="2917">
                      <a:srgbClr val="000000"/>
                    </a:gs>
                    <a:gs pos="30000">
                      <a:srgbClr val="000000"/>
                    </a:gs>
                  </a:gsLst>
                  <a:lin ang="5400000" scaled="0"/>
                </a:gradFill>
                <a:latin typeface="Segoe UI "/>
                <a:ea typeface="Microsoft YaHei" panose="020B0503020204020204" pitchFamily="34" charset="-122"/>
                <a:cs typeface="Segoe UI"/>
              </a:rPr>
              <a:t>Microsoft Copilot </a:t>
            </a: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可以帮助你快速找到信息、分析数据并创建新内容。</a:t>
            </a:r>
          </a:p>
          <a:p>
            <a:pPr rtl="0">
              <a:spcBef>
                <a:spcPts val="1200"/>
              </a:spcBef>
              <a:defRPr/>
            </a:pP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我们来尝试总结一些内容：</a:t>
            </a:r>
          </a:p>
          <a:p>
            <a:pPr marL="457200" indent="-342900" rtl="0">
              <a:spcBef>
                <a:spcPts val="1200"/>
              </a:spcBef>
              <a:buFont typeface="+mj-lt"/>
              <a:buAutoNum type="arabicPeriod"/>
              <a:defRPr/>
            </a:pP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找到至少包含任意几段文字的公司内容，如博客文章、报告或文档的一部分等。 </a:t>
            </a:r>
          </a:p>
          <a:p>
            <a:pPr marL="457200" indent="-342900" rtl="0">
              <a:spcBef>
                <a:spcPts val="1200"/>
              </a:spcBef>
              <a:buFont typeface="+mj-lt"/>
              <a:buAutoNum type="arabicPeriod"/>
              <a:defRPr/>
            </a:pP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将该内容复制并粘贴到底部的 </a:t>
            </a:r>
            <a:r>
              <a:rPr lang="en-US" altLang="zh-CN" sz="1600" dirty="0">
                <a:gradFill>
                  <a:gsLst>
                    <a:gs pos="2917">
                      <a:srgbClr val="000000"/>
                    </a:gs>
                    <a:gs pos="30000">
                      <a:srgbClr val="000000"/>
                    </a:gs>
                  </a:gsLst>
                  <a:lin ang="5400000" scaled="0"/>
                </a:gradFill>
                <a:ea typeface="Microsoft YaHei" panose="020B0503020204020204" pitchFamily="34" charset="-122"/>
                <a:cs typeface="Segoe UI"/>
              </a:rPr>
              <a:t>Copilot </a:t>
            </a: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文本框中。这些内容现在将成为提示的一部分。 </a:t>
            </a:r>
          </a:p>
          <a:p>
            <a:pPr marL="457200" indent="-342900" rtl="0">
              <a:spcBef>
                <a:spcPts val="1200"/>
              </a:spcBef>
              <a:buFont typeface="+mj-lt"/>
              <a:buAutoNum type="arabicPeriod"/>
              <a:defRPr/>
            </a:pP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在粘贴的文本后，输入：“</a:t>
            </a:r>
            <a:r>
              <a:rPr lang="zh-CN" altLang="en-US" sz="1600" i="1" dirty="0">
                <a:gradFill>
                  <a:gsLst>
                    <a:gs pos="2917">
                      <a:srgbClr val="000000"/>
                    </a:gs>
                    <a:gs pos="30000">
                      <a:srgbClr val="000000"/>
                    </a:gs>
                  </a:gsLst>
                  <a:lin ang="5400000" scaled="0"/>
                </a:gradFill>
                <a:ea typeface="Microsoft YaHei" panose="020B0503020204020204" pitchFamily="34" charset="-122"/>
                <a:cs typeface="Segoe UI"/>
              </a:rPr>
              <a:t>用 </a:t>
            </a:r>
            <a:r>
              <a:rPr lang="en-US" altLang="zh-CN" sz="1600" i="1" dirty="0">
                <a:gradFill>
                  <a:gsLst>
                    <a:gs pos="2917">
                      <a:srgbClr val="000000"/>
                    </a:gs>
                    <a:gs pos="30000">
                      <a:srgbClr val="000000"/>
                    </a:gs>
                  </a:gsLst>
                  <a:lin ang="5400000" scaled="0"/>
                </a:gradFill>
                <a:ea typeface="Microsoft YaHei" panose="020B0503020204020204" pitchFamily="34" charset="-122"/>
                <a:cs typeface="Segoe UI"/>
              </a:rPr>
              <a:t>3 </a:t>
            </a:r>
            <a:r>
              <a:rPr lang="zh-CN" altLang="en-US" sz="1600" i="1" dirty="0">
                <a:gradFill>
                  <a:gsLst>
                    <a:gs pos="2917">
                      <a:srgbClr val="000000"/>
                    </a:gs>
                    <a:gs pos="30000">
                      <a:srgbClr val="000000"/>
                    </a:gs>
                  </a:gsLst>
                  <a:lin ang="5400000" scaled="0"/>
                </a:gradFill>
                <a:ea typeface="Microsoft YaHei" panose="020B0503020204020204" pitchFamily="34" charset="-122"/>
                <a:cs typeface="Segoe UI"/>
              </a:rPr>
              <a:t>个要点总结此内容。</a:t>
            </a: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 </a:t>
            </a:r>
          </a:p>
          <a:p>
            <a:pPr marL="457200" indent="-342900" rtl="0">
              <a:spcBef>
                <a:spcPts val="1200"/>
              </a:spcBef>
              <a:buFont typeface="+mj-lt"/>
              <a:buAutoNum type="arabicPeriod"/>
              <a:defRPr/>
            </a:pP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选择发送图标以提交提示并查看 </a:t>
            </a:r>
            <a:r>
              <a:rPr lang="en-US" altLang="zh-CN" sz="1600" dirty="0">
                <a:gradFill>
                  <a:gsLst>
                    <a:gs pos="2917">
                      <a:srgbClr val="000000"/>
                    </a:gs>
                    <a:gs pos="30000">
                      <a:srgbClr val="000000"/>
                    </a:gs>
                  </a:gsLst>
                  <a:lin ang="5400000" scaled="0"/>
                </a:gradFill>
                <a:ea typeface="Microsoft YaHei" panose="020B0503020204020204" pitchFamily="34" charset="-122"/>
                <a:cs typeface="Segoe UI"/>
              </a:rPr>
              <a:t>Copilot </a:t>
            </a: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的响应。</a:t>
            </a:r>
          </a:p>
          <a:p>
            <a:pPr marL="457200" indent="-342900" rtl="0">
              <a:spcBef>
                <a:spcPts val="1200"/>
              </a:spcBef>
              <a:buFont typeface="+mj-lt"/>
              <a:buAutoNum type="arabicPeriod"/>
              <a:defRPr/>
            </a:pP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接下来，尝试根据摘要创建一些内容。</a:t>
            </a:r>
            <a:r>
              <a:rPr lang="zh-CN" altLang="en-US" sz="1600" b="1" dirty="0">
                <a:gradFill>
                  <a:gsLst>
                    <a:gs pos="2917">
                      <a:srgbClr val="000000"/>
                    </a:gs>
                    <a:gs pos="30000">
                      <a:srgbClr val="000000"/>
                    </a:gs>
                  </a:gsLst>
                  <a:lin ang="5400000" scaled="0"/>
                </a:gradFill>
                <a:ea typeface="Microsoft YaHei" panose="020B0503020204020204" pitchFamily="34" charset="-122"/>
                <a:cs typeface="Segoe UI"/>
              </a:rPr>
              <a:t>无需开始新聊天，</a:t>
            </a: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在文本框中输入：“</a:t>
            </a:r>
            <a:r>
              <a:rPr lang="zh-CN" altLang="en-US" sz="1600" i="1" dirty="0">
                <a:gradFill>
                  <a:gsLst>
                    <a:gs pos="2917">
                      <a:srgbClr val="000000"/>
                    </a:gs>
                    <a:gs pos="30000">
                      <a:srgbClr val="000000"/>
                    </a:gs>
                  </a:gsLst>
                  <a:lin ang="5400000" scaled="0"/>
                </a:gradFill>
                <a:ea typeface="Microsoft YaHei" panose="020B0503020204020204" pitchFamily="34" charset="-122"/>
                <a:cs typeface="Segoe UI"/>
              </a:rPr>
              <a:t>创建一封电子邮件，以随意的方式向同事解释我提供的内容</a:t>
            </a: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a:t>
            </a:r>
          </a:p>
        </p:txBody>
      </p:sp>
      <p:sp>
        <p:nvSpPr>
          <p:cNvPr id="10" name="TextBox 9">
            <a:extLst>
              <a:ext uri="{FF2B5EF4-FFF2-40B4-BE49-F238E27FC236}">
                <a16:creationId xmlns:a16="http://schemas.microsoft.com/office/drawing/2014/main" id="{1F0A5FD5-F92B-AF93-706C-C608BF6E0433}"/>
              </a:ext>
            </a:extLst>
          </p:cNvPr>
          <p:cNvSpPr txBox="1"/>
          <p:nvPr/>
        </p:nvSpPr>
        <p:spPr>
          <a:xfrm>
            <a:off x="801108" y="6400800"/>
            <a:ext cx="10193628" cy="169277"/>
          </a:xfrm>
          <a:prstGeom prst="rect">
            <a:avLst/>
          </a:prstGeom>
          <a:noFill/>
        </p:spPr>
        <p:txBody>
          <a:bodyPr wrap="square" lIns="0" tIns="0" rIns="0" bIns="0" rtlCol="0" anchor="t">
            <a:spAutoFit/>
          </a:bodyPr>
          <a:lstStyle/>
          <a:p>
            <a:pPr algn="l" rtl="0"/>
            <a:r>
              <a:rPr lang="zh-CN" altLang="en-US" sz="1100">
                <a:gradFill>
                  <a:gsLst>
                    <a:gs pos="2917">
                      <a:schemeClr val="tx1"/>
                    </a:gs>
                    <a:gs pos="30000">
                      <a:schemeClr val="tx1"/>
                    </a:gs>
                  </a:gsLst>
                  <a:lin ang="5400000" scaled="0"/>
                </a:gradFill>
                <a:latin typeface="Segoe UI "/>
                <a:ea typeface="Microsoft YaHei" panose="020B0503020204020204" pitchFamily="34" charset="-122"/>
              </a:rPr>
              <a:t>注意：确保你已使用工作帐户登录。在开始之前，请确认你使用的是受保护的 </a:t>
            </a:r>
            <a:r>
              <a:rPr lang="en-US" altLang="zh-CN" sz="1100">
                <a:gradFill>
                  <a:gsLst>
                    <a:gs pos="2917">
                      <a:schemeClr val="tx1"/>
                    </a:gs>
                    <a:gs pos="30000">
                      <a:schemeClr val="tx1"/>
                    </a:gs>
                  </a:gsLst>
                  <a:lin ang="5400000" scaled="0"/>
                </a:gradFill>
                <a:latin typeface="Segoe UI "/>
                <a:ea typeface="Microsoft YaHei" panose="020B0503020204020204" pitchFamily="34" charset="-122"/>
              </a:rPr>
              <a:t>Copilot </a:t>
            </a:r>
            <a:r>
              <a:rPr lang="zh-CN" altLang="en-US" sz="1100">
                <a:gradFill>
                  <a:gsLst>
                    <a:gs pos="2917">
                      <a:schemeClr val="tx1"/>
                    </a:gs>
                    <a:gs pos="30000">
                      <a:schemeClr val="tx1"/>
                    </a:gs>
                  </a:gsLst>
                  <a:lin ang="5400000" scaled="0"/>
                </a:gradFill>
                <a:latin typeface="Segoe UI "/>
                <a:ea typeface="Microsoft YaHei" panose="020B0503020204020204" pitchFamily="34" charset="-122"/>
              </a:rPr>
              <a:t>体验。</a:t>
            </a:r>
            <a:endParaRPr lang="zh-CN" altLang="en-US" sz="1100" dirty="0">
              <a:gradFill>
                <a:gsLst>
                  <a:gs pos="2917">
                    <a:schemeClr val="tx1"/>
                  </a:gs>
                  <a:gs pos="30000">
                    <a:schemeClr val="tx1"/>
                  </a:gs>
                </a:gsLst>
                <a:lin ang="5400000" scaled="0"/>
              </a:gradFill>
              <a:latin typeface="Segoe UI "/>
              <a:ea typeface="Microsoft YaHei" panose="020B0503020204020204" pitchFamily="34" charset="-122"/>
            </a:endParaRPr>
          </a:p>
        </p:txBody>
      </p:sp>
      <p:sp>
        <p:nvSpPr>
          <p:cNvPr id="8" name="Title 1">
            <a:extLst>
              <a:ext uri="{FF2B5EF4-FFF2-40B4-BE49-F238E27FC236}">
                <a16:creationId xmlns:a16="http://schemas.microsoft.com/office/drawing/2014/main" id="{C5DFDB3C-D48E-143D-7C1D-559930B9F546}"/>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zh-CN" altLang="en-US" b="1" dirty="0">
                <a:solidFill>
                  <a:srgbClr val="000000"/>
                </a:solidFill>
                <a:latin typeface="Segoe UI Semibold" panose="020B0702040204020203" pitchFamily="34" charset="0"/>
                <a:ea typeface="Microsoft YaHei" panose="020B0503020204020204" pitchFamily="34" charset="-122"/>
                <a:cs typeface="Segoe UI Semibold" panose="020B0702040204020203" pitchFamily="34" charset="0"/>
              </a:rPr>
              <a:t>尝试根据网页内容撰写一封电子邮件</a:t>
            </a:r>
          </a:p>
        </p:txBody>
      </p:sp>
    </p:spTree>
    <p:extLst>
      <p:ext uri="{BB962C8B-B14F-4D97-AF65-F5344CB8AC3E}">
        <p14:creationId xmlns:p14="http://schemas.microsoft.com/office/powerpoint/2010/main" val="218531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Rounded Corners 2">
            <a:extLst>
              <a:ext uri="{FF2B5EF4-FFF2-40B4-BE49-F238E27FC236}">
                <a16:creationId xmlns:a16="http://schemas.microsoft.com/office/drawing/2014/main" id="{7AEEF208-118B-CFCD-BFF6-FBE2AE2BF470}"/>
              </a:ext>
            </a:extLst>
          </p:cNvPr>
          <p:cNvSpPr/>
          <p:nvPr/>
        </p:nvSpPr>
        <p:spPr bwMode="auto">
          <a:xfrm>
            <a:off x="447527" y="1303883"/>
            <a:ext cx="11296945" cy="5249064"/>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icrosoft YaHei" panose="020B0503020204020204" pitchFamily="34" charset="-122"/>
              <a:cs typeface="Segoe UI" pitchFamily="34" charset="0"/>
            </a:endParaRPr>
          </a:p>
        </p:txBody>
      </p:sp>
      <p:sp>
        <p:nvSpPr>
          <p:cNvPr id="6" name="TextBox 5">
            <a:extLst>
              <a:ext uri="{FF2B5EF4-FFF2-40B4-BE49-F238E27FC236}">
                <a16:creationId xmlns:a16="http://schemas.microsoft.com/office/drawing/2014/main" id="{2D53BB51-3F9F-B779-452B-B367D8C82B38}"/>
              </a:ext>
            </a:extLst>
          </p:cNvPr>
          <p:cNvSpPr txBox="1"/>
          <p:nvPr/>
        </p:nvSpPr>
        <p:spPr>
          <a:xfrm>
            <a:off x="5057596" y="2257546"/>
            <a:ext cx="6040009" cy="357020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altLang="zh-CN" sz="14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icrosoft YaHei" panose="020B0503020204020204" pitchFamily="34" charset="-122"/>
                <a:cs typeface="Segoe UI"/>
              </a:rPr>
              <a:t>1. </a:t>
            </a:r>
            <a:r>
              <a:rPr lang="zh-CN" altLang="en-US" sz="14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icrosoft YaHei" panose="020B0503020204020204" pitchFamily="34" charset="-122"/>
                <a:cs typeface="Segoe UI"/>
              </a:rPr>
              <a:t>在文本框中，输入“创建图像”，然后输入希望创建的图像的说明 </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zh-CN" altLang="en-US"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icrosoft YaHei" panose="020B0503020204020204" pitchFamily="34" charset="-122"/>
                <a:cs typeface="Segoe UI"/>
              </a:rPr>
              <a:t>示例： </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zh-CN" altLang="en-US"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icrosoft YaHei" panose="020B0503020204020204" pitchFamily="34" charset="-122"/>
                <a:cs typeface="Segoe UI"/>
              </a:rPr>
              <a:t>为我的幻灯片创建一幅图像，诠释我将向客户推荐的云存储</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zh-CN" altLang="en-US"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icrosoft YaHei" panose="020B0503020204020204" pitchFamily="34" charset="-122"/>
                <a:cs typeface="Segoe UI"/>
              </a:rPr>
              <a:t>创建一幅图像，好让我可以在我下一场针对清洁美容品牌所做的营销活动中使用它 </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altLang="zh-CN" sz="14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icrosoft YaHei" panose="020B0503020204020204" pitchFamily="34" charset="-122"/>
                <a:cs typeface="Segoe UI"/>
              </a:rPr>
              <a:t>2. </a:t>
            </a:r>
            <a:r>
              <a:rPr lang="zh-CN" altLang="en-US" sz="14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icrosoft YaHei" panose="020B0503020204020204" pitchFamily="34" charset="-122"/>
                <a:cs typeface="Segoe UI"/>
              </a:rPr>
              <a:t>根据需要，要求做出额外的编辑操作</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zh-CN" altLang="en-US"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icrosoft YaHei" panose="020B0503020204020204" pitchFamily="34" charset="-122"/>
                <a:cs typeface="Segoe UI"/>
              </a:rPr>
              <a:t>示例： </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zh-CN" altLang="en-US"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icrosoft YaHei" panose="020B0503020204020204" pitchFamily="34" charset="-122"/>
                <a:cs typeface="Segoe UI"/>
              </a:rPr>
              <a:t>在图像中添加一些图标</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zh-CN" altLang="en-US"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icrosoft YaHei" panose="020B0503020204020204" pitchFamily="34" charset="-122"/>
                <a:cs typeface="Segoe UI"/>
              </a:rPr>
              <a:t>你能创造卡通风格的图像吗？</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zh-CN" altLang="en-US" sz="1400" b="0" i="1" u="none" strike="noStrike" kern="1200" cap="none" spc="0" normalizeH="0" noProof="0" dirty="0">
                <a:ln>
                  <a:noFill/>
                </a:ln>
                <a:solidFill>
                  <a:srgbClr val="000000"/>
                </a:solidFill>
                <a:effectLst/>
                <a:uLnTx/>
                <a:uFillTx/>
                <a:latin typeface="Segoe UI"/>
                <a:ea typeface="Microsoft YaHei" panose="020B0503020204020204" pitchFamily="34" charset="-122"/>
                <a:cs typeface="Segoe UI"/>
              </a:rPr>
              <a:t>更改尺寸</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solidFill>
              <a:effectLst/>
              <a:uLnTx/>
              <a:uFillTx/>
              <a:latin typeface="Segoe UI Variable Display "/>
              <a:ea typeface="Microsoft YaHei" panose="020B0503020204020204" pitchFamily="34" charset="-122"/>
              <a:cs typeface="Segoe UI"/>
            </a:endParaRPr>
          </a:p>
        </p:txBody>
      </p:sp>
      <p:sp>
        <p:nvSpPr>
          <p:cNvPr id="9" name="TextBox 8">
            <a:extLst>
              <a:ext uri="{FF2B5EF4-FFF2-40B4-BE49-F238E27FC236}">
                <a16:creationId xmlns:a16="http://schemas.microsoft.com/office/drawing/2014/main" id="{75EFD88B-A401-A4D6-D143-F14F65DAA601}"/>
              </a:ext>
            </a:extLst>
          </p:cNvPr>
          <p:cNvSpPr txBox="1"/>
          <p:nvPr/>
        </p:nvSpPr>
        <p:spPr>
          <a:xfrm>
            <a:off x="721881" y="1392542"/>
            <a:ext cx="10481685"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zh-CN" altLang="en-US"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icrosoft YaHei" panose="020B0503020204020204" pitchFamily="34" charset="-122"/>
                <a:cs typeface="Segoe UI"/>
              </a:rPr>
              <a:t>生成可在社交媒体、演示文稿、报告等内容中使用的原始图像！创建图像的方法：</a:t>
            </a:r>
          </a:p>
        </p:txBody>
      </p:sp>
      <p:sp>
        <p:nvSpPr>
          <p:cNvPr id="4" name="Title 1">
            <a:extLst>
              <a:ext uri="{FF2B5EF4-FFF2-40B4-BE49-F238E27FC236}">
                <a16:creationId xmlns:a16="http://schemas.microsoft.com/office/drawing/2014/main" id="{B5D12651-20E3-6F1E-9E34-7F5DF6B1C11E}"/>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zh-CN" altLang="en-US" sz="3600" b="1" i="0" u="none" strike="noStrike" kern="1200" cap="none" spc="-50" normalizeH="0" noProof="0" dirty="0">
                <a:ln w="3175">
                  <a:noFill/>
                </a:ln>
                <a:solidFill>
                  <a:srgbClr val="000000"/>
                </a:solidFill>
                <a:effectLst/>
                <a:uLnTx/>
                <a:uFillTx/>
                <a:latin typeface="Segoe UI Semibold"/>
                <a:ea typeface="Microsoft YaHei" panose="020B0503020204020204" pitchFamily="34" charset="-122"/>
                <a:cs typeface="Segoe UI Semibold"/>
              </a:rPr>
              <a:t>试着根据你的想象创造一幅图像</a:t>
            </a:r>
          </a:p>
        </p:txBody>
      </p:sp>
      <p:sp>
        <p:nvSpPr>
          <p:cNvPr id="2" name="TextBox 1">
            <a:extLst>
              <a:ext uri="{FF2B5EF4-FFF2-40B4-BE49-F238E27FC236}">
                <a16:creationId xmlns:a16="http://schemas.microsoft.com/office/drawing/2014/main" id="{268020B4-7571-C5A0-1705-1F472B992C95}"/>
              </a:ext>
            </a:extLst>
          </p:cNvPr>
          <p:cNvSpPr txBox="1"/>
          <p:nvPr/>
        </p:nvSpPr>
        <p:spPr>
          <a:xfrm>
            <a:off x="868479" y="5257081"/>
            <a:ext cx="3809999" cy="1692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100" b="0" i="1" u="none" strike="noStrike" kern="1200" cap="none" spc="0" normalizeH="0" noProof="0">
                <a:ln>
                  <a:noFill/>
                </a:ln>
                <a:solidFill>
                  <a:srgbClr val="000000"/>
                </a:solidFill>
                <a:effectLst/>
                <a:uLnTx/>
                <a:uFillTx/>
                <a:latin typeface="Segoe UI"/>
                <a:ea typeface="Microsoft YaHei" panose="020B0503020204020204" pitchFamily="34" charset="-122"/>
                <a:cs typeface="+mn-cs"/>
              </a:rPr>
              <a:t>“创建一张彩色椅子的图片”</a:t>
            </a:r>
            <a:endParaRPr lang="zh-CN" altLang="en-US" sz="1100" b="0" i="1" u="none" strike="noStrike" kern="1200" cap="none" spc="0" normalizeH="0" noProof="0" dirty="0">
              <a:ln>
                <a:noFill/>
              </a:ln>
              <a:solidFill>
                <a:srgbClr val="000000"/>
              </a:solidFill>
              <a:effectLst/>
              <a:uLnTx/>
              <a:uFillTx/>
              <a:latin typeface="Segoe UI"/>
              <a:ea typeface="Microsoft YaHei" panose="020B0503020204020204" pitchFamily="34" charset="-122"/>
              <a:cs typeface="+mn-cs"/>
            </a:endParaRPr>
          </a:p>
        </p:txBody>
      </p:sp>
      <p:grpSp>
        <p:nvGrpSpPr>
          <p:cNvPr id="12" name="Group 11">
            <a:extLst>
              <a:ext uri="{FF2B5EF4-FFF2-40B4-BE49-F238E27FC236}">
                <a16:creationId xmlns:a16="http://schemas.microsoft.com/office/drawing/2014/main" id="{9F90A753-4672-96C2-ABA7-B2FBFE53021F}"/>
              </a:ext>
            </a:extLst>
          </p:cNvPr>
          <p:cNvGrpSpPr/>
          <p:nvPr/>
        </p:nvGrpSpPr>
        <p:grpSpPr>
          <a:xfrm>
            <a:off x="961861" y="2083580"/>
            <a:ext cx="3716617" cy="3003568"/>
            <a:chOff x="961861" y="2083580"/>
            <a:chExt cx="3716617" cy="3003568"/>
          </a:xfrm>
        </p:grpSpPr>
        <p:pic>
          <p:nvPicPr>
            <p:cNvPr id="10" name="Picture 9" descr="A screenshot of a computer&#10;&#10;Description automatically generated">
              <a:extLst>
                <a:ext uri="{FF2B5EF4-FFF2-40B4-BE49-F238E27FC236}">
                  <a16:creationId xmlns:a16="http://schemas.microsoft.com/office/drawing/2014/main" id="{2608D134-14CE-83BE-4837-6C310D68BE56}"/>
                </a:ext>
              </a:extLst>
            </p:cNvPr>
            <p:cNvPicPr>
              <a:picLocks noChangeAspect="1"/>
            </p:cNvPicPr>
            <p:nvPr/>
          </p:nvPicPr>
          <p:blipFill>
            <a:blip r:embed="rId4">
              <a:extLst>
                <a:ext uri="{28A0092B-C50C-407E-A947-70E740481C1C}">
                  <a14:useLocalDpi xmlns:a14="http://schemas.microsoft.com/office/drawing/2010/main" val="0"/>
                </a:ext>
              </a:extLst>
            </a:blip>
            <a:srcRect r="30396"/>
            <a:stretch/>
          </p:blipFill>
          <p:spPr>
            <a:xfrm>
              <a:off x="961861" y="2083580"/>
              <a:ext cx="3716617" cy="3003568"/>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03E69ED-0A1A-220B-622A-BA5B1FCB842B}"/>
                </a:ext>
              </a:extLst>
            </p:cNvPr>
            <p:cNvSpPr/>
            <p:nvPr/>
          </p:nvSpPr>
          <p:spPr bwMode="auto">
            <a:xfrm>
              <a:off x="2550097" y="2516020"/>
              <a:ext cx="638944" cy="45719"/>
            </a:xfrm>
            <a:prstGeom prst="rect">
              <a:avLst/>
            </a:prstGeom>
            <a:solidFill>
              <a:srgbClr val="FCFCFC"/>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Microsoft YaHei" panose="020B0503020204020204" pitchFamily="34" charset="-122"/>
                <a:ea typeface="Microsoft YaHei" panose="020B0503020204020204" pitchFamily="34" charset="-122"/>
                <a:cs typeface="Segoe UI" pitchFamily="34" charset="0"/>
              </a:endParaRPr>
            </a:p>
          </p:txBody>
        </p:sp>
      </p:grpSp>
    </p:spTree>
    <p:extLst>
      <p:ext uri="{BB962C8B-B14F-4D97-AF65-F5344CB8AC3E}">
        <p14:creationId xmlns:p14="http://schemas.microsoft.com/office/powerpoint/2010/main" val="158882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B7EBB6-4E89-C97A-65E2-CBBAF574A69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Layer>
                </a14:imgProps>
              </a:ext>
            </a:extLst>
          </a:blip>
          <a:srcRect l="3678" r="19088" b="1398"/>
          <a:stretch/>
        </p:blipFill>
        <p:spPr>
          <a:xfrm>
            <a:off x="0" y="0"/>
            <a:ext cx="12191999" cy="6858000"/>
          </a:xfrm>
          <a:prstGeom prst="rect">
            <a:avLst/>
          </a:prstGeom>
        </p:spPr>
      </p:pic>
      <p:sp>
        <p:nvSpPr>
          <p:cNvPr id="8" name="Title 32">
            <a:extLst>
              <a:ext uri="{FF2B5EF4-FFF2-40B4-BE49-F238E27FC236}">
                <a16:creationId xmlns:a16="http://schemas.microsoft.com/office/drawing/2014/main" id="{5A77323A-EBD7-C5F1-C05F-5B043B9423B2}"/>
              </a:ext>
            </a:extLst>
          </p:cNvPr>
          <p:cNvSpPr txBox="1">
            <a:spLocks/>
          </p:cNvSpPr>
          <p:nvPr/>
        </p:nvSpPr>
        <p:spPr>
          <a:xfrm>
            <a:off x="4679504" y="2500016"/>
            <a:ext cx="5987357"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6000" b="1" noProof="0" dirty="0">
                <a:solidFill>
                  <a:schemeClr val="tx1"/>
                </a:solidFill>
                <a:latin typeface="Segoe UI Semibold"/>
                <a:ea typeface="Microsoft YaHei" panose="020B0503020204020204" pitchFamily="34" charset="-122"/>
              </a:rPr>
              <a:t>祝贺你！</a:t>
            </a:r>
            <a:endParaRPr kumimoji="0" lang="zh-CN" altLang="en-US" sz="6000" b="1" i="0" u="none" strike="noStrike" kern="1200" cap="none" spc="-50" normalizeH="0" baseline="0" noProof="0" dirty="0">
              <a:ln w="3175">
                <a:noFill/>
              </a:ln>
              <a:solidFill>
                <a:schemeClr val="tx1"/>
              </a:solidFill>
              <a:effectLst/>
              <a:uLnTx/>
              <a:uFillTx/>
              <a:latin typeface="Segoe UI Semibold"/>
              <a:ea typeface="Microsoft YaHei" panose="020B0503020204020204" pitchFamily="34" charset="-122"/>
            </a:endParaRPr>
          </a:p>
        </p:txBody>
      </p:sp>
      <p:cxnSp>
        <p:nvCxnSpPr>
          <p:cNvPr id="4" name="Straight Connector 3">
            <a:extLst>
              <a:ext uri="{FF2B5EF4-FFF2-40B4-BE49-F238E27FC236}">
                <a16:creationId xmlns:a16="http://schemas.microsoft.com/office/drawing/2014/main" id="{993BDB2E-AB50-D1AE-F198-A00ECBEA33AA}"/>
              </a:ext>
              <a:ext uri="{C183D7F6-B498-43B3-948B-1728B52AA6E4}">
                <adec:decorative xmlns:adec="http://schemas.microsoft.com/office/drawing/2017/decorative" val="1"/>
              </a:ext>
            </a:extLst>
          </p:cNvPr>
          <p:cNvCxnSpPr>
            <a:cxnSpLocks/>
          </p:cNvCxnSpPr>
          <p:nvPr/>
        </p:nvCxnSpPr>
        <p:spPr>
          <a:xfrm>
            <a:off x="4128703" y="2176041"/>
            <a:ext cx="0" cy="2471194"/>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9" name="TextBox 8">
            <a:extLst>
              <a:ext uri="{FF2B5EF4-FFF2-40B4-BE49-F238E27FC236}">
                <a16:creationId xmlns:a16="http://schemas.microsoft.com/office/drawing/2014/main" id="{A852C65B-438A-C743-FD84-BAB0959BE37C}"/>
              </a:ext>
            </a:extLst>
          </p:cNvPr>
          <p:cNvSpPr txBox="1"/>
          <p:nvPr/>
        </p:nvSpPr>
        <p:spPr>
          <a:xfrm>
            <a:off x="4787057" y="3613711"/>
            <a:ext cx="5911702" cy="923330"/>
          </a:xfrm>
          <a:prstGeom prst="rect">
            <a:avLst/>
          </a:prstGeom>
          <a:noFill/>
        </p:spPr>
        <p:txBody>
          <a:bodyPr wrap="square" lIns="0" tIns="0" rIns="0" bIns="0" rtlCol="0" anchor="t">
            <a:spAutoFit/>
          </a:bodyPr>
          <a:lstStyle/>
          <a:p>
            <a:pPr rtl="0"/>
            <a:r>
              <a:rPr lang="zh-CN" altLang="en-US" sz="2000" b="1" dirty="0">
                <a:gradFill>
                  <a:gsLst>
                    <a:gs pos="2917">
                      <a:schemeClr val="tx1"/>
                    </a:gs>
                    <a:gs pos="30000">
                      <a:schemeClr val="tx1"/>
                    </a:gs>
                  </a:gsLst>
                  <a:lin ang="5400000" scaled="0"/>
                </a:gradFill>
                <a:latin typeface="+mj-lt"/>
                <a:ea typeface="Microsoft YaHei" panose="020B0503020204020204" pitchFamily="34" charset="-122"/>
              </a:rPr>
              <a:t>在</a:t>
            </a:r>
            <a:r>
              <a:rPr lang="en-US" altLang="zh-CN" sz="2000" b="1" dirty="0">
                <a:gradFill>
                  <a:gsLst>
                    <a:gs pos="2917">
                      <a:schemeClr val="tx1"/>
                    </a:gs>
                    <a:gs pos="30000">
                      <a:schemeClr val="tx1"/>
                    </a:gs>
                  </a:gsLst>
                  <a:lin ang="5400000" scaled="0"/>
                </a:gradFill>
                <a:latin typeface="+mj-lt"/>
                <a:ea typeface="Microsoft YaHei" panose="020B0503020204020204" pitchFamily="34" charset="-122"/>
              </a:rPr>
              <a:t>&lt;</a:t>
            </a:r>
            <a:r>
              <a:rPr lang="zh-CN" altLang="en-US" sz="2000" b="1" dirty="0">
                <a:gradFill>
                  <a:gsLst>
                    <a:gs pos="2917">
                      <a:schemeClr val="tx1"/>
                    </a:gs>
                    <a:gs pos="30000">
                      <a:schemeClr val="tx1"/>
                    </a:gs>
                  </a:gsLst>
                  <a:lin ang="5400000" scaled="0"/>
                </a:gradFill>
                <a:highlight>
                  <a:srgbClr val="FFFF00"/>
                </a:highlight>
                <a:latin typeface="+mj-lt"/>
                <a:ea typeface="Microsoft YaHei" panose="020B0503020204020204" pitchFamily="34" charset="-122"/>
              </a:rPr>
              <a:t>公司名称</a:t>
            </a:r>
            <a:r>
              <a:rPr lang="en-US" altLang="zh-CN" sz="2000" b="1" dirty="0">
                <a:gradFill>
                  <a:gsLst>
                    <a:gs pos="2917">
                      <a:schemeClr val="tx1"/>
                    </a:gs>
                    <a:gs pos="30000">
                      <a:schemeClr val="tx1"/>
                    </a:gs>
                  </a:gsLst>
                  <a:lin ang="5400000" scaled="0"/>
                </a:gradFill>
                <a:latin typeface="+mj-lt"/>
                <a:ea typeface="Microsoft YaHei" panose="020B0503020204020204" pitchFamily="34" charset="-122"/>
              </a:rPr>
              <a:t>&gt;</a:t>
            </a:r>
            <a:r>
              <a:rPr lang="zh-CN" altLang="en-US" sz="2000" b="1" dirty="0">
                <a:gradFill>
                  <a:gsLst>
                    <a:gs pos="2917">
                      <a:schemeClr val="tx1"/>
                    </a:gs>
                    <a:gs pos="30000">
                      <a:schemeClr val="tx1"/>
                    </a:gs>
                  </a:gsLst>
                  <a:lin ang="5400000" scaled="0"/>
                </a:gradFill>
                <a:latin typeface="+mj-lt"/>
                <a:ea typeface="Microsoft YaHei" panose="020B0503020204020204" pitchFamily="34" charset="-122"/>
              </a:rPr>
              <a:t>，我们希望你能发展自己在 </a:t>
            </a:r>
            <a:r>
              <a:rPr lang="en-US" altLang="zh-CN" sz="2000" b="1" dirty="0">
                <a:gradFill>
                  <a:gsLst>
                    <a:gs pos="2917">
                      <a:schemeClr val="tx1"/>
                    </a:gs>
                    <a:gs pos="30000">
                      <a:schemeClr val="tx1"/>
                    </a:gs>
                  </a:gsLst>
                  <a:lin ang="5400000" scaled="0"/>
                </a:gradFill>
                <a:latin typeface="+mj-lt"/>
                <a:ea typeface="Microsoft YaHei" panose="020B0503020204020204" pitchFamily="34" charset="-122"/>
              </a:rPr>
              <a:t>AI </a:t>
            </a:r>
            <a:br>
              <a:rPr lang="en-US" altLang="zh-CN" sz="2000" b="1" dirty="0">
                <a:gradFill>
                  <a:gsLst>
                    <a:gs pos="2917">
                      <a:schemeClr val="tx1"/>
                    </a:gs>
                    <a:gs pos="30000">
                      <a:schemeClr val="tx1"/>
                    </a:gs>
                  </a:gsLst>
                  <a:lin ang="5400000" scaled="0"/>
                </a:gradFill>
                <a:latin typeface="+mj-lt"/>
                <a:ea typeface="Microsoft YaHei" panose="020B0503020204020204" pitchFamily="34" charset="-122"/>
              </a:rPr>
            </a:br>
            <a:r>
              <a:rPr lang="zh-CN" altLang="en-US" sz="2000" b="1" dirty="0">
                <a:gradFill>
                  <a:gsLst>
                    <a:gs pos="2917">
                      <a:schemeClr val="tx1"/>
                    </a:gs>
                    <a:gs pos="30000">
                      <a:schemeClr val="tx1"/>
                    </a:gs>
                  </a:gsLst>
                  <a:lin ang="5400000" scaled="0"/>
                </a:gradFill>
                <a:latin typeface="+mj-lt"/>
                <a:ea typeface="Microsoft YaHei" panose="020B0503020204020204" pitchFamily="34" charset="-122"/>
              </a:rPr>
              <a:t>方面的技能。我们鼓励你继续探索 </a:t>
            </a:r>
            <a:r>
              <a:rPr lang="en-US" altLang="zh-CN" sz="2000" b="1" dirty="0">
                <a:gradFill>
                  <a:gsLst>
                    <a:gs pos="2917">
                      <a:schemeClr val="tx1"/>
                    </a:gs>
                    <a:gs pos="30000">
                      <a:schemeClr val="tx1"/>
                    </a:gs>
                  </a:gsLst>
                  <a:lin ang="5400000" scaled="0"/>
                </a:gradFill>
                <a:latin typeface="+mj-lt"/>
                <a:ea typeface="Microsoft YaHei" panose="020B0503020204020204" pitchFamily="34" charset="-122"/>
              </a:rPr>
              <a:t>AI</a:t>
            </a:r>
            <a:r>
              <a:rPr lang="zh-CN" altLang="en-US" sz="2000" b="1" dirty="0">
                <a:gradFill>
                  <a:gsLst>
                    <a:gs pos="2917">
                      <a:schemeClr val="tx1"/>
                    </a:gs>
                    <a:gs pos="30000">
                      <a:schemeClr val="tx1"/>
                    </a:gs>
                  </a:gsLst>
                  <a:lin ang="5400000" scaled="0"/>
                </a:gradFill>
                <a:latin typeface="+mj-lt"/>
                <a:ea typeface="Microsoft YaHei" panose="020B0503020204020204" pitchFamily="34" charset="-122"/>
              </a:rPr>
              <a:t>，并借助 </a:t>
            </a:r>
            <a:r>
              <a:rPr lang="en-US" altLang="zh-CN" sz="2000" b="1" dirty="0">
                <a:gradFill>
                  <a:gsLst>
                    <a:gs pos="2917">
                      <a:schemeClr val="tx1"/>
                    </a:gs>
                    <a:gs pos="30000">
                      <a:schemeClr val="tx1"/>
                    </a:gs>
                  </a:gsLst>
                  <a:lin ang="5400000" scaled="0"/>
                </a:gradFill>
                <a:latin typeface="+mj-lt"/>
                <a:ea typeface="Microsoft YaHei" panose="020B0503020204020204" pitchFamily="34" charset="-122"/>
              </a:rPr>
              <a:t>Microsoft Copilot </a:t>
            </a:r>
            <a:r>
              <a:rPr lang="zh-CN" altLang="en-US" sz="2000" b="1" dirty="0">
                <a:gradFill>
                  <a:gsLst>
                    <a:gs pos="2917">
                      <a:schemeClr val="tx1"/>
                    </a:gs>
                    <a:gs pos="30000">
                      <a:schemeClr val="tx1"/>
                    </a:gs>
                  </a:gsLst>
                  <a:lin ang="5400000" scaled="0"/>
                </a:gradFill>
                <a:latin typeface="+mj-lt"/>
                <a:ea typeface="Microsoft YaHei" panose="020B0503020204020204" pitchFamily="34" charset="-122"/>
              </a:rPr>
              <a:t>发挥你的创造力！</a:t>
            </a:r>
          </a:p>
        </p:txBody>
      </p:sp>
      <p:pic>
        <p:nvPicPr>
          <p:cNvPr id="3" name="Picture 2">
            <a:extLst>
              <a:ext uri="{FF2B5EF4-FFF2-40B4-BE49-F238E27FC236}">
                <a16:creationId xmlns:a16="http://schemas.microsoft.com/office/drawing/2014/main" id="{29CC904A-7368-AADD-23E4-AFE9317368AB}"/>
              </a:ext>
            </a:extLst>
          </p:cNvPr>
          <p:cNvPicPr>
            <a:picLocks noChangeAspect="1"/>
          </p:cNvPicPr>
          <p:nvPr/>
        </p:nvPicPr>
        <p:blipFill>
          <a:blip r:embed="rId5">
            <a:extLst>
              <a:ext uri="{28A0092B-C50C-407E-A947-70E740481C1C}">
                <a14:useLocalDpi xmlns:a14="http://schemas.microsoft.com/office/drawing/2010/main" val="0"/>
              </a:ext>
            </a:extLst>
          </a:blip>
          <a:srcRect b="46910"/>
          <a:stretch/>
        </p:blipFill>
        <p:spPr>
          <a:xfrm>
            <a:off x="1586011" y="2812027"/>
            <a:ext cx="1807253" cy="745990"/>
          </a:xfrm>
          <a:prstGeom prst="rect">
            <a:avLst/>
          </a:prstGeom>
        </p:spPr>
      </p:pic>
      <p:sp>
        <p:nvSpPr>
          <p:cNvPr id="6" name="TextBox 5">
            <a:extLst>
              <a:ext uri="{FF2B5EF4-FFF2-40B4-BE49-F238E27FC236}">
                <a16:creationId xmlns:a16="http://schemas.microsoft.com/office/drawing/2014/main" id="{75BD13E9-108F-B229-4EDF-93FEDD04E41F}"/>
              </a:ext>
            </a:extLst>
          </p:cNvPr>
          <p:cNvSpPr txBox="1"/>
          <p:nvPr/>
        </p:nvSpPr>
        <p:spPr>
          <a:xfrm>
            <a:off x="1100055" y="3484645"/>
            <a:ext cx="2779163" cy="861774"/>
          </a:xfrm>
          <a:prstGeom prst="rect">
            <a:avLst/>
          </a:prstGeom>
          <a:noFill/>
        </p:spPr>
        <p:txBody>
          <a:bodyPr wrap="square" lIns="0" tIns="0" rIns="0" bIns="0" rtlCol="0">
            <a:spAutoFit/>
          </a:bodyPr>
          <a:lstStyle/>
          <a:p>
            <a:pPr algn="ctr" rtl="0"/>
            <a:r>
              <a:rPr lang="en-US" altLang="zh-CN" sz="2800">
                <a:gradFill>
                  <a:gsLst>
                    <a:gs pos="2917">
                      <a:schemeClr val="tx1"/>
                    </a:gs>
                    <a:gs pos="30000">
                      <a:schemeClr val="tx1"/>
                    </a:gs>
                  </a:gsLst>
                  <a:lin ang="5400000" scaled="0"/>
                </a:gradFill>
                <a:latin typeface="+mj-lt"/>
                <a:ea typeface="Microsoft YaHei" panose="020B0503020204020204" pitchFamily="34" charset="-122"/>
              </a:rPr>
              <a:t>Microsoft </a:t>
            </a:r>
          </a:p>
          <a:p>
            <a:pPr algn="ctr" rtl="0"/>
            <a:r>
              <a:rPr lang="en-US" altLang="zh-CN" sz="2800">
                <a:gradFill>
                  <a:gsLst>
                    <a:gs pos="2917">
                      <a:schemeClr val="tx1"/>
                    </a:gs>
                    <a:gs pos="30000">
                      <a:schemeClr val="tx1"/>
                    </a:gs>
                  </a:gsLst>
                  <a:lin ang="5400000" scaled="0"/>
                </a:gradFill>
                <a:latin typeface="+mj-lt"/>
                <a:ea typeface="Microsoft YaHei" panose="020B0503020204020204" pitchFamily="34" charset="-122"/>
              </a:rPr>
              <a:t>Copilot</a:t>
            </a:r>
            <a:endParaRPr lang="zh-CN" altLang="en-US" sz="2800" dirty="0">
              <a:gradFill>
                <a:gsLst>
                  <a:gs pos="2917">
                    <a:schemeClr val="tx1"/>
                  </a:gs>
                  <a:gs pos="30000">
                    <a:schemeClr val="tx1"/>
                  </a:gs>
                </a:gsLst>
                <a:lin ang="5400000" scaled="0"/>
              </a:gradFill>
              <a:latin typeface="+mj-lt"/>
              <a:ea typeface="Microsoft YaHei" panose="020B0503020204020204" pitchFamily="34" charset="-122"/>
            </a:endParaRPr>
          </a:p>
        </p:txBody>
      </p:sp>
      <p:sp>
        <p:nvSpPr>
          <p:cNvPr id="2" name="Rectangle 1">
            <a:extLst>
              <a:ext uri="{FF2B5EF4-FFF2-40B4-BE49-F238E27FC236}">
                <a16:creationId xmlns:a16="http://schemas.microsoft.com/office/drawing/2014/main" id="{8690B856-3475-8A88-C731-DC91A207AFF1}"/>
              </a:ext>
            </a:extLst>
          </p:cNvPr>
          <p:cNvSpPr/>
          <p:nvPr/>
        </p:nvSpPr>
        <p:spPr bwMode="auto">
          <a:xfrm>
            <a:off x="329624" y="240146"/>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zh-CN" altLang="en-US" sz="1600">
                <a:solidFill>
                  <a:sysClr val="windowText" lastClr="000000"/>
                </a:solidFill>
                <a:ea typeface="Microsoft YaHei" panose="020B0503020204020204" pitchFamily="34" charset="-122"/>
                <a:cs typeface="Segoe UI" pitchFamily="34" charset="0"/>
              </a:rPr>
              <a:t>此处放置你的 </a:t>
            </a:r>
            <a:r>
              <a:rPr lang="en-US" altLang="zh-CN" sz="1600">
                <a:solidFill>
                  <a:sysClr val="windowText" lastClr="000000"/>
                </a:solidFill>
                <a:ea typeface="Microsoft YaHei" panose="020B0503020204020204" pitchFamily="34" charset="-122"/>
                <a:cs typeface="Segoe UI" pitchFamily="34" charset="0"/>
              </a:rPr>
              <a:t>Logo</a:t>
            </a:r>
            <a:endParaRPr lang="en-US" altLang="zh-CN" sz="1600" dirty="0">
              <a:solidFill>
                <a:sysClr val="windowText" lastClr="000000"/>
              </a:solidFill>
              <a:ea typeface="Microsoft YaHei" panose="020B0503020204020204" pitchFamily="34" charset="-122"/>
              <a:cs typeface="Segoe UI" pitchFamily="34" charset="0"/>
            </a:endParaRPr>
          </a:p>
        </p:txBody>
      </p:sp>
    </p:spTree>
    <p:extLst>
      <p:ext uri="{BB962C8B-B14F-4D97-AF65-F5344CB8AC3E}">
        <p14:creationId xmlns:p14="http://schemas.microsoft.com/office/powerpoint/2010/main" val="197101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6ECE8D-3772-8A96-9B8A-55F2B8C60C90}"/>
              </a:ext>
            </a:extLst>
          </p:cNvPr>
          <p:cNvSpPr txBox="1"/>
          <p:nvPr/>
        </p:nvSpPr>
        <p:spPr>
          <a:xfrm>
            <a:off x="1562683" y="3152001"/>
            <a:ext cx="9066635" cy="553998"/>
          </a:xfrm>
          <a:prstGeom prst="rect">
            <a:avLst/>
          </a:prstGeom>
          <a:noFill/>
        </p:spPr>
        <p:txBody>
          <a:bodyPr wrap="square" lIns="0" tIns="0" rIns="0" bIns="0" rtlCol="0" anchor="t">
            <a:spAutoFit/>
          </a:bodyPr>
          <a:lstStyle/>
          <a:p>
            <a:pPr algn="ctr" defTabSz="914367" rtl="0">
              <a:defRPr/>
            </a:pPr>
            <a:r>
              <a:rPr lang="zh-CN" altLang="en-US" sz="3600" b="1" dirty="0">
                <a:solidFill>
                  <a:srgbClr val="000000"/>
                </a:solidFill>
                <a:latin typeface="+mj-lt"/>
                <a:ea typeface="Microsoft YaHei" panose="020B0503020204020204" pitchFamily="34" charset="-122"/>
              </a:rPr>
              <a:t>附录</a:t>
            </a:r>
            <a:endParaRPr kumimoji="0" lang="zh-CN" altLang="en-US" sz="3600" b="1" i="0" u="none" strike="noStrike" kern="1200" cap="none" spc="0" normalizeH="0" baseline="0" noProof="0" dirty="0">
              <a:ln>
                <a:noFill/>
              </a:ln>
              <a:solidFill>
                <a:srgbClr val="000000"/>
              </a:solidFill>
              <a:effectLst/>
              <a:uLnTx/>
              <a:uFillTx/>
              <a:latin typeface="+mj-lt"/>
              <a:ea typeface="Microsoft YaHei" panose="020B0503020204020204" pitchFamily="34" charset="-122"/>
            </a:endParaRPr>
          </a:p>
        </p:txBody>
      </p:sp>
    </p:spTree>
    <p:extLst>
      <p:ext uri="{BB962C8B-B14F-4D97-AF65-F5344CB8AC3E}">
        <p14:creationId xmlns:p14="http://schemas.microsoft.com/office/powerpoint/2010/main" val="260865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Rounded Corners 1">
            <a:extLst>
              <a:ext uri="{FF2B5EF4-FFF2-40B4-BE49-F238E27FC236}">
                <a16:creationId xmlns:a16="http://schemas.microsoft.com/office/drawing/2014/main" id="{00EAD40C-6E6E-7913-6AC8-A962BF191003}"/>
              </a:ext>
            </a:extLst>
          </p:cNvPr>
          <p:cNvSpPr/>
          <p:nvPr/>
        </p:nvSpPr>
        <p:spPr bwMode="auto">
          <a:xfrm>
            <a:off x="445091" y="1246910"/>
            <a:ext cx="11296945" cy="5249064"/>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zh-CN" altLang="en-US" dirty="0">
              <a:gradFill>
                <a:gsLst>
                  <a:gs pos="0">
                    <a:srgbClr val="FFFFFF"/>
                  </a:gs>
                  <a:gs pos="100000">
                    <a:srgbClr val="FFFFFF"/>
                  </a:gs>
                </a:gsLst>
                <a:lin ang="5400000" scaled="0"/>
              </a:gradFill>
              <a:latin typeface="Segoe UI"/>
              <a:ea typeface="Microsoft YaHei" panose="020B0503020204020204" pitchFamily="34" charset="-122"/>
              <a:cs typeface="Segoe UI" pitchFamily="34" charset="0"/>
            </a:endParaRPr>
          </a:p>
        </p:txBody>
      </p:sp>
      <p:sp>
        <p:nvSpPr>
          <p:cNvPr id="5" name="Title 1">
            <a:extLst>
              <a:ext uri="{FF2B5EF4-FFF2-40B4-BE49-F238E27FC236}">
                <a16:creationId xmlns:a16="http://schemas.microsoft.com/office/drawing/2014/main" id="{ACE440A0-833B-3D5E-495C-FD682D2038D9}"/>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zh-CN" altLang="en-US" b="1" dirty="0">
                <a:solidFill>
                  <a:srgbClr val="000000"/>
                </a:solidFill>
                <a:latin typeface="Segoe UI Semibold" panose="020B0702040204020203" pitchFamily="34" charset="0"/>
                <a:ea typeface="Microsoft YaHei" panose="020B0503020204020204" pitchFamily="34" charset="-122"/>
                <a:cs typeface="Segoe UI Semibold" panose="020B0702040204020203" pitchFamily="34" charset="0"/>
              </a:rPr>
              <a:t>常见问题解答</a:t>
            </a:r>
          </a:p>
        </p:txBody>
      </p:sp>
      <p:sp>
        <p:nvSpPr>
          <p:cNvPr id="9" name="TextBox 8">
            <a:extLst>
              <a:ext uri="{FF2B5EF4-FFF2-40B4-BE49-F238E27FC236}">
                <a16:creationId xmlns:a16="http://schemas.microsoft.com/office/drawing/2014/main" id="{858C6D35-43F9-9A70-8D80-E5C4BCC30644}"/>
              </a:ext>
            </a:extLst>
          </p:cNvPr>
          <p:cNvSpPr txBox="1"/>
          <p:nvPr/>
        </p:nvSpPr>
        <p:spPr>
          <a:xfrm>
            <a:off x="1076203" y="1757635"/>
            <a:ext cx="10052240" cy="831703"/>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zh-CN" altLang="en-US" sz="1400" b="1" dirty="0">
                <a:latin typeface="+mj-lt"/>
                <a:ea typeface="Microsoft YaHei" panose="020B0503020204020204" pitchFamily="34" charset="-122"/>
                <a:cs typeface="Segoe UI"/>
              </a:rPr>
              <a:t>“生成式 </a:t>
            </a:r>
            <a:r>
              <a:rPr lang="en-US" altLang="zh-CN" sz="1400" b="1" dirty="0">
                <a:latin typeface="+mj-lt"/>
                <a:ea typeface="Microsoft YaHei" panose="020B0503020204020204" pitchFamily="34" charset="-122"/>
                <a:cs typeface="Segoe UI"/>
              </a:rPr>
              <a:t>AI”</a:t>
            </a:r>
            <a:r>
              <a:rPr lang="zh-CN" altLang="en-US" sz="1400" b="1" dirty="0">
                <a:latin typeface="+mj-lt"/>
                <a:ea typeface="Microsoft YaHei" panose="020B0503020204020204" pitchFamily="34" charset="-122"/>
                <a:cs typeface="Segoe UI"/>
              </a:rPr>
              <a:t>指的是什么？</a:t>
            </a:r>
          </a:p>
          <a:p>
            <a:pPr rtl="0">
              <a:lnSpc>
                <a:spcPct val="115000"/>
              </a:lnSpc>
              <a:spcAft>
                <a:spcPts val="800"/>
              </a:spcAft>
            </a:pP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生成式 </a:t>
            </a:r>
            <a:r>
              <a:rPr lang="en-US" altLang="zh-CN" sz="1400" dirty="0">
                <a:gradFill>
                  <a:gsLst>
                    <a:gs pos="2917">
                      <a:srgbClr val="000000"/>
                    </a:gs>
                    <a:gs pos="30000">
                      <a:srgbClr val="000000"/>
                    </a:gs>
                  </a:gsLst>
                  <a:lin ang="5400000" scaled="0"/>
                </a:gradFill>
                <a:ea typeface="Microsoft YaHei" panose="020B0503020204020204" pitchFamily="34" charset="-122"/>
                <a:cs typeface="Segoe UI"/>
              </a:rPr>
              <a:t>AI </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是指能够自行生成新内容（如文本、图像等）的 </a:t>
            </a:r>
            <a:r>
              <a:rPr lang="en-US" altLang="zh-CN" sz="1400" dirty="0">
                <a:gradFill>
                  <a:gsLst>
                    <a:gs pos="2917">
                      <a:srgbClr val="000000"/>
                    </a:gs>
                    <a:gs pos="30000">
                      <a:srgbClr val="000000"/>
                    </a:gs>
                  </a:gsLst>
                  <a:lin ang="5400000" scaled="0"/>
                </a:gradFill>
                <a:ea typeface="Microsoft YaHei" panose="020B0503020204020204" pitchFamily="34" charset="-122"/>
                <a:cs typeface="Segoe UI"/>
              </a:rPr>
              <a:t>AI</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a:t>
            </a:r>
            <a:r>
              <a:rPr lang="en-US" altLang="zh-CN" sz="1400" dirty="0">
                <a:gradFill>
                  <a:gsLst>
                    <a:gs pos="2917">
                      <a:srgbClr val="000000"/>
                    </a:gs>
                    <a:gs pos="30000">
                      <a:srgbClr val="000000"/>
                    </a:gs>
                  </a:gsLst>
                  <a:lin ang="5400000" scaled="0"/>
                </a:gradFill>
                <a:ea typeface="Microsoft YaHei" panose="020B0503020204020204" pitchFamily="34" charset="-122"/>
                <a:cs typeface="Segoe UI"/>
              </a:rPr>
              <a:t>Microsoft </a:t>
            </a:r>
            <a:r>
              <a:rPr lang="en-US" altLang="zh-CN" sz="1400" dirty="0">
                <a:gradFill>
                  <a:gsLst>
                    <a:gs pos="2917">
                      <a:srgbClr val="000000"/>
                    </a:gs>
                    <a:gs pos="30000">
                      <a:srgbClr val="000000"/>
                    </a:gs>
                  </a:gsLst>
                  <a:lin ang="5400000" scaled="0"/>
                </a:gradFill>
                <a:latin typeface="Segoe UI "/>
                <a:ea typeface="Microsoft YaHei" panose="020B0503020204020204" pitchFamily="34" charset="-122"/>
                <a:cs typeface="Segoe UI"/>
              </a:rPr>
              <a:t>Copilot</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 是一款生成式工具，你可以通过一些内容给予它提示，而它会根据其底层的 </a:t>
            </a:r>
            <a:r>
              <a:rPr lang="en-US" altLang="zh-CN" sz="1400" dirty="0">
                <a:gradFill>
                  <a:gsLst>
                    <a:gs pos="2917">
                      <a:srgbClr val="000000"/>
                    </a:gs>
                    <a:gs pos="30000">
                      <a:srgbClr val="000000"/>
                    </a:gs>
                  </a:gsLst>
                  <a:lin ang="5400000" scaled="0"/>
                </a:gradFill>
                <a:ea typeface="Microsoft YaHei" panose="020B0503020204020204" pitchFamily="34" charset="-122"/>
                <a:cs typeface="Segoe UI"/>
              </a:rPr>
              <a:t>AI </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模型和网络生成响应内容。</a:t>
            </a:r>
            <a:endParaRPr lang="zh-CN" alt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3515BB85-36E5-353E-4AE8-191711162F0C}"/>
              </a:ext>
            </a:extLst>
          </p:cNvPr>
          <p:cNvSpPr txBox="1"/>
          <p:nvPr/>
        </p:nvSpPr>
        <p:spPr>
          <a:xfrm>
            <a:off x="1076203" y="3044515"/>
            <a:ext cx="10052240" cy="1079142"/>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zh-CN" altLang="en-US" sz="1400" b="1" dirty="0">
                <a:latin typeface="+mj-lt"/>
                <a:ea typeface="Microsoft YaHei" panose="020B0503020204020204" pitchFamily="34" charset="-122"/>
                <a:cs typeface="Segoe UI"/>
              </a:rPr>
              <a:t>为什么在工作中使用生成式 </a:t>
            </a:r>
            <a:r>
              <a:rPr lang="en-US" altLang="zh-CN" sz="1400" b="1" dirty="0">
                <a:latin typeface="+mj-lt"/>
                <a:ea typeface="Microsoft YaHei" panose="020B0503020204020204" pitchFamily="34" charset="-122"/>
                <a:cs typeface="Segoe UI"/>
              </a:rPr>
              <a:t>AI </a:t>
            </a:r>
            <a:r>
              <a:rPr lang="zh-CN" altLang="en-US" sz="1400" b="1" dirty="0">
                <a:latin typeface="+mj-lt"/>
                <a:ea typeface="Microsoft YaHei" panose="020B0503020204020204" pitchFamily="34" charset="-122"/>
                <a:cs typeface="Segoe UI"/>
              </a:rPr>
              <a:t>时，企业数据保护至关重要？</a:t>
            </a:r>
          </a:p>
          <a:p>
            <a:pPr rtl="0">
              <a:lnSpc>
                <a:spcPct val="115000"/>
              </a:lnSpc>
              <a:spcAft>
                <a:spcPts val="800"/>
              </a:spcAft>
            </a:pP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公司数据和知识产权对我们的竞争优势而言很重要。在未获得企业数据保护的情况下使用生成式 </a:t>
            </a:r>
            <a:r>
              <a:rPr lang="en-US" altLang="zh-CN" sz="1400" dirty="0">
                <a:gradFill>
                  <a:gsLst>
                    <a:gs pos="2917">
                      <a:srgbClr val="000000"/>
                    </a:gs>
                    <a:gs pos="30000">
                      <a:srgbClr val="000000"/>
                    </a:gs>
                  </a:gsLst>
                  <a:lin ang="5400000" scaled="0"/>
                </a:gradFill>
                <a:ea typeface="Microsoft YaHei" panose="020B0503020204020204" pitchFamily="34" charset="-122"/>
                <a:cs typeface="Segoe UI"/>
              </a:rPr>
              <a:t>AI </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的问题是，你的提示或生成的内容可能会被公之于众，成为另一个答案的一部分。这就是 </a:t>
            </a:r>
            <a:r>
              <a:rPr lang="en-US" altLang="zh-CN" sz="1400" dirty="0">
                <a:gradFill>
                  <a:gsLst>
                    <a:gs pos="2917">
                      <a:srgbClr val="000000"/>
                    </a:gs>
                    <a:gs pos="30000">
                      <a:srgbClr val="000000"/>
                    </a:gs>
                  </a:gsLst>
                  <a:lin ang="5400000" scaled="0"/>
                </a:gradFill>
                <a:ea typeface="Microsoft YaHei" panose="020B0503020204020204" pitchFamily="34" charset="-122"/>
                <a:cs typeface="Segoe UI"/>
              </a:rPr>
              <a:t>Microsoft Copilot </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的用武之地：它受到企业数据保护，因此你输入和输出的内容不会被用来训练底层 </a:t>
            </a:r>
            <a:r>
              <a:rPr lang="en-US" altLang="zh-CN" sz="1400" dirty="0">
                <a:gradFill>
                  <a:gsLst>
                    <a:gs pos="2917">
                      <a:srgbClr val="000000"/>
                    </a:gs>
                    <a:gs pos="30000">
                      <a:srgbClr val="000000"/>
                    </a:gs>
                  </a:gsLst>
                  <a:lin ang="5400000" scaled="0"/>
                </a:gradFill>
                <a:ea typeface="Microsoft YaHei" panose="020B0503020204020204" pitchFamily="34" charset="-122"/>
                <a:cs typeface="Segoe UI"/>
              </a:rPr>
              <a:t>AI </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模型。我们的公司数据保持安全。 </a:t>
            </a:r>
            <a:endParaRPr lang="zh-CN" alt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1" name="TextBox 10">
            <a:extLst>
              <a:ext uri="{FF2B5EF4-FFF2-40B4-BE49-F238E27FC236}">
                <a16:creationId xmlns:a16="http://schemas.microsoft.com/office/drawing/2014/main" id="{9296073D-A253-B999-7D0F-C806BA87573A}"/>
              </a:ext>
            </a:extLst>
          </p:cNvPr>
          <p:cNvSpPr txBox="1"/>
          <p:nvPr/>
        </p:nvSpPr>
        <p:spPr>
          <a:xfrm>
            <a:off x="1076203" y="4579227"/>
            <a:ext cx="10052240" cy="1079142"/>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zh-CN" altLang="en-US" sz="1400" b="1" dirty="0">
                <a:latin typeface="+mj-lt"/>
                <a:ea typeface="Microsoft YaHei" panose="020B0503020204020204" pitchFamily="34" charset="-122"/>
                <a:cs typeface="Segoe UI"/>
              </a:rPr>
              <a:t>我可以信任使用 </a:t>
            </a:r>
            <a:r>
              <a:rPr lang="en-US" altLang="zh-CN" sz="1400" b="1" dirty="0">
                <a:latin typeface="+mj-lt"/>
                <a:ea typeface="Microsoft YaHei" panose="020B0503020204020204" pitchFamily="34" charset="-122"/>
                <a:cs typeface="Segoe UI"/>
              </a:rPr>
              <a:t>AI </a:t>
            </a:r>
            <a:r>
              <a:rPr lang="zh-CN" altLang="en-US" sz="1400" b="1" dirty="0">
                <a:latin typeface="+mj-lt"/>
                <a:ea typeface="Microsoft YaHei" panose="020B0503020204020204" pitchFamily="34" charset="-122"/>
                <a:cs typeface="Segoe UI"/>
              </a:rPr>
              <a:t>时生成的答案吗？ </a:t>
            </a:r>
          </a:p>
          <a:p>
            <a:pPr rtl="0">
              <a:lnSpc>
                <a:spcPct val="115000"/>
              </a:lnSpc>
              <a:spcAft>
                <a:spcPts val="800"/>
              </a:spcAft>
            </a:pPr>
            <a:r>
              <a:rPr lang="en-US" altLang="zh-CN" sz="1400" dirty="0">
                <a:gradFill>
                  <a:gsLst>
                    <a:gs pos="2917">
                      <a:srgbClr val="000000"/>
                    </a:gs>
                    <a:gs pos="30000">
                      <a:srgbClr val="000000"/>
                    </a:gs>
                  </a:gsLst>
                  <a:lin ang="5400000" scaled="0"/>
                </a:gradFill>
                <a:ea typeface="Microsoft YaHei" panose="020B0503020204020204" pitchFamily="34" charset="-122"/>
                <a:cs typeface="Segoe UI"/>
              </a:rPr>
              <a:t>Microsoft Copilot </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旨在根据可靠来源提供所有响应，但 </a:t>
            </a:r>
            <a:r>
              <a:rPr lang="en-US" altLang="zh-CN" sz="1400" dirty="0">
                <a:gradFill>
                  <a:gsLst>
                    <a:gs pos="2917">
                      <a:srgbClr val="000000"/>
                    </a:gs>
                    <a:gs pos="30000">
                      <a:srgbClr val="000000"/>
                    </a:gs>
                  </a:gsLst>
                  <a:lin ang="5400000" scaled="0"/>
                </a:gradFill>
                <a:ea typeface="Microsoft YaHei" panose="020B0503020204020204" pitchFamily="34" charset="-122"/>
                <a:cs typeface="Segoe UI"/>
              </a:rPr>
              <a:t>AI </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可能会出错，互联网上的第三方内容可能并不总是准确或可靠。</a:t>
            </a:r>
            <a:r>
              <a:rPr lang="en-US" altLang="zh-CN" sz="1400" dirty="0">
                <a:gradFill>
                  <a:gsLst>
                    <a:gs pos="2917">
                      <a:srgbClr val="000000"/>
                    </a:gs>
                    <a:gs pos="30000">
                      <a:srgbClr val="000000"/>
                    </a:gs>
                  </a:gsLst>
                  <a:lin ang="5400000" scaled="0"/>
                </a:gradFill>
                <a:latin typeface="Segoe UI "/>
                <a:ea typeface="Microsoft YaHei" panose="020B0503020204020204" pitchFamily="34" charset="-122"/>
                <a:cs typeface="Segoe UI"/>
              </a:rPr>
              <a:t>Copilot </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有时会错误地呈现它了解到的信息。 这就是为什么 </a:t>
            </a:r>
            <a:r>
              <a:rPr lang="en-US" altLang="zh-CN" sz="1400" dirty="0">
                <a:gradFill>
                  <a:gsLst>
                    <a:gs pos="2917">
                      <a:srgbClr val="000000"/>
                    </a:gs>
                    <a:gs pos="30000">
                      <a:srgbClr val="000000"/>
                    </a:gs>
                  </a:gsLst>
                  <a:lin ang="5400000" scaled="0"/>
                </a:gradFill>
                <a:latin typeface="Segoe UI "/>
                <a:ea typeface="Microsoft YaHei" panose="020B0503020204020204" pitchFamily="34" charset="-122"/>
                <a:cs typeface="Segoe UI"/>
              </a:rPr>
              <a:t>Copilot</a:t>
            </a:r>
            <a:r>
              <a:rPr lang="zh-CN" altLang="en-US"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icrosoft YaHei" panose="020B0503020204020204" pitchFamily="34" charset="-122"/>
                <a:cs typeface="Segoe UI"/>
              </a:rPr>
              <a:t> </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 将对信息保持透明，并会显示其答案背后的信息来源。在根据 </a:t>
            </a:r>
            <a:r>
              <a:rPr lang="en-US" altLang="zh-CN" sz="1400" dirty="0">
                <a:gradFill>
                  <a:gsLst>
                    <a:gs pos="2917">
                      <a:srgbClr val="000000"/>
                    </a:gs>
                    <a:gs pos="30000">
                      <a:srgbClr val="000000"/>
                    </a:gs>
                  </a:gsLst>
                  <a:lin ang="5400000" scaled="0"/>
                </a:gradFill>
                <a:latin typeface="Segoe UI "/>
                <a:ea typeface="Microsoft YaHei" panose="020B0503020204020204" pitchFamily="34" charset="-122"/>
                <a:cs typeface="Segoe UI"/>
              </a:rPr>
              <a:t>Copilot</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 的响应做出决定或采取行动之前，请务必审视信息来源。</a:t>
            </a:r>
            <a:r>
              <a:rPr lang="en-US" altLang="zh-CN" sz="1400" dirty="0">
                <a:gradFill>
                  <a:gsLst>
                    <a:gs pos="2917">
                      <a:srgbClr val="000000"/>
                    </a:gs>
                    <a:gs pos="30000">
                      <a:srgbClr val="000000"/>
                    </a:gs>
                  </a:gsLst>
                  <a:lin ang="5400000" scaled="0"/>
                </a:gradFill>
                <a:latin typeface="Segoe UI "/>
                <a:ea typeface="Microsoft YaHei" panose="020B0503020204020204" pitchFamily="34" charset="-122"/>
                <a:cs typeface="Segoe UI"/>
              </a:rPr>
              <a:t>Copilot </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并不能取代人的判断。  </a:t>
            </a:r>
            <a:endParaRPr lang="zh-CN" alt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30667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Rounded Corners 1">
            <a:extLst>
              <a:ext uri="{FF2B5EF4-FFF2-40B4-BE49-F238E27FC236}">
                <a16:creationId xmlns:a16="http://schemas.microsoft.com/office/drawing/2014/main" id="{00EAD40C-6E6E-7913-6AC8-A962BF191003}"/>
              </a:ext>
            </a:extLst>
          </p:cNvPr>
          <p:cNvSpPr/>
          <p:nvPr/>
        </p:nvSpPr>
        <p:spPr bwMode="auto">
          <a:xfrm>
            <a:off x="445091" y="1246910"/>
            <a:ext cx="11296945" cy="5249064"/>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zh-CN" altLang="en-US" dirty="0">
              <a:gradFill>
                <a:gsLst>
                  <a:gs pos="0">
                    <a:srgbClr val="FFFFFF"/>
                  </a:gs>
                  <a:gs pos="100000">
                    <a:srgbClr val="FFFFFF"/>
                  </a:gs>
                </a:gsLst>
                <a:lin ang="5400000" scaled="0"/>
              </a:gradFill>
              <a:latin typeface="Segoe UI"/>
              <a:ea typeface="Microsoft YaHei" panose="020B0503020204020204" pitchFamily="34" charset="-122"/>
              <a:cs typeface="Segoe UI" pitchFamily="34" charset="0"/>
            </a:endParaRPr>
          </a:p>
        </p:txBody>
      </p:sp>
      <p:sp>
        <p:nvSpPr>
          <p:cNvPr id="5" name="Title 1">
            <a:extLst>
              <a:ext uri="{FF2B5EF4-FFF2-40B4-BE49-F238E27FC236}">
                <a16:creationId xmlns:a16="http://schemas.microsoft.com/office/drawing/2014/main" id="{ACE440A0-833B-3D5E-495C-FD682D2038D9}"/>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zh-CN" altLang="en-US" b="1" dirty="0">
                <a:solidFill>
                  <a:srgbClr val="000000"/>
                </a:solidFill>
                <a:latin typeface="Segoe UI Semibold" panose="020B0702040204020203" pitchFamily="34" charset="0"/>
                <a:ea typeface="Microsoft YaHei" panose="020B0503020204020204" pitchFamily="34" charset="-122"/>
                <a:cs typeface="Segoe UI Semibold" panose="020B0702040204020203" pitchFamily="34" charset="0"/>
              </a:rPr>
              <a:t>常见问题解答（续）</a:t>
            </a:r>
          </a:p>
        </p:txBody>
      </p:sp>
      <p:sp>
        <p:nvSpPr>
          <p:cNvPr id="9" name="TextBox 8">
            <a:extLst>
              <a:ext uri="{FF2B5EF4-FFF2-40B4-BE49-F238E27FC236}">
                <a16:creationId xmlns:a16="http://schemas.microsoft.com/office/drawing/2014/main" id="{858C6D35-43F9-9A70-8D80-E5C4BCC30644}"/>
              </a:ext>
            </a:extLst>
          </p:cNvPr>
          <p:cNvSpPr txBox="1"/>
          <p:nvPr/>
        </p:nvSpPr>
        <p:spPr>
          <a:xfrm>
            <a:off x="871255" y="1466632"/>
            <a:ext cx="10449490" cy="625299"/>
          </a:xfrm>
          <a:prstGeom prst="rect">
            <a:avLst/>
          </a:prstGeom>
          <a:noFill/>
        </p:spPr>
        <p:txBody>
          <a:bodyPr wrap="square" lIns="0" tIns="0" rIns="0" bIns="0" rtlCol="0" anchor="t">
            <a:spAutoFit/>
          </a:bodyPr>
          <a:lstStyle/>
          <a:p>
            <a:pPr rtl="0">
              <a:lnSpc>
                <a:spcPct val="115000"/>
              </a:lnSpc>
              <a:spcAft>
                <a:spcPts val="800"/>
              </a:spcAft>
            </a:pPr>
            <a:r>
              <a:rPr lang="zh-CN" altLang="en-US" sz="1400" b="1" dirty="0">
                <a:latin typeface="+mj-lt"/>
                <a:ea typeface="Microsoft YaHei" panose="020B0503020204020204" pitchFamily="34" charset="-122"/>
                <a:cs typeface="Segoe UI"/>
              </a:rPr>
              <a:t>我如何知道我使用的是具有企业数据保护功能的“合适的”</a:t>
            </a:r>
            <a:r>
              <a:rPr lang="en-US" altLang="zh-CN" sz="1400" b="1" dirty="0">
                <a:latin typeface="+mj-lt"/>
                <a:ea typeface="Microsoft YaHei" panose="020B0503020204020204" pitchFamily="34" charset="-122"/>
                <a:cs typeface="Segoe UI"/>
              </a:rPr>
              <a:t>Microsoft Copilot</a:t>
            </a:r>
            <a:r>
              <a:rPr lang="zh-CN" altLang="en-US" sz="1400" b="1" dirty="0">
                <a:latin typeface="+mj-lt"/>
                <a:ea typeface="Microsoft YaHei" panose="020B0503020204020204" pitchFamily="34" charset="-122"/>
                <a:cs typeface="Segoe UI"/>
              </a:rPr>
              <a:t>？</a:t>
            </a:r>
          </a:p>
          <a:p>
            <a:pPr rtl="0">
              <a:lnSpc>
                <a:spcPct val="144578"/>
              </a:lnSpc>
              <a:spcAft>
                <a:spcPts val="800"/>
              </a:spcAft>
            </a:pP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如果你在“新聊天”按钮旁边看到一个盾牌图标    </a:t>
            </a:r>
            <a:r>
              <a:rPr lang="zh-CN" altLang="en-US" sz="1400" dirty="0">
                <a:gradFill>
                  <a:gsLst>
                    <a:gs pos="2917">
                      <a:srgbClr val="000000"/>
                    </a:gs>
                    <a:gs pos="30000">
                      <a:srgbClr val="000000"/>
                    </a:gs>
                  </a:gsLst>
                  <a:lin ang="5400000" scaled="0"/>
                </a:gradFill>
                <a:latin typeface="Segoe UI "/>
                <a:ea typeface="Microsoft YaHei" panose="020B0503020204020204" pitchFamily="34" charset="-122"/>
                <a:cs typeface="Segoe UI"/>
              </a:rPr>
              <a:t>，就知道你正在使用的是带有企业数据保护的 </a:t>
            </a:r>
            <a:r>
              <a:rPr lang="en-US" altLang="zh-CN" sz="1400" dirty="0">
                <a:gradFill>
                  <a:gsLst>
                    <a:gs pos="2917">
                      <a:srgbClr val="000000"/>
                    </a:gs>
                    <a:gs pos="30000">
                      <a:srgbClr val="000000"/>
                    </a:gs>
                  </a:gsLst>
                  <a:lin ang="5400000" scaled="0"/>
                </a:gradFill>
                <a:latin typeface="Segoe UI "/>
                <a:ea typeface="Microsoft YaHei" panose="020B0503020204020204" pitchFamily="34" charset="-122"/>
                <a:cs typeface="Segoe UI"/>
              </a:rPr>
              <a:t>Microsoft </a:t>
            </a:r>
            <a:r>
              <a:rPr lang="en-US" altLang="zh-CN" sz="1400" dirty="0">
                <a:gradFill>
                  <a:gsLst>
                    <a:gs pos="2917">
                      <a:srgbClr val="000000"/>
                    </a:gs>
                    <a:gs pos="30000">
                      <a:srgbClr val="000000"/>
                    </a:gs>
                  </a:gsLst>
                  <a:lin ang="5400000" scaled="0"/>
                </a:gradFill>
                <a:latin typeface="Segoe UI"/>
                <a:ea typeface="Microsoft YaHei" panose="020B0503020204020204" pitchFamily="34" charset="-122"/>
                <a:cs typeface="Segoe UI"/>
              </a:rPr>
              <a:t>Copilot</a:t>
            </a:r>
            <a:r>
              <a:rPr lang="zh-CN" altLang="en-US" sz="1400" dirty="0">
                <a:gradFill>
                  <a:gsLst>
                    <a:gs pos="2917">
                      <a:srgbClr val="000000"/>
                    </a:gs>
                    <a:gs pos="30000">
                      <a:srgbClr val="000000"/>
                    </a:gs>
                  </a:gsLst>
                  <a:lin ang="5400000" scaled="0"/>
                </a:gradFill>
                <a:latin typeface="Segoe UI"/>
                <a:ea typeface="Microsoft YaHei" panose="020B0503020204020204" pitchFamily="34" charset="-122"/>
                <a:cs typeface="Segoe UI"/>
              </a:rPr>
              <a:t>。</a:t>
            </a:r>
          </a:p>
        </p:txBody>
      </p:sp>
      <p:sp>
        <p:nvSpPr>
          <p:cNvPr id="11" name="TextBox 10">
            <a:extLst>
              <a:ext uri="{FF2B5EF4-FFF2-40B4-BE49-F238E27FC236}">
                <a16:creationId xmlns:a16="http://schemas.microsoft.com/office/drawing/2014/main" id="{9296073D-A253-B999-7D0F-C806BA87573A}"/>
              </a:ext>
            </a:extLst>
          </p:cNvPr>
          <p:cNvSpPr txBox="1"/>
          <p:nvPr/>
        </p:nvSpPr>
        <p:spPr>
          <a:xfrm>
            <a:off x="871255" y="2509844"/>
            <a:ext cx="10449490" cy="1072473"/>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zh-CN" altLang="en-US" sz="1400" b="1" dirty="0">
                <a:latin typeface="+mj-lt"/>
                <a:ea typeface="Microsoft YaHei" panose="020B0503020204020204" pitchFamily="34" charset="-122"/>
                <a:cs typeface="Segoe UI"/>
              </a:rPr>
              <a:t>当我使用 </a:t>
            </a:r>
            <a:r>
              <a:rPr lang="en-US" altLang="zh-CN" sz="1400" b="1" dirty="0">
                <a:latin typeface="+mj-lt"/>
                <a:ea typeface="Microsoft YaHei" panose="020B0503020204020204" pitchFamily="34" charset="-122"/>
                <a:cs typeface="Segoe UI"/>
              </a:rPr>
              <a:t>Microsoft Copilot </a:t>
            </a:r>
            <a:r>
              <a:rPr lang="zh-CN" altLang="en-US" sz="1400" b="1" dirty="0">
                <a:latin typeface="+mj-lt"/>
                <a:ea typeface="Microsoft YaHei" panose="020B0503020204020204" pitchFamily="34" charset="-122"/>
                <a:cs typeface="Segoe UI"/>
              </a:rPr>
              <a:t>时，它能访问什么？我的文件吗？我的浏览器历史记录吗？</a:t>
            </a:r>
          </a:p>
          <a:p>
            <a:pPr rtl="0">
              <a:lnSpc>
                <a:spcPct val="115000"/>
              </a:lnSpc>
              <a:spcAft>
                <a:spcPts val="800"/>
              </a:spcAft>
            </a:pPr>
            <a:r>
              <a:rPr lang="en-US" altLang="zh-CN" sz="1400" dirty="0">
                <a:gradFill>
                  <a:gsLst>
                    <a:gs pos="2917">
                      <a:srgbClr val="000000"/>
                    </a:gs>
                    <a:gs pos="30000">
                      <a:srgbClr val="000000"/>
                    </a:gs>
                  </a:gsLst>
                  <a:lin ang="5400000" scaled="0"/>
                </a:gradFill>
                <a:latin typeface="Segoe UI "/>
                <a:ea typeface="Microsoft YaHei" panose="020B0503020204020204" pitchFamily="34" charset="-122"/>
                <a:cs typeface="Segoe UI"/>
              </a:rPr>
              <a:t>Copilot </a:t>
            </a:r>
            <a:r>
              <a:rPr lang="zh-CN" altLang="en-US" sz="1400" dirty="0">
                <a:gradFill>
                  <a:gsLst>
                    <a:gs pos="2917">
                      <a:srgbClr val="000000"/>
                    </a:gs>
                    <a:gs pos="30000">
                      <a:srgbClr val="000000"/>
                    </a:gs>
                  </a:gsLst>
                  <a:lin ang="5400000" scaled="0"/>
                </a:gradFill>
                <a:latin typeface="Segoe UI "/>
                <a:ea typeface="Microsoft YaHei" panose="020B0503020204020204" pitchFamily="34" charset="-122"/>
                <a:cs typeface="Segoe UI"/>
              </a:rPr>
              <a:t>聊天利用最新的网络信息来响应你的提示。它无法访问你设备上的数据或你组织的信息。在 </a:t>
            </a:r>
            <a:r>
              <a:rPr lang="en-US" altLang="zh-CN" sz="1400" dirty="0">
                <a:gradFill>
                  <a:gsLst>
                    <a:gs pos="2917">
                      <a:srgbClr val="000000"/>
                    </a:gs>
                    <a:gs pos="30000">
                      <a:srgbClr val="000000"/>
                    </a:gs>
                  </a:gsLst>
                  <a:lin ang="5400000" scaled="0"/>
                </a:gradFill>
                <a:latin typeface="Segoe UI "/>
                <a:ea typeface="Microsoft YaHei" panose="020B0503020204020204" pitchFamily="34" charset="-122"/>
                <a:cs typeface="Segoe UI"/>
              </a:rPr>
              <a:t>Microsoft Edge </a:t>
            </a:r>
            <a:r>
              <a:rPr lang="zh-CN" altLang="en-US" sz="1400" dirty="0">
                <a:gradFill>
                  <a:gsLst>
                    <a:gs pos="2917">
                      <a:srgbClr val="000000"/>
                    </a:gs>
                    <a:gs pos="30000">
                      <a:srgbClr val="000000"/>
                    </a:gs>
                  </a:gsLst>
                  <a:lin ang="5400000" scaled="0"/>
                </a:gradFill>
                <a:latin typeface="Segoe UI "/>
                <a:ea typeface="Microsoft YaHei" panose="020B0503020204020204" pitchFamily="34" charset="-122"/>
                <a:cs typeface="Segoe UI"/>
              </a:rPr>
              <a:t>边栏中使用 </a:t>
            </a:r>
            <a:r>
              <a:rPr lang="en-US" altLang="zh-CN" sz="1400" dirty="0">
                <a:gradFill>
                  <a:gsLst>
                    <a:gs pos="2917">
                      <a:srgbClr val="000000"/>
                    </a:gs>
                    <a:gs pos="30000">
                      <a:srgbClr val="000000"/>
                    </a:gs>
                  </a:gsLst>
                  <a:lin ang="5400000" scaled="0"/>
                </a:gradFill>
                <a:latin typeface="Segoe UI "/>
                <a:ea typeface="Microsoft YaHei" panose="020B0503020204020204" pitchFamily="34" charset="-122"/>
                <a:cs typeface="Segoe UI"/>
              </a:rPr>
              <a:t>Copilot </a:t>
            </a:r>
            <a:r>
              <a:rPr lang="zh-CN" altLang="en-US" sz="1400" dirty="0">
                <a:gradFill>
                  <a:gsLst>
                    <a:gs pos="2917">
                      <a:srgbClr val="000000"/>
                    </a:gs>
                    <a:gs pos="30000">
                      <a:srgbClr val="000000"/>
                    </a:gs>
                  </a:gsLst>
                  <a:lin ang="5400000" scaled="0"/>
                </a:gradFill>
                <a:latin typeface="Segoe UI "/>
                <a:ea typeface="Microsoft YaHei" panose="020B0503020204020204" pitchFamily="34" charset="-122"/>
                <a:cs typeface="Segoe UI"/>
              </a:rPr>
              <a:t>聊天时，你可以授予它查看当前页面内容的权限以生成摘要。但是，</a:t>
            </a:r>
            <a:r>
              <a:rPr lang="en-US" altLang="zh-CN" sz="1400" dirty="0">
                <a:gradFill>
                  <a:gsLst>
                    <a:gs pos="2917">
                      <a:srgbClr val="000000"/>
                    </a:gs>
                    <a:gs pos="30000">
                      <a:srgbClr val="000000"/>
                    </a:gs>
                  </a:gsLst>
                  <a:lin ang="5400000" scaled="0"/>
                </a:gradFill>
                <a:latin typeface="Segoe UI "/>
                <a:ea typeface="Microsoft YaHei" panose="020B0503020204020204" pitchFamily="34" charset="-122"/>
                <a:cs typeface="Segoe UI"/>
              </a:rPr>
              <a:t>Copilot </a:t>
            </a:r>
            <a:r>
              <a:rPr lang="zh-CN" altLang="en-US" sz="1400" dirty="0">
                <a:gradFill>
                  <a:gsLst>
                    <a:gs pos="2917">
                      <a:srgbClr val="000000"/>
                    </a:gs>
                    <a:gs pos="30000">
                      <a:srgbClr val="000000"/>
                    </a:gs>
                  </a:gsLst>
                  <a:lin ang="5400000" scaled="0"/>
                </a:gradFill>
                <a:latin typeface="Segoe UI "/>
                <a:ea typeface="Microsoft YaHei" panose="020B0503020204020204" pitchFamily="34" charset="-122"/>
                <a:cs typeface="Segoe UI"/>
              </a:rPr>
              <a:t>不会访问或使用其他浏览器数据，如你的浏览器历史记录。</a:t>
            </a:r>
            <a:endParaRPr lang="zh-CN" altLang="en-US" sz="1400" dirty="0">
              <a:gradFill>
                <a:gsLst>
                  <a:gs pos="2917">
                    <a:srgbClr val="000000"/>
                  </a:gs>
                  <a:gs pos="30000">
                    <a:srgbClr val="000000"/>
                  </a:gs>
                </a:gsLst>
                <a:lin ang="5400000" scaled="0"/>
              </a:gradFill>
              <a:ea typeface="Microsoft YaHei" panose="020B0503020204020204" pitchFamily="34" charset="-122"/>
              <a:cs typeface="Segoe UI"/>
            </a:endParaRPr>
          </a:p>
        </p:txBody>
      </p:sp>
      <p:sp>
        <p:nvSpPr>
          <p:cNvPr id="4" name="TextBox 3">
            <a:extLst>
              <a:ext uri="{FF2B5EF4-FFF2-40B4-BE49-F238E27FC236}">
                <a16:creationId xmlns:a16="http://schemas.microsoft.com/office/drawing/2014/main" id="{FC7E0B89-3ED0-4504-3EB0-50D1335DD31F}"/>
              </a:ext>
            </a:extLst>
          </p:cNvPr>
          <p:cNvSpPr txBox="1"/>
          <p:nvPr/>
        </p:nvSpPr>
        <p:spPr>
          <a:xfrm>
            <a:off x="864932" y="4000230"/>
            <a:ext cx="10449490" cy="824585"/>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zh-CN" altLang="en-US" sz="1400" b="1" dirty="0">
                <a:latin typeface="+mj-lt"/>
                <a:ea typeface="Microsoft YaHei" panose="020B0503020204020204" pitchFamily="34" charset="-122"/>
                <a:cs typeface="Segoe UI"/>
              </a:rPr>
              <a:t>我在 </a:t>
            </a:r>
            <a:r>
              <a:rPr lang="en-US" altLang="zh-CN" sz="1400" b="1" dirty="0">
                <a:latin typeface="+mj-lt"/>
                <a:ea typeface="Microsoft YaHei" panose="020B0503020204020204" pitchFamily="34" charset="-122"/>
                <a:cs typeface="Segoe UI"/>
              </a:rPr>
              <a:t>AI </a:t>
            </a:r>
            <a:r>
              <a:rPr lang="zh-CN" altLang="en-US" sz="1400" b="1" dirty="0">
                <a:latin typeface="+mj-lt"/>
                <a:ea typeface="Microsoft YaHei" panose="020B0503020204020204" pitchFamily="34" charset="-122"/>
                <a:cs typeface="Segoe UI"/>
              </a:rPr>
              <a:t>的使用上会遇到限制吗？</a:t>
            </a:r>
          </a:p>
          <a:p>
            <a:pPr rtl="0">
              <a:lnSpc>
                <a:spcPct val="115000"/>
              </a:lnSpc>
              <a:spcAft>
                <a:spcPts val="800"/>
              </a:spcAft>
            </a:pP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与其他 </a:t>
            </a:r>
            <a:r>
              <a:rPr lang="en-US" altLang="zh-CN" sz="1400" dirty="0">
                <a:gradFill>
                  <a:gsLst>
                    <a:gs pos="2917">
                      <a:srgbClr val="000000"/>
                    </a:gs>
                    <a:gs pos="30000">
                      <a:srgbClr val="000000"/>
                    </a:gs>
                  </a:gsLst>
                  <a:lin ang="5400000" scaled="0"/>
                </a:gradFill>
                <a:ea typeface="Microsoft YaHei" panose="020B0503020204020204" pitchFamily="34" charset="-122"/>
                <a:cs typeface="Segoe UI"/>
              </a:rPr>
              <a:t>AI </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工具一样，每次聊天对话和每天可以进行的对话轮次（提示和响应）是有限制的。如果你达到这些限制条件，就将在体验中收到通知。</a:t>
            </a:r>
          </a:p>
        </p:txBody>
      </p:sp>
      <p:sp>
        <p:nvSpPr>
          <p:cNvPr id="6" name="TextBox 5">
            <a:extLst>
              <a:ext uri="{FF2B5EF4-FFF2-40B4-BE49-F238E27FC236}">
                <a16:creationId xmlns:a16="http://schemas.microsoft.com/office/drawing/2014/main" id="{ABE1ED5D-33E3-DA19-95C3-D8A5790B1EF8}"/>
              </a:ext>
            </a:extLst>
          </p:cNvPr>
          <p:cNvSpPr txBox="1"/>
          <p:nvPr/>
        </p:nvSpPr>
        <p:spPr>
          <a:xfrm>
            <a:off x="864932" y="5242729"/>
            <a:ext cx="10449490" cy="1072473"/>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zh-CN" altLang="en-US" sz="1400" b="1" dirty="0">
                <a:latin typeface="+mj-lt"/>
                <a:ea typeface="Microsoft YaHei" panose="020B0503020204020204" pitchFamily="34" charset="-122"/>
                <a:cs typeface="Segoe UI"/>
              </a:rPr>
              <a:t>当我通过 </a:t>
            </a:r>
            <a:r>
              <a:rPr lang="en-US" altLang="zh-CN" sz="1400" b="1" dirty="0">
                <a:latin typeface="+mj-lt"/>
                <a:ea typeface="Microsoft YaHei" panose="020B0503020204020204" pitchFamily="34" charset="-122"/>
                <a:cs typeface="Segoe UI"/>
              </a:rPr>
              <a:t>Microsoft Edge </a:t>
            </a:r>
            <a:r>
              <a:rPr lang="zh-CN" altLang="en-US" sz="1400" b="1" dirty="0">
                <a:latin typeface="+mj-lt"/>
                <a:ea typeface="Microsoft YaHei" panose="020B0503020204020204" pitchFamily="34" charset="-122"/>
                <a:cs typeface="Segoe UI"/>
              </a:rPr>
              <a:t>边栏使用 </a:t>
            </a:r>
            <a:r>
              <a:rPr lang="en-US" altLang="zh-CN" sz="1400" b="1" dirty="0">
                <a:latin typeface="+mj-lt"/>
                <a:ea typeface="Microsoft YaHei" panose="020B0503020204020204" pitchFamily="34" charset="-122"/>
                <a:cs typeface="Segoe UI"/>
              </a:rPr>
              <a:t>Microsoft Copilot </a:t>
            </a:r>
            <a:r>
              <a:rPr lang="zh-CN" altLang="en-US" sz="1400" b="1" dirty="0">
                <a:latin typeface="+mj-lt"/>
                <a:ea typeface="Microsoft YaHei" panose="020B0503020204020204" pitchFamily="34" charset="-122"/>
                <a:cs typeface="Segoe UI"/>
              </a:rPr>
              <a:t>时，</a:t>
            </a:r>
            <a:r>
              <a:rPr lang="en-US" altLang="zh-CN" sz="1400" b="1" dirty="0">
                <a:latin typeface="+mj-lt"/>
                <a:ea typeface="Microsoft YaHei" panose="020B0503020204020204" pitchFamily="34" charset="-122"/>
                <a:cs typeface="Segoe UI"/>
              </a:rPr>
              <a:t>Microsoft Copilot </a:t>
            </a:r>
            <a:r>
              <a:rPr lang="zh-CN" altLang="en-US" sz="1400" b="1" dirty="0">
                <a:latin typeface="+mj-lt"/>
                <a:ea typeface="Microsoft YaHei" panose="020B0503020204020204" pitchFamily="34" charset="-122"/>
                <a:cs typeface="Segoe UI"/>
              </a:rPr>
              <a:t>可以从我所浏览的网站中读取信息。我可以关闭这项功能吗？</a:t>
            </a:r>
          </a:p>
          <a:p>
            <a:pPr rtl="0">
              <a:lnSpc>
                <a:spcPct val="115000"/>
              </a:lnSpc>
              <a:spcAft>
                <a:spcPts val="800"/>
              </a:spcAft>
            </a:pP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可以，请访问 </a:t>
            </a:r>
            <a:r>
              <a:rPr lang="en-US" altLang="zh-CN" sz="1400" dirty="0">
                <a:gradFill>
                  <a:gsLst>
                    <a:gs pos="2917">
                      <a:srgbClr val="000000"/>
                    </a:gs>
                    <a:gs pos="30000">
                      <a:srgbClr val="000000"/>
                    </a:gs>
                  </a:gsLst>
                  <a:lin ang="5400000" scaled="0"/>
                </a:gradFill>
                <a:ea typeface="Microsoft YaHei" panose="020B0503020204020204" pitchFamily="34" charset="-122"/>
                <a:cs typeface="Segoe UI"/>
              </a:rPr>
              <a:t>edge://settings/sidebar</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，并选择“</a:t>
            </a:r>
            <a:r>
              <a:rPr lang="zh-CN" altLang="en-US" sz="1400" b="1" dirty="0">
                <a:latin typeface="+mj-lt"/>
                <a:ea typeface="Microsoft YaHei" panose="020B0503020204020204" pitchFamily="34" charset="-122"/>
                <a:cs typeface="Segoe UI"/>
              </a:rPr>
              <a:t>应用和通知设置</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”下的“</a:t>
            </a:r>
            <a:r>
              <a:rPr lang="en-US" altLang="zh-CN" sz="1400" dirty="0">
                <a:latin typeface="+mj-lt"/>
                <a:ea typeface="Microsoft YaHei" panose="020B0503020204020204" pitchFamily="34" charset="-122"/>
                <a:cs typeface="Segoe UI"/>
              </a:rPr>
              <a:t>Copilot</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”。在 </a:t>
            </a:r>
            <a:r>
              <a:rPr lang="en-US" altLang="zh-CN" sz="1400" dirty="0">
                <a:gradFill>
                  <a:gsLst>
                    <a:gs pos="2917">
                      <a:srgbClr val="000000"/>
                    </a:gs>
                    <a:gs pos="30000">
                      <a:srgbClr val="000000"/>
                    </a:gs>
                  </a:gsLst>
                  <a:lin ang="5400000" scaled="0"/>
                </a:gradFill>
                <a:ea typeface="Microsoft YaHei" panose="020B0503020204020204" pitchFamily="34" charset="-122"/>
                <a:cs typeface="Segoe UI"/>
              </a:rPr>
              <a:t>Copilot </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设置页面上，关闭“</a:t>
            </a:r>
            <a:r>
              <a:rPr lang="zh-CN" altLang="en-US" sz="1400" b="1" dirty="0">
                <a:latin typeface="+mj-lt"/>
                <a:ea typeface="Microsoft YaHei" panose="020B0503020204020204" pitchFamily="34" charset="-122"/>
                <a:cs typeface="Segoe UI"/>
              </a:rPr>
              <a:t>允许访问任何网站或 </a:t>
            </a:r>
            <a:r>
              <a:rPr lang="en-US" altLang="zh-CN" sz="1400" b="1" dirty="0">
                <a:latin typeface="+mj-lt"/>
                <a:ea typeface="Microsoft YaHei" panose="020B0503020204020204" pitchFamily="34" charset="-122"/>
                <a:cs typeface="Segoe UI"/>
              </a:rPr>
              <a:t>PDF </a:t>
            </a:r>
            <a:r>
              <a:rPr lang="zh-CN" altLang="en-US" sz="1400" b="1" dirty="0">
                <a:latin typeface="+mj-lt"/>
                <a:ea typeface="Microsoft YaHei" panose="020B0503020204020204" pitchFamily="34" charset="-122"/>
                <a:cs typeface="Segoe UI"/>
              </a:rPr>
              <a:t>文件</a:t>
            </a:r>
            <a:r>
              <a:rPr lang="zh-CN" altLang="en-US" sz="1400" dirty="0">
                <a:gradFill>
                  <a:gsLst>
                    <a:gs pos="2917">
                      <a:srgbClr val="000000"/>
                    </a:gs>
                    <a:gs pos="30000">
                      <a:srgbClr val="000000"/>
                    </a:gs>
                  </a:gsLst>
                  <a:lin ang="5400000" scaled="0"/>
                </a:gradFill>
                <a:latin typeface="+mj-lt"/>
                <a:ea typeface="Microsoft YaHei" panose="020B0503020204020204" pitchFamily="34" charset="-122"/>
                <a:cs typeface="Segoe UI"/>
              </a:rPr>
              <a:t>”开关。 </a:t>
            </a:r>
            <a:endParaRPr lang="zh-CN" altLang="en-US" sz="1400" dirty="0">
              <a:gradFill>
                <a:gsLst>
                  <a:gs pos="2917">
                    <a:srgbClr val="000000"/>
                  </a:gs>
                  <a:gs pos="30000">
                    <a:srgbClr val="000000"/>
                  </a:gs>
                </a:gsLst>
                <a:lin ang="5400000" scaled="0"/>
              </a:gradFill>
              <a:ea typeface="Microsoft YaHei" panose="020B0503020204020204" pitchFamily="34" charset="-122"/>
              <a:cs typeface="Segoe UI"/>
            </a:endParaRPr>
          </a:p>
        </p:txBody>
      </p:sp>
      <p:pic>
        <p:nvPicPr>
          <p:cNvPr id="7" name="Picture 6" descr="A screenshot of a computer&#10;&#10;Description automatically generated">
            <a:extLst>
              <a:ext uri="{FF2B5EF4-FFF2-40B4-BE49-F238E27FC236}">
                <a16:creationId xmlns:a16="http://schemas.microsoft.com/office/drawing/2014/main" id="{8849DEA0-BF64-813D-F6D9-F6D6133AE0EF}"/>
              </a:ext>
            </a:extLst>
          </p:cNvPr>
          <p:cNvPicPr>
            <a:picLocks noChangeAspect="1"/>
          </p:cNvPicPr>
          <p:nvPr/>
        </p:nvPicPr>
        <p:blipFill>
          <a:blip r:embed="rId4">
            <a:extLst>
              <a:ext uri="{28A0092B-C50C-407E-A947-70E740481C1C}">
                <a14:useLocalDpi xmlns:a14="http://schemas.microsoft.com/office/drawing/2010/main" val="0"/>
              </a:ext>
            </a:extLst>
          </a:blip>
          <a:srcRect l="74259" t="15022" r="24738" b="83127"/>
          <a:stretch/>
        </p:blipFill>
        <p:spPr>
          <a:xfrm>
            <a:off x="4618220" y="1875043"/>
            <a:ext cx="207895" cy="226239"/>
          </a:xfrm>
          <a:prstGeom prst="rect">
            <a:avLst/>
          </a:prstGeom>
          <a:ln w="38100">
            <a:noFill/>
          </a:ln>
        </p:spPr>
      </p:pic>
    </p:spTree>
    <p:extLst>
      <p:ext uri="{BB962C8B-B14F-4D97-AF65-F5344CB8AC3E}">
        <p14:creationId xmlns:p14="http://schemas.microsoft.com/office/powerpoint/2010/main" val="192706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Rounded Corners 7">
            <a:extLst>
              <a:ext uri="{FF2B5EF4-FFF2-40B4-BE49-F238E27FC236}">
                <a16:creationId xmlns:a16="http://schemas.microsoft.com/office/drawing/2014/main" id="{C681CDFB-9F1B-A70B-9600-97C39D0EAE60}"/>
              </a:ext>
            </a:extLst>
          </p:cNvPr>
          <p:cNvSpPr/>
          <p:nvPr/>
        </p:nvSpPr>
        <p:spPr bwMode="auto">
          <a:xfrm>
            <a:off x="445091" y="2073808"/>
            <a:ext cx="11296945" cy="4350661"/>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r>
              <a:rPr lang="zh-CN" altLang="en-US">
                <a:gradFill>
                  <a:gsLst>
                    <a:gs pos="0">
                      <a:srgbClr val="FFFFFF"/>
                    </a:gs>
                    <a:gs pos="100000">
                      <a:srgbClr val="FFFFFF"/>
                    </a:gs>
                  </a:gsLst>
                  <a:lin ang="5400000" scaled="0"/>
                </a:gradFill>
                <a:latin typeface="Segoe UI"/>
                <a:ea typeface="Microsoft YaHei" panose="020B0503020204020204" pitchFamily="34" charset="-122"/>
                <a:cs typeface="Segoe UI" pitchFamily="34" charset="0"/>
              </a:rPr>
              <a:t> </a:t>
            </a:r>
            <a:endParaRPr lang="zh-CN" altLang="en-US" dirty="0">
              <a:gradFill>
                <a:gsLst>
                  <a:gs pos="0">
                    <a:srgbClr val="FFFFFF"/>
                  </a:gs>
                  <a:gs pos="100000">
                    <a:srgbClr val="FFFFFF"/>
                  </a:gs>
                </a:gsLst>
                <a:lin ang="5400000" scaled="0"/>
              </a:gradFill>
              <a:latin typeface="Segoe UI"/>
              <a:ea typeface="Microsoft YaHei" panose="020B0503020204020204" pitchFamily="34" charset="-122"/>
              <a:cs typeface="Segoe UI" pitchFamily="34" charset="0"/>
            </a:endParaRPr>
          </a:p>
        </p:txBody>
      </p:sp>
      <p:sp>
        <p:nvSpPr>
          <p:cNvPr id="4" name="Oval 3">
            <a:extLst>
              <a:ext uri="{FF2B5EF4-FFF2-40B4-BE49-F238E27FC236}">
                <a16:creationId xmlns:a16="http://schemas.microsoft.com/office/drawing/2014/main" id="{B9DFC8C2-69CC-946D-7124-4D2312465C26}"/>
              </a:ext>
            </a:extLst>
          </p:cNvPr>
          <p:cNvSpPr>
            <a:spLocks noChangeAspect="1"/>
          </p:cNvSpPr>
          <p:nvPr/>
        </p:nvSpPr>
        <p:spPr>
          <a:xfrm>
            <a:off x="886776" y="2359143"/>
            <a:ext cx="235652" cy="235528"/>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zh-CN" sz="1200">
                <a:latin typeface="+mj-lt"/>
                <a:ea typeface="Microsoft YaHei" panose="020B0503020204020204" pitchFamily="34" charset="-122"/>
              </a:rPr>
              <a:t>1</a:t>
            </a:r>
            <a:endParaRPr lang="en-US" altLang="zh-CN" sz="1200" dirty="0">
              <a:latin typeface="+mj-lt"/>
              <a:ea typeface="Microsoft YaHei" panose="020B0503020204020204" pitchFamily="34" charset="-122"/>
            </a:endParaRPr>
          </a:p>
        </p:txBody>
      </p:sp>
      <p:sp>
        <p:nvSpPr>
          <p:cNvPr id="13" name="TextBox 12">
            <a:extLst>
              <a:ext uri="{FF2B5EF4-FFF2-40B4-BE49-F238E27FC236}">
                <a16:creationId xmlns:a16="http://schemas.microsoft.com/office/drawing/2014/main" id="{0FF7F5F2-190F-85D3-2F60-22799F5F9E06}"/>
              </a:ext>
            </a:extLst>
          </p:cNvPr>
          <p:cNvSpPr txBox="1"/>
          <p:nvPr/>
        </p:nvSpPr>
        <p:spPr>
          <a:xfrm>
            <a:off x="1221118" y="2403790"/>
            <a:ext cx="4388286" cy="184666"/>
          </a:xfrm>
          <a:prstGeom prst="rect">
            <a:avLst/>
          </a:prstGeom>
          <a:noFill/>
        </p:spPr>
        <p:txBody>
          <a:bodyPr wrap="square" lIns="0" tIns="0" rIns="0" bIns="0" rtlCol="0" anchor="ctr">
            <a:spAutoFit/>
          </a:bodyPr>
          <a:lstStyle/>
          <a:p>
            <a:pPr rtl="0"/>
            <a:r>
              <a:rPr lang="zh-CN" altLang="en-US" sz="1200" dirty="0">
                <a:gradFill>
                  <a:gsLst>
                    <a:gs pos="2917">
                      <a:srgbClr val="000000"/>
                    </a:gs>
                    <a:gs pos="30000">
                      <a:srgbClr val="000000"/>
                    </a:gs>
                  </a:gsLst>
                  <a:lin ang="5400000" scaled="0"/>
                </a:gradFill>
                <a:ea typeface="Microsoft YaHei" panose="020B0503020204020204" pitchFamily="34" charset="-122"/>
                <a:cs typeface="Segoe UI"/>
              </a:rPr>
              <a:t>首先，选择 </a:t>
            </a:r>
            <a:r>
              <a:rPr lang="en-US" altLang="zh-CN" sz="1200" dirty="0">
                <a:gradFill>
                  <a:gsLst>
                    <a:gs pos="2917">
                      <a:srgbClr val="000000"/>
                    </a:gs>
                    <a:gs pos="30000">
                      <a:srgbClr val="000000"/>
                    </a:gs>
                  </a:gsLst>
                  <a:lin ang="5400000" scaled="0"/>
                </a:gradFill>
                <a:ea typeface="Microsoft YaHei" panose="020B0503020204020204" pitchFamily="34" charset="-122"/>
                <a:cs typeface="Segoe UI"/>
              </a:rPr>
              <a:t>Edge </a:t>
            </a:r>
            <a:r>
              <a:rPr lang="zh-CN" altLang="en-US" sz="1200" dirty="0">
                <a:gradFill>
                  <a:gsLst>
                    <a:gs pos="2917">
                      <a:srgbClr val="000000"/>
                    </a:gs>
                    <a:gs pos="30000">
                      <a:srgbClr val="000000"/>
                    </a:gs>
                  </a:gsLst>
                  <a:lin ang="5400000" scaled="0"/>
                </a:gradFill>
                <a:ea typeface="Microsoft YaHei" panose="020B0503020204020204" pitchFamily="34" charset="-122"/>
                <a:cs typeface="Segoe UI"/>
              </a:rPr>
              <a:t>边栏右下方的齿轮图标</a:t>
            </a:r>
          </a:p>
        </p:txBody>
      </p:sp>
      <p:grpSp>
        <p:nvGrpSpPr>
          <p:cNvPr id="12" name="Group 11">
            <a:extLst>
              <a:ext uri="{FF2B5EF4-FFF2-40B4-BE49-F238E27FC236}">
                <a16:creationId xmlns:a16="http://schemas.microsoft.com/office/drawing/2014/main" id="{E02E4BA2-7E37-187A-C6EC-1C10B7B3C1B7}"/>
              </a:ext>
            </a:extLst>
          </p:cNvPr>
          <p:cNvGrpSpPr/>
          <p:nvPr/>
        </p:nvGrpSpPr>
        <p:grpSpPr>
          <a:xfrm>
            <a:off x="886776" y="4289753"/>
            <a:ext cx="3636587" cy="235404"/>
            <a:chOff x="953450" y="6151293"/>
            <a:chExt cx="4235541" cy="274176"/>
          </a:xfrm>
        </p:grpSpPr>
        <p:sp>
          <p:nvSpPr>
            <p:cNvPr id="6" name="Oval 5">
              <a:extLst>
                <a:ext uri="{FF2B5EF4-FFF2-40B4-BE49-F238E27FC236}">
                  <a16:creationId xmlns:a16="http://schemas.microsoft.com/office/drawing/2014/main" id="{31571337-ABAC-8B67-1918-0B50472155F8}"/>
                </a:ext>
              </a:extLst>
            </p:cNvPr>
            <p:cNvSpPr>
              <a:spLocks noChangeAspect="1"/>
            </p:cNvSpPr>
            <p:nvPr/>
          </p:nvSpPr>
          <p:spPr>
            <a:xfrm>
              <a:off x="953450" y="6151293"/>
              <a:ext cx="274320" cy="274176"/>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zh-CN" sz="1200">
                  <a:latin typeface="+mj-lt"/>
                  <a:ea typeface="Microsoft YaHei" panose="020B0503020204020204" pitchFamily="34" charset="-122"/>
                </a:rPr>
                <a:t>2</a:t>
              </a:r>
              <a:endParaRPr lang="en-US" altLang="zh-CN" sz="1200" dirty="0">
                <a:latin typeface="+mj-lt"/>
                <a:ea typeface="Microsoft YaHei" panose="020B0503020204020204" pitchFamily="34" charset="-122"/>
              </a:endParaRPr>
            </a:p>
          </p:txBody>
        </p:sp>
        <p:sp>
          <p:nvSpPr>
            <p:cNvPr id="14" name="TextBox 13">
              <a:extLst>
                <a:ext uri="{FF2B5EF4-FFF2-40B4-BE49-F238E27FC236}">
                  <a16:creationId xmlns:a16="http://schemas.microsoft.com/office/drawing/2014/main" id="{72475585-7AD3-2B06-1916-DD205353E19C}"/>
                </a:ext>
              </a:extLst>
            </p:cNvPr>
            <p:cNvSpPr txBox="1"/>
            <p:nvPr/>
          </p:nvSpPr>
          <p:spPr>
            <a:xfrm>
              <a:off x="1342858" y="6176891"/>
              <a:ext cx="3846133" cy="215081"/>
            </a:xfrm>
            <a:prstGeom prst="rect">
              <a:avLst/>
            </a:prstGeom>
            <a:noFill/>
          </p:spPr>
          <p:txBody>
            <a:bodyPr wrap="square" lIns="0" tIns="0" rIns="0" bIns="0" rtlCol="0" anchor="ctr">
              <a:spAutoFit/>
            </a:bodyPr>
            <a:lstStyle/>
            <a:p>
              <a:pPr rtl="0"/>
              <a:r>
                <a:rPr lang="zh-CN" altLang="en-US" sz="1200" dirty="0">
                  <a:gradFill>
                    <a:gsLst>
                      <a:gs pos="2917">
                        <a:srgbClr val="000000"/>
                      </a:gs>
                      <a:gs pos="30000">
                        <a:srgbClr val="000000"/>
                      </a:gs>
                    </a:gsLst>
                    <a:lin ang="5400000" scaled="0"/>
                  </a:gradFill>
                  <a:ea typeface="Microsoft YaHei" panose="020B0503020204020204" pitchFamily="34" charset="-122"/>
                  <a:cs typeface="Segoe UI"/>
                </a:rPr>
                <a:t>在应用列表中选择“</a:t>
              </a:r>
              <a:r>
                <a:rPr lang="en-US" altLang="zh-CN" sz="1200" dirty="0">
                  <a:gradFill>
                    <a:gsLst>
                      <a:gs pos="2917">
                        <a:srgbClr val="000000"/>
                      </a:gs>
                      <a:gs pos="30000">
                        <a:srgbClr val="000000"/>
                      </a:gs>
                    </a:gsLst>
                    <a:lin ang="5400000" scaled="0"/>
                  </a:gradFill>
                  <a:ea typeface="Microsoft YaHei" panose="020B0503020204020204" pitchFamily="34" charset="-122"/>
                  <a:cs typeface="Segoe UI"/>
                </a:rPr>
                <a:t>Copilot”</a:t>
              </a:r>
            </a:p>
          </p:txBody>
        </p:sp>
      </p:grpSp>
      <p:grpSp>
        <p:nvGrpSpPr>
          <p:cNvPr id="28" name="Group 27">
            <a:extLst>
              <a:ext uri="{FF2B5EF4-FFF2-40B4-BE49-F238E27FC236}">
                <a16:creationId xmlns:a16="http://schemas.microsoft.com/office/drawing/2014/main" id="{31D9E1CB-D2F1-255D-546B-F69EE96C1A62}"/>
              </a:ext>
            </a:extLst>
          </p:cNvPr>
          <p:cNvGrpSpPr/>
          <p:nvPr/>
        </p:nvGrpSpPr>
        <p:grpSpPr>
          <a:xfrm>
            <a:off x="5817549" y="2359267"/>
            <a:ext cx="5487677" cy="235404"/>
            <a:chOff x="5451635" y="6172431"/>
            <a:chExt cx="6391510" cy="274176"/>
          </a:xfrm>
        </p:grpSpPr>
        <p:sp>
          <p:nvSpPr>
            <p:cNvPr id="7" name="Oval 6">
              <a:extLst>
                <a:ext uri="{FF2B5EF4-FFF2-40B4-BE49-F238E27FC236}">
                  <a16:creationId xmlns:a16="http://schemas.microsoft.com/office/drawing/2014/main" id="{A62C5E30-23EB-258F-E41B-E73D6C1B880E}"/>
                </a:ext>
              </a:extLst>
            </p:cNvPr>
            <p:cNvSpPr>
              <a:spLocks noChangeAspect="1"/>
            </p:cNvSpPr>
            <p:nvPr/>
          </p:nvSpPr>
          <p:spPr>
            <a:xfrm>
              <a:off x="5451635" y="6172431"/>
              <a:ext cx="274320" cy="274176"/>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zh-CN" sz="1200">
                  <a:latin typeface="+mj-lt"/>
                  <a:ea typeface="Microsoft YaHei" panose="020B0503020204020204" pitchFamily="34" charset="-122"/>
                </a:rPr>
                <a:t>3</a:t>
              </a:r>
              <a:endParaRPr lang="en-US" altLang="zh-CN" sz="1200" dirty="0">
                <a:latin typeface="+mj-lt"/>
                <a:ea typeface="Microsoft YaHei" panose="020B0503020204020204" pitchFamily="34" charset="-122"/>
              </a:endParaRPr>
            </a:p>
          </p:txBody>
        </p:sp>
        <p:sp>
          <p:nvSpPr>
            <p:cNvPr id="15" name="TextBox 14">
              <a:extLst>
                <a:ext uri="{FF2B5EF4-FFF2-40B4-BE49-F238E27FC236}">
                  <a16:creationId xmlns:a16="http://schemas.microsoft.com/office/drawing/2014/main" id="{7C690BA3-C300-D277-A86C-F758654694D3}"/>
                </a:ext>
              </a:extLst>
            </p:cNvPr>
            <p:cNvSpPr txBox="1"/>
            <p:nvPr/>
          </p:nvSpPr>
          <p:spPr>
            <a:xfrm>
              <a:off x="5862217" y="6201975"/>
              <a:ext cx="5980928" cy="215081"/>
            </a:xfrm>
            <a:prstGeom prst="rect">
              <a:avLst/>
            </a:prstGeom>
            <a:noFill/>
          </p:spPr>
          <p:txBody>
            <a:bodyPr wrap="square" lIns="0" tIns="0" rIns="0" bIns="0" rtlCol="0" anchor="ctr">
              <a:spAutoFit/>
            </a:bodyPr>
            <a:lstStyle/>
            <a:p>
              <a:pPr rtl="0"/>
              <a:r>
                <a:rPr lang="zh-CN" altLang="en-US" sz="1200" dirty="0">
                  <a:gradFill>
                    <a:gsLst>
                      <a:gs pos="2917">
                        <a:srgbClr val="000000"/>
                      </a:gs>
                      <a:gs pos="30000">
                        <a:srgbClr val="000000"/>
                      </a:gs>
                    </a:gsLst>
                    <a:lin ang="5400000" scaled="0"/>
                  </a:gradFill>
                  <a:ea typeface="Microsoft YaHei" panose="020B0503020204020204" pitchFamily="34" charset="-122"/>
                  <a:cs typeface="Segoe UI"/>
                </a:rPr>
                <a:t>启用“允许访问任何网页或 </a:t>
              </a:r>
              <a:r>
                <a:rPr lang="en-US" altLang="zh-CN" sz="1200" dirty="0">
                  <a:gradFill>
                    <a:gsLst>
                      <a:gs pos="2917">
                        <a:srgbClr val="000000"/>
                      </a:gs>
                      <a:gs pos="30000">
                        <a:srgbClr val="000000"/>
                      </a:gs>
                    </a:gsLst>
                    <a:lin ang="5400000" scaled="0"/>
                  </a:gradFill>
                  <a:ea typeface="Microsoft YaHei" panose="020B0503020204020204" pitchFamily="34" charset="-122"/>
                  <a:cs typeface="Segoe UI"/>
                </a:rPr>
                <a:t>PDF </a:t>
              </a:r>
              <a:r>
                <a:rPr lang="zh-CN" altLang="en-US" sz="1200" dirty="0">
                  <a:gradFill>
                    <a:gsLst>
                      <a:gs pos="2917">
                        <a:srgbClr val="000000"/>
                      </a:gs>
                      <a:gs pos="30000">
                        <a:srgbClr val="000000"/>
                      </a:gs>
                    </a:gsLst>
                    <a:lin ang="5400000" scaled="0"/>
                  </a:gradFill>
                  <a:ea typeface="Microsoft YaHei" panose="020B0503020204020204" pitchFamily="34" charset="-122"/>
                  <a:cs typeface="Segoe UI"/>
                </a:rPr>
                <a:t>文件”设置开关（如下所示）</a:t>
              </a:r>
            </a:p>
          </p:txBody>
        </p:sp>
      </p:grpSp>
      <p:pic>
        <p:nvPicPr>
          <p:cNvPr id="32" name="Picture 31">
            <a:extLst>
              <a:ext uri="{FF2B5EF4-FFF2-40B4-BE49-F238E27FC236}">
                <a16:creationId xmlns:a16="http://schemas.microsoft.com/office/drawing/2014/main" id="{371E3EC1-6EF9-CBF4-7489-28BC0983205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221119" y="4627863"/>
            <a:ext cx="3883095" cy="1423738"/>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712002EE-03F3-5F80-8C88-7F971B07BDC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70069" y="2726211"/>
            <a:ext cx="4848233" cy="2943000"/>
          </a:xfrm>
          <a:prstGeom prst="rect">
            <a:avLst/>
          </a:prstGeom>
          <a:ln>
            <a:noFill/>
          </a:ln>
          <a:effectLst>
            <a:outerShdw blurRad="190500" algn="tl" rotWithShape="0">
              <a:srgbClr val="000000">
                <a:alpha val="70000"/>
              </a:srgbClr>
            </a:outerShdw>
          </a:effectLst>
        </p:spPr>
      </p:pic>
      <p:sp>
        <p:nvSpPr>
          <p:cNvPr id="22" name="Rectangle: Rounded Corners 21">
            <a:extLst>
              <a:ext uri="{FF2B5EF4-FFF2-40B4-BE49-F238E27FC236}">
                <a16:creationId xmlns:a16="http://schemas.microsoft.com/office/drawing/2014/main" id="{834E63F4-E36F-28C8-2A88-9ACD2AF81866}"/>
              </a:ext>
            </a:extLst>
          </p:cNvPr>
          <p:cNvSpPr/>
          <p:nvPr/>
        </p:nvSpPr>
        <p:spPr bwMode="auto">
          <a:xfrm>
            <a:off x="6170069" y="2726212"/>
            <a:ext cx="4848233" cy="2942999"/>
          </a:xfrm>
          <a:prstGeom prst="roundRect">
            <a:avLst>
              <a:gd name="adj" fmla="val 1745"/>
            </a:avLst>
          </a:prstGeom>
          <a:solidFill>
            <a:schemeClr val="tx1">
              <a:alpha val="13000"/>
            </a:schemeClr>
          </a:solidFill>
          <a:ln>
            <a:noFill/>
            <a:headEnd type="none" w="med" len="med"/>
            <a:tailEnd type="none" w="med" len="med"/>
          </a:ln>
          <a:effectLst>
            <a:outerShdw blurRad="214029" dist="43797"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zh-CN" altLang="en-US" sz="1000" dirty="0">
              <a:gradFill>
                <a:gsLst>
                  <a:gs pos="0">
                    <a:srgbClr val="FFFFFF"/>
                  </a:gs>
                  <a:gs pos="100000">
                    <a:srgbClr val="FFFFFF"/>
                  </a:gs>
                </a:gsLst>
                <a:lin ang="5400000" scaled="0"/>
              </a:gradFill>
              <a:ea typeface="Microsoft YaHei" panose="020B0503020204020204" pitchFamily="34" charset="-122"/>
              <a:cs typeface="Segoe UI" pitchFamily="34" charset="0"/>
            </a:endParaRPr>
          </a:p>
        </p:txBody>
      </p:sp>
      <p:pic>
        <p:nvPicPr>
          <p:cNvPr id="21" name="Picture 20">
            <a:extLst>
              <a:ext uri="{FF2B5EF4-FFF2-40B4-BE49-F238E27FC236}">
                <a16:creationId xmlns:a16="http://schemas.microsoft.com/office/drawing/2014/main" id="{CD3F5555-22B2-950E-E099-268A1EBDA557}"/>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452755" y="4577111"/>
            <a:ext cx="4865880" cy="383019"/>
          </a:xfrm>
          <a:prstGeom prst="rect">
            <a:avLst/>
          </a:prstGeom>
          <a:ln>
            <a:noFill/>
          </a:ln>
          <a:effectLst>
            <a:outerShdw blurRad="190500" algn="tl" rotWithShape="0">
              <a:srgbClr val="000000">
                <a:alpha val="70000"/>
              </a:srgbClr>
            </a:outerShdw>
          </a:effectLst>
        </p:spPr>
      </p:pic>
      <p:sp>
        <p:nvSpPr>
          <p:cNvPr id="16" name="Rectangle: Rounded Corners 15">
            <a:extLst>
              <a:ext uri="{FF2B5EF4-FFF2-40B4-BE49-F238E27FC236}">
                <a16:creationId xmlns:a16="http://schemas.microsoft.com/office/drawing/2014/main" id="{963687D5-2A1E-8C6A-897C-EF8EB284F2AC}"/>
              </a:ext>
            </a:extLst>
          </p:cNvPr>
          <p:cNvSpPr/>
          <p:nvPr/>
        </p:nvSpPr>
        <p:spPr bwMode="auto">
          <a:xfrm>
            <a:off x="1223169" y="4625779"/>
            <a:ext cx="3883096" cy="1430282"/>
          </a:xfrm>
          <a:prstGeom prst="roundRect">
            <a:avLst>
              <a:gd name="adj" fmla="val 1745"/>
            </a:avLst>
          </a:prstGeom>
          <a:solidFill>
            <a:schemeClr val="tx1">
              <a:alpha val="13000"/>
            </a:schemeClr>
          </a:solidFill>
          <a:ln>
            <a:noFill/>
            <a:headEnd type="none" w="med" len="med"/>
            <a:tailEnd type="none" w="med" len="med"/>
          </a:ln>
          <a:effectLst>
            <a:outerShdw blurRad="214029" dist="43797"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zh-CN" altLang="en-US" sz="1000" dirty="0">
              <a:gradFill>
                <a:gsLst>
                  <a:gs pos="0">
                    <a:srgbClr val="FFFFFF"/>
                  </a:gs>
                  <a:gs pos="100000">
                    <a:srgbClr val="FFFFFF"/>
                  </a:gs>
                </a:gsLst>
                <a:lin ang="5400000" scaled="0"/>
              </a:gradFill>
              <a:ea typeface="Microsoft YaHei" panose="020B0503020204020204" pitchFamily="34" charset="-122"/>
              <a:cs typeface="Segoe UI" pitchFamily="34" charset="0"/>
            </a:endParaRPr>
          </a:p>
        </p:txBody>
      </p:sp>
      <p:sp>
        <p:nvSpPr>
          <p:cNvPr id="25" name="TextBox 24">
            <a:extLst>
              <a:ext uri="{FF2B5EF4-FFF2-40B4-BE49-F238E27FC236}">
                <a16:creationId xmlns:a16="http://schemas.microsoft.com/office/drawing/2014/main" id="{28AF49D8-F79C-EBD7-3CF1-1D69D5596B51}"/>
              </a:ext>
            </a:extLst>
          </p:cNvPr>
          <p:cNvSpPr txBox="1"/>
          <p:nvPr/>
        </p:nvSpPr>
        <p:spPr>
          <a:xfrm>
            <a:off x="533012" y="1648533"/>
            <a:ext cx="11040127" cy="338554"/>
          </a:xfrm>
          <a:prstGeom prst="rect">
            <a:avLst/>
          </a:prstGeom>
          <a:noFill/>
        </p:spPr>
        <p:txBody>
          <a:bodyPr wrap="square" lIns="91440" tIns="45720" rIns="91440" bIns="45720" rtlCol="0" anchor="t">
            <a:spAutoFit/>
          </a:bodyPr>
          <a:lstStyle/>
          <a:p>
            <a:pPr rtl="0"/>
            <a:r>
              <a:rPr lang="zh-CN" altLang="en-US" sz="1600" dirty="0">
                <a:latin typeface="Segoe UI "/>
                <a:ea typeface="Microsoft YaHei" panose="020B0503020204020204" pitchFamily="34" charset="-122"/>
              </a:rPr>
              <a:t>遵循以下步骤，使 </a:t>
            </a:r>
            <a:r>
              <a:rPr lang="en-US" altLang="zh-CN" sz="1600" dirty="0">
                <a:latin typeface="Segoe UI "/>
                <a:ea typeface="Microsoft YaHei" panose="020B0503020204020204" pitchFamily="34" charset="-122"/>
              </a:rPr>
              <a:t>Microsoft </a:t>
            </a:r>
            <a:r>
              <a:rPr lang="en-US" altLang="zh-CN" sz="1600" dirty="0">
                <a:gradFill>
                  <a:gsLst>
                    <a:gs pos="2917">
                      <a:srgbClr val="000000"/>
                    </a:gs>
                    <a:gs pos="30000">
                      <a:srgbClr val="000000"/>
                    </a:gs>
                  </a:gsLst>
                  <a:lin ang="5400000" scaled="0"/>
                </a:gradFill>
                <a:latin typeface="Segoe UI "/>
                <a:ea typeface="Microsoft YaHei" panose="020B0503020204020204" pitchFamily="34" charset="-122"/>
                <a:cs typeface="Segoe UI"/>
              </a:rPr>
              <a:t>Copilot</a:t>
            </a:r>
            <a:r>
              <a:rPr lang="zh-CN" altLang="en-US" sz="1600" dirty="0">
                <a:latin typeface="Segoe UI "/>
                <a:ea typeface="Microsoft YaHei" panose="020B0503020204020204" pitchFamily="34" charset="-122"/>
              </a:rPr>
              <a:t> 能够“阅读”打开的 </a:t>
            </a:r>
            <a:r>
              <a:rPr lang="en-US" altLang="zh-CN" sz="1600" dirty="0">
                <a:latin typeface="Segoe UI "/>
                <a:ea typeface="Microsoft YaHei" panose="020B0503020204020204" pitchFamily="34" charset="-122"/>
              </a:rPr>
              <a:t>PDF </a:t>
            </a:r>
            <a:r>
              <a:rPr lang="zh-CN" altLang="en-US" sz="1600" dirty="0">
                <a:latin typeface="Segoe UI "/>
                <a:ea typeface="Microsoft YaHei" panose="020B0503020204020204" pitchFamily="34" charset="-122"/>
              </a:rPr>
              <a:t>文件或网页 </a:t>
            </a:r>
          </a:p>
        </p:txBody>
      </p:sp>
      <p:sp>
        <p:nvSpPr>
          <p:cNvPr id="2" name="Title 1">
            <a:extLst>
              <a:ext uri="{FF2B5EF4-FFF2-40B4-BE49-F238E27FC236}">
                <a16:creationId xmlns:a16="http://schemas.microsoft.com/office/drawing/2014/main" id="{95F5A377-DD78-1FF1-47A5-BD77721BB56E}"/>
              </a:ext>
            </a:extLst>
          </p:cNvPr>
          <p:cNvSpPr txBox="1">
            <a:spLocks/>
          </p:cNvSpPr>
          <p:nvPr/>
        </p:nvSpPr>
        <p:spPr>
          <a:xfrm>
            <a:off x="588263" y="457200"/>
            <a:ext cx="11018520" cy="110799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zh-CN" altLang="en-US" b="1" dirty="0">
                <a:solidFill>
                  <a:srgbClr val="000000"/>
                </a:solidFill>
                <a:latin typeface="Segoe UI Semibold" panose="020B0702040204020203" pitchFamily="34" charset="0"/>
                <a:ea typeface="Microsoft YaHei" panose="020B0503020204020204" pitchFamily="34" charset="-122"/>
                <a:cs typeface="Segoe UI Semibold" panose="020B0702040204020203" pitchFamily="34" charset="0"/>
              </a:rPr>
              <a:t>如果 </a:t>
            </a:r>
            <a:r>
              <a:rPr lang="en-US" altLang="zh-CN" b="1" dirty="0">
                <a:solidFill>
                  <a:srgbClr val="000000"/>
                </a:solidFill>
                <a:latin typeface="Segoe UI Semibold" panose="020B0702040204020203" pitchFamily="34" charset="0"/>
                <a:ea typeface="Microsoft YaHei" panose="020B0503020204020204" pitchFamily="34" charset="-122"/>
                <a:cs typeface="Segoe UI Semibold" panose="020B0702040204020203" pitchFamily="34" charset="0"/>
              </a:rPr>
              <a:t>Edge </a:t>
            </a:r>
            <a:r>
              <a:rPr lang="zh-CN" altLang="en-US" b="1" dirty="0">
                <a:solidFill>
                  <a:srgbClr val="000000"/>
                </a:solidFill>
                <a:latin typeface="Segoe UI Semibold" panose="020B0702040204020203" pitchFamily="34" charset="0"/>
                <a:ea typeface="Microsoft YaHei" panose="020B0503020204020204" pitchFamily="34" charset="-122"/>
                <a:cs typeface="Segoe UI Semibold" panose="020B0702040204020203" pitchFamily="34" charset="0"/>
              </a:rPr>
              <a:t>边栏无法“读取”打开的 </a:t>
            </a:r>
            <a:r>
              <a:rPr lang="en-US" altLang="zh-CN" b="1" dirty="0">
                <a:solidFill>
                  <a:srgbClr val="000000"/>
                </a:solidFill>
                <a:latin typeface="Segoe UI Semibold" panose="020B0702040204020203" pitchFamily="34" charset="0"/>
                <a:ea typeface="Microsoft YaHei" panose="020B0503020204020204" pitchFamily="34" charset="-122"/>
                <a:cs typeface="Segoe UI Semibold" panose="020B0702040204020203" pitchFamily="34" charset="0"/>
              </a:rPr>
              <a:t>PDF </a:t>
            </a:r>
            <a:r>
              <a:rPr lang="zh-CN" altLang="en-US" b="1" dirty="0">
                <a:solidFill>
                  <a:srgbClr val="000000"/>
                </a:solidFill>
                <a:latin typeface="Segoe UI Semibold" panose="020B0702040204020203" pitchFamily="34" charset="0"/>
                <a:ea typeface="Microsoft YaHei" panose="020B0503020204020204" pitchFamily="34" charset="-122"/>
                <a:cs typeface="Segoe UI Semibold" panose="020B0702040204020203" pitchFamily="34" charset="0"/>
              </a:rPr>
              <a:t>文件或网页，你可能需要更改设置</a:t>
            </a:r>
          </a:p>
        </p:txBody>
      </p:sp>
      <p:pic>
        <p:nvPicPr>
          <p:cNvPr id="5" name="Picture 4">
            <a:extLst>
              <a:ext uri="{FF2B5EF4-FFF2-40B4-BE49-F238E27FC236}">
                <a16:creationId xmlns:a16="http://schemas.microsoft.com/office/drawing/2014/main" id="{42722ED6-A54F-A0D4-2A23-18EF0F2A70AC}"/>
              </a:ext>
            </a:extLst>
          </p:cNvPr>
          <p:cNvPicPr>
            <a:picLocks noChangeAspect="1"/>
          </p:cNvPicPr>
          <p:nvPr/>
        </p:nvPicPr>
        <p:blipFill rotWithShape="1">
          <a:blip r:embed="rId7"/>
          <a:srcRect t="1074"/>
          <a:stretch/>
        </p:blipFill>
        <p:spPr>
          <a:xfrm>
            <a:off x="1228085" y="2714497"/>
            <a:ext cx="3930952" cy="1255349"/>
          </a:xfrm>
          <a:prstGeom prst="rect">
            <a:avLst/>
          </a:prstGeom>
          <a:ln>
            <a:noFill/>
          </a:ln>
          <a:effectLst>
            <a:outerShdw blurRad="190500" algn="tl" rotWithShape="0">
              <a:srgbClr val="000000">
                <a:alpha val="70000"/>
              </a:srgbClr>
            </a:outerShdw>
          </a:effectLst>
        </p:spPr>
      </p:pic>
      <p:sp>
        <p:nvSpPr>
          <p:cNvPr id="17" name="Rectangle: Rounded Corners 16">
            <a:extLst>
              <a:ext uri="{FF2B5EF4-FFF2-40B4-BE49-F238E27FC236}">
                <a16:creationId xmlns:a16="http://schemas.microsoft.com/office/drawing/2014/main" id="{E7D02871-C380-A5B5-4203-06B9FDBE4F87}"/>
              </a:ext>
            </a:extLst>
          </p:cNvPr>
          <p:cNvSpPr/>
          <p:nvPr/>
        </p:nvSpPr>
        <p:spPr bwMode="auto">
          <a:xfrm>
            <a:off x="1221117" y="2714496"/>
            <a:ext cx="3937920" cy="1248890"/>
          </a:xfrm>
          <a:prstGeom prst="roundRect">
            <a:avLst>
              <a:gd name="adj" fmla="val 1745"/>
            </a:avLst>
          </a:prstGeom>
          <a:solidFill>
            <a:schemeClr val="tx1">
              <a:alpha val="13000"/>
            </a:schemeClr>
          </a:solidFill>
          <a:ln>
            <a:noFill/>
            <a:headEnd type="none" w="med" len="med"/>
            <a:tailEnd type="none" w="med" len="med"/>
          </a:ln>
          <a:effectLst>
            <a:outerShdw blurRad="214029" dist="43797"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zh-CN" altLang="en-US" sz="1000" dirty="0">
              <a:gradFill>
                <a:gsLst>
                  <a:gs pos="0">
                    <a:srgbClr val="FFFFFF"/>
                  </a:gs>
                  <a:gs pos="100000">
                    <a:srgbClr val="FFFFFF"/>
                  </a:gs>
                </a:gsLst>
                <a:lin ang="5400000" scaled="0"/>
              </a:gradFill>
              <a:ea typeface="Microsoft YaHei" panose="020B0503020204020204" pitchFamily="34" charset="-122"/>
              <a:cs typeface="Segoe UI" pitchFamily="34" charset="0"/>
            </a:endParaRPr>
          </a:p>
        </p:txBody>
      </p:sp>
      <p:pic>
        <p:nvPicPr>
          <p:cNvPr id="20" name="Picture 19">
            <a:extLst>
              <a:ext uri="{FF2B5EF4-FFF2-40B4-BE49-F238E27FC236}">
                <a16:creationId xmlns:a16="http://schemas.microsoft.com/office/drawing/2014/main" id="{D12E3B2E-3E81-34B0-05CC-EAB15C6A2371}"/>
              </a:ext>
            </a:extLst>
          </p:cNvPr>
          <p:cNvPicPr>
            <a:picLocks noChangeAspect="1"/>
          </p:cNvPicPr>
          <p:nvPr/>
        </p:nvPicPr>
        <p:blipFill rotWithShape="1">
          <a:blip r:embed="rId8"/>
          <a:srcRect l="93508" t="84810"/>
          <a:stretch/>
        </p:blipFill>
        <p:spPr>
          <a:xfrm>
            <a:off x="4804699" y="3579920"/>
            <a:ext cx="328090" cy="359676"/>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96DAA196-17D2-68B8-9567-645C6CB22C55}"/>
              </a:ext>
            </a:extLst>
          </p:cNvPr>
          <p:cNvPicPr>
            <a:picLocks noChangeAspect="1"/>
          </p:cNvPicPr>
          <p:nvPr/>
        </p:nvPicPr>
        <p:blipFill>
          <a:blip r:embed="rId9"/>
          <a:stretch>
            <a:fillRect/>
          </a:stretch>
        </p:blipFill>
        <p:spPr>
          <a:xfrm>
            <a:off x="2309225" y="5496931"/>
            <a:ext cx="2626629" cy="2458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3193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1620F00-A000-A75C-6FE4-9689C6881843}"/>
              </a:ext>
            </a:extLst>
          </p:cNvPr>
          <p:cNvSpPr>
            <a:spLocks noGrp="1"/>
          </p:cNvSpPr>
          <p:nvPr>
            <p:ph type="title"/>
          </p:nvPr>
        </p:nvSpPr>
        <p:spPr>
          <a:xfrm>
            <a:off x="588263" y="457200"/>
            <a:ext cx="11018520" cy="553998"/>
          </a:xfrm>
        </p:spPr>
        <p:txBody>
          <a:bodyPr rtlCol="0"/>
          <a:lstStyle/>
          <a:p>
            <a:pPr defTabSz="914367" rtl="0">
              <a:defRPr/>
            </a:pPr>
            <a:r>
              <a:rPr lang="zh-CN" altLang="en-US" b="1" dirty="0">
                <a:solidFill>
                  <a:srgbClr val="000000"/>
                </a:solidFill>
                <a:ea typeface="Microsoft YaHei" panose="020B0503020204020204" pitchFamily="34" charset="-122"/>
                <a:cs typeface="+mn-cs"/>
              </a:rPr>
              <a:t>目录</a:t>
            </a:r>
          </a:p>
        </p:txBody>
      </p:sp>
      <p:sp>
        <p:nvSpPr>
          <p:cNvPr id="13" name="Rectangle: Top Corners Rounded 12">
            <a:extLst>
              <a:ext uri="{FF2B5EF4-FFF2-40B4-BE49-F238E27FC236}">
                <a16:creationId xmlns:a16="http://schemas.microsoft.com/office/drawing/2014/main" id="{C12187B7-5B79-0803-4250-47A552B4E580}"/>
              </a:ext>
            </a:extLst>
          </p:cNvPr>
          <p:cNvSpPr/>
          <p:nvPr/>
        </p:nvSpPr>
        <p:spPr bwMode="auto">
          <a:xfrm rot="16200000">
            <a:off x="6494722" y="365869"/>
            <a:ext cx="5453547" cy="5941009"/>
          </a:xfrm>
          <a:prstGeom prst="round2SameRect">
            <a:avLst>
              <a:gd name="adj1" fmla="val 2943"/>
              <a:gd name="adj2" fmla="val 0"/>
            </a:avLst>
          </a:prstGeom>
          <a:blipFill dpi="0" rotWithShape="0">
            <a:blip r:embed="rId3">
              <a:lum/>
            </a:blip>
            <a:srcRect/>
            <a:stretch>
              <a:fillRect l="-17881" t="-20964" r="-83781" b="-4789"/>
            </a:stretch>
          </a:blipFill>
          <a:ln>
            <a:solidFill>
              <a:schemeClr val="bg1"/>
            </a:solidFill>
          </a:ln>
          <a:effectLst>
            <a:outerShdw blurRad="343645" dist="295501" dir="2700000" algn="tl" rotWithShape="0">
              <a:srgbClr val="F3484C">
                <a:alpha val="9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icrosoft YaHei" panose="020B0503020204020204" pitchFamily="34" charset="-122"/>
              <a:cs typeface="Segoe UI" pitchFamily="34" charset="0"/>
            </a:endParaRPr>
          </a:p>
        </p:txBody>
      </p:sp>
      <p:graphicFrame>
        <p:nvGraphicFramePr>
          <p:cNvPr id="8" name="Table 8">
            <a:extLst>
              <a:ext uri="{FF2B5EF4-FFF2-40B4-BE49-F238E27FC236}">
                <a16:creationId xmlns:a16="http://schemas.microsoft.com/office/drawing/2014/main" id="{173831CB-A8EE-9216-0242-23A75436CC69}"/>
              </a:ext>
            </a:extLst>
          </p:cNvPr>
          <p:cNvGraphicFramePr>
            <a:graphicFrameLocks noGrp="1"/>
          </p:cNvGraphicFramePr>
          <p:nvPr>
            <p:extLst>
              <p:ext uri="{D42A27DB-BD31-4B8C-83A1-F6EECF244321}">
                <p14:modId xmlns:p14="http://schemas.microsoft.com/office/powerpoint/2010/main" val="4048991995"/>
              </p:ext>
            </p:extLst>
          </p:nvPr>
        </p:nvGraphicFramePr>
        <p:xfrm>
          <a:off x="588263" y="1537746"/>
          <a:ext cx="5278721" cy="2849248"/>
        </p:xfrm>
        <a:graphic>
          <a:graphicData uri="http://schemas.openxmlformats.org/drawingml/2006/table">
            <a:tbl>
              <a:tblPr firstRow="1" bandRow="1">
                <a:tableStyleId>{5C22544A-7EE6-4342-B048-85BDC9FD1C3A}</a:tableStyleId>
              </a:tblPr>
              <a:tblGrid>
                <a:gridCol w="4132446">
                  <a:extLst>
                    <a:ext uri="{9D8B030D-6E8A-4147-A177-3AD203B41FA5}">
                      <a16:colId xmlns:a16="http://schemas.microsoft.com/office/drawing/2014/main" val="1193449421"/>
                    </a:ext>
                  </a:extLst>
                </a:gridCol>
                <a:gridCol w="1146275">
                  <a:extLst>
                    <a:ext uri="{9D8B030D-6E8A-4147-A177-3AD203B41FA5}">
                      <a16:colId xmlns:a16="http://schemas.microsoft.com/office/drawing/2014/main" val="3597714790"/>
                    </a:ext>
                  </a:extLst>
                </a:gridCol>
              </a:tblGrid>
              <a:tr h="370840">
                <a:tc>
                  <a:txBody>
                    <a:bodyPr/>
                    <a:lstStyle/>
                    <a:p>
                      <a:pPr rtl="0"/>
                      <a:r>
                        <a:rPr lang="zh-CN" altLang="en-US" sz="1600" b="1" kern="1200" spc="0" dirty="0">
                          <a:solidFill>
                            <a:srgbClr val="000000"/>
                          </a:solidFill>
                          <a:latin typeface="+mj-lt"/>
                          <a:ea typeface="Microsoft YaHei" panose="020B0503020204020204" pitchFamily="34" charset="-122"/>
                          <a:cs typeface="Segoe UI"/>
                        </a:rPr>
                        <a:t>标题</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algn="r" defTabSz="932742" rtl="0" eaLnBrk="1" latinLnBrk="0" hangingPunct="1"/>
                      <a:r>
                        <a:rPr lang="zh-CN" altLang="en-US" sz="1600" b="1" kern="1200" spc="0" dirty="0">
                          <a:solidFill>
                            <a:srgbClr val="000000"/>
                          </a:solidFill>
                          <a:latin typeface="+mj-lt"/>
                          <a:ea typeface="Microsoft YaHei" panose="020B0503020204020204" pitchFamily="34" charset="-122"/>
                          <a:cs typeface="Segoe UI"/>
                        </a:rPr>
                        <a:t>页面编号</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29072097"/>
                  </a:ext>
                </a:extLst>
              </a:tr>
              <a:tr h="370840">
                <a:tc>
                  <a:txBody>
                    <a:bodyPr/>
                    <a:lstStyle/>
                    <a:p>
                      <a:pPr marL="0" indent="0" algn="l" defTabSz="914400" rtl="0" eaLnBrk="1" fontAlgn="base" latinLnBrk="0" hangingPunct="1">
                        <a:lnSpc>
                          <a:spcPct val="150000"/>
                        </a:lnSpc>
                        <a:buNone/>
                        <a:defRPr/>
                      </a:pPr>
                      <a:r>
                        <a:rPr lang="zh-CN" altLang="en-US" sz="1600" kern="1200" dirty="0">
                          <a:solidFill>
                            <a:srgbClr val="000000"/>
                          </a:solidFill>
                          <a:latin typeface="+mn-lt"/>
                          <a:ea typeface="Microsoft YaHei" panose="020B0503020204020204" pitchFamily="34" charset="-122"/>
                          <a:cs typeface="Segoe UI"/>
                        </a:rPr>
                        <a:t>借助由 </a:t>
                      </a:r>
                      <a:r>
                        <a:rPr lang="en-US" altLang="zh-CN" sz="1600" kern="1200" dirty="0">
                          <a:solidFill>
                            <a:srgbClr val="000000"/>
                          </a:solidFill>
                          <a:latin typeface="+mn-lt"/>
                          <a:ea typeface="Microsoft YaHei" panose="020B0503020204020204" pitchFamily="34" charset="-122"/>
                          <a:cs typeface="Segoe UI"/>
                        </a:rPr>
                        <a:t>AI </a:t>
                      </a:r>
                      <a:r>
                        <a:rPr lang="zh-CN" altLang="en-US" sz="1600" kern="1200" dirty="0">
                          <a:solidFill>
                            <a:srgbClr val="000000"/>
                          </a:solidFill>
                          <a:latin typeface="+mn-lt"/>
                          <a:ea typeface="Microsoft YaHei" panose="020B0503020204020204" pitchFamily="34" charset="-122"/>
                          <a:cs typeface="Segoe UI"/>
                        </a:rPr>
                        <a:t>驱动的聊天尽享安全保障</a:t>
                      </a: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lvl="0" indent="0" algn="r" defTabSz="914400" rtl="0">
                        <a:lnSpc>
                          <a:spcPct val="150000"/>
                        </a:lnSpc>
                        <a:buNone/>
                        <a:defRPr/>
                      </a:pPr>
                      <a:r>
                        <a:rPr lang="en-US" altLang="zh-CN" sz="1600" kern="1200">
                          <a:solidFill>
                            <a:srgbClr val="000000"/>
                          </a:solidFill>
                          <a:latin typeface="+mn-lt"/>
                          <a:ea typeface="Microsoft YaHei" panose="020B0503020204020204" pitchFamily="34" charset="-122"/>
                          <a:cs typeface="Segoe UI"/>
                        </a:rPr>
                        <a:t>4</a:t>
                      </a:r>
                      <a:endParaRPr lang="en-US" altLang="zh-CN" sz="1600" kern="1200" dirty="0">
                        <a:solidFill>
                          <a:srgbClr val="000000"/>
                        </a:solidFill>
                        <a:latin typeface="+mn-lt"/>
                        <a:ea typeface="Microsoft YaHei" panose="020B0503020204020204" pitchFamily="34" charset="-122"/>
                        <a:cs typeface="Segoe UI"/>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00810203"/>
                  </a:ext>
                </a:extLst>
              </a:tr>
              <a:tr h="370840">
                <a:tc>
                  <a:txBody>
                    <a:bodyPr/>
                    <a:lstStyle/>
                    <a:p>
                      <a:pPr marL="0" indent="0" algn="l" rtl="0" eaLnBrk="1" fontAlgn="base" latinLnBrk="0" hangingPunct="1">
                        <a:lnSpc>
                          <a:spcPct val="150000"/>
                        </a:lnSpc>
                        <a:buNone/>
                      </a:pPr>
                      <a:r>
                        <a:rPr lang="en-US" altLang="zh-CN" sz="1600" kern="1200" dirty="0">
                          <a:solidFill>
                            <a:srgbClr val="000000"/>
                          </a:solidFill>
                          <a:latin typeface="+mn-lt"/>
                          <a:ea typeface="Microsoft YaHei" panose="020B0503020204020204" pitchFamily="34" charset="-122"/>
                          <a:cs typeface="Segoe UI"/>
                        </a:rPr>
                        <a:t>Copilot </a:t>
                      </a:r>
                      <a:r>
                        <a:rPr lang="zh-CN" altLang="en-US" sz="1600" kern="1200" dirty="0">
                          <a:solidFill>
                            <a:srgbClr val="000000"/>
                          </a:solidFill>
                          <a:latin typeface="+mn-lt"/>
                          <a:ea typeface="Microsoft YaHei" panose="020B0503020204020204" pitchFamily="34" charset="-122"/>
                          <a:cs typeface="Segoe UI"/>
                        </a:rPr>
                        <a:t>入门 </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r" defTabSz="914400" rtl="0" eaLnBrk="1" fontAlgn="base" latinLnBrk="0" hangingPunct="1">
                        <a:lnSpc>
                          <a:spcPct val="150000"/>
                        </a:lnSpc>
                        <a:buNone/>
                        <a:defRPr/>
                      </a:pPr>
                      <a:r>
                        <a:rPr lang="en-US" altLang="zh-CN" sz="1600" kern="1200">
                          <a:solidFill>
                            <a:srgbClr val="000000"/>
                          </a:solidFill>
                          <a:latin typeface="+mn-lt"/>
                          <a:ea typeface="Microsoft YaHei" panose="020B0503020204020204" pitchFamily="34" charset="-122"/>
                          <a:cs typeface="Segoe UI"/>
                        </a:rPr>
                        <a:t>11</a:t>
                      </a:r>
                      <a:endParaRPr lang="en-US" altLang="zh-CN" sz="1600" kern="1200" dirty="0">
                        <a:solidFill>
                          <a:srgbClr val="000000"/>
                        </a:solidFill>
                        <a:latin typeface="+mn-lt"/>
                        <a:ea typeface="Microsoft YaHei" panose="020B0503020204020204" pitchFamily="34" charset="-122"/>
                        <a:cs typeface="Segoe UI"/>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38687276"/>
                  </a:ext>
                </a:extLst>
              </a:tr>
              <a:tr h="370840">
                <a:tc>
                  <a:txBody>
                    <a:bodyPr/>
                    <a:lstStyle/>
                    <a:p>
                      <a:pPr marL="0" indent="0" algn="l" defTabSz="914400" rtl="0" eaLnBrk="1" fontAlgn="base" latinLnBrk="0" hangingPunct="1">
                        <a:lnSpc>
                          <a:spcPct val="150000"/>
                        </a:lnSpc>
                        <a:buNone/>
                        <a:defRPr/>
                      </a:pPr>
                      <a:r>
                        <a:rPr lang="zh-CN" altLang="en-US" sz="1600" kern="1200" dirty="0">
                          <a:solidFill>
                            <a:srgbClr val="000000"/>
                          </a:solidFill>
                          <a:latin typeface="+mn-lt"/>
                          <a:ea typeface="Microsoft YaHei" panose="020B0503020204020204" pitchFamily="34" charset="-122"/>
                          <a:cs typeface="Segoe UI"/>
                        </a:rPr>
                        <a:t>让 </a:t>
                      </a:r>
                      <a:r>
                        <a:rPr lang="en-US" altLang="zh-CN" sz="1600" kern="1200" dirty="0">
                          <a:solidFill>
                            <a:srgbClr val="000000"/>
                          </a:solidFill>
                          <a:latin typeface="+mn-lt"/>
                          <a:ea typeface="Microsoft YaHei" panose="020B0503020204020204" pitchFamily="34" charset="-122"/>
                          <a:cs typeface="Segoe UI"/>
                        </a:rPr>
                        <a:t>Copilot </a:t>
                      </a:r>
                      <a:r>
                        <a:rPr lang="zh-CN" altLang="en-US" sz="1600" kern="1200" dirty="0">
                          <a:solidFill>
                            <a:srgbClr val="000000"/>
                          </a:solidFill>
                          <a:latin typeface="+mn-lt"/>
                          <a:ea typeface="Microsoft YaHei" panose="020B0503020204020204" pitchFamily="34" charset="-122"/>
                          <a:cs typeface="Segoe UI"/>
                        </a:rPr>
                        <a:t>充分发挥作用</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r" defTabSz="914400" rtl="0" eaLnBrk="1" fontAlgn="base" latinLnBrk="0" hangingPunct="1">
                        <a:lnSpc>
                          <a:spcPct val="150000"/>
                        </a:lnSpc>
                        <a:buNone/>
                        <a:defRPr/>
                      </a:pPr>
                      <a:r>
                        <a:rPr lang="en-US" altLang="zh-CN" sz="1600" kern="1200">
                          <a:solidFill>
                            <a:srgbClr val="000000"/>
                          </a:solidFill>
                          <a:latin typeface="+mn-lt"/>
                          <a:ea typeface="Microsoft YaHei" panose="020B0503020204020204" pitchFamily="34" charset="-122"/>
                          <a:cs typeface="Segoe UI"/>
                        </a:rPr>
                        <a:t>18</a:t>
                      </a:r>
                      <a:endParaRPr lang="en-US" altLang="zh-CN" sz="1600" kern="1200" dirty="0">
                        <a:solidFill>
                          <a:srgbClr val="000000"/>
                        </a:solidFill>
                        <a:latin typeface="+mn-lt"/>
                        <a:ea typeface="Microsoft YaHei" panose="020B0503020204020204" pitchFamily="34" charset="-122"/>
                        <a:cs typeface="Segoe UI"/>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8903550"/>
                  </a:ext>
                </a:extLst>
              </a:tr>
              <a:tr h="370840">
                <a:tc>
                  <a:txBody>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lang="zh-CN" altLang="en-US" sz="1600" kern="1200" dirty="0">
                          <a:solidFill>
                            <a:srgbClr val="000000"/>
                          </a:solidFill>
                          <a:latin typeface="+mn-lt"/>
                          <a:ea typeface="Microsoft YaHei" panose="020B0503020204020204" pitchFamily="34" charset="-122"/>
                          <a:cs typeface="Segoe UI"/>
                        </a:rPr>
                        <a:t>补充资源</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0" indent="0" algn="r" defTabSz="914400" rtl="0">
                        <a:lnSpc>
                          <a:spcPct val="150000"/>
                        </a:lnSpc>
                        <a:buNone/>
                        <a:defRPr/>
                      </a:pPr>
                      <a:r>
                        <a:rPr lang="en-US" altLang="zh-CN" sz="1600" kern="1200">
                          <a:solidFill>
                            <a:srgbClr val="000000"/>
                          </a:solidFill>
                          <a:latin typeface="+mn-lt"/>
                          <a:ea typeface="Microsoft YaHei" panose="020B0503020204020204" pitchFamily="34" charset="-122"/>
                          <a:cs typeface="Segoe UI"/>
                        </a:rPr>
                        <a:t>27</a:t>
                      </a:r>
                      <a:endParaRPr lang="en-US" altLang="zh-CN" sz="1600" kern="1200" dirty="0">
                        <a:solidFill>
                          <a:srgbClr val="000000"/>
                        </a:solidFill>
                        <a:latin typeface="+mn-lt"/>
                        <a:ea typeface="Microsoft YaHei" panose="020B0503020204020204" pitchFamily="34" charset="-122"/>
                        <a:cs typeface="Segoe UI"/>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3999604"/>
                  </a:ext>
                </a:extLst>
              </a:tr>
              <a:tr h="0">
                <a:tc>
                  <a:txBody>
                    <a:bodyPr/>
                    <a:lstStyle/>
                    <a:p>
                      <a:pPr marL="0" indent="0" algn="l" defTabSz="914400" rtl="0" eaLnBrk="1" fontAlgn="base" latinLnBrk="0" hangingPunct="1">
                        <a:lnSpc>
                          <a:spcPct val="150000"/>
                        </a:lnSpc>
                        <a:buNone/>
                        <a:defRPr/>
                      </a:pPr>
                      <a:endParaRPr lang="zh-CN" altLang="en-US" sz="1600" kern="1200" dirty="0">
                        <a:gradFill>
                          <a:gsLst>
                            <a:gs pos="2917">
                              <a:srgbClr val="000000"/>
                            </a:gs>
                            <a:gs pos="30000">
                              <a:srgbClr val="000000"/>
                            </a:gs>
                          </a:gsLst>
                          <a:lin ang="5400000" scaled="0"/>
                        </a:gradFill>
                        <a:latin typeface="+mn-lt"/>
                        <a:ea typeface="Microsoft YaHei" panose="020B0503020204020204" pitchFamily="34" charset="-122"/>
                        <a:cs typeface="Segoe UI"/>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r" defTabSz="914400" rtl="0" eaLnBrk="1" fontAlgn="base" latinLnBrk="0" hangingPunct="1">
                        <a:lnSpc>
                          <a:spcPct val="150000"/>
                        </a:lnSpc>
                        <a:buNone/>
                        <a:defRPr/>
                      </a:pPr>
                      <a:endParaRPr lang="zh-CN" altLang="en-US" sz="1600" kern="1200" dirty="0">
                        <a:gradFill>
                          <a:gsLst>
                            <a:gs pos="2917">
                              <a:srgbClr val="000000"/>
                            </a:gs>
                            <a:gs pos="30000">
                              <a:srgbClr val="000000"/>
                            </a:gs>
                          </a:gsLst>
                          <a:lin ang="5400000" scaled="0"/>
                        </a:gradFill>
                        <a:latin typeface="+mn-lt"/>
                        <a:ea typeface="Microsoft YaHei" panose="020B0503020204020204" pitchFamily="34" charset="-122"/>
                        <a:cs typeface="Segoe UI"/>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84466207"/>
                  </a:ext>
                </a:extLst>
              </a:tr>
              <a:tr h="370840">
                <a:tc>
                  <a:txBody>
                    <a:bodyPr/>
                    <a:lstStyle/>
                    <a:p>
                      <a:pPr marL="0" indent="0" algn="l" defTabSz="914400" rtl="0" eaLnBrk="1" fontAlgn="base" latinLnBrk="0" hangingPunct="1">
                        <a:lnSpc>
                          <a:spcPct val="150000"/>
                        </a:lnSpc>
                        <a:buNone/>
                        <a:defRPr/>
                      </a:pPr>
                      <a:endParaRPr lang="zh-CN" altLang="en-US" sz="1600" kern="1200" dirty="0">
                        <a:gradFill>
                          <a:gsLst>
                            <a:gs pos="2917">
                              <a:srgbClr val="000000"/>
                            </a:gs>
                            <a:gs pos="30000">
                              <a:srgbClr val="000000"/>
                            </a:gs>
                          </a:gsLst>
                          <a:lin ang="5400000" scaled="0"/>
                        </a:gradFill>
                        <a:latin typeface="+mn-lt"/>
                        <a:ea typeface="Microsoft YaHei" panose="020B0503020204020204" pitchFamily="34" charset="-122"/>
                        <a:cs typeface="Segoe UI"/>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defTabSz="914400" rtl="0" eaLnBrk="1" fontAlgn="base" latinLnBrk="0" hangingPunct="1">
                        <a:lnSpc>
                          <a:spcPct val="150000"/>
                        </a:lnSpc>
                        <a:buNone/>
                        <a:defRPr/>
                      </a:pPr>
                      <a:endParaRPr lang="zh-CN" altLang="en-US" sz="1600" kern="1200" dirty="0">
                        <a:gradFill>
                          <a:gsLst>
                            <a:gs pos="2917">
                              <a:srgbClr val="000000"/>
                            </a:gs>
                            <a:gs pos="30000">
                              <a:srgbClr val="000000"/>
                            </a:gs>
                          </a:gsLst>
                          <a:lin ang="5400000" scaled="0"/>
                        </a:gradFill>
                        <a:latin typeface="+mn-lt"/>
                        <a:ea typeface="Microsoft YaHei" panose="020B0503020204020204" pitchFamily="34" charset="-122"/>
                        <a:cs typeface="Segoe UI"/>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1605327"/>
                  </a:ext>
                </a:extLst>
              </a:tr>
            </a:tbl>
          </a:graphicData>
        </a:graphic>
      </p:graphicFrame>
      <p:sp>
        <p:nvSpPr>
          <p:cNvPr id="2" name="TextBox 1">
            <a:extLst>
              <a:ext uri="{FF2B5EF4-FFF2-40B4-BE49-F238E27FC236}">
                <a16:creationId xmlns:a16="http://schemas.microsoft.com/office/drawing/2014/main" id="{C2EDB756-8ADD-EA55-69D6-C273D191FCC0}"/>
              </a:ext>
            </a:extLst>
          </p:cNvPr>
          <p:cNvSpPr txBox="1"/>
          <p:nvPr/>
        </p:nvSpPr>
        <p:spPr>
          <a:xfrm>
            <a:off x="9032585" y="6293078"/>
            <a:ext cx="4138612"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icrosoft YaHei" panose="020B0503020204020204" pitchFamily="34" charset="-122"/>
                <a:cs typeface="Segoe UI"/>
              </a:rPr>
              <a:t>Copilot </a:t>
            </a:r>
            <a:r>
              <a:rPr lang="zh-CN" altLang="en-US"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icrosoft YaHei" panose="020B0503020204020204" pitchFamily="34" charset="-122"/>
                <a:cs typeface="Segoe UI"/>
              </a:rPr>
              <a:t>主页</a:t>
            </a:r>
          </a:p>
        </p:txBody>
      </p:sp>
      <p:pic>
        <p:nvPicPr>
          <p:cNvPr id="6" name="Picture 5" descr="A screenshot of a computer&#10;&#10;Description automatically generated">
            <a:extLst>
              <a:ext uri="{FF2B5EF4-FFF2-40B4-BE49-F238E27FC236}">
                <a16:creationId xmlns:a16="http://schemas.microsoft.com/office/drawing/2014/main" id="{143FB32E-728A-5271-366D-88AA0F9DF97F}"/>
              </a:ext>
            </a:extLst>
          </p:cNvPr>
          <p:cNvPicPr>
            <a:picLocks noChangeAspect="1"/>
          </p:cNvPicPr>
          <p:nvPr/>
        </p:nvPicPr>
        <p:blipFill>
          <a:blip r:embed="rId4">
            <a:extLst>
              <a:ext uri="{28A0092B-C50C-407E-A947-70E740481C1C}">
                <a14:useLocalDpi xmlns:a14="http://schemas.microsoft.com/office/drawing/2010/main" val="0"/>
              </a:ext>
            </a:extLst>
          </a:blip>
          <a:srcRect r="38439"/>
          <a:stretch/>
        </p:blipFill>
        <p:spPr>
          <a:xfrm>
            <a:off x="6096001" y="555963"/>
            <a:ext cx="6096000" cy="5844837"/>
          </a:xfrm>
          <a:prstGeom prst="rect">
            <a:avLst/>
          </a:prstGeom>
        </p:spPr>
      </p:pic>
    </p:spTree>
    <p:extLst>
      <p:ext uri="{BB962C8B-B14F-4D97-AF65-F5344CB8AC3E}">
        <p14:creationId xmlns:p14="http://schemas.microsoft.com/office/powerpoint/2010/main" val="271015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6ECE8D-3772-8A96-9B8A-55F2B8C60C90}"/>
              </a:ext>
            </a:extLst>
          </p:cNvPr>
          <p:cNvSpPr txBox="1"/>
          <p:nvPr/>
        </p:nvSpPr>
        <p:spPr>
          <a:xfrm>
            <a:off x="1562679" y="3902153"/>
            <a:ext cx="9066635" cy="369332"/>
          </a:xfrm>
          <a:prstGeom prst="rect">
            <a:avLst/>
          </a:prstGeom>
          <a:noFill/>
        </p:spPr>
        <p:txBody>
          <a:bodyPr wrap="square" lIns="0" tIns="0" rIns="0" bIns="0" rtlCol="0" anchor="t">
            <a:spAutoFit/>
          </a:bodyPr>
          <a:lstStyle/>
          <a:p>
            <a:pPr algn="ctr" defTabSz="914367" rtl="0">
              <a:defRPr/>
            </a:pPr>
            <a:r>
              <a:rPr lang="zh-CN" altLang="en-US" sz="2400" b="1" spc="-50" dirty="0">
                <a:ln w="3175">
                  <a:noFill/>
                </a:ln>
                <a:solidFill>
                  <a:srgbClr val="000000"/>
                </a:solidFill>
                <a:latin typeface="+mj-lt"/>
                <a:ea typeface="Microsoft YaHei" panose="020B0503020204020204" pitchFamily="34" charset="-122"/>
                <a:cs typeface="Segoe UI"/>
              </a:rPr>
              <a:t>你的日常 </a:t>
            </a:r>
            <a:r>
              <a:rPr lang="en-US" altLang="zh-CN" sz="2400" b="1" spc="-50" dirty="0">
                <a:ln w="3175">
                  <a:noFill/>
                </a:ln>
                <a:solidFill>
                  <a:srgbClr val="000000"/>
                </a:solidFill>
                <a:latin typeface="+mj-lt"/>
                <a:ea typeface="Microsoft YaHei" panose="020B0503020204020204" pitchFamily="34" charset="-122"/>
                <a:cs typeface="Segoe UI"/>
              </a:rPr>
              <a:t>AI </a:t>
            </a:r>
            <a:r>
              <a:rPr lang="zh-CN" altLang="en-US" sz="2400" b="1" spc="-50" dirty="0">
                <a:ln w="3175">
                  <a:noFill/>
                </a:ln>
                <a:solidFill>
                  <a:srgbClr val="000000"/>
                </a:solidFill>
                <a:latin typeface="+mj-lt"/>
                <a:ea typeface="Microsoft YaHei" panose="020B0503020204020204" pitchFamily="34" charset="-122"/>
                <a:cs typeface="Segoe UI"/>
              </a:rPr>
              <a:t>助手</a:t>
            </a:r>
            <a:endParaRPr lang="zh-CN" altLang="en-US" sz="1200" b="1" spc="-50" dirty="0">
              <a:ln w="3175">
                <a:noFill/>
              </a:ln>
              <a:latin typeface="+mj-lt"/>
              <a:ea typeface="Microsoft YaHei" panose="020B0503020204020204" pitchFamily="34" charset="-122"/>
              <a:cs typeface="Segoe UI Semibold"/>
            </a:endParaRPr>
          </a:p>
        </p:txBody>
      </p:sp>
      <p:pic>
        <p:nvPicPr>
          <p:cNvPr id="1026" name="Picture 2">
            <a:extLst>
              <a:ext uri="{FF2B5EF4-FFF2-40B4-BE49-F238E27FC236}">
                <a16:creationId xmlns:a16="http://schemas.microsoft.com/office/drawing/2014/main" id="{DE60E1C8-F3DA-3D8B-9783-A03CA9A92E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595"/>
          <a:stretch/>
        </p:blipFill>
        <p:spPr bwMode="auto">
          <a:xfrm>
            <a:off x="4879471" y="2001740"/>
            <a:ext cx="2433057" cy="10673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748C4B-01E6-C990-8068-F29F83A724AB}"/>
              </a:ext>
            </a:extLst>
          </p:cNvPr>
          <p:cNvSpPr txBox="1"/>
          <p:nvPr/>
        </p:nvSpPr>
        <p:spPr>
          <a:xfrm>
            <a:off x="2347864" y="2957879"/>
            <a:ext cx="7496269" cy="830997"/>
          </a:xfrm>
          <a:prstGeom prst="rect">
            <a:avLst/>
          </a:prstGeom>
          <a:noFill/>
        </p:spPr>
        <p:txBody>
          <a:bodyPr wrap="square" lIns="0" tIns="0" rIns="0" bIns="0" rtlCol="0">
            <a:spAutoFit/>
          </a:bodyPr>
          <a:lstStyle/>
          <a:p>
            <a:pPr algn="ctr" rtl="0"/>
            <a:r>
              <a:rPr lang="en-US" altLang="zh-CN" sz="5400" dirty="0">
                <a:gradFill>
                  <a:gsLst>
                    <a:gs pos="2917">
                      <a:schemeClr val="tx1"/>
                    </a:gs>
                    <a:gs pos="30000">
                      <a:schemeClr val="tx1"/>
                    </a:gs>
                  </a:gsLst>
                  <a:lin ang="5400000" scaled="0"/>
                </a:gradFill>
                <a:latin typeface="+mj-lt"/>
                <a:ea typeface="Microsoft YaHei" panose="020B0503020204020204" pitchFamily="34" charset="-122"/>
              </a:rPr>
              <a:t>Microsoft Copilot</a:t>
            </a:r>
          </a:p>
        </p:txBody>
      </p:sp>
      <p:sp>
        <p:nvSpPr>
          <p:cNvPr id="5" name="Rectangle 4">
            <a:extLst>
              <a:ext uri="{FF2B5EF4-FFF2-40B4-BE49-F238E27FC236}">
                <a16:creationId xmlns:a16="http://schemas.microsoft.com/office/drawing/2014/main" id="{FD397EFE-3CD8-C5D3-7AF9-343492B84FD1}"/>
              </a:ext>
            </a:extLst>
          </p:cNvPr>
          <p:cNvSpPr/>
          <p:nvPr/>
        </p:nvSpPr>
        <p:spPr bwMode="auto">
          <a:xfrm>
            <a:off x="329624" y="240146"/>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zh-CN" altLang="en-US" sz="1600">
                <a:solidFill>
                  <a:sysClr val="windowText" lastClr="000000"/>
                </a:solidFill>
                <a:ea typeface="Microsoft YaHei" panose="020B0503020204020204" pitchFamily="34" charset="-122"/>
                <a:cs typeface="Segoe UI" pitchFamily="34" charset="0"/>
              </a:rPr>
              <a:t>此处放置你的 </a:t>
            </a:r>
            <a:r>
              <a:rPr lang="en-US" altLang="zh-CN" sz="1600">
                <a:solidFill>
                  <a:sysClr val="windowText" lastClr="000000"/>
                </a:solidFill>
                <a:ea typeface="Microsoft YaHei" panose="020B0503020204020204" pitchFamily="34" charset="-122"/>
                <a:cs typeface="Segoe UI" pitchFamily="34" charset="0"/>
              </a:rPr>
              <a:t>Logo</a:t>
            </a:r>
            <a:endParaRPr lang="en-US" altLang="zh-CN" sz="1600" dirty="0">
              <a:solidFill>
                <a:sysClr val="windowText" lastClr="000000"/>
              </a:solidFill>
              <a:ea typeface="Microsoft YaHei" panose="020B0503020204020204" pitchFamily="34" charset="-122"/>
              <a:cs typeface="Segoe UI" pitchFamily="34" charset="0"/>
            </a:endParaRPr>
          </a:p>
        </p:txBody>
      </p:sp>
    </p:spTree>
    <p:extLst>
      <p:ext uri="{BB962C8B-B14F-4D97-AF65-F5344CB8AC3E}">
        <p14:creationId xmlns:p14="http://schemas.microsoft.com/office/powerpoint/2010/main" val="249521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Rounded Corners 2">
            <a:extLst>
              <a:ext uri="{FF2B5EF4-FFF2-40B4-BE49-F238E27FC236}">
                <a16:creationId xmlns:a16="http://schemas.microsoft.com/office/drawing/2014/main" id="{207850E3-8EFD-5457-90F7-9E211487C7C7}"/>
              </a:ext>
            </a:extLst>
          </p:cNvPr>
          <p:cNvSpPr/>
          <p:nvPr/>
        </p:nvSpPr>
        <p:spPr bwMode="auto">
          <a:xfrm>
            <a:off x="445091" y="1246910"/>
            <a:ext cx="11296945" cy="4831162"/>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icrosoft YaHei" panose="020B0503020204020204" pitchFamily="34" charset="-122"/>
              <a:cs typeface="Segoe UI" pitchFamily="34" charset="0"/>
            </a:endParaRPr>
          </a:p>
        </p:txBody>
      </p:sp>
      <p:sp>
        <p:nvSpPr>
          <p:cNvPr id="2" name="Title 1">
            <a:extLst>
              <a:ext uri="{FF2B5EF4-FFF2-40B4-BE49-F238E27FC236}">
                <a16:creationId xmlns:a16="http://schemas.microsoft.com/office/drawing/2014/main" id="{A7807A13-13B4-0E09-03DC-97A7202E8D61}"/>
              </a:ext>
            </a:extLst>
          </p:cNvPr>
          <p:cNvSpPr>
            <a:spLocks noGrp="1"/>
          </p:cNvSpPr>
          <p:nvPr>
            <p:ph type="title"/>
          </p:nvPr>
        </p:nvSpPr>
        <p:spPr>
          <a:xfrm>
            <a:off x="588263" y="457200"/>
            <a:ext cx="11018520" cy="553998"/>
          </a:xfrm>
        </p:spPr>
        <p:txBody>
          <a:bodyPr rtlCol="0"/>
          <a:lstStyle/>
          <a:p>
            <a:pPr defTabSz="914367" rtl="0">
              <a:defRPr/>
            </a:pPr>
            <a:r>
              <a:rPr lang="zh-CN" altLang="en-US" b="1" dirty="0">
                <a:solidFill>
                  <a:srgbClr val="000000"/>
                </a:solidFill>
                <a:ea typeface="Microsoft YaHei" panose="020B0503020204020204" pitchFamily="34" charset="-122"/>
                <a:cs typeface="+mn-cs"/>
              </a:rPr>
              <a:t>借助由 </a:t>
            </a:r>
            <a:r>
              <a:rPr lang="en-US" altLang="zh-CN" b="1" dirty="0">
                <a:solidFill>
                  <a:srgbClr val="000000"/>
                </a:solidFill>
                <a:ea typeface="Microsoft YaHei" panose="020B0503020204020204" pitchFamily="34" charset="-122"/>
                <a:cs typeface="+mn-cs"/>
              </a:rPr>
              <a:t>AI </a:t>
            </a:r>
            <a:r>
              <a:rPr lang="zh-CN" altLang="en-US" b="1" dirty="0">
                <a:solidFill>
                  <a:srgbClr val="000000"/>
                </a:solidFill>
                <a:ea typeface="Microsoft YaHei" panose="020B0503020204020204" pitchFamily="34" charset="-122"/>
                <a:cs typeface="+mn-cs"/>
              </a:rPr>
              <a:t>驱动的聊天尽享安全保障</a:t>
            </a:r>
          </a:p>
        </p:txBody>
      </p:sp>
      <p:grpSp>
        <p:nvGrpSpPr>
          <p:cNvPr id="4" name="Group 3">
            <a:extLst>
              <a:ext uri="{FF2B5EF4-FFF2-40B4-BE49-F238E27FC236}">
                <a16:creationId xmlns:a16="http://schemas.microsoft.com/office/drawing/2014/main" id="{38B94EEE-C2B1-6CF9-1702-FD00055469F5}"/>
              </a:ext>
            </a:extLst>
          </p:cNvPr>
          <p:cNvGrpSpPr/>
          <p:nvPr/>
        </p:nvGrpSpPr>
        <p:grpSpPr>
          <a:xfrm>
            <a:off x="4527929" y="1734322"/>
            <a:ext cx="6603262" cy="3807958"/>
            <a:chOff x="4527929" y="1633480"/>
            <a:chExt cx="6603262" cy="3807958"/>
          </a:xfrm>
        </p:grpSpPr>
        <p:sp>
          <p:nvSpPr>
            <p:cNvPr id="8" name="TextBox 7">
              <a:extLst>
                <a:ext uri="{FF2B5EF4-FFF2-40B4-BE49-F238E27FC236}">
                  <a16:creationId xmlns:a16="http://schemas.microsoft.com/office/drawing/2014/main" id="{975E34DB-3D87-DA1F-0080-F9858147A5DA}"/>
                </a:ext>
              </a:extLst>
            </p:cNvPr>
            <p:cNvSpPr txBox="1"/>
            <p:nvPr/>
          </p:nvSpPr>
          <p:spPr>
            <a:xfrm>
              <a:off x="4620573" y="2486783"/>
              <a:ext cx="6510618" cy="2954655"/>
            </a:xfrm>
            <a:prstGeom prst="rect">
              <a:avLst/>
            </a:prstGeom>
            <a:noFill/>
          </p:spPr>
          <p:txBody>
            <a:bodyPr wrap="square" lIns="0" tIns="0" rIns="0" bIns="0" rtlCol="0" anchor="t">
              <a:spAutoFit/>
            </a:bodyPr>
            <a:lstStyle/>
            <a:p>
              <a:pPr rtl="0">
                <a:defRPr/>
              </a:pPr>
              <a:r>
                <a:rPr lang="en-US" altLang="zh-CN" sz="1600" dirty="0">
                  <a:ea typeface="Microsoft YaHei" panose="020B0503020204020204" pitchFamily="34" charset="-122"/>
                  <a:cs typeface="+mn-lt"/>
                </a:rPr>
                <a:t>Copilot </a:t>
              </a:r>
              <a:r>
                <a:rPr lang="zh-CN" altLang="en-US" sz="1600" dirty="0">
                  <a:ea typeface="Microsoft YaHei" panose="020B0503020204020204" pitchFamily="34" charset="-122"/>
                  <a:cs typeface="+mn-lt"/>
                </a:rPr>
                <a:t>使你能够：</a:t>
              </a:r>
              <a:endParaRPr lang="zh-CN" altLang="en-US" dirty="0">
                <a:ea typeface="Microsoft YaHei" panose="020B0503020204020204" pitchFamily="34" charset="-122"/>
                <a:cs typeface="Segoe UI"/>
              </a:endParaRPr>
            </a:p>
            <a:p>
              <a:pPr marL="285750" indent="-285750" rtl="0">
                <a:buFont typeface="Arial"/>
                <a:buChar char="•"/>
                <a:defRPr/>
              </a:pPr>
              <a:r>
                <a:rPr lang="zh-CN" altLang="en-US" sz="1600" dirty="0">
                  <a:ea typeface="Microsoft YaHei" panose="020B0503020204020204" pitchFamily="34" charset="-122"/>
                  <a:cs typeface="+mn-lt"/>
                </a:rPr>
                <a:t>获得问题的解答</a:t>
              </a:r>
            </a:p>
            <a:p>
              <a:pPr marL="285750" indent="-285750" rtl="0">
                <a:buFont typeface="Arial"/>
                <a:buChar char="•"/>
                <a:defRPr/>
              </a:pPr>
              <a:r>
                <a:rPr lang="zh-CN" altLang="en-US" sz="1600" dirty="0">
                  <a:ea typeface="Microsoft YaHei" panose="020B0503020204020204" pitchFamily="34" charset="-122"/>
                  <a:cs typeface="+mn-lt"/>
                </a:rPr>
                <a:t>快速总结内容较多的 </a:t>
              </a:r>
              <a:r>
                <a:rPr lang="en-US" altLang="zh-CN" sz="1600" dirty="0">
                  <a:ea typeface="Microsoft YaHei" panose="020B0503020204020204" pitchFamily="34" charset="-122"/>
                  <a:cs typeface="+mn-lt"/>
                </a:rPr>
                <a:t>PDF </a:t>
              </a:r>
              <a:r>
                <a:rPr lang="zh-CN" altLang="en-US" sz="1600" dirty="0">
                  <a:ea typeface="Microsoft YaHei" panose="020B0503020204020204" pitchFamily="34" charset="-122"/>
                  <a:cs typeface="+mn-lt"/>
                </a:rPr>
                <a:t>文件和文章</a:t>
              </a:r>
              <a:endParaRPr lang="zh-CN" altLang="en-US" dirty="0">
                <a:ea typeface="Microsoft YaHei" panose="020B0503020204020204" pitchFamily="34" charset="-122"/>
                <a:cs typeface="+mn-lt"/>
              </a:endParaRPr>
            </a:p>
            <a:p>
              <a:pPr marL="285750" indent="-285750" rtl="0">
                <a:buFont typeface="Arial"/>
                <a:buChar char="•"/>
                <a:defRPr/>
              </a:pPr>
              <a:r>
                <a:rPr lang="zh-CN" altLang="en-US" sz="1600" dirty="0">
                  <a:ea typeface="Microsoft YaHei" panose="020B0503020204020204" pitchFamily="34" charset="-122"/>
                  <a:cs typeface="+mn-lt"/>
                </a:rPr>
                <a:t>轻松编制专业且能直接向客户提供的内容 </a:t>
              </a:r>
              <a:endParaRPr lang="zh-CN" altLang="en-US" sz="1600" dirty="0">
                <a:ea typeface="Microsoft YaHei" panose="020B0503020204020204" pitchFamily="34" charset="-122"/>
                <a:cs typeface="Segoe UI"/>
              </a:endParaRPr>
            </a:p>
            <a:p>
              <a:pPr marL="285750" indent="-285750" rtl="0">
                <a:buFont typeface="Arial"/>
                <a:buChar char="•"/>
                <a:defRPr/>
              </a:pPr>
              <a:r>
                <a:rPr lang="zh-CN" altLang="en-US" sz="1600" dirty="0">
                  <a:ea typeface="Microsoft YaHei" panose="020B0503020204020204" pitchFamily="34" charset="-122"/>
                  <a:cs typeface="+mn-lt"/>
                </a:rPr>
                <a:t>为社交媒体、文章、电子邮件等创建引人注目的图像</a:t>
              </a:r>
              <a:br>
                <a:rPr lang="zh-CN" altLang="en-US" sz="1600" dirty="0">
                  <a:ea typeface="Microsoft YaHei" panose="020B0503020204020204" pitchFamily="34" charset="-122"/>
                  <a:cs typeface="Segoe UI"/>
                </a:rPr>
              </a:br>
              <a:endParaRPr lang="zh-CN" altLang="en-US" sz="1600" dirty="0">
                <a:gradFill>
                  <a:gsLst>
                    <a:gs pos="2917">
                      <a:srgbClr val="000000"/>
                    </a:gs>
                    <a:gs pos="30000">
                      <a:srgbClr val="000000"/>
                    </a:gs>
                  </a:gsLst>
                  <a:lin ang="5400000" scaled="0"/>
                </a:gradFill>
                <a:ea typeface="Microsoft YaHei" panose="020B0503020204020204" pitchFamily="34" charset="-122"/>
                <a:cs typeface="Segoe UI"/>
              </a:endParaRPr>
            </a:p>
            <a:p>
              <a:pPr rtl="0">
                <a:defRPr/>
              </a:pPr>
              <a:r>
                <a:rPr lang="zh-CN" altLang="en-US" sz="1600" b="1" dirty="0">
                  <a:solidFill>
                    <a:srgbClr val="000000"/>
                  </a:solidFill>
                  <a:latin typeface="+mj-lt"/>
                  <a:ea typeface="Microsoft YaHei" panose="020B0503020204020204" pitchFamily="34" charset="-122"/>
                  <a:cs typeface="Segoe UI"/>
                </a:rPr>
                <a:t>使用未获认可的 </a:t>
              </a:r>
              <a:r>
                <a:rPr lang="en-US" altLang="zh-CN" sz="1600" b="1" dirty="0">
                  <a:solidFill>
                    <a:srgbClr val="000000"/>
                  </a:solidFill>
                  <a:latin typeface="+mj-lt"/>
                  <a:ea typeface="Microsoft YaHei" panose="020B0503020204020204" pitchFamily="34" charset="-122"/>
                  <a:cs typeface="Segoe UI"/>
                </a:rPr>
                <a:t>AI Web </a:t>
              </a:r>
              <a:r>
                <a:rPr lang="zh-CN" altLang="en-US" sz="1600" b="1" dirty="0">
                  <a:solidFill>
                    <a:srgbClr val="000000"/>
                  </a:solidFill>
                  <a:latin typeface="+mj-lt"/>
                  <a:ea typeface="Microsoft YaHei" panose="020B0503020204020204" pitchFamily="34" charset="-122"/>
                  <a:cs typeface="Segoe UI"/>
                </a:rPr>
                <a:t>服务可能会将我们公司的数据暴露给公众。</a:t>
              </a: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始终使用 </a:t>
              </a:r>
              <a:r>
                <a:rPr lang="en-US" altLang="zh-CN" sz="1600" dirty="0">
                  <a:gradFill>
                    <a:gsLst>
                      <a:gs pos="2917">
                        <a:srgbClr val="000000"/>
                      </a:gs>
                      <a:gs pos="30000">
                        <a:srgbClr val="000000"/>
                      </a:gs>
                    </a:gsLst>
                    <a:lin ang="5400000" scaled="0"/>
                  </a:gradFill>
                  <a:ea typeface="Microsoft YaHei" panose="020B0503020204020204" pitchFamily="34" charset="-122"/>
                  <a:cs typeface="Segoe UI"/>
                </a:rPr>
                <a:t>Microsoft Copilot </a:t>
              </a: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来满足你的 </a:t>
              </a:r>
              <a:r>
                <a:rPr lang="en-US" altLang="zh-CN" sz="1600" dirty="0">
                  <a:gradFill>
                    <a:gsLst>
                      <a:gs pos="2917">
                        <a:srgbClr val="000000"/>
                      </a:gs>
                      <a:gs pos="30000">
                        <a:srgbClr val="000000"/>
                      </a:gs>
                    </a:gsLst>
                    <a:lin ang="5400000" scaled="0"/>
                  </a:gradFill>
                  <a:ea typeface="Microsoft YaHei" panose="020B0503020204020204" pitchFamily="34" charset="-122"/>
                  <a:cs typeface="Segoe UI"/>
                </a:rPr>
                <a:t>AI </a:t>
              </a: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聊天需求，以帮助借助 </a:t>
              </a:r>
              <a:r>
                <a:rPr lang="en-US" altLang="zh-CN" sz="1600" dirty="0">
                  <a:gradFill>
                    <a:gsLst>
                      <a:gs pos="2917">
                        <a:srgbClr val="000000"/>
                      </a:gs>
                      <a:gs pos="30000">
                        <a:srgbClr val="000000"/>
                      </a:gs>
                    </a:gsLst>
                    <a:lin ang="5400000" scaled="0"/>
                  </a:gradFill>
                  <a:ea typeface="Microsoft YaHei" panose="020B0503020204020204" pitchFamily="34" charset="-122"/>
                  <a:cs typeface="Segoe UI"/>
                </a:rPr>
                <a:t>Microsoft </a:t>
              </a: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内置的企业数据保护确保我们公司数据的安全。</a:t>
              </a:r>
            </a:p>
            <a:p>
              <a:pPr marR="0" lvl="0" algn="l" defTabSz="914400" rtl="0" eaLnBrk="1" fontAlgn="auto" latinLnBrk="0" hangingPunct="1">
                <a:lnSpc>
                  <a:spcPct val="100000"/>
                </a:lnSpc>
                <a:spcBef>
                  <a:spcPts val="0"/>
                </a:spcBef>
                <a:spcAft>
                  <a:spcPts val="0"/>
                </a:spcAft>
                <a:buClrTx/>
                <a:buSzTx/>
                <a:tabLst/>
                <a:defRPr/>
              </a:pPr>
              <a:endParaRPr lang="zh-CN" altLang="en-US" sz="1600" dirty="0">
                <a:gradFill>
                  <a:gsLst>
                    <a:gs pos="2917">
                      <a:srgbClr val="000000"/>
                    </a:gs>
                    <a:gs pos="30000">
                      <a:srgbClr val="000000"/>
                    </a:gs>
                  </a:gsLst>
                  <a:lin ang="5400000" scaled="0"/>
                </a:gradFill>
                <a:ea typeface="Microsoft YaHei" panose="020B0503020204020204" pitchFamily="34" charset="-122"/>
                <a:cs typeface="Segoe UI"/>
              </a:endParaRPr>
            </a:p>
            <a:p>
              <a:pPr marR="0" lvl="0" algn="l" defTabSz="914400" rtl="0" eaLnBrk="1" fontAlgn="auto" latinLnBrk="0" hangingPunct="1">
                <a:lnSpc>
                  <a:spcPct val="100000"/>
                </a:lnSpc>
                <a:spcBef>
                  <a:spcPts val="0"/>
                </a:spcBef>
                <a:spcAft>
                  <a:spcPts val="0"/>
                </a:spcAft>
                <a:buClrTx/>
                <a:buSzTx/>
                <a:tabLst/>
                <a:defRPr/>
              </a:pP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我们将帮助你学习如何智能且安全地使用 </a:t>
              </a:r>
              <a:r>
                <a:rPr lang="en-US" altLang="zh-CN" sz="1600" dirty="0">
                  <a:gradFill>
                    <a:gsLst>
                      <a:gs pos="2917">
                        <a:srgbClr val="000000"/>
                      </a:gs>
                      <a:gs pos="30000">
                        <a:srgbClr val="000000"/>
                      </a:gs>
                    </a:gsLst>
                    <a:lin ang="5400000" scaled="0"/>
                  </a:gradFill>
                  <a:ea typeface="Microsoft YaHei" panose="020B0503020204020204" pitchFamily="34" charset="-122"/>
                  <a:cs typeface="Segoe UI"/>
                </a:rPr>
                <a:t>AI</a:t>
              </a: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 </a:t>
              </a:r>
            </a:p>
            <a:p>
              <a:pPr marR="0" lvl="0" algn="l" defTabSz="914400" rtl="0" eaLnBrk="1" fontAlgn="auto" latinLnBrk="0" hangingPunct="1">
                <a:lnSpc>
                  <a:spcPct val="100000"/>
                </a:lnSpc>
                <a:spcBef>
                  <a:spcPts val="0"/>
                </a:spcBef>
                <a:spcAft>
                  <a:spcPts val="0"/>
                </a:spcAft>
                <a:buClrTx/>
                <a:buSzTx/>
                <a:tabLst/>
                <a:defRPr/>
              </a:pP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我们开始吧！</a:t>
              </a:r>
            </a:p>
          </p:txBody>
        </p:sp>
        <p:sp>
          <p:nvSpPr>
            <p:cNvPr id="9" name="TextBox 8">
              <a:extLst>
                <a:ext uri="{FF2B5EF4-FFF2-40B4-BE49-F238E27FC236}">
                  <a16:creationId xmlns:a16="http://schemas.microsoft.com/office/drawing/2014/main" id="{34864814-BD60-9260-DF23-1386DDB03770}"/>
                </a:ext>
              </a:extLst>
            </p:cNvPr>
            <p:cNvSpPr txBox="1"/>
            <p:nvPr/>
          </p:nvSpPr>
          <p:spPr>
            <a:xfrm>
              <a:off x="4527929" y="1633480"/>
              <a:ext cx="6510617" cy="599908"/>
            </a:xfrm>
            <a:prstGeom prst="rect">
              <a:avLst/>
            </a:prstGeom>
            <a:noFill/>
          </p:spPr>
          <p:txBody>
            <a:bodyPr wrap="square" lIns="91440" tIns="45720" rIns="91440" bIns="45720" rtlCol="0" anchor="t">
              <a:spAutoFit/>
            </a:bodyPr>
            <a:lstStyle/>
            <a:p>
              <a:pPr rtl="0">
                <a:lnSpc>
                  <a:spcPct val="107000"/>
                </a:lnSpc>
                <a:spcBef>
                  <a:spcPts val="1200"/>
                </a:spcBef>
                <a:spcAft>
                  <a:spcPts val="800"/>
                </a:spcAft>
                <a:defRPr/>
              </a:pPr>
              <a:r>
                <a:rPr lang="zh-CN" altLang="en-US" sz="1600" b="1" dirty="0">
                  <a:solidFill>
                    <a:srgbClr val="000000"/>
                  </a:solidFill>
                  <a:latin typeface="+mj-lt"/>
                  <a:ea typeface="Microsoft YaHei" panose="020B0503020204020204" pitchFamily="34" charset="-122"/>
                  <a:cs typeface="Segoe UI"/>
                </a:rPr>
                <a:t>在</a:t>
              </a:r>
              <a:r>
                <a:rPr lang="en-US" altLang="zh-CN" sz="1600" b="1" dirty="0">
                  <a:solidFill>
                    <a:srgbClr val="000000"/>
                  </a:solidFill>
                  <a:latin typeface="+mj-lt"/>
                  <a:ea typeface="Microsoft YaHei" panose="020B0503020204020204" pitchFamily="34" charset="-122"/>
                  <a:cs typeface="Segoe UI"/>
                </a:rPr>
                <a:t>&lt;</a:t>
              </a:r>
              <a:r>
                <a:rPr lang="zh-CN" altLang="en-US" sz="1600" b="1" dirty="0">
                  <a:solidFill>
                    <a:srgbClr val="000000"/>
                  </a:solidFill>
                  <a:highlight>
                    <a:srgbClr val="FFFF00"/>
                  </a:highlight>
                  <a:latin typeface="+mj-lt"/>
                  <a:ea typeface="Microsoft YaHei" panose="020B0503020204020204" pitchFamily="34" charset="-122"/>
                  <a:cs typeface="Segoe UI"/>
                </a:rPr>
                <a:t>公司名称</a:t>
              </a:r>
              <a:r>
                <a:rPr lang="en-US" altLang="zh-CN" sz="1600" b="1" dirty="0">
                  <a:solidFill>
                    <a:srgbClr val="000000"/>
                  </a:solidFill>
                  <a:latin typeface="+mj-lt"/>
                  <a:ea typeface="Microsoft YaHei" panose="020B0503020204020204" pitchFamily="34" charset="-122"/>
                  <a:cs typeface="Segoe UI"/>
                </a:rPr>
                <a:t>&gt;</a:t>
              </a:r>
              <a:r>
                <a:rPr lang="zh-CN" altLang="en-US" sz="1600" b="1" dirty="0">
                  <a:solidFill>
                    <a:srgbClr val="000000"/>
                  </a:solidFill>
                  <a:latin typeface="+mj-lt"/>
                  <a:ea typeface="Microsoft YaHei" panose="020B0503020204020204" pitchFamily="34" charset="-122"/>
                  <a:cs typeface="Segoe UI"/>
                </a:rPr>
                <a:t>，我们使用带有企业数据保护的 </a:t>
              </a:r>
              <a:r>
                <a:rPr lang="en-US" altLang="zh-CN" sz="1600" b="1" dirty="0">
                  <a:solidFill>
                    <a:srgbClr val="000000"/>
                  </a:solidFill>
                  <a:latin typeface="+mj-lt"/>
                  <a:ea typeface="Microsoft YaHei" panose="020B0503020204020204" pitchFamily="34" charset="-122"/>
                  <a:cs typeface="Segoe UI"/>
                </a:rPr>
                <a:t>Microsoft Copilot </a:t>
              </a:r>
              <a:r>
                <a:rPr lang="zh-CN" altLang="en-US" sz="1600" b="1" dirty="0">
                  <a:solidFill>
                    <a:srgbClr val="000000"/>
                  </a:solidFill>
                  <a:latin typeface="+mj-lt"/>
                  <a:ea typeface="Microsoft YaHei" panose="020B0503020204020204" pitchFamily="34" charset="-122"/>
                  <a:cs typeface="Segoe UI"/>
                </a:rPr>
                <a:t>作为我们批准的 </a:t>
              </a:r>
              <a:r>
                <a:rPr lang="en-US" altLang="zh-CN" sz="1600" b="1" dirty="0">
                  <a:solidFill>
                    <a:srgbClr val="000000"/>
                  </a:solidFill>
                  <a:latin typeface="+mj-lt"/>
                  <a:ea typeface="Microsoft YaHei" panose="020B0503020204020204" pitchFamily="34" charset="-122"/>
                  <a:cs typeface="Segoe UI"/>
                </a:rPr>
                <a:t>AI </a:t>
              </a:r>
              <a:r>
                <a:rPr lang="zh-CN" altLang="en-US" sz="1600" b="1" dirty="0">
                  <a:solidFill>
                    <a:srgbClr val="000000"/>
                  </a:solidFill>
                  <a:latin typeface="+mj-lt"/>
                  <a:ea typeface="Microsoft YaHei" panose="020B0503020204020204" pitchFamily="34" charset="-122"/>
                  <a:cs typeface="Segoe UI"/>
                </a:rPr>
                <a:t>聊天解决方案。 </a:t>
              </a:r>
              <a:endParaRPr lang="zh-CN" altLang="en-US" sz="1600" b="1" dirty="0">
                <a:solidFill>
                  <a:srgbClr val="000000"/>
                </a:solidFill>
                <a:latin typeface="+mj-lt"/>
                <a:ea typeface="Microsoft YaHei" panose="020B0503020204020204" pitchFamily="34" charset="-122"/>
                <a:cs typeface="Segoe UI" panose="020B0502040204020203" pitchFamily="34" charset="0"/>
              </a:endParaRPr>
            </a:p>
          </p:txBody>
        </p:sp>
      </p:grpSp>
      <p:pic>
        <p:nvPicPr>
          <p:cNvPr id="6" name="Picture 5">
            <a:extLst>
              <a:ext uri="{FF2B5EF4-FFF2-40B4-BE49-F238E27FC236}">
                <a16:creationId xmlns:a16="http://schemas.microsoft.com/office/drawing/2014/main" id="{403B2E52-2BD2-C415-CB55-8D3367A63527}"/>
              </a:ext>
            </a:extLst>
          </p:cNvPr>
          <p:cNvPicPr>
            <a:picLocks noChangeAspect="1"/>
          </p:cNvPicPr>
          <p:nvPr/>
        </p:nvPicPr>
        <p:blipFill>
          <a:blip r:embed="rId3">
            <a:extLst>
              <a:ext uri="{28A0092B-C50C-407E-A947-70E740481C1C}">
                <a14:useLocalDpi xmlns:a14="http://schemas.microsoft.com/office/drawing/2010/main" val="0"/>
              </a:ext>
            </a:extLst>
          </a:blip>
          <a:srcRect b="46910"/>
          <a:stretch/>
        </p:blipFill>
        <p:spPr>
          <a:xfrm>
            <a:off x="1586011" y="2812027"/>
            <a:ext cx="1807253" cy="745990"/>
          </a:xfrm>
          <a:prstGeom prst="rect">
            <a:avLst/>
          </a:prstGeom>
        </p:spPr>
      </p:pic>
      <p:sp>
        <p:nvSpPr>
          <p:cNvPr id="5" name="TextBox 4">
            <a:extLst>
              <a:ext uri="{FF2B5EF4-FFF2-40B4-BE49-F238E27FC236}">
                <a16:creationId xmlns:a16="http://schemas.microsoft.com/office/drawing/2014/main" id="{0BA87C95-1741-710A-8408-FF7748FE4D11}"/>
              </a:ext>
            </a:extLst>
          </p:cNvPr>
          <p:cNvSpPr txBox="1"/>
          <p:nvPr/>
        </p:nvSpPr>
        <p:spPr>
          <a:xfrm>
            <a:off x="1100055" y="3484645"/>
            <a:ext cx="2779163" cy="861774"/>
          </a:xfrm>
          <a:prstGeom prst="rect">
            <a:avLst/>
          </a:prstGeom>
          <a:noFill/>
        </p:spPr>
        <p:txBody>
          <a:bodyPr wrap="square" lIns="0" tIns="0" rIns="0" bIns="0" rtlCol="0">
            <a:spAutoFit/>
          </a:bodyPr>
          <a:lstStyle/>
          <a:p>
            <a:pPr algn="ctr" rtl="0"/>
            <a:r>
              <a:rPr lang="en-US" altLang="zh-CN" sz="2800">
                <a:gradFill>
                  <a:gsLst>
                    <a:gs pos="2917">
                      <a:schemeClr val="tx1"/>
                    </a:gs>
                    <a:gs pos="30000">
                      <a:schemeClr val="tx1"/>
                    </a:gs>
                  </a:gsLst>
                  <a:lin ang="5400000" scaled="0"/>
                </a:gradFill>
                <a:latin typeface="+mj-lt"/>
                <a:ea typeface="Microsoft YaHei" panose="020B0503020204020204" pitchFamily="34" charset="-122"/>
              </a:rPr>
              <a:t>Microsoft </a:t>
            </a:r>
          </a:p>
          <a:p>
            <a:pPr algn="ctr" rtl="0"/>
            <a:r>
              <a:rPr lang="en-US" altLang="zh-CN" sz="2800">
                <a:gradFill>
                  <a:gsLst>
                    <a:gs pos="2917">
                      <a:schemeClr val="tx1"/>
                    </a:gs>
                    <a:gs pos="30000">
                      <a:schemeClr val="tx1"/>
                    </a:gs>
                  </a:gsLst>
                  <a:lin ang="5400000" scaled="0"/>
                </a:gradFill>
                <a:latin typeface="+mj-lt"/>
                <a:ea typeface="Microsoft YaHei" panose="020B0503020204020204" pitchFamily="34" charset="-122"/>
              </a:rPr>
              <a:t>Copilot</a:t>
            </a:r>
            <a:endParaRPr lang="zh-CN" altLang="en-US" sz="2800" dirty="0">
              <a:gradFill>
                <a:gsLst>
                  <a:gs pos="2917">
                    <a:schemeClr val="tx1"/>
                  </a:gs>
                  <a:gs pos="30000">
                    <a:schemeClr val="tx1"/>
                  </a:gs>
                </a:gsLst>
                <a:lin ang="5400000" scaled="0"/>
              </a:gradFill>
              <a:latin typeface="+mj-lt"/>
              <a:ea typeface="Microsoft YaHei" panose="020B0503020204020204" pitchFamily="34" charset="-122"/>
            </a:endParaRPr>
          </a:p>
        </p:txBody>
      </p:sp>
    </p:spTree>
    <p:extLst>
      <p:ext uri="{BB962C8B-B14F-4D97-AF65-F5344CB8AC3E}">
        <p14:creationId xmlns:p14="http://schemas.microsoft.com/office/powerpoint/2010/main" val="326291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Rounded Corners 3">
            <a:extLst>
              <a:ext uri="{FF2B5EF4-FFF2-40B4-BE49-F238E27FC236}">
                <a16:creationId xmlns:a16="http://schemas.microsoft.com/office/drawing/2014/main" id="{20FB3DC8-6AB5-4753-A9E0-36E5F7427362}"/>
              </a:ext>
            </a:extLst>
          </p:cNvPr>
          <p:cNvSpPr/>
          <p:nvPr/>
        </p:nvSpPr>
        <p:spPr bwMode="auto">
          <a:xfrm>
            <a:off x="445091" y="1246910"/>
            <a:ext cx="11296945" cy="4831162"/>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altLang="zh-CN" sz="3600">
                <a:latin typeface="Segoe UI Semibold"/>
                <a:ea typeface="Microsoft YaHei" panose="020B0503020204020204" pitchFamily="34" charset="-122"/>
              </a:rPr>
              <a:t>Copilot – </a:t>
            </a:r>
            <a:r>
              <a:rPr lang="zh-CN" altLang="en-US" sz="3600">
                <a:latin typeface="Segoe UI Semibold"/>
                <a:ea typeface="Microsoft YaHei" panose="020B0503020204020204" pitchFamily="34" charset="-122"/>
              </a:rPr>
              <a:t>一种全新搜索方式</a:t>
            </a:r>
            <a:endParaRPr kumimoji="0" lang="zh-CN"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icrosoft YaHei" panose="020B0503020204020204" pitchFamily="34" charset="-122"/>
              <a:cs typeface="Segoe UI" pitchFamily="34" charset="0"/>
            </a:endParaRPr>
          </a:p>
        </p:txBody>
      </p:sp>
      <p:sp>
        <p:nvSpPr>
          <p:cNvPr id="10" name="TextBox 9">
            <a:extLst>
              <a:ext uri="{FF2B5EF4-FFF2-40B4-BE49-F238E27FC236}">
                <a16:creationId xmlns:a16="http://schemas.microsoft.com/office/drawing/2014/main" id="{D1A38F1F-D99D-D1F1-193C-F3730C321120}"/>
              </a:ext>
            </a:extLst>
          </p:cNvPr>
          <p:cNvSpPr txBox="1"/>
          <p:nvPr/>
        </p:nvSpPr>
        <p:spPr>
          <a:xfrm>
            <a:off x="995923" y="1820478"/>
            <a:ext cx="9840737" cy="3693319"/>
          </a:xfrm>
          <a:prstGeom prst="rect">
            <a:avLst/>
          </a:prstGeom>
          <a:noFill/>
        </p:spPr>
        <p:txBody>
          <a:bodyPr wrap="square" lIns="0" tIns="0" rIns="0" bIns="0" rtlCol="0" anchor="t">
            <a:spAutoFit/>
          </a:bodyPr>
          <a:lstStyle/>
          <a:p>
            <a:pPr rtl="0">
              <a:defRPr/>
            </a:pP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无需再使用关键字在互联网上搜索并获得页面链接，你现在可以使用</a:t>
            </a:r>
            <a:r>
              <a:rPr lang="zh-CN" altLang="en-US" sz="1600" b="1" dirty="0">
                <a:gradFill>
                  <a:gsLst>
                    <a:gs pos="2917">
                      <a:srgbClr val="000000"/>
                    </a:gs>
                    <a:gs pos="30000">
                      <a:srgbClr val="000000"/>
                    </a:gs>
                  </a:gsLst>
                  <a:lin ang="5400000" scaled="0"/>
                </a:gradFill>
                <a:latin typeface="Segoe UI semibold(Body)"/>
                <a:ea typeface="Microsoft YaHei" panose="020B0503020204020204" pitchFamily="34" charset="-122"/>
                <a:cs typeface="Segoe UI"/>
              </a:rPr>
              <a:t>会话语言</a:t>
            </a: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与 </a:t>
            </a:r>
            <a:r>
              <a:rPr lang="en-US" altLang="zh-CN" sz="1600" dirty="0">
                <a:gradFill>
                  <a:gsLst>
                    <a:gs pos="2917">
                      <a:srgbClr val="000000"/>
                    </a:gs>
                    <a:gs pos="30000">
                      <a:srgbClr val="000000"/>
                    </a:gs>
                  </a:gsLst>
                  <a:lin ang="5400000" scaled="0"/>
                </a:gradFill>
                <a:ea typeface="Microsoft YaHei" panose="020B0503020204020204" pitchFamily="34" charset="-122"/>
                <a:cs typeface="Segoe UI"/>
              </a:rPr>
              <a:t>Copilot </a:t>
            </a: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聊天，从互联网上获得详细、定制化的答案：</a:t>
            </a:r>
          </a:p>
          <a:p>
            <a:pPr marR="0" lvl="0" algn="l" defTabSz="914400" rtl="0" eaLnBrk="1" fontAlgn="auto" latinLnBrk="0" hangingPunct="1">
              <a:lnSpc>
                <a:spcPct val="100000"/>
              </a:lnSpc>
              <a:spcBef>
                <a:spcPts val="0"/>
              </a:spcBef>
              <a:spcAft>
                <a:spcPts val="0"/>
              </a:spcAft>
              <a:buClrTx/>
              <a:buSzTx/>
              <a:tabLst/>
              <a:defRPr/>
            </a:pPr>
            <a:endParaRPr lang="zh-CN" altLang="en-US" sz="1600" dirty="0">
              <a:gradFill>
                <a:gsLst>
                  <a:gs pos="2917">
                    <a:srgbClr val="000000"/>
                  </a:gs>
                  <a:gs pos="30000">
                    <a:srgbClr val="000000"/>
                  </a:gs>
                </a:gsLst>
                <a:lin ang="5400000" scaled="0"/>
              </a:gradFill>
              <a:ea typeface="Microsoft YaHei" panose="020B0503020204020204" pitchFamily="34" charset="-122"/>
              <a:cs typeface="Segoe UI"/>
            </a:endParaRPr>
          </a:p>
          <a:p>
            <a:pPr marR="0" lvl="0" algn="l" defTabSz="914400" rtl="0" eaLnBrk="1" fontAlgn="auto" latinLnBrk="0" hangingPunct="1">
              <a:lnSpc>
                <a:spcPct val="100000"/>
              </a:lnSpc>
              <a:spcBef>
                <a:spcPts val="0"/>
              </a:spcBef>
              <a:spcAft>
                <a:spcPts val="0"/>
              </a:spcAft>
              <a:buClrTx/>
              <a:buSzTx/>
              <a:tabLst/>
              <a:defRPr/>
            </a:pP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你可以要求：</a:t>
            </a:r>
          </a:p>
          <a:p>
            <a:pPr marR="0" lvl="0" algn="l" defTabSz="914400" rtl="0" eaLnBrk="1" fontAlgn="auto" latinLnBrk="0" hangingPunct="1">
              <a:lnSpc>
                <a:spcPct val="100000"/>
              </a:lnSpc>
              <a:spcBef>
                <a:spcPts val="0"/>
              </a:spcBef>
              <a:spcAft>
                <a:spcPts val="0"/>
              </a:spcAft>
              <a:buClrTx/>
              <a:buSzTx/>
              <a:tabLst/>
              <a:defRPr/>
            </a:pPr>
            <a:endParaRPr lang="zh-CN" altLang="en-US" sz="1600" dirty="0">
              <a:gradFill>
                <a:gsLst>
                  <a:gs pos="2917">
                    <a:srgbClr val="000000"/>
                  </a:gs>
                  <a:gs pos="30000">
                    <a:srgbClr val="000000"/>
                  </a:gs>
                </a:gsLst>
                <a:lin ang="5400000" scaled="0"/>
              </a:gradFill>
              <a:ea typeface="Microsoft YaHei" panose="020B0503020204020204" pitchFamily="34" charset="-122"/>
              <a:cs typeface="Segoe UI"/>
            </a:endParaRPr>
          </a:p>
          <a:p>
            <a:pPr marR="0" lvl="0" algn="l" defTabSz="914400" rtl="0" eaLnBrk="1" fontAlgn="auto" latinLnBrk="0" hangingPunct="1">
              <a:lnSpc>
                <a:spcPct val="100000"/>
              </a:lnSpc>
              <a:spcBef>
                <a:spcPts val="0"/>
              </a:spcBef>
              <a:spcAft>
                <a:spcPts val="0"/>
              </a:spcAft>
              <a:buClrTx/>
              <a:buSzTx/>
              <a:tabLst/>
              <a:defRPr/>
            </a:pPr>
            <a:endParaRPr lang="zh-CN" altLang="en-US" sz="1600" dirty="0">
              <a:gradFill>
                <a:gsLst>
                  <a:gs pos="2917">
                    <a:srgbClr val="000000"/>
                  </a:gs>
                  <a:gs pos="30000">
                    <a:srgbClr val="000000"/>
                  </a:gs>
                </a:gsLst>
                <a:lin ang="5400000" scaled="0"/>
              </a:gradFill>
              <a:ea typeface="Microsoft YaHei" panose="020B0503020204020204" pitchFamily="34" charset="-122"/>
              <a:cs typeface="Segoe UI"/>
            </a:endParaRPr>
          </a:p>
          <a:p>
            <a:pPr marR="0" lvl="0" algn="l" defTabSz="914400" rtl="0" eaLnBrk="1" fontAlgn="auto" latinLnBrk="0" hangingPunct="1">
              <a:lnSpc>
                <a:spcPct val="100000"/>
              </a:lnSpc>
              <a:spcBef>
                <a:spcPts val="0"/>
              </a:spcBef>
              <a:spcAft>
                <a:spcPts val="0"/>
              </a:spcAft>
              <a:buClrTx/>
              <a:buSzTx/>
              <a:tabLst/>
              <a:defRPr/>
            </a:pPr>
            <a:endParaRPr lang="zh-CN" altLang="en-US" sz="1600" dirty="0">
              <a:gradFill>
                <a:gsLst>
                  <a:gs pos="2917">
                    <a:srgbClr val="000000"/>
                  </a:gs>
                  <a:gs pos="30000">
                    <a:srgbClr val="000000"/>
                  </a:gs>
                </a:gsLst>
                <a:lin ang="5400000" scaled="0"/>
              </a:gradFill>
              <a:ea typeface="Microsoft YaHei" panose="020B0503020204020204" pitchFamily="34" charset="-122"/>
              <a:cs typeface="Segoe UI"/>
            </a:endParaRPr>
          </a:p>
          <a:p>
            <a:pPr marR="0" lvl="0" algn="l" defTabSz="914400" rtl="0" eaLnBrk="1" fontAlgn="auto" latinLnBrk="0" hangingPunct="1">
              <a:lnSpc>
                <a:spcPct val="100000"/>
              </a:lnSpc>
              <a:spcBef>
                <a:spcPts val="0"/>
              </a:spcBef>
              <a:spcAft>
                <a:spcPts val="0"/>
              </a:spcAft>
              <a:buClrTx/>
              <a:buSzTx/>
              <a:tabLst/>
              <a:defRPr/>
            </a:pPr>
            <a:endParaRPr lang="zh-CN" altLang="en-US" sz="1600" dirty="0">
              <a:gradFill>
                <a:gsLst>
                  <a:gs pos="2917">
                    <a:srgbClr val="000000"/>
                  </a:gs>
                  <a:gs pos="30000">
                    <a:srgbClr val="000000"/>
                  </a:gs>
                </a:gsLst>
                <a:lin ang="5400000" scaled="0"/>
              </a:gradFill>
              <a:ea typeface="Microsoft YaHei" panose="020B0503020204020204" pitchFamily="34" charset="-122"/>
              <a:cs typeface="Segoe UI"/>
            </a:endParaRPr>
          </a:p>
          <a:p>
            <a:pPr marR="0" lvl="0" algn="l" defTabSz="914400" rtl="0" eaLnBrk="1" fontAlgn="auto" latinLnBrk="0" hangingPunct="1">
              <a:lnSpc>
                <a:spcPct val="100000"/>
              </a:lnSpc>
              <a:spcBef>
                <a:spcPts val="0"/>
              </a:spcBef>
              <a:spcAft>
                <a:spcPts val="0"/>
              </a:spcAft>
              <a:buClrTx/>
              <a:buSzTx/>
              <a:tabLst/>
              <a:defRPr/>
            </a:pPr>
            <a:endParaRPr lang="zh-CN" altLang="en-US" sz="1600" dirty="0">
              <a:gradFill>
                <a:gsLst>
                  <a:gs pos="2917">
                    <a:srgbClr val="000000"/>
                  </a:gs>
                  <a:gs pos="30000">
                    <a:srgbClr val="000000"/>
                  </a:gs>
                </a:gsLst>
                <a:lin ang="5400000" scaled="0"/>
              </a:gradFill>
              <a:ea typeface="Microsoft YaHei" panose="020B0503020204020204" pitchFamily="34" charset="-122"/>
              <a:cs typeface="Segoe UI"/>
            </a:endParaRPr>
          </a:p>
          <a:p>
            <a:pPr marR="0" lvl="0" algn="l" defTabSz="914400" rtl="0" eaLnBrk="1" fontAlgn="auto" latinLnBrk="0" hangingPunct="1">
              <a:lnSpc>
                <a:spcPct val="100000"/>
              </a:lnSpc>
              <a:spcBef>
                <a:spcPts val="0"/>
              </a:spcBef>
              <a:spcAft>
                <a:spcPts val="0"/>
              </a:spcAft>
              <a:buClrTx/>
              <a:buSzTx/>
              <a:tabLst/>
              <a:defRPr/>
            </a:pPr>
            <a:endParaRPr lang="zh-CN" altLang="en-US" sz="1600" dirty="0">
              <a:gradFill>
                <a:gsLst>
                  <a:gs pos="2917">
                    <a:srgbClr val="000000"/>
                  </a:gs>
                  <a:gs pos="30000">
                    <a:srgbClr val="000000"/>
                  </a:gs>
                </a:gsLst>
                <a:lin ang="5400000" scaled="0"/>
              </a:gradFill>
              <a:ea typeface="Microsoft YaHei" panose="020B0503020204020204" pitchFamily="34" charset="-122"/>
              <a:cs typeface="Segoe UI"/>
            </a:endParaRPr>
          </a:p>
          <a:p>
            <a:pPr marR="0" lvl="0" algn="l" defTabSz="914400" rtl="0" eaLnBrk="1" fontAlgn="auto" latinLnBrk="0" hangingPunct="1">
              <a:lnSpc>
                <a:spcPct val="100000"/>
              </a:lnSpc>
              <a:spcBef>
                <a:spcPts val="0"/>
              </a:spcBef>
              <a:spcAft>
                <a:spcPts val="0"/>
              </a:spcAft>
              <a:buClrTx/>
              <a:buSzTx/>
              <a:tabLst/>
              <a:defRPr/>
            </a:pPr>
            <a:endParaRPr lang="zh-CN" altLang="en-US" sz="1600" dirty="0">
              <a:gradFill>
                <a:gsLst>
                  <a:gs pos="2917">
                    <a:srgbClr val="000000"/>
                  </a:gs>
                  <a:gs pos="30000">
                    <a:srgbClr val="000000"/>
                  </a:gs>
                </a:gsLst>
                <a:lin ang="5400000" scaled="0"/>
              </a:gradFill>
              <a:ea typeface="Microsoft YaHei" panose="020B0503020204020204" pitchFamily="34" charset="-122"/>
              <a:cs typeface="Segoe UI"/>
            </a:endParaRPr>
          </a:p>
          <a:p>
            <a:pPr marR="0" lvl="0" algn="l" defTabSz="914400" rtl="0" eaLnBrk="1" fontAlgn="auto" latinLnBrk="0" hangingPunct="1">
              <a:lnSpc>
                <a:spcPct val="100000"/>
              </a:lnSpc>
              <a:spcBef>
                <a:spcPts val="0"/>
              </a:spcBef>
              <a:spcAft>
                <a:spcPts val="0"/>
              </a:spcAft>
              <a:buClrTx/>
              <a:buSzTx/>
              <a:tabLst/>
              <a:defRPr/>
            </a:pPr>
            <a:endParaRPr lang="zh-CN" altLang="en-US" sz="1600" dirty="0">
              <a:gradFill>
                <a:gsLst>
                  <a:gs pos="2917">
                    <a:srgbClr val="000000"/>
                  </a:gs>
                  <a:gs pos="30000">
                    <a:srgbClr val="000000"/>
                  </a:gs>
                </a:gsLst>
                <a:lin ang="5400000" scaled="0"/>
              </a:gradFill>
              <a:ea typeface="Microsoft YaHei" panose="020B0503020204020204" pitchFamily="34" charset="-122"/>
              <a:cs typeface="Segoe UI"/>
            </a:endParaRPr>
          </a:p>
          <a:p>
            <a:pPr rtl="0">
              <a:defRPr/>
            </a:pPr>
            <a:r>
              <a:rPr lang="en-US" altLang="zh-CN" sz="1600" dirty="0">
                <a:gradFill>
                  <a:gsLst>
                    <a:gs pos="2917">
                      <a:srgbClr val="000000"/>
                    </a:gs>
                    <a:gs pos="30000">
                      <a:srgbClr val="000000"/>
                    </a:gs>
                  </a:gsLst>
                  <a:lin ang="5400000" scaled="0"/>
                </a:gradFill>
                <a:ea typeface="Microsoft YaHei" panose="020B0503020204020204" pitchFamily="34" charset="-122"/>
                <a:cs typeface="Segoe UI"/>
              </a:rPr>
              <a:t>Microsoft Copilot </a:t>
            </a: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可以连接各个数据点，并提供以前从未写过的新答案。 </a:t>
            </a:r>
          </a:p>
          <a:p>
            <a:pPr marR="0" lvl="0" algn="l" defTabSz="914400" rtl="0" eaLnBrk="1" fontAlgn="auto" latinLnBrk="0" hangingPunct="1">
              <a:lnSpc>
                <a:spcPct val="100000"/>
              </a:lnSpc>
              <a:spcBef>
                <a:spcPts val="0"/>
              </a:spcBef>
              <a:spcAft>
                <a:spcPts val="0"/>
              </a:spcAft>
              <a:buClrTx/>
              <a:buSzTx/>
              <a:tabLst/>
              <a:defRPr/>
            </a:pPr>
            <a:endParaRPr lang="zh-CN" altLang="en-US" sz="1600" dirty="0">
              <a:gradFill>
                <a:gsLst>
                  <a:gs pos="2917">
                    <a:srgbClr val="000000"/>
                  </a:gs>
                  <a:gs pos="30000">
                    <a:srgbClr val="000000"/>
                  </a:gs>
                </a:gsLst>
                <a:lin ang="5400000" scaled="0"/>
              </a:gradFill>
              <a:ea typeface="Microsoft YaHei" panose="020B0503020204020204" pitchFamily="34" charset="-122"/>
              <a:cs typeface="Segoe UI"/>
            </a:endParaRPr>
          </a:p>
          <a:p>
            <a:pPr rtl="0">
              <a:defRPr/>
            </a:pPr>
            <a:r>
              <a:rPr lang="zh-CN" altLang="en-US" sz="1600" dirty="0">
                <a:gradFill>
                  <a:gsLst>
                    <a:gs pos="2917">
                      <a:srgbClr val="000000"/>
                    </a:gs>
                    <a:gs pos="30000">
                      <a:srgbClr val="000000"/>
                    </a:gs>
                  </a:gsLst>
                  <a:lin ang="5400000" scaled="0"/>
                </a:gradFill>
                <a:ea typeface="Microsoft YaHei" panose="020B0503020204020204" pitchFamily="34" charset="-122"/>
                <a:cs typeface="Segoe UI"/>
              </a:rPr>
              <a:t>聊天是访问“互联网”的新方式。</a:t>
            </a:r>
            <a:r>
              <a:rPr lang="zh-CN" altLang="en-US" sz="1600" b="1" dirty="0">
                <a:gradFill>
                  <a:gsLst>
                    <a:gs pos="2917">
                      <a:srgbClr val="000000"/>
                    </a:gs>
                    <a:gs pos="30000">
                      <a:srgbClr val="000000"/>
                    </a:gs>
                  </a:gsLst>
                  <a:lin ang="5400000" scaled="0"/>
                </a:gradFill>
                <a:latin typeface="Segoe UI semibold(Body)"/>
                <a:ea typeface="Microsoft YaHei" panose="020B0503020204020204" pitchFamily="34" charset="-122"/>
                <a:cs typeface="Segoe UI"/>
              </a:rPr>
              <a:t>简言之，由 </a:t>
            </a:r>
            <a:r>
              <a:rPr lang="en-US" altLang="zh-CN" sz="1600" b="1" dirty="0">
                <a:gradFill>
                  <a:gsLst>
                    <a:gs pos="2917">
                      <a:srgbClr val="000000"/>
                    </a:gs>
                    <a:gs pos="30000">
                      <a:srgbClr val="000000"/>
                    </a:gs>
                  </a:gsLst>
                  <a:lin ang="5400000" scaled="0"/>
                </a:gradFill>
                <a:latin typeface="Segoe UI semibold(Body)"/>
                <a:ea typeface="Microsoft YaHei" panose="020B0503020204020204" pitchFamily="34" charset="-122"/>
                <a:cs typeface="Segoe UI"/>
              </a:rPr>
              <a:t>AI </a:t>
            </a:r>
            <a:r>
              <a:rPr lang="zh-CN" altLang="en-US" sz="1600" b="1" dirty="0">
                <a:gradFill>
                  <a:gsLst>
                    <a:gs pos="2917">
                      <a:srgbClr val="000000"/>
                    </a:gs>
                    <a:gs pos="30000">
                      <a:srgbClr val="000000"/>
                    </a:gs>
                  </a:gsLst>
                  <a:lin ang="5400000" scaled="0"/>
                </a:gradFill>
                <a:latin typeface="Segoe UI semibold(Body)"/>
                <a:ea typeface="Microsoft YaHei" panose="020B0503020204020204" pitchFamily="34" charset="-122"/>
                <a:cs typeface="Segoe UI"/>
              </a:rPr>
              <a:t>赋能的聊天可以提供定制的答案。</a:t>
            </a:r>
          </a:p>
        </p:txBody>
      </p:sp>
      <p:sp>
        <p:nvSpPr>
          <p:cNvPr id="12" name="Title 1">
            <a:extLst>
              <a:ext uri="{FF2B5EF4-FFF2-40B4-BE49-F238E27FC236}">
                <a16:creationId xmlns:a16="http://schemas.microsoft.com/office/drawing/2014/main" id="{A8D2A986-0DF5-8779-1974-2B10CCC56DDE}"/>
              </a:ext>
            </a:extLst>
          </p:cNvPr>
          <p:cNvSpPr>
            <a:spLocks noGrp="1"/>
          </p:cNvSpPr>
          <p:nvPr>
            <p:ph type="title"/>
          </p:nvPr>
        </p:nvSpPr>
        <p:spPr>
          <a:xfrm>
            <a:off x="535169" y="262838"/>
            <a:ext cx="11018520" cy="553998"/>
          </a:xfrm>
        </p:spPr>
        <p:txBody>
          <a:bodyPr lIns="91440" tIns="45720" rIns="91440" bIns="45720" rtlCol="0" anchor="t"/>
          <a:lstStyle/>
          <a:p>
            <a:pPr defTabSz="914367" rtl="0">
              <a:defRPr/>
            </a:pPr>
            <a:r>
              <a:rPr lang="en-US" altLang="zh-CN" b="1" dirty="0">
                <a:solidFill>
                  <a:srgbClr val="000000"/>
                </a:solidFill>
                <a:ea typeface="Microsoft YaHei" panose="020B0503020204020204" pitchFamily="34" charset="-122"/>
                <a:cs typeface="Segoe UI Semibold"/>
              </a:rPr>
              <a:t>Microsoft Copilot – </a:t>
            </a:r>
            <a:r>
              <a:rPr lang="zh-CN" altLang="en-US" b="1" dirty="0">
                <a:solidFill>
                  <a:srgbClr val="000000"/>
                </a:solidFill>
                <a:ea typeface="Microsoft YaHei" panose="020B0503020204020204" pitchFamily="34" charset="-122"/>
                <a:cs typeface="Segoe UI Semibold"/>
              </a:rPr>
              <a:t>一种全新搜索方式</a:t>
            </a:r>
            <a:endParaRPr lang="zh-CN" altLang="en-US" b="1" dirty="0">
              <a:ea typeface="Microsoft YaHei" panose="020B0503020204020204" pitchFamily="34" charset="-122"/>
            </a:endParaRPr>
          </a:p>
        </p:txBody>
      </p:sp>
      <p:grpSp>
        <p:nvGrpSpPr>
          <p:cNvPr id="24" name="Group 23">
            <a:extLst>
              <a:ext uri="{FF2B5EF4-FFF2-40B4-BE49-F238E27FC236}">
                <a16:creationId xmlns:a16="http://schemas.microsoft.com/office/drawing/2014/main" id="{51C3F8A1-2EB4-7BAE-A03C-E44E50FD4963}"/>
              </a:ext>
            </a:extLst>
          </p:cNvPr>
          <p:cNvGrpSpPr/>
          <p:nvPr/>
        </p:nvGrpSpPr>
        <p:grpSpPr>
          <a:xfrm>
            <a:off x="1086085" y="3250145"/>
            <a:ext cx="1324410" cy="1015658"/>
            <a:chOff x="1086085" y="3250145"/>
            <a:chExt cx="1324410" cy="1015658"/>
          </a:xfrm>
        </p:grpSpPr>
        <p:pic>
          <p:nvPicPr>
            <p:cNvPr id="3" name="Graphic 2">
              <a:extLst>
                <a:ext uri="{FF2B5EF4-FFF2-40B4-BE49-F238E27FC236}">
                  <a16:creationId xmlns:a16="http://schemas.microsoft.com/office/drawing/2014/main" id="{4AC5FFAC-C0CB-1391-B4D0-7DDB83D393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8156" y="3250145"/>
              <a:ext cx="511874" cy="620351"/>
            </a:xfrm>
            <a:prstGeom prst="rect">
              <a:avLst/>
            </a:prstGeom>
          </p:spPr>
        </p:pic>
        <p:sp>
          <p:nvSpPr>
            <p:cNvPr id="11" name="TextBox 10">
              <a:extLst>
                <a:ext uri="{FF2B5EF4-FFF2-40B4-BE49-F238E27FC236}">
                  <a16:creationId xmlns:a16="http://schemas.microsoft.com/office/drawing/2014/main" id="{A5A86131-A85C-28DD-7D11-539CDFF91390}"/>
                </a:ext>
              </a:extLst>
            </p:cNvPr>
            <p:cNvSpPr txBox="1"/>
            <p:nvPr/>
          </p:nvSpPr>
          <p:spPr>
            <a:xfrm>
              <a:off x="1086085" y="4019582"/>
              <a:ext cx="1324410"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zh-CN" altLang="en-US" sz="1600" b="1" dirty="0">
                  <a:gradFill>
                    <a:gsLst>
                      <a:gs pos="2917">
                        <a:srgbClr val="000000"/>
                      </a:gs>
                      <a:gs pos="30000">
                        <a:srgbClr val="000000"/>
                      </a:gs>
                    </a:gsLst>
                    <a:lin ang="5400000" scaled="0"/>
                  </a:gradFill>
                  <a:latin typeface="Segoe UI semibold(Body)"/>
                  <a:ea typeface="Microsoft YaHei" panose="020B0503020204020204" pitchFamily="34" charset="-122"/>
                  <a:cs typeface="Segoe UI"/>
                </a:rPr>
                <a:t>汇总</a:t>
              </a:r>
            </a:p>
          </p:txBody>
        </p:sp>
      </p:grpSp>
      <p:grpSp>
        <p:nvGrpSpPr>
          <p:cNvPr id="32" name="Group 31">
            <a:extLst>
              <a:ext uri="{FF2B5EF4-FFF2-40B4-BE49-F238E27FC236}">
                <a16:creationId xmlns:a16="http://schemas.microsoft.com/office/drawing/2014/main" id="{DA9E8134-AAC8-B3FD-35DB-232DC345313F}"/>
              </a:ext>
            </a:extLst>
          </p:cNvPr>
          <p:cNvGrpSpPr/>
          <p:nvPr/>
        </p:nvGrpSpPr>
        <p:grpSpPr>
          <a:xfrm>
            <a:off x="3255152" y="3303157"/>
            <a:ext cx="1324410" cy="962646"/>
            <a:chOff x="3255152" y="3303157"/>
            <a:chExt cx="1324410" cy="962646"/>
          </a:xfrm>
        </p:grpSpPr>
        <p:grpSp>
          <p:nvGrpSpPr>
            <p:cNvPr id="31" name="Group 30">
              <a:extLst>
                <a:ext uri="{FF2B5EF4-FFF2-40B4-BE49-F238E27FC236}">
                  <a16:creationId xmlns:a16="http://schemas.microsoft.com/office/drawing/2014/main" id="{65E65211-B911-4A50-6EF1-57263092A920}"/>
                </a:ext>
              </a:extLst>
            </p:cNvPr>
            <p:cNvGrpSpPr/>
            <p:nvPr/>
          </p:nvGrpSpPr>
          <p:grpSpPr>
            <a:xfrm>
              <a:off x="3573616" y="3303157"/>
              <a:ext cx="598502" cy="516370"/>
              <a:chOff x="3573616" y="3303157"/>
              <a:chExt cx="598502" cy="516370"/>
            </a:xfrm>
          </p:grpSpPr>
          <p:sp>
            <p:nvSpPr>
              <p:cNvPr id="8" name="Freeform: Shape 7">
                <a:extLst>
                  <a:ext uri="{FF2B5EF4-FFF2-40B4-BE49-F238E27FC236}">
                    <a16:creationId xmlns:a16="http://schemas.microsoft.com/office/drawing/2014/main" id="{22AB73AE-AC3F-BF54-F3DC-89EDAD3F396E}"/>
                  </a:ext>
                </a:extLst>
              </p:cNvPr>
              <p:cNvSpPr/>
              <p:nvPr/>
            </p:nvSpPr>
            <p:spPr>
              <a:xfrm>
                <a:off x="3688201" y="3303157"/>
                <a:ext cx="414131" cy="516370"/>
              </a:xfrm>
              <a:custGeom>
                <a:avLst/>
                <a:gdLst>
                  <a:gd name="connsiteX0" fmla="*/ 302038 w 414131"/>
                  <a:gd name="connsiteY0" fmla="*/ 332410 h 516370"/>
                  <a:gd name="connsiteX1" fmla="*/ 371332 w 414131"/>
                  <a:gd name="connsiteY1" fmla="*/ 205347 h 516370"/>
                  <a:gd name="connsiteX2" fmla="*/ 339900 w 414131"/>
                  <a:gd name="connsiteY2" fmla="*/ 221015 h 516370"/>
                  <a:gd name="connsiteX3" fmla="*/ 274511 w 414131"/>
                  <a:gd name="connsiteY3" fmla="*/ 317218 h 516370"/>
                  <a:gd name="connsiteX4" fmla="*/ 156067 w 414131"/>
                  <a:gd name="connsiteY4" fmla="*/ 341602 h 516370"/>
                  <a:gd name="connsiteX5" fmla="*/ 55102 w 414131"/>
                  <a:gd name="connsiteY5" fmla="*/ 275117 h 516370"/>
                  <a:gd name="connsiteX6" fmla="*/ 29004 w 414131"/>
                  <a:gd name="connsiteY6" fmla="*/ 205728 h 516370"/>
                  <a:gd name="connsiteX7" fmla="*/ 2762 w 414131"/>
                  <a:gd name="connsiteY7" fmla="*/ 222492 h 516370"/>
                  <a:gd name="connsiteX8" fmla="*/ 31433 w 414131"/>
                  <a:gd name="connsiteY8" fmla="*/ 291167 h 516370"/>
                  <a:gd name="connsiteX9" fmla="*/ 150686 w 414131"/>
                  <a:gd name="connsiteY9" fmla="*/ 369700 h 516370"/>
                  <a:gd name="connsiteX10" fmla="*/ 186261 w 414131"/>
                  <a:gd name="connsiteY10" fmla="*/ 373082 h 516370"/>
                  <a:gd name="connsiteX11" fmla="*/ 278416 w 414131"/>
                  <a:gd name="connsiteY11" fmla="*/ 348460 h 516370"/>
                  <a:gd name="connsiteX12" fmla="*/ 388001 w 414131"/>
                  <a:gd name="connsiteY12" fmla="*/ 510099 h 516370"/>
                  <a:gd name="connsiteX13" fmla="*/ 407861 w 414131"/>
                  <a:gd name="connsiteY13" fmla="*/ 513909 h 516370"/>
                  <a:gd name="connsiteX14" fmla="*/ 407861 w 414131"/>
                  <a:gd name="connsiteY14" fmla="*/ 513909 h 516370"/>
                  <a:gd name="connsiteX15" fmla="*/ 411671 w 414131"/>
                  <a:gd name="connsiteY15" fmla="*/ 494097 h 516370"/>
                  <a:gd name="connsiteX16" fmla="*/ 302085 w 414131"/>
                  <a:gd name="connsiteY16" fmla="*/ 332458 h 516370"/>
                  <a:gd name="connsiteX17" fmla="*/ 97203 w 414131"/>
                  <a:gd name="connsiteY17" fmla="*/ 55709 h 516370"/>
                  <a:gd name="connsiteX18" fmla="*/ 185642 w 414131"/>
                  <a:gd name="connsiteY18" fmla="*/ 28563 h 516370"/>
                  <a:gd name="connsiteX19" fmla="*/ 258699 w 414131"/>
                  <a:gd name="connsiteY19" fmla="*/ 46327 h 516370"/>
                  <a:gd name="connsiteX20" fmla="*/ 316611 w 414131"/>
                  <a:gd name="connsiteY20" fmla="*/ 97857 h 516370"/>
                  <a:gd name="connsiteX21" fmla="*/ 343091 w 414131"/>
                  <a:gd name="connsiteY21" fmla="*/ 172200 h 516370"/>
                  <a:gd name="connsiteX22" fmla="*/ 370284 w 414131"/>
                  <a:gd name="connsiteY22" fmla="*/ 158626 h 516370"/>
                  <a:gd name="connsiteX23" fmla="*/ 340281 w 414131"/>
                  <a:gd name="connsiteY23" fmla="*/ 81807 h 516370"/>
                  <a:gd name="connsiteX24" fmla="*/ 81201 w 414131"/>
                  <a:gd name="connsiteY24" fmla="*/ 32087 h 516370"/>
                  <a:gd name="connsiteX25" fmla="*/ 2667 w 414131"/>
                  <a:gd name="connsiteY25" fmla="*/ 151340 h 516370"/>
                  <a:gd name="connsiteX26" fmla="*/ 0 w 414131"/>
                  <a:gd name="connsiteY26" fmla="*/ 170914 h 516370"/>
                  <a:gd name="connsiteX27" fmla="*/ 32099 w 414131"/>
                  <a:gd name="connsiteY27" fmla="*/ 150387 h 516370"/>
                  <a:gd name="connsiteX28" fmla="*/ 97203 w 414131"/>
                  <a:gd name="connsiteY28" fmla="*/ 55709 h 51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4131" h="516370">
                    <a:moveTo>
                      <a:pt x="302038" y="332410"/>
                    </a:moveTo>
                    <a:cubicBezTo>
                      <a:pt x="342519" y="300263"/>
                      <a:pt x="366379" y="253924"/>
                      <a:pt x="371332" y="205347"/>
                    </a:cubicBezTo>
                    <a:lnTo>
                      <a:pt x="339900" y="221015"/>
                    </a:lnTo>
                    <a:cubicBezTo>
                      <a:pt x="331470" y="258925"/>
                      <a:pt x="309134" y="293786"/>
                      <a:pt x="274511" y="317218"/>
                    </a:cubicBezTo>
                    <a:cubicBezTo>
                      <a:pt x="239601" y="340935"/>
                      <a:pt x="197549" y="349603"/>
                      <a:pt x="156067" y="341602"/>
                    </a:cubicBezTo>
                    <a:cubicBezTo>
                      <a:pt x="114633" y="333648"/>
                      <a:pt x="78772" y="310074"/>
                      <a:pt x="55102" y="275117"/>
                    </a:cubicBezTo>
                    <a:cubicBezTo>
                      <a:pt x="40767" y="254019"/>
                      <a:pt x="32004" y="230350"/>
                      <a:pt x="29004" y="205728"/>
                    </a:cubicBezTo>
                    <a:lnTo>
                      <a:pt x="2762" y="222492"/>
                    </a:lnTo>
                    <a:cubicBezTo>
                      <a:pt x="7477" y="246780"/>
                      <a:pt x="17145" y="270069"/>
                      <a:pt x="31433" y="291167"/>
                    </a:cubicBezTo>
                    <a:cubicBezTo>
                      <a:pt x="59436" y="332410"/>
                      <a:pt x="101775" y="360271"/>
                      <a:pt x="150686" y="369700"/>
                    </a:cubicBezTo>
                    <a:cubicBezTo>
                      <a:pt x="162544" y="371939"/>
                      <a:pt x="174450" y="373082"/>
                      <a:pt x="186261" y="373082"/>
                    </a:cubicBezTo>
                    <a:cubicBezTo>
                      <a:pt x="218504" y="373082"/>
                      <a:pt x="250079" y="364700"/>
                      <a:pt x="278416" y="348460"/>
                    </a:cubicBezTo>
                    <a:lnTo>
                      <a:pt x="388001" y="510099"/>
                    </a:lnTo>
                    <a:cubicBezTo>
                      <a:pt x="392430" y="516624"/>
                      <a:pt x="401336" y="518338"/>
                      <a:pt x="407861" y="513909"/>
                    </a:cubicBezTo>
                    <a:lnTo>
                      <a:pt x="407861" y="513909"/>
                    </a:lnTo>
                    <a:cubicBezTo>
                      <a:pt x="414385" y="509480"/>
                      <a:pt x="416100" y="500622"/>
                      <a:pt x="411671" y="494097"/>
                    </a:cubicBezTo>
                    <a:lnTo>
                      <a:pt x="302085" y="332458"/>
                    </a:lnTo>
                    <a:close/>
                    <a:moveTo>
                      <a:pt x="97203" y="55709"/>
                    </a:moveTo>
                    <a:cubicBezTo>
                      <a:pt x="124301" y="37373"/>
                      <a:pt x="155115" y="28563"/>
                      <a:pt x="185642" y="28563"/>
                    </a:cubicBezTo>
                    <a:cubicBezTo>
                      <a:pt x="210979" y="28563"/>
                      <a:pt x="236077" y="34659"/>
                      <a:pt x="258699" y="46327"/>
                    </a:cubicBezTo>
                    <a:cubicBezTo>
                      <a:pt x="281321" y="58042"/>
                      <a:pt x="301371" y="75330"/>
                      <a:pt x="316611" y="97857"/>
                    </a:cubicBezTo>
                    <a:cubicBezTo>
                      <a:pt x="332184" y="120812"/>
                      <a:pt x="340852" y="146387"/>
                      <a:pt x="343091" y="172200"/>
                    </a:cubicBezTo>
                    <a:lnTo>
                      <a:pt x="370284" y="158626"/>
                    </a:lnTo>
                    <a:cubicBezTo>
                      <a:pt x="366284" y="131909"/>
                      <a:pt x="356426" y="105620"/>
                      <a:pt x="340281" y="81807"/>
                    </a:cubicBezTo>
                    <a:cubicBezTo>
                      <a:pt x="282559" y="-3346"/>
                      <a:pt x="166307" y="-25635"/>
                      <a:pt x="81201" y="32087"/>
                    </a:cubicBezTo>
                    <a:cubicBezTo>
                      <a:pt x="39957" y="60043"/>
                      <a:pt x="12049" y="102381"/>
                      <a:pt x="2667" y="151340"/>
                    </a:cubicBezTo>
                    <a:cubicBezTo>
                      <a:pt x="1429" y="157864"/>
                      <a:pt x="524" y="164389"/>
                      <a:pt x="0" y="170914"/>
                    </a:cubicBezTo>
                    <a:lnTo>
                      <a:pt x="32099" y="150387"/>
                    </a:lnTo>
                    <a:cubicBezTo>
                      <a:pt x="41148" y="111573"/>
                      <a:pt x="64103" y="78188"/>
                      <a:pt x="97203" y="55709"/>
                    </a:cubicBezTo>
                    <a:close/>
                  </a:path>
                </a:pathLst>
              </a:custGeom>
              <a:solidFill>
                <a:srgbClr val="3579CF"/>
              </a:solidFill>
              <a:ln w="4763" cap="flat">
                <a:noFill/>
                <a:prstDash val="solid"/>
                <a:miter/>
              </a:ln>
            </p:spPr>
            <p:txBody>
              <a:bodyPr rtlCol="0" anchor="ctr"/>
              <a:lstStyle/>
              <a:p>
                <a:pPr rtl="0"/>
                <a:endParaRPr lang="zh-CN" altLang="en-US" dirty="0">
                  <a:ea typeface="Microsoft YaHei" panose="020B0503020204020204" pitchFamily="34" charset="-122"/>
                </a:endParaRPr>
              </a:p>
            </p:txBody>
          </p:sp>
          <p:sp>
            <p:nvSpPr>
              <p:cNvPr id="9" name="Freeform: Shape 8">
                <a:extLst>
                  <a:ext uri="{FF2B5EF4-FFF2-40B4-BE49-F238E27FC236}">
                    <a16:creationId xmlns:a16="http://schemas.microsoft.com/office/drawing/2014/main" id="{86FAC08C-23F5-13CE-0E22-3EAF67DF3F43}"/>
                  </a:ext>
                </a:extLst>
              </p:cNvPr>
              <p:cNvSpPr/>
              <p:nvPr/>
            </p:nvSpPr>
            <p:spPr>
              <a:xfrm>
                <a:off x="3821266" y="3429113"/>
                <a:ext cx="89296" cy="115061"/>
              </a:xfrm>
              <a:custGeom>
                <a:avLst/>
                <a:gdLst>
                  <a:gd name="connsiteX0" fmla="*/ 77915 w 89296"/>
                  <a:gd name="connsiteY0" fmla="*/ 79248 h 115061"/>
                  <a:gd name="connsiteX1" fmla="*/ 89297 w 89296"/>
                  <a:gd name="connsiteY1" fmla="*/ 95583 h 115061"/>
                  <a:gd name="connsiteX2" fmla="*/ 68008 w 89296"/>
                  <a:gd name="connsiteY2" fmla="*/ 115062 h 115061"/>
                  <a:gd name="connsiteX3" fmla="*/ 55674 w 89296"/>
                  <a:gd name="connsiteY3" fmla="*/ 97345 h 115061"/>
                  <a:gd name="connsiteX4" fmla="*/ 11668 w 89296"/>
                  <a:gd name="connsiteY4" fmla="*/ 34195 h 115061"/>
                  <a:gd name="connsiteX5" fmla="*/ 0 w 89296"/>
                  <a:gd name="connsiteY5" fmla="*/ 17526 h 115061"/>
                  <a:gd name="connsiteX6" fmla="*/ 22669 w 89296"/>
                  <a:gd name="connsiteY6" fmla="*/ 0 h 115061"/>
                  <a:gd name="connsiteX7" fmla="*/ 34623 w 89296"/>
                  <a:gd name="connsiteY7" fmla="*/ 17145 h 115061"/>
                  <a:gd name="connsiteX8" fmla="*/ 77915 w 89296"/>
                  <a:gd name="connsiteY8" fmla="*/ 79248 h 115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96" h="115061">
                    <a:moveTo>
                      <a:pt x="77915" y="79248"/>
                    </a:moveTo>
                    <a:lnTo>
                      <a:pt x="89297" y="95583"/>
                    </a:lnTo>
                    <a:cubicBezTo>
                      <a:pt x="79296" y="97917"/>
                      <a:pt x="71199" y="105394"/>
                      <a:pt x="68008" y="115062"/>
                    </a:cubicBezTo>
                    <a:lnTo>
                      <a:pt x="55674" y="97345"/>
                    </a:lnTo>
                    <a:lnTo>
                      <a:pt x="11668" y="34195"/>
                    </a:lnTo>
                    <a:lnTo>
                      <a:pt x="0" y="17526"/>
                    </a:lnTo>
                    <a:cubicBezTo>
                      <a:pt x="10192" y="16002"/>
                      <a:pt x="18717" y="9192"/>
                      <a:pt x="22669" y="0"/>
                    </a:cubicBezTo>
                    <a:lnTo>
                      <a:pt x="34623" y="17145"/>
                    </a:lnTo>
                    <a:lnTo>
                      <a:pt x="77915" y="79248"/>
                    </a:lnTo>
                    <a:close/>
                  </a:path>
                </a:pathLst>
              </a:custGeom>
              <a:solidFill>
                <a:srgbClr val="3579CF"/>
              </a:solidFill>
              <a:ln w="4763" cap="flat">
                <a:noFill/>
                <a:prstDash val="solid"/>
                <a:miter/>
              </a:ln>
            </p:spPr>
            <p:txBody>
              <a:bodyPr rtlCol="0" anchor="ctr"/>
              <a:lstStyle/>
              <a:p>
                <a:pPr rtl="0"/>
                <a:endParaRPr lang="zh-CN" altLang="en-US" dirty="0">
                  <a:ea typeface="Microsoft YaHei" panose="020B0503020204020204" pitchFamily="34" charset="-122"/>
                </a:endParaRPr>
              </a:p>
            </p:txBody>
          </p:sp>
          <p:sp>
            <p:nvSpPr>
              <p:cNvPr id="15" name="Freeform: Shape 14">
                <a:extLst>
                  <a:ext uri="{FF2B5EF4-FFF2-40B4-BE49-F238E27FC236}">
                    <a16:creationId xmlns:a16="http://schemas.microsoft.com/office/drawing/2014/main" id="{4529AF01-0170-A27A-0065-9A94A5CF45FA}"/>
                  </a:ext>
                </a:extLst>
              </p:cNvPr>
              <p:cNvSpPr/>
              <p:nvPr/>
            </p:nvSpPr>
            <p:spPr>
              <a:xfrm>
                <a:off x="3634242" y="3420254"/>
                <a:ext cx="169211" cy="119681"/>
              </a:xfrm>
              <a:custGeom>
                <a:avLst/>
                <a:gdLst>
                  <a:gd name="connsiteX0" fmla="*/ 169212 w 169211"/>
                  <a:gd name="connsiteY0" fmla="*/ 23574 h 119681"/>
                  <a:gd name="connsiteX1" fmla="*/ 151733 w 169211"/>
                  <a:gd name="connsiteY1" fmla="*/ 34766 h 119681"/>
                  <a:gd name="connsiteX2" fmla="*/ 34290 w 169211"/>
                  <a:gd name="connsiteY2" fmla="*/ 108871 h 119681"/>
                  <a:gd name="connsiteX3" fmla="*/ 17336 w 169211"/>
                  <a:gd name="connsiteY3" fmla="*/ 119682 h 119681"/>
                  <a:gd name="connsiteX4" fmla="*/ 12097 w 169211"/>
                  <a:gd name="connsiteY4" fmla="*/ 106680 h 119681"/>
                  <a:gd name="connsiteX5" fmla="*/ 0 w 169211"/>
                  <a:gd name="connsiteY5" fmla="*/ 96822 h 119681"/>
                  <a:gd name="connsiteX6" fmla="*/ 17812 w 169211"/>
                  <a:gd name="connsiteY6" fmla="*/ 85439 h 119681"/>
                  <a:gd name="connsiteX7" fmla="*/ 135874 w 169211"/>
                  <a:gd name="connsiteY7" fmla="*/ 10954 h 119681"/>
                  <a:gd name="connsiteX8" fmla="*/ 153067 w 169211"/>
                  <a:gd name="connsiteY8" fmla="*/ 0 h 119681"/>
                  <a:gd name="connsiteX9" fmla="*/ 169212 w 169211"/>
                  <a:gd name="connsiteY9" fmla="*/ 23574 h 11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211" h="119681">
                    <a:moveTo>
                      <a:pt x="169212" y="23574"/>
                    </a:moveTo>
                    <a:lnTo>
                      <a:pt x="151733" y="34766"/>
                    </a:lnTo>
                    <a:lnTo>
                      <a:pt x="34290" y="108871"/>
                    </a:lnTo>
                    <a:lnTo>
                      <a:pt x="17336" y="119682"/>
                    </a:lnTo>
                    <a:cubicBezTo>
                      <a:pt x="16669" y="115014"/>
                      <a:pt x="14907" y="110585"/>
                      <a:pt x="12097" y="106680"/>
                    </a:cubicBezTo>
                    <a:cubicBezTo>
                      <a:pt x="8954" y="102346"/>
                      <a:pt x="4763" y="98965"/>
                      <a:pt x="0" y="96822"/>
                    </a:cubicBezTo>
                    <a:lnTo>
                      <a:pt x="17812" y="85439"/>
                    </a:lnTo>
                    <a:lnTo>
                      <a:pt x="135874" y="10954"/>
                    </a:lnTo>
                    <a:lnTo>
                      <a:pt x="153067" y="0"/>
                    </a:lnTo>
                    <a:cubicBezTo>
                      <a:pt x="154067" y="10335"/>
                      <a:pt x="160353" y="19145"/>
                      <a:pt x="169212" y="23574"/>
                    </a:cubicBezTo>
                    <a:close/>
                  </a:path>
                </a:pathLst>
              </a:custGeom>
              <a:solidFill>
                <a:srgbClr val="3579CF"/>
              </a:solidFill>
              <a:ln w="4763" cap="flat">
                <a:noFill/>
                <a:prstDash val="solid"/>
                <a:miter/>
              </a:ln>
            </p:spPr>
            <p:txBody>
              <a:bodyPr rtlCol="0" anchor="ctr"/>
              <a:lstStyle/>
              <a:p>
                <a:pPr rtl="0"/>
                <a:endParaRPr lang="zh-CN" altLang="en-US" dirty="0">
                  <a:ea typeface="Microsoft YaHei" panose="020B0503020204020204" pitchFamily="34" charset="-122"/>
                </a:endParaRPr>
              </a:p>
            </p:txBody>
          </p:sp>
          <p:sp>
            <p:nvSpPr>
              <p:cNvPr id="16" name="Freeform: Shape 15">
                <a:extLst>
                  <a:ext uri="{FF2B5EF4-FFF2-40B4-BE49-F238E27FC236}">
                    <a16:creationId xmlns:a16="http://schemas.microsoft.com/office/drawing/2014/main" id="{71F27DB9-4B0D-63F0-045E-2460C78265B9}"/>
                  </a:ext>
                </a:extLst>
              </p:cNvPr>
              <p:cNvSpPr/>
              <p:nvPr/>
            </p:nvSpPr>
            <p:spPr>
              <a:xfrm>
                <a:off x="3573616" y="3495502"/>
                <a:ext cx="97297" cy="97345"/>
              </a:xfrm>
              <a:custGeom>
                <a:avLst/>
                <a:gdLst>
                  <a:gd name="connsiteX0" fmla="*/ 94917 w 97297"/>
                  <a:gd name="connsiteY0" fmla="*/ 33623 h 97345"/>
                  <a:gd name="connsiteX1" fmla="*/ 88202 w 97297"/>
                  <a:gd name="connsiteY1" fmla="*/ 20336 h 97345"/>
                  <a:gd name="connsiteX2" fmla="*/ 78438 w 97297"/>
                  <a:gd name="connsiteY2" fmla="*/ 10192 h 97345"/>
                  <a:gd name="connsiteX3" fmla="*/ 48625 w 97297"/>
                  <a:gd name="connsiteY3" fmla="*/ 0 h 97345"/>
                  <a:gd name="connsiteX4" fmla="*/ 0 w 97297"/>
                  <a:gd name="connsiteY4" fmla="*/ 48673 h 97345"/>
                  <a:gd name="connsiteX5" fmla="*/ 48625 w 97297"/>
                  <a:gd name="connsiteY5" fmla="*/ 97346 h 97345"/>
                  <a:gd name="connsiteX6" fmla="*/ 97298 w 97297"/>
                  <a:gd name="connsiteY6" fmla="*/ 48673 h 97345"/>
                  <a:gd name="connsiteX7" fmla="*/ 94917 w 97297"/>
                  <a:gd name="connsiteY7" fmla="*/ 33623 h 97345"/>
                  <a:gd name="connsiteX8" fmla="*/ 48625 w 97297"/>
                  <a:gd name="connsiteY8" fmla="*/ 78296 h 97345"/>
                  <a:gd name="connsiteX9" fmla="*/ 19050 w 97297"/>
                  <a:gd name="connsiteY9" fmla="*/ 48673 h 97345"/>
                  <a:gd name="connsiteX10" fmla="*/ 48625 w 97297"/>
                  <a:gd name="connsiteY10" fmla="*/ 19050 h 97345"/>
                  <a:gd name="connsiteX11" fmla="*/ 60627 w 97297"/>
                  <a:gd name="connsiteY11" fmla="*/ 21574 h 97345"/>
                  <a:gd name="connsiteX12" fmla="*/ 72723 w 97297"/>
                  <a:gd name="connsiteY12" fmla="*/ 31433 h 97345"/>
                  <a:gd name="connsiteX13" fmla="*/ 77962 w 97297"/>
                  <a:gd name="connsiteY13" fmla="*/ 44434 h 97345"/>
                  <a:gd name="connsiteX14" fmla="*/ 78248 w 97297"/>
                  <a:gd name="connsiteY14" fmla="*/ 48673 h 97345"/>
                  <a:gd name="connsiteX15" fmla="*/ 48625 w 97297"/>
                  <a:gd name="connsiteY15" fmla="*/ 78296 h 9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97" h="97345">
                    <a:moveTo>
                      <a:pt x="94917" y="33623"/>
                    </a:moveTo>
                    <a:cubicBezTo>
                      <a:pt x="93393" y="28908"/>
                      <a:pt x="91154" y="24432"/>
                      <a:pt x="88202" y="20336"/>
                    </a:cubicBezTo>
                    <a:cubicBezTo>
                      <a:pt x="85439" y="16431"/>
                      <a:pt x="82106" y="13049"/>
                      <a:pt x="78438" y="10192"/>
                    </a:cubicBezTo>
                    <a:cubicBezTo>
                      <a:pt x="69961" y="3667"/>
                      <a:pt x="59531" y="0"/>
                      <a:pt x="48625" y="0"/>
                    </a:cubicBezTo>
                    <a:cubicBezTo>
                      <a:pt x="21812" y="0"/>
                      <a:pt x="0" y="21812"/>
                      <a:pt x="0" y="48673"/>
                    </a:cubicBezTo>
                    <a:cubicBezTo>
                      <a:pt x="0" y="75533"/>
                      <a:pt x="21812" y="97346"/>
                      <a:pt x="48625" y="97346"/>
                    </a:cubicBezTo>
                    <a:cubicBezTo>
                      <a:pt x="75438" y="97346"/>
                      <a:pt x="97298" y="75533"/>
                      <a:pt x="97298" y="48673"/>
                    </a:cubicBezTo>
                    <a:cubicBezTo>
                      <a:pt x="97298" y="43482"/>
                      <a:pt x="96488" y="38433"/>
                      <a:pt x="94917" y="33623"/>
                    </a:cubicBezTo>
                    <a:close/>
                    <a:moveTo>
                      <a:pt x="48625" y="78296"/>
                    </a:moveTo>
                    <a:cubicBezTo>
                      <a:pt x="32337" y="78296"/>
                      <a:pt x="19050" y="65008"/>
                      <a:pt x="19050" y="48673"/>
                    </a:cubicBezTo>
                    <a:cubicBezTo>
                      <a:pt x="19050" y="32337"/>
                      <a:pt x="32337" y="19050"/>
                      <a:pt x="48625" y="19050"/>
                    </a:cubicBezTo>
                    <a:cubicBezTo>
                      <a:pt x="52816" y="19050"/>
                      <a:pt x="56864" y="19955"/>
                      <a:pt x="60627" y="21574"/>
                    </a:cubicBezTo>
                    <a:cubicBezTo>
                      <a:pt x="65389" y="23717"/>
                      <a:pt x="69580" y="27099"/>
                      <a:pt x="72723" y="31433"/>
                    </a:cubicBezTo>
                    <a:cubicBezTo>
                      <a:pt x="75533" y="35338"/>
                      <a:pt x="77295" y="39767"/>
                      <a:pt x="77962" y="44434"/>
                    </a:cubicBezTo>
                    <a:cubicBezTo>
                      <a:pt x="78153" y="45815"/>
                      <a:pt x="78248" y="47244"/>
                      <a:pt x="78248" y="48673"/>
                    </a:cubicBezTo>
                    <a:cubicBezTo>
                      <a:pt x="78248" y="65008"/>
                      <a:pt x="64961" y="78296"/>
                      <a:pt x="48625" y="78296"/>
                    </a:cubicBezTo>
                    <a:close/>
                  </a:path>
                </a:pathLst>
              </a:custGeom>
              <a:solidFill>
                <a:srgbClr val="3579CF"/>
              </a:solidFill>
              <a:ln w="4763" cap="flat">
                <a:noFill/>
                <a:prstDash val="solid"/>
                <a:miter/>
              </a:ln>
            </p:spPr>
            <p:txBody>
              <a:bodyPr rtlCol="0" anchor="ctr"/>
              <a:lstStyle/>
              <a:p>
                <a:pPr rtl="0"/>
                <a:endParaRPr lang="zh-CN" altLang="en-US" dirty="0">
                  <a:ea typeface="Microsoft YaHei" panose="020B0503020204020204" pitchFamily="34" charset="-122"/>
                </a:endParaRPr>
              </a:p>
            </p:txBody>
          </p:sp>
          <p:sp>
            <p:nvSpPr>
              <p:cNvPr id="23" name="Freeform: Shape 22">
                <a:extLst>
                  <a:ext uri="{FF2B5EF4-FFF2-40B4-BE49-F238E27FC236}">
                    <a16:creationId xmlns:a16="http://schemas.microsoft.com/office/drawing/2014/main" id="{1F86D6A4-7CAB-66AF-F4BD-112D5D2EC479}"/>
                  </a:ext>
                </a:extLst>
              </p:cNvPr>
              <p:cNvSpPr/>
              <p:nvPr/>
            </p:nvSpPr>
            <p:spPr>
              <a:xfrm>
                <a:off x="3768116" y="3368724"/>
                <a:ext cx="97297" cy="97345"/>
              </a:xfrm>
              <a:custGeom>
                <a:avLst/>
                <a:gdLst>
                  <a:gd name="connsiteX0" fmla="*/ 48625 w 97297"/>
                  <a:gd name="connsiteY0" fmla="*/ 0 h 97345"/>
                  <a:gd name="connsiteX1" fmla="*/ 0 w 97297"/>
                  <a:gd name="connsiteY1" fmla="*/ 48673 h 97345"/>
                  <a:gd name="connsiteX2" fmla="*/ 2000 w 97297"/>
                  <a:gd name="connsiteY2" fmla="*/ 62484 h 97345"/>
                  <a:gd name="connsiteX3" fmla="*/ 17859 w 97297"/>
                  <a:gd name="connsiteY3" fmla="*/ 86296 h 97345"/>
                  <a:gd name="connsiteX4" fmla="*/ 48625 w 97297"/>
                  <a:gd name="connsiteY4" fmla="*/ 97345 h 97345"/>
                  <a:gd name="connsiteX5" fmla="*/ 64818 w 97297"/>
                  <a:gd name="connsiteY5" fmla="*/ 94583 h 97345"/>
                  <a:gd name="connsiteX6" fmla="*/ 87773 w 97297"/>
                  <a:gd name="connsiteY6" fmla="*/ 77533 h 97345"/>
                  <a:gd name="connsiteX7" fmla="*/ 97298 w 97297"/>
                  <a:gd name="connsiteY7" fmla="*/ 48673 h 97345"/>
                  <a:gd name="connsiteX8" fmla="*/ 48625 w 97297"/>
                  <a:gd name="connsiteY8" fmla="*/ 0 h 97345"/>
                  <a:gd name="connsiteX9" fmla="*/ 53150 w 97297"/>
                  <a:gd name="connsiteY9" fmla="*/ 77914 h 97345"/>
                  <a:gd name="connsiteX10" fmla="*/ 48625 w 97297"/>
                  <a:gd name="connsiteY10" fmla="*/ 78295 h 97345"/>
                  <a:gd name="connsiteX11" fmla="*/ 35338 w 97297"/>
                  <a:gd name="connsiteY11" fmla="*/ 75105 h 97345"/>
                  <a:gd name="connsiteX12" fmla="*/ 19193 w 97297"/>
                  <a:gd name="connsiteY12" fmla="*/ 51530 h 97345"/>
                  <a:gd name="connsiteX13" fmla="*/ 19050 w 97297"/>
                  <a:gd name="connsiteY13" fmla="*/ 48673 h 97345"/>
                  <a:gd name="connsiteX14" fmla="*/ 48625 w 97297"/>
                  <a:gd name="connsiteY14" fmla="*/ 19050 h 97345"/>
                  <a:gd name="connsiteX15" fmla="*/ 78248 w 97297"/>
                  <a:gd name="connsiteY15" fmla="*/ 48673 h 97345"/>
                  <a:gd name="connsiteX16" fmla="*/ 75819 w 97297"/>
                  <a:gd name="connsiteY16" fmla="*/ 60389 h 97345"/>
                  <a:gd name="connsiteX17" fmla="*/ 53150 w 97297"/>
                  <a:gd name="connsiteY17" fmla="*/ 77914 h 9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297" h="97345">
                    <a:moveTo>
                      <a:pt x="48625" y="0"/>
                    </a:moveTo>
                    <a:cubicBezTo>
                      <a:pt x="21812" y="0"/>
                      <a:pt x="0" y="21860"/>
                      <a:pt x="0" y="48673"/>
                    </a:cubicBezTo>
                    <a:cubicBezTo>
                      <a:pt x="0" y="53483"/>
                      <a:pt x="714" y="58102"/>
                      <a:pt x="2000" y="62484"/>
                    </a:cubicBezTo>
                    <a:cubicBezTo>
                      <a:pt x="4810" y="71961"/>
                      <a:pt x="10430" y="80201"/>
                      <a:pt x="17859" y="86296"/>
                    </a:cubicBezTo>
                    <a:cubicBezTo>
                      <a:pt x="26241" y="93202"/>
                      <a:pt x="36957" y="97345"/>
                      <a:pt x="48625" y="97345"/>
                    </a:cubicBezTo>
                    <a:cubicBezTo>
                      <a:pt x="54293" y="97345"/>
                      <a:pt x="59769" y="96345"/>
                      <a:pt x="64818" y="94583"/>
                    </a:cubicBezTo>
                    <a:cubicBezTo>
                      <a:pt x="74105" y="91297"/>
                      <a:pt x="82058" y="85296"/>
                      <a:pt x="87773" y="77533"/>
                    </a:cubicBezTo>
                    <a:cubicBezTo>
                      <a:pt x="93774" y="69437"/>
                      <a:pt x="97298" y="59436"/>
                      <a:pt x="97298" y="48673"/>
                    </a:cubicBezTo>
                    <a:cubicBezTo>
                      <a:pt x="97298" y="21860"/>
                      <a:pt x="75486" y="0"/>
                      <a:pt x="48625" y="0"/>
                    </a:cubicBezTo>
                    <a:close/>
                    <a:moveTo>
                      <a:pt x="53150" y="77914"/>
                    </a:moveTo>
                    <a:cubicBezTo>
                      <a:pt x="51673" y="78200"/>
                      <a:pt x="50149" y="78295"/>
                      <a:pt x="48625" y="78295"/>
                    </a:cubicBezTo>
                    <a:cubicBezTo>
                      <a:pt x="43815" y="78295"/>
                      <a:pt x="39291" y="77152"/>
                      <a:pt x="35338" y="75105"/>
                    </a:cubicBezTo>
                    <a:cubicBezTo>
                      <a:pt x="26480" y="70676"/>
                      <a:pt x="20193" y="61865"/>
                      <a:pt x="19193" y="51530"/>
                    </a:cubicBezTo>
                    <a:cubicBezTo>
                      <a:pt x="19098" y="50625"/>
                      <a:pt x="19050" y="49625"/>
                      <a:pt x="19050" y="48673"/>
                    </a:cubicBezTo>
                    <a:cubicBezTo>
                      <a:pt x="19050" y="32337"/>
                      <a:pt x="32290" y="19050"/>
                      <a:pt x="48625" y="19050"/>
                    </a:cubicBezTo>
                    <a:cubicBezTo>
                      <a:pt x="64960" y="19050"/>
                      <a:pt x="78248" y="32337"/>
                      <a:pt x="78248" y="48673"/>
                    </a:cubicBezTo>
                    <a:cubicBezTo>
                      <a:pt x="78248" y="52816"/>
                      <a:pt x="77391" y="56769"/>
                      <a:pt x="75819" y="60389"/>
                    </a:cubicBezTo>
                    <a:cubicBezTo>
                      <a:pt x="71866" y="69580"/>
                      <a:pt x="63341" y="76390"/>
                      <a:pt x="53150" y="77914"/>
                    </a:cubicBezTo>
                    <a:close/>
                  </a:path>
                </a:pathLst>
              </a:custGeom>
              <a:solidFill>
                <a:srgbClr val="3579CF"/>
              </a:solidFill>
              <a:ln w="4763" cap="flat">
                <a:noFill/>
                <a:prstDash val="solid"/>
                <a:miter/>
              </a:ln>
            </p:spPr>
            <p:txBody>
              <a:bodyPr rtlCol="0" anchor="ctr"/>
              <a:lstStyle/>
              <a:p>
                <a:pPr rtl="0"/>
                <a:endParaRPr lang="zh-CN" altLang="en-US" dirty="0">
                  <a:ea typeface="Microsoft YaHei" panose="020B0503020204020204" pitchFamily="34" charset="-122"/>
                </a:endParaRPr>
              </a:p>
            </p:txBody>
          </p:sp>
          <p:sp>
            <p:nvSpPr>
              <p:cNvPr id="27" name="Freeform: Shape 26">
                <a:extLst>
                  <a:ext uri="{FF2B5EF4-FFF2-40B4-BE49-F238E27FC236}">
                    <a16:creationId xmlns:a16="http://schemas.microsoft.com/office/drawing/2014/main" id="{26241167-735A-DEA5-7543-4CCB11284723}"/>
                  </a:ext>
                </a:extLst>
              </p:cNvPr>
              <p:cNvSpPr/>
              <p:nvPr/>
            </p:nvSpPr>
            <p:spPr>
              <a:xfrm>
                <a:off x="3868700" y="3504836"/>
                <a:ext cx="97297" cy="97297"/>
              </a:xfrm>
              <a:custGeom>
                <a:avLst/>
                <a:gdLst>
                  <a:gd name="connsiteX0" fmla="*/ 96965 w 97297"/>
                  <a:gd name="connsiteY0" fmla="*/ 43005 h 97297"/>
                  <a:gd name="connsiteX1" fmla="*/ 85392 w 97297"/>
                  <a:gd name="connsiteY1" fmla="*/ 16812 h 97297"/>
                  <a:gd name="connsiteX2" fmla="*/ 48625 w 97297"/>
                  <a:gd name="connsiteY2" fmla="*/ 0 h 97297"/>
                  <a:gd name="connsiteX3" fmla="*/ 30480 w 97297"/>
                  <a:gd name="connsiteY3" fmla="*/ 3524 h 97297"/>
                  <a:gd name="connsiteX4" fmla="*/ 8239 w 97297"/>
                  <a:gd name="connsiteY4" fmla="*/ 21622 h 97297"/>
                  <a:gd name="connsiteX5" fmla="*/ 0 w 97297"/>
                  <a:gd name="connsiteY5" fmla="*/ 48673 h 97297"/>
                  <a:gd name="connsiteX6" fmla="*/ 48625 w 97297"/>
                  <a:gd name="connsiteY6" fmla="*/ 97298 h 97297"/>
                  <a:gd name="connsiteX7" fmla="*/ 97298 w 97297"/>
                  <a:gd name="connsiteY7" fmla="*/ 48673 h 97297"/>
                  <a:gd name="connsiteX8" fmla="*/ 96965 w 97297"/>
                  <a:gd name="connsiteY8" fmla="*/ 43005 h 97297"/>
                  <a:gd name="connsiteX9" fmla="*/ 48625 w 97297"/>
                  <a:gd name="connsiteY9" fmla="*/ 78248 h 97297"/>
                  <a:gd name="connsiteX10" fmla="*/ 19050 w 97297"/>
                  <a:gd name="connsiteY10" fmla="*/ 48673 h 97297"/>
                  <a:gd name="connsiteX11" fmla="*/ 20574 w 97297"/>
                  <a:gd name="connsiteY11" fmla="*/ 39338 h 97297"/>
                  <a:gd name="connsiteX12" fmla="*/ 41862 w 97297"/>
                  <a:gd name="connsiteY12" fmla="*/ 19860 h 97297"/>
                  <a:gd name="connsiteX13" fmla="*/ 48625 w 97297"/>
                  <a:gd name="connsiteY13" fmla="*/ 19050 h 97297"/>
                  <a:gd name="connsiteX14" fmla="*/ 67437 w 97297"/>
                  <a:gd name="connsiteY14" fmla="*/ 25765 h 97297"/>
                  <a:gd name="connsiteX15" fmla="*/ 78248 w 97297"/>
                  <a:gd name="connsiteY15" fmla="*/ 48673 h 97297"/>
                  <a:gd name="connsiteX16" fmla="*/ 77962 w 97297"/>
                  <a:gd name="connsiteY16" fmla="*/ 52483 h 97297"/>
                  <a:gd name="connsiteX17" fmla="*/ 48625 w 97297"/>
                  <a:gd name="connsiteY17" fmla="*/ 78248 h 9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297" h="97297">
                    <a:moveTo>
                      <a:pt x="96965" y="43005"/>
                    </a:moveTo>
                    <a:cubicBezTo>
                      <a:pt x="95822" y="33052"/>
                      <a:pt x="91678" y="24003"/>
                      <a:pt x="85392" y="16812"/>
                    </a:cubicBezTo>
                    <a:cubicBezTo>
                      <a:pt x="76486" y="6525"/>
                      <a:pt x="63294" y="0"/>
                      <a:pt x="48625" y="0"/>
                    </a:cubicBezTo>
                    <a:cubicBezTo>
                      <a:pt x="42196" y="0"/>
                      <a:pt x="36052" y="1238"/>
                      <a:pt x="30480" y="3524"/>
                    </a:cubicBezTo>
                    <a:cubicBezTo>
                      <a:pt x="21384" y="7191"/>
                      <a:pt x="13621" y="13526"/>
                      <a:pt x="8239" y="21622"/>
                    </a:cubicBezTo>
                    <a:cubicBezTo>
                      <a:pt x="3048" y="29385"/>
                      <a:pt x="0" y="38672"/>
                      <a:pt x="0" y="48673"/>
                    </a:cubicBezTo>
                    <a:cubicBezTo>
                      <a:pt x="0" y="75486"/>
                      <a:pt x="21812" y="97298"/>
                      <a:pt x="48625" y="97298"/>
                    </a:cubicBezTo>
                    <a:cubicBezTo>
                      <a:pt x="75438" y="97298"/>
                      <a:pt x="97298" y="75486"/>
                      <a:pt x="97298" y="48673"/>
                    </a:cubicBezTo>
                    <a:cubicBezTo>
                      <a:pt x="97298" y="46768"/>
                      <a:pt x="97203" y="44863"/>
                      <a:pt x="96965" y="43005"/>
                    </a:cubicBezTo>
                    <a:close/>
                    <a:moveTo>
                      <a:pt x="48625" y="78248"/>
                    </a:moveTo>
                    <a:cubicBezTo>
                      <a:pt x="32337" y="78248"/>
                      <a:pt x="19050" y="64961"/>
                      <a:pt x="19050" y="48673"/>
                    </a:cubicBezTo>
                    <a:cubicBezTo>
                      <a:pt x="19050" y="45434"/>
                      <a:pt x="19574" y="42291"/>
                      <a:pt x="20574" y="39338"/>
                    </a:cubicBezTo>
                    <a:cubicBezTo>
                      <a:pt x="23765" y="29670"/>
                      <a:pt x="31861" y="22193"/>
                      <a:pt x="41862" y="19860"/>
                    </a:cubicBezTo>
                    <a:cubicBezTo>
                      <a:pt x="44005" y="19336"/>
                      <a:pt x="46292" y="19050"/>
                      <a:pt x="48625" y="19050"/>
                    </a:cubicBezTo>
                    <a:cubicBezTo>
                      <a:pt x="55769" y="19050"/>
                      <a:pt x="62294" y="21574"/>
                      <a:pt x="67437" y="25765"/>
                    </a:cubicBezTo>
                    <a:cubicBezTo>
                      <a:pt x="74009" y="31242"/>
                      <a:pt x="78248" y="39481"/>
                      <a:pt x="78248" y="48673"/>
                    </a:cubicBezTo>
                    <a:cubicBezTo>
                      <a:pt x="78248" y="49959"/>
                      <a:pt x="78153" y="51245"/>
                      <a:pt x="77962" y="52483"/>
                    </a:cubicBezTo>
                    <a:cubicBezTo>
                      <a:pt x="76105" y="67008"/>
                      <a:pt x="63675" y="78248"/>
                      <a:pt x="48625" y="78248"/>
                    </a:cubicBezTo>
                    <a:close/>
                  </a:path>
                </a:pathLst>
              </a:custGeom>
              <a:solidFill>
                <a:srgbClr val="3579CF"/>
              </a:solidFill>
              <a:ln w="4763" cap="flat">
                <a:noFill/>
                <a:prstDash val="solid"/>
                <a:miter/>
              </a:ln>
            </p:spPr>
            <p:txBody>
              <a:bodyPr rtlCol="0" anchor="ctr"/>
              <a:lstStyle/>
              <a:p>
                <a:pPr rtl="0"/>
                <a:endParaRPr lang="zh-CN" altLang="en-US" dirty="0">
                  <a:ea typeface="Microsoft YaHei" panose="020B0503020204020204" pitchFamily="34" charset="-122"/>
                </a:endParaRPr>
              </a:p>
            </p:txBody>
          </p:sp>
          <p:grpSp>
            <p:nvGrpSpPr>
              <p:cNvPr id="28" name="Graphic 24">
                <a:extLst>
                  <a:ext uri="{FF2B5EF4-FFF2-40B4-BE49-F238E27FC236}">
                    <a16:creationId xmlns:a16="http://schemas.microsoft.com/office/drawing/2014/main" id="{F7490D78-7C3F-733F-E43B-D0B2BBE0527D}"/>
                  </a:ext>
                </a:extLst>
              </p:cNvPr>
              <p:cNvGrpSpPr/>
              <p:nvPr/>
            </p:nvGrpSpPr>
            <p:grpSpPr>
              <a:xfrm>
                <a:off x="3943471" y="3405110"/>
                <a:ext cx="228647" cy="148351"/>
                <a:chOff x="3943471" y="3405110"/>
                <a:chExt cx="228647" cy="148351"/>
              </a:xfrm>
              <a:solidFill>
                <a:srgbClr val="3579CF"/>
              </a:solidFill>
            </p:grpSpPr>
            <p:sp>
              <p:nvSpPr>
                <p:cNvPr id="29" name="Freeform: Shape 28">
                  <a:extLst>
                    <a:ext uri="{FF2B5EF4-FFF2-40B4-BE49-F238E27FC236}">
                      <a16:creationId xmlns:a16="http://schemas.microsoft.com/office/drawing/2014/main" id="{EDE2FF7A-A9D4-CF9A-59C7-83B8C7D0A72D}"/>
                    </a:ext>
                  </a:extLst>
                </p:cNvPr>
                <p:cNvSpPr/>
                <p:nvPr/>
              </p:nvSpPr>
              <p:spPr>
                <a:xfrm>
                  <a:off x="3943471" y="3451211"/>
                  <a:ext cx="162163" cy="102250"/>
                </a:xfrm>
                <a:custGeom>
                  <a:avLst/>
                  <a:gdLst>
                    <a:gd name="connsiteX0" fmla="*/ 162163 w 162163"/>
                    <a:gd name="connsiteY0" fmla="*/ 26146 h 102250"/>
                    <a:gd name="connsiteX1" fmla="*/ 143970 w 162163"/>
                    <a:gd name="connsiteY1" fmla="*/ 35243 h 102250"/>
                    <a:gd name="connsiteX2" fmla="*/ 29527 w 162163"/>
                    <a:gd name="connsiteY2" fmla="*/ 92774 h 102250"/>
                    <a:gd name="connsiteX3" fmla="*/ 10525 w 162163"/>
                    <a:gd name="connsiteY3" fmla="*/ 102251 h 102250"/>
                    <a:gd name="connsiteX4" fmla="*/ 10811 w 162163"/>
                    <a:gd name="connsiteY4" fmla="*/ 98441 h 102250"/>
                    <a:gd name="connsiteX5" fmla="*/ 0 w 162163"/>
                    <a:gd name="connsiteY5" fmla="*/ 75533 h 102250"/>
                    <a:gd name="connsiteX6" fmla="*/ 17955 w 162163"/>
                    <a:gd name="connsiteY6" fmla="*/ 66580 h 102250"/>
                    <a:gd name="connsiteX7" fmla="*/ 131826 w 162163"/>
                    <a:gd name="connsiteY7" fmla="*/ 9334 h 102250"/>
                    <a:gd name="connsiteX8" fmla="*/ 150543 w 162163"/>
                    <a:gd name="connsiteY8" fmla="*/ 0 h 102250"/>
                    <a:gd name="connsiteX9" fmla="*/ 150400 w 162163"/>
                    <a:gd name="connsiteY9" fmla="*/ 2572 h 102250"/>
                    <a:gd name="connsiteX10" fmla="*/ 162163 w 162163"/>
                    <a:gd name="connsiteY10" fmla="*/ 26146 h 10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163" h="102250">
                      <a:moveTo>
                        <a:pt x="162163" y="26146"/>
                      </a:moveTo>
                      <a:lnTo>
                        <a:pt x="143970" y="35243"/>
                      </a:lnTo>
                      <a:lnTo>
                        <a:pt x="29527" y="92774"/>
                      </a:lnTo>
                      <a:lnTo>
                        <a:pt x="10525" y="102251"/>
                      </a:lnTo>
                      <a:cubicBezTo>
                        <a:pt x="10716" y="101013"/>
                        <a:pt x="10811" y="99727"/>
                        <a:pt x="10811" y="98441"/>
                      </a:cubicBezTo>
                      <a:cubicBezTo>
                        <a:pt x="10811" y="89249"/>
                        <a:pt x="6572" y="81010"/>
                        <a:pt x="0" y="75533"/>
                      </a:cubicBezTo>
                      <a:lnTo>
                        <a:pt x="17955" y="66580"/>
                      </a:lnTo>
                      <a:lnTo>
                        <a:pt x="131826" y="9334"/>
                      </a:lnTo>
                      <a:lnTo>
                        <a:pt x="150543" y="0"/>
                      </a:lnTo>
                      <a:cubicBezTo>
                        <a:pt x="150447" y="857"/>
                        <a:pt x="150400" y="1715"/>
                        <a:pt x="150400" y="2572"/>
                      </a:cubicBezTo>
                      <a:cubicBezTo>
                        <a:pt x="150400" y="12192"/>
                        <a:pt x="155019" y="20765"/>
                        <a:pt x="162163" y="26146"/>
                      </a:cubicBezTo>
                      <a:close/>
                    </a:path>
                  </a:pathLst>
                </a:custGeom>
                <a:solidFill>
                  <a:srgbClr val="3579CF"/>
                </a:solidFill>
                <a:ln w="4763" cap="flat">
                  <a:noFill/>
                  <a:prstDash val="solid"/>
                  <a:miter/>
                </a:ln>
              </p:spPr>
              <p:txBody>
                <a:bodyPr rtlCol="0" anchor="ctr"/>
                <a:lstStyle/>
                <a:p>
                  <a:pPr rtl="0"/>
                  <a:endParaRPr lang="zh-CN" altLang="en-US" dirty="0">
                    <a:ea typeface="Microsoft YaHei" panose="020B0503020204020204" pitchFamily="34" charset="-122"/>
                  </a:endParaRPr>
                </a:p>
              </p:txBody>
            </p:sp>
            <p:sp>
              <p:nvSpPr>
                <p:cNvPr id="30" name="Freeform: Shape 29">
                  <a:extLst>
                    <a:ext uri="{FF2B5EF4-FFF2-40B4-BE49-F238E27FC236}">
                      <a16:creationId xmlns:a16="http://schemas.microsoft.com/office/drawing/2014/main" id="{58E3AD4C-FE00-F4DF-EA82-4C6CC4A39960}"/>
                    </a:ext>
                  </a:extLst>
                </p:cNvPr>
                <p:cNvSpPr/>
                <p:nvPr/>
              </p:nvSpPr>
              <p:spPr>
                <a:xfrm>
                  <a:off x="4074821" y="3405110"/>
                  <a:ext cx="97297" cy="97297"/>
                </a:xfrm>
                <a:custGeom>
                  <a:avLst/>
                  <a:gdLst>
                    <a:gd name="connsiteX0" fmla="*/ 48625 w 97297"/>
                    <a:gd name="connsiteY0" fmla="*/ 0 h 97297"/>
                    <a:gd name="connsiteX1" fmla="*/ 0 w 97297"/>
                    <a:gd name="connsiteY1" fmla="*/ 48673 h 97297"/>
                    <a:gd name="connsiteX2" fmla="*/ 476 w 97297"/>
                    <a:gd name="connsiteY2" fmla="*/ 55435 h 97297"/>
                    <a:gd name="connsiteX3" fmla="*/ 12621 w 97297"/>
                    <a:gd name="connsiteY3" fmla="*/ 81344 h 97297"/>
                    <a:gd name="connsiteX4" fmla="*/ 48625 w 97297"/>
                    <a:gd name="connsiteY4" fmla="*/ 97298 h 97297"/>
                    <a:gd name="connsiteX5" fmla="*/ 97298 w 97297"/>
                    <a:gd name="connsiteY5" fmla="*/ 48673 h 97297"/>
                    <a:gd name="connsiteX6" fmla="*/ 48625 w 97297"/>
                    <a:gd name="connsiteY6" fmla="*/ 0 h 97297"/>
                    <a:gd name="connsiteX7" fmla="*/ 48625 w 97297"/>
                    <a:gd name="connsiteY7" fmla="*/ 78248 h 97297"/>
                    <a:gd name="connsiteX8" fmla="*/ 30813 w 97297"/>
                    <a:gd name="connsiteY8" fmla="*/ 72247 h 97297"/>
                    <a:gd name="connsiteX9" fmla="*/ 19050 w 97297"/>
                    <a:gd name="connsiteY9" fmla="*/ 48673 h 97297"/>
                    <a:gd name="connsiteX10" fmla="*/ 19193 w 97297"/>
                    <a:gd name="connsiteY10" fmla="*/ 46101 h 97297"/>
                    <a:gd name="connsiteX11" fmla="*/ 48625 w 97297"/>
                    <a:gd name="connsiteY11" fmla="*/ 19050 h 97297"/>
                    <a:gd name="connsiteX12" fmla="*/ 78248 w 97297"/>
                    <a:gd name="connsiteY12" fmla="*/ 48673 h 97297"/>
                    <a:gd name="connsiteX13" fmla="*/ 48625 w 97297"/>
                    <a:gd name="connsiteY13" fmla="*/ 78248 h 9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297" h="97297">
                      <a:moveTo>
                        <a:pt x="48625" y="0"/>
                      </a:moveTo>
                      <a:cubicBezTo>
                        <a:pt x="21812" y="0"/>
                        <a:pt x="0" y="21812"/>
                        <a:pt x="0" y="48673"/>
                      </a:cubicBezTo>
                      <a:cubicBezTo>
                        <a:pt x="0" y="50959"/>
                        <a:pt x="143" y="53245"/>
                        <a:pt x="476" y="55435"/>
                      </a:cubicBezTo>
                      <a:cubicBezTo>
                        <a:pt x="1857" y="65342"/>
                        <a:pt x="6191" y="74295"/>
                        <a:pt x="12621" y="81344"/>
                      </a:cubicBezTo>
                      <a:cubicBezTo>
                        <a:pt x="21527" y="91154"/>
                        <a:pt x="34385" y="97298"/>
                        <a:pt x="48625" y="97298"/>
                      </a:cubicBezTo>
                      <a:cubicBezTo>
                        <a:pt x="75486" y="97298"/>
                        <a:pt x="97298" y="75486"/>
                        <a:pt x="97298" y="48673"/>
                      </a:cubicBezTo>
                      <a:cubicBezTo>
                        <a:pt x="97298" y="21860"/>
                        <a:pt x="75486" y="0"/>
                        <a:pt x="48625" y="0"/>
                      </a:cubicBezTo>
                      <a:close/>
                      <a:moveTo>
                        <a:pt x="48625" y="78248"/>
                      </a:moveTo>
                      <a:cubicBezTo>
                        <a:pt x="41958" y="78248"/>
                        <a:pt x="35766" y="76009"/>
                        <a:pt x="30813" y="72247"/>
                      </a:cubicBezTo>
                      <a:cubicBezTo>
                        <a:pt x="23670" y="66866"/>
                        <a:pt x="19050" y="58293"/>
                        <a:pt x="19050" y="48673"/>
                      </a:cubicBezTo>
                      <a:cubicBezTo>
                        <a:pt x="19050" y="47816"/>
                        <a:pt x="19050" y="46958"/>
                        <a:pt x="19193" y="46101"/>
                      </a:cubicBezTo>
                      <a:cubicBezTo>
                        <a:pt x="20479" y="30956"/>
                        <a:pt x="33195" y="19050"/>
                        <a:pt x="48625" y="19050"/>
                      </a:cubicBezTo>
                      <a:cubicBezTo>
                        <a:pt x="64960" y="19050"/>
                        <a:pt x="78248" y="32337"/>
                        <a:pt x="78248" y="48673"/>
                      </a:cubicBezTo>
                      <a:cubicBezTo>
                        <a:pt x="78248" y="65008"/>
                        <a:pt x="64960" y="78248"/>
                        <a:pt x="48625" y="78248"/>
                      </a:cubicBezTo>
                      <a:close/>
                    </a:path>
                  </a:pathLst>
                </a:custGeom>
                <a:solidFill>
                  <a:srgbClr val="3579CF"/>
                </a:solidFill>
                <a:ln w="4763" cap="flat">
                  <a:noFill/>
                  <a:prstDash val="solid"/>
                  <a:miter/>
                </a:ln>
              </p:spPr>
              <p:txBody>
                <a:bodyPr rtlCol="0" anchor="ctr"/>
                <a:lstStyle/>
                <a:p>
                  <a:pPr rtl="0"/>
                  <a:endParaRPr lang="zh-CN" altLang="en-US" dirty="0">
                    <a:ea typeface="Microsoft YaHei" panose="020B0503020204020204" pitchFamily="34" charset="-122"/>
                  </a:endParaRPr>
                </a:p>
              </p:txBody>
            </p:sp>
          </p:grpSp>
        </p:grpSp>
        <p:sp>
          <p:nvSpPr>
            <p:cNvPr id="2" name="TextBox 1">
              <a:extLst>
                <a:ext uri="{FF2B5EF4-FFF2-40B4-BE49-F238E27FC236}">
                  <a16:creationId xmlns:a16="http://schemas.microsoft.com/office/drawing/2014/main" id="{49C01384-24B1-CC03-5F97-2E2F605DE0A9}"/>
                </a:ext>
              </a:extLst>
            </p:cNvPr>
            <p:cNvSpPr txBox="1"/>
            <p:nvPr/>
          </p:nvSpPr>
          <p:spPr>
            <a:xfrm>
              <a:off x="3255152" y="4019582"/>
              <a:ext cx="1324410"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zh-CN" altLang="en-US" sz="1600" b="1" dirty="0">
                  <a:gradFill>
                    <a:gsLst>
                      <a:gs pos="2917">
                        <a:srgbClr val="000000"/>
                      </a:gs>
                      <a:gs pos="30000">
                        <a:srgbClr val="000000"/>
                      </a:gs>
                    </a:gsLst>
                    <a:lin ang="5400000" scaled="0"/>
                  </a:gradFill>
                  <a:latin typeface="Segoe UI semibold(Body)"/>
                  <a:ea typeface="Microsoft YaHei" panose="020B0503020204020204" pitchFamily="34" charset="-122"/>
                  <a:cs typeface="Segoe UI"/>
                </a:rPr>
                <a:t>分析</a:t>
              </a:r>
            </a:p>
          </p:txBody>
        </p:sp>
      </p:grpSp>
      <p:grpSp>
        <p:nvGrpSpPr>
          <p:cNvPr id="21" name="Group 20">
            <a:extLst>
              <a:ext uri="{FF2B5EF4-FFF2-40B4-BE49-F238E27FC236}">
                <a16:creationId xmlns:a16="http://schemas.microsoft.com/office/drawing/2014/main" id="{500C559C-2C4A-16D6-2538-586FD7A06FCE}"/>
              </a:ext>
            </a:extLst>
          </p:cNvPr>
          <p:cNvGrpSpPr/>
          <p:nvPr/>
        </p:nvGrpSpPr>
        <p:grpSpPr>
          <a:xfrm>
            <a:off x="5424219" y="3347778"/>
            <a:ext cx="1324410" cy="918025"/>
            <a:chOff x="5424219" y="3347778"/>
            <a:chExt cx="1324410" cy="918025"/>
          </a:xfrm>
        </p:grpSpPr>
        <p:pic>
          <p:nvPicPr>
            <p:cNvPr id="36" name="Graphic 35">
              <a:extLst>
                <a:ext uri="{FF2B5EF4-FFF2-40B4-BE49-F238E27FC236}">
                  <a16:creationId xmlns:a16="http://schemas.microsoft.com/office/drawing/2014/main" id="{C8F9844E-0862-ED88-E39E-B9B2D61C56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93185" y="3347778"/>
              <a:ext cx="624341" cy="425084"/>
            </a:xfrm>
            <a:prstGeom prst="rect">
              <a:avLst/>
            </a:prstGeom>
          </p:spPr>
        </p:pic>
        <p:sp>
          <p:nvSpPr>
            <p:cNvPr id="13" name="TextBox 12">
              <a:extLst>
                <a:ext uri="{FF2B5EF4-FFF2-40B4-BE49-F238E27FC236}">
                  <a16:creationId xmlns:a16="http://schemas.microsoft.com/office/drawing/2014/main" id="{20E20C14-5928-1FA7-FBAD-E2DB3720E788}"/>
                </a:ext>
              </a:extLst>
            </p:cNvPr>
            <p:cNvSpPr txBox="1"/>
            <p:nvPr/>
          </p:nvSpPr>
          <p:spPr>
            <a:xfrm>
              <a:off x="5424219" y="4019582"/>
              <a:ext cx="1324410" cy="246221"/>
            </a:xfrm>
            <a:prstGeom prst="rect">
              <a:avLst/>
            </a:prstGeom>
            <a:noFill/>
          </p:spPr>
          <p:txBody>
            <a:bodyPr wrap="square" lIns="0" tIns="0" rIns="0" bIns="0" rtlCol="0">
              <a:spAutoFit/>
            </a:bodyPr>
            <a:lstStyle/>
            <a:p>
              <a:pPr algn="ctr" rtl="0">
                <a:spcAft>
                  <a:spcPts val="600"/>
                </a:spcAft>
                <a:defRPr/>
              </a:pPr>
              <a:r>
                <a:rPr lang="zh-CN" altLang="en-US" sz="1600" b="1" dirty="0">
                  <a:gradFill>
                    <a:gsLst>
                      <a:gs pos="2917">
                        <a:srgbClr val="000000"/>
                      </a:gs>
                      <a:gs pos="30000">
                        <a:srgbClr val="000000"/>
                      </a:gs>
                    </a:gsLst>
                    <a:lin ang="5400000" scaled="0"/>
                  </a:gradFill>
                  <a:latin typeface="Segoe UI semibold(Body)"/>
                  <a:ea typeface="Microsoft YaHei" panose="020B0503020204020204" pitchFamily="34" charset="-122"/>
                  <a:cs typeface="Segoe UI"/>
                </a:rPr>
                <a:t>表格</a:t>
              </a:r>
            </a:p>
          </p:txBody>
        </p:sp>
      </p:grpSp>
      <p:grpSp>
        <p:nvGrpSpPr>
          <p:cNvPr id="20" name="Group 19">
            <a:extLst>
              <a:ext uri="{FF2B5EF4-FFF2-40B4-BE49-F238E27FC236}">
                <a16:creationId xmlns:a16="http://schemas.microsoft.com/office/drawing/2014/main" id="{446475E2-C698-1B59-AC5F-273412D0A89A}"/>
              </a:ext>
            </a:extLst>
          </p:cNvPr>
          <p:cNvGrpSpPr/>
          <p:nvPr/>
        </p:nvGrpSpPr>
        <p:grpSpPr>
          <a:xfrm>
            <a:off x="7593286" y="3273765"/>
            <a:ext cx="1324410" cy="992038"/>
            <a:chOff x="7593286" y="3273765"/>
            <a:chExt cx="1324410" cy="992038"/>
          </a:xfrm>
        </p:grpSpPr>
        <p:pic>
          <p:nvPicPr>
            <p:cNvPr id="38" name="Graphic 37">
              <a:extLst>
                <a:ext uri="{FF2B5EF4-FFF2-40B4-BE49-F238E27FC236}">
                  <a16:creationId xmlns:a16="http://schemas.microsoft.com/office/drawing/2014/main" id="{0DDAA0A3-52D7-B9B6-D698-F70D384EB6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38645" y="3273765"/>
              <a:ext cx="519382" cy="573111"/>
            </a:xfrm>
            <a:prstGeom prst="rect">
              <a:avLst/>
            </a:prstGeom>
          </p:spPr>
        </p:pic>
        <p:sp>
          <p:nvSpPr>
            <p:cNvPr id="14" name="TextBox 13">
              <a:extLst>
                <a:ext uri="{FF2B5EF4-FFF2-40B4-BE49-F238E27FC236}">
                  <a16:creationId xmlns:a16="http://schemas.microsoft.com/office/drawing/2014/main" id="{D89C3653-086E-4A2D-EEBF-CAD0A081442B}"/>
                </a:ext>
              </a:extLst>
            </p:cNvPr>
            <p:cNvSpPr txBox="1"/>
            <p:nvPr/>
          </p:nvSpPr>
          <p:spPr>
            <a:xfrm>
              <a:off x="7593286" y="4019582"/>
              <a:ext cx="1324410"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zh-CN" altLang="en-US" sz="1600" b="1" dirty="0">
                  <a:gradFill>
                    <a:gsLst>
                      <a:gs pos="2917">
                        <a:srgbClr val="000000"/>
                      </a:gs>
                      <a:gs pos="30000">
                        <a:srgbClr val="000000"/>
                      </a:gs>
                    </a:gsLst>
                    <a:lin ang="5400000" scaled="0"/>
                  </a:gradFill>
                  <a:latin typeface="Segoe UI semibold(Body)"/>
                  <a:ea typeface="Microsoft YaHei" panose="020B0503020204020204" pitchFamily="34" charset="-122"/>
                  <a:cs typeface="Segoe UI"/>
                </a:rPr>
                <a:t>内容</a:t>
              </a:r>
            </a:p>
          </p:txBody>
        </p:sp>
      </p:grpSp>
      <p:grpSp>
        <p:nvGrpSpPr>
          <p:cNvPr id="19" name="Group 18">
            <a:extLst>
              <a:ext uri="{FF2B5EF4-FFF2-40B4-BE49-F238E27FC236}">
                <a16:creationId xmlns:a16="http://schemas.microsoft.com/office/drawing/2014/main" id="{697415B5-E6C5-1FBF-9F65-0EACB1625843}"/>
              </a:ext>
            </a:extLst>
          </p:cNvPr>
          <p:cNvGrpSpPr/>
          <p:nvPr/>
        </p:nvGrpSpPr>
        <p:grpSpPr>
          <a:xfrm>
            <a:off x="9762354" y="3317545"/>
            <a:ext cx="1324410" cy="948258"/>
            <a:chOff x="9762354" y="3317545"/>
            <a:chExt cx="1324410" cy="948258"/>
          </a:xfrm>
        </p:grpSpPr>
        <p:pic>
          <p:nvPicPr>
            <p:cNvPr id="40" name="Graphic 39">
              <a:extLst>
                <a:ext uri="{FF2B5EF4-FFF2-40B4-BE49-F238E27FC236}">
                  <a16:creationId xmlns:a16="http://schemas.microsoft.com/office/drawing/2014/main" id="{B4B7FD31-B2C6-3969-DA48-BC350B0605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35604" y="3317545"/>
              <a:ext cx="548882" cy="485550"/>
            </a:xfrm>
            <a:prstGeom prst="rect">
              <a:avLst/>
            </a:prstGeom>
          </p:spPr>
        </p:pic>
        <p:sp>
          <p:nvSpPr>
            <p:cNvPr id="18" name="TextBox 17">
              <a:extLst>
                <a:ext uri="{FF2B5EF4-FFF2-40B4-BE49-F238E27FC236}">
                  <a16:creationId xmlns:a16="http://schemas.microsoft.com/office/drawing/2014/main" id="{41EF2749-EA1F-C598-CAA7-EDD7A57E76E9}"/>
                </a:ext>
              </a:extLst>
            </p:cNvPr>
            <p:cNvSpPr txBox="1"/>
            <p:nvPr/>
          </p:nvSpPr>
          <p:spPr>
            <a:xfrm>
              <a:off x="9762354" y="4019582"/>
              <a:ext cx="1324410"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zh-CN" altLang="en-US" sz="1600" b="1" dirty="0">
                  <a:gradFill>
                    <a:gsLst>
                      <a:gs pos="2917">
                        <a:srgbClr val="000000"/>
                      </a:gs>
                      <a:gs pos="30000">
                        <a:srgbClr val="000000"/>
                      </a:gs>
                    </a:gsLst>
                    <a:lin ang="5400000" scaled="0"/>
                  </a:gradFill>
                  <a:latin typeface="Segoe UI semibold(Body)"/>
                  <a:ea typeface="Microsoft YaHei" panose="020B0503020204020204" pitchFamily="34" charset="-122"/>
                  <a:cs typeface="Segoe UI"/>
                </a:rPr>
                <a:t>图像</a:t>
              </a:r>
            </a:p>
          </p:txBody>
        </p:sp>
      </p:grpSp>
      <p:sp>
        <p:nvSpPr>
          <p:cNvPr id="6" name="TextBox 1">
            <a:extLst>
              <a:ext uri="{FF2B5EF4-FFF2-40B4-BE49-F238E27FC236}">
                <a16:creationId xmlns:a16="http://schemas.microsoft.com/office/drawing/2014/main" id="{E0119721-B418-C959-0F84-D0763BA945D1}"/>
              </a:ext>
            </a:extLst>
          </p:cNvPr>
          <p:cNvSpPr txBox="1"/>
          <p:nvPr/>
        </p:nvSpPr>
        <p:spPr>
          <a:xfrm>
            <a:off x="535169" y="815171"/>
            <a:ext cx="4188188"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altLang="en-US" sz="2000" dirty="0">
                <a:ea typeface="Microsoft YaHei" panose="020B0503020204020204" pitchFamily="34" charset="-122"/>
              </a:rPr>
              <a:t>获得答案，而非链接</a:t>
            </a:r>
          </a:p>
        </p:txBody>
      </p:sp>
    </p:spTree>
    <p:extLst>
      <p:ext uri="{BB962C8B-B14F-4D97-AF65-F5344CB8AC3E}">
        <p14:creationId xmlns:p14="http://schemas.microsoft.com/office/powerpoint/2010/main" val="131333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2C9DCE9-EAB6-A28E-848C-F8D140CF8E00}"/>
              </a:ext>
            </a:extLst>
          </p:cNvPr>
          <p:cNvGrpSpPr/>
          <p:nvPr/>
        </p:nvGrpSpPr>
        <p:grpSpPr>
          <a:xfrm>
            <a:off x="432157" y="1845075"/>
            <a:ext cx="2651760" cy="3494492"/>
            <a:chOff x="328549" y="1845075"/>
            <a:chExt cx="2651760" cy="3494492"/>
          </a:xfrm>
        </p:grpSpPr>
        <p:sp useBgFill="1">
          <p:nvSpPr>
            <p:cNvPr id="29" name="Rectangle: Rounded Corners 28">
              <a:extLst>
                <a:ext uri="{FF2B5EF4-FFF2-40B4-BE49-F238E27FC236}">
                  <a16:creationId xmlns:a16="http://schemas.microsoft.com/office/drawing/2014/main" id="{EF64CFAF-6B8C-F6B2-0491-1462A68DE6AF}"/>
                </a:ext>
              </a:extLst>
            </p:cNvPr>
            <p:cNvSpPr/>
            <p:nvPr/>
          </p:nvSpPr>
          <p:spPr bwMode="auto">
            <a:xfrm>
              <a:off x="328549" y="1845075"/>
              <a:ext cx="2651760" cy="3494492"/>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icrosoft YaHei" panose="020B0503020204020204" pitchFamily="34" charset="-122"/>
                <a:cs typeface="Segoe UI" pitchFamily="34" charset="0"/>
              </a:endParaRPr>
            </a:p>
          </p:txBody>
        </p:sp>
        <p:grpSp>
          <p:nvGrpSpPr>
            <p:cNvPr id="7" name="Group 6">
              <a:extLst>
                <a:ext uri="{FF2B5EF4-FFF2-40B4-BE49-F238E27FC236}">
                  <a16:creationId xmlns:a16="http://schemas.microsoft.com/office/drawing/2014/main" id="{8484C824-7311-A814-149B-DE4965DB2A9D}"/>
                </a:ext>
              </a:extLst>
            </p:cNvPr>
            <p:cNvGrpSpPr/>
            <p:nvPr/>
          </p:nvGrpSpPr>
          <p:grpSpPr>
            <a:xfrm>
              <a:off x="684895" y="2205640"/>
              <a:ext cx="1939069" cy="2429749"/>
              <a:chOff x="684895" y="2205640"/>
              <a:chExt cx="1939069" cy="2429749"/>
            </a:xfrm>
          </p:grpSpPr>
          <p:sp>
            <p:nvSpPr>
              <p:cNvPr id="30" name="TextBox 29">
                <a:extLst>
                  <a:ext uri="{FF2B5EF4-FFF2-40B4-BE49-F238E27FC236}">
                    <a16:creationId xmlns:a16="http://schemas.microsoft.com/office/drawing/2014/main" id="{C30931FA-5B6B-668D-74B4-35E5335F4770}"/>
                  </a:ext>
                </a:extLst>
              </p:cNvPr>
              <p:cNvSpPr txBox="1"/>
              <p:nvPr/>
            </p:nvSpPr>
            <p:spPr>
              <a:xfrm>
                <a:off x="694310" y="2205640"/>
                <a:ext cx="1920238" cy="584775"/>
              </a:xfrm>
              <a:prstGeom prst="rect">
                <a:avLst/>
              </a:prstGeom>
              <a:noFill/>
            </p:spPr>
            <p:txBody>
              <a:bodyPr wrap="square" rtlCol="0">
                <a:spAutoFit/>
              </a:bodyPr>
              <a:lstStyle/>
              <a:p>
                <a:pPr algn="ctr" defTabSz="932472" rtl="0" fontAlgn="base">
                  <a:spcBef>
                    <a:spcPct val="0"/>
                  </a:spcBef>
                  <a:spcAft>
                    <a:spcPct val="0"/>
                  </a:spcAft>
                  <a:defRPr/>
                </a:pPr>
                <a:r>
                  <a:rPr lang="zh-CN" altLang="en-US" sz="1600" b="1" dirty="0">
                    <a:solidFill>
                      <a:srgbClr val="0078D4"/>
                    </a:solidFill>
                    <a:latin typeface="+mj-lt"/>
                    <a:ea typeface="Microsoft YaHei" panose="020B0503020204020204" pitchFamily="34" charset="-122"/>
                    <a:cs typeface="Segoe UI" pitchFamily="34" charset="0"/>
                  </a:rPr>
                  <a:t>强大的</a:t>
                </a:r>
                <a:br>
                  <a:rPr lang="zh-CN" altLang="en-US" sz="1600" b="1" dirty="0">
                    <a:solidFill>
                      <a:srgbClr val="0078D4"/>
                    </a:solidFill>
                    <a:latin typeface="+mj-lt"/>
                    <a:ea typeface="Microsoft YaHei" panose="020B0503020204020204" pitchFamily="34" charset="-122"/>
                    <a:cs typeface="Segoe UI" pitchFamily="34" charset="0"/>
                  </a:rPr>
                </a:br>
                <a:r>
                  <a:rPr lang="en-US" altLang="zh-CN" sz="1600" b="1" dirty="0">
                    <a:solidFill>
                      <a:srgbClr val="0078D4"/>
                    </a:solidFill>
                    <a:latin typeface="+mj-lt"/>
                    <a:ea typeface="Microsoft YaHei" panose="020B0503020204020204" pitchFamily="34" charset="-122"/>
                    <a:cs typeface="Segoe UI" pitchFamily="34" charset="0"/>
                  </a:rPr>
                  <a:t>AI </a:t>
                </a:r>
                <a:r>
                  <a:rPr lang="zh-CN" altLang="en-US" sz="1600" b="1" dirty="0">
                    <a:solidFill>
                      <a:srgbClr val="0078D4"/>
                    </a:solidFill>
                    <a:latin typeface="+mj-lt"/>
                    <a:ea typeface="Microsoft YaHei" panose="020B0503020204020204" pitchFamily="34" charset="-122"/>
                    <a:cs typeface="Segoe UI" pitchFamily="34" charset="0"/>
                  </a:rPr>
                  <a:t>模型</a:t>
                </a:r>
              </a:p>
            </p:txBody>
          </p:sp>
          <p:sp>
            <p:nvSpPr>
              <p:cNvPr id="31" name="TextBox 30">
                <a:extLst>
                  <a:ext uri="{FF2B5EF4-FFF2-40B4-BE49-F238E27FC236}">
                    <a16:creationId xmlns:a16="http://schemas.microsoft.com/office/drawing/2014/main" id="{37FCA884-8139-ABB9-B423-3174C7DC88CA}"/>
                  </a:ext>
                </a:extLst>
              </p:cNvPr>
              <p:cNvSpPr txBox="1"/>
              <p:nvPr/>
            </p:nvSpPr>
            <p:spPr>
              <a:xfrm>
                <a:off x="684895" y="3989058"/>
                <a:ext cx="1939069" cy="646331"/>
              </a:xfrm>
              <a:prstGeom prst="rect">
                <a:avLst/>
              </a:prstGeom>
              <a:noFill/>
            </p:spPr>
            <p:txBody>
              <a:bodyPr wrap="square" lIns="0" tIns="0" rIns="0" bIns="0" rtlCol="0" anchor="t">
                <a:spAutoFit/>
              </a:bodyPr>
              <a:lstStyle/>
              <a:p>
                <a:pPr algn="ctr" rtl="0">
                  <a:defRPr/>
                </a:pPr>
                <a:r>
                  <a:rPr lang="en-US" altLang="zh-CN" sz="1400" dirty="0">
                    <a:gradFill>
                      <a:gsLst>
                        <a:gs pos="2917">
                          <a:srgbClr val="000000"/>
                        </a:gs>
                        <a:gs pos="30000">
                          <a:srgbClr val="000000"/>
                        </a:gs>
                      </a:gsLst>
                      <a:lin ang="5400000" scaled="0"/>
                    </a:gradFill>
                    <a:ea typeface="Microsoft YaHei" panose="020B0503020204020204" pitchFamily="34" charset="-122"/>
                    <a:cs typeface="Segoe UI"/>
                  </a:rPr>
                  <a:t>Copilot </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使用最新的 </a:t>
                </a:r>
                <a:r>
                  <a:rPr lang="en-US" altLang="zh-CN" sz="1400" dirty="0">
                    <a:gradFill>
                      <a:gsLst>
                        <a:gs pos="2917">
                          <a:srgbClr val="000000"/>
                        </a:gs>
                        <a:gs pos="30000">
                          <a:srgbClr val="000000"/>
                        </a:gs>
                      </a:gsLst>
                      <a:lin ang="5400000" scaled="0"/>
                    </a:gradFill>
                    <a:ea typeface="Microsoft YaHei" panose="020B0503020204020204" pitchFamily="34" charset="-122"/>
                    <a:cs typeface="Segoe UI"/>
                  </a:rPr>
                  <a:t>LLM </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和 </a:t>
                </a:r>
                <a:r>
                  <a:rPr lang="en-US" altLang="zh-CN" sz="1400" dirty="0">
                    <a:gradFill>
                      <a:gsLst>
                        <a:gs pos="2917">
                          <a:srgbClr val="000000"/>
                        </a:gs>
                        <a:gs pos="30000">
                          <a:srgbClr val="000000"/>
                        </a:gs>
                      </a:gsLst>
                      <a:lin ang="5400000" scaled="0"/>
                    </a:gradFill>
                    <a:ea typeface="Microsoft YaHei" panose="020B0503020204020204" pitchFamily="34" charset="-122"/>
                    <a:cs typeface="Segoe UI"/>
                  </a:rPr>
                  <a:t>AI </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模型</a:t>
                </a:r>
              </a:p>
              <a:p>
                <a:pPr algn="ctr" rtl="0">
                  <a:spcAft>
                    <a:spcPts val="600"/>
                  </a:spcAft>
                  <a:defRPr/>
                </a:pPr>
                <a:endParaRPr lang="zh-CN" altLang="en-US" sz="1400" dirty="0">
                  <a:gradFill>
                    <a:gsLst>
                      <a:gs pos="2917">
                        <a:srgbClr val="000000"/>
                      </a:gs>
                      <a:gs pos="30000">
                        <a:srgbClr val="000000"/>
                      </a:gs>
                    </a:gsLst>
                    <a:lin ang="5400000" scaled="0"/>
                  </a:gradFill>
                  <a:ea typeface="Microsoft YaHei" panose="020B0503020204020204" pitchFamily="34" charset="-122"/>
                  <a:cs typeface="Segoe UI"/>
                </a:endParaRPr>
              </a:p>
            </p:txBody>
          </p:sp>
          <p:pic>
            <p:nvPicPr>
              <p:cNvPr id="28" name="Graphic 27">
                <a:extLst>
                  <a:ext uri="{FF2B5EF4-FFF2-40B4-BE49-F238E27FC236}">
                    <a16:creationId xmlns:a16="http://schemas.microsoft.com/office/drawing/2014/main" id="{2218E524-7F36-3FE2-5924-EBCB7D726A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0579" y="3152377"/>
                <a:ext cx="647700" cy="590550"/>
              </a:xfrm>
              <a:prstGeom prst="rect">
                <a:avLst/>
              </a:prstGeom>
            </p:spPr>
          </p:pic>
        </p:grpSp>
      </p:grpSp>
      <p:sp useBgFill="1">
        <p:nvSpPr>
          <p:cNvPr id="43" name="Rectangle: Rounded Corners 42">
            <a:extLst>
              <a:ext uri="{FF2B5EF4-FFF2-40B4-BE49-F238E27FC236}">
                <a16:creationId xmlns:a16="http://schemas.microsoft.com/office/drawing/2014/main" id="{DB09A597-CE84-5CAF-32BC-33C795EA0B66}"/>
              </a:ext>
            </a:extLst>
          </p:cNvPr>
          <p:cNvSpPr/>
          <p:nvPr/>
        </p:nvSpPr>
        <p:spPr bwMode="auto">
          <a:xfrm>
            <a:off x="3318112" y="1845075"/>
            <a:ext cx="2651760" cy="3494493"/>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icrosoft YaHei" panose="020B0503020204020204" pitchFamily="34" charset="-122"/>
              <a:cs typeface="Segoe UI" pitchFamily="34" charset="0"/>
            </a:endParaRPr>
          </a:p>
        </p:txBody>
      </p:sp>
      <p:sp>
        <p:nvSpPr>
          <p:cNvPr id="44" name="TextBox 43">
            <a:extLst>
              <a:ext uri="{FF2B5EF4-FFF2-40B4-BE49-F238E27FC236}">
                <a16:creationId xmlns:a16="http://schemas.microsoft.com/office/drawing/2014/main" id="{11DB6CE1-4A43-C6D2-DDD4-B46D0935376F}"/>
              </a:ext>
            </a:extLst>
          </p:cNvPr>
          <p:cNvSpPr txBox="1"/>
          <p:nvPr/>
        </p:nvSpPr>
        <p:spPr>
          <a:xfrm>
            <a:off x="3630726" y="2205640"/>
            <a:ext cx="1920238" cy="338554"/>
          </a:xfrm>
          <a:prstGeom prst="rect">
            <a:avLst/>
          </a:prstGeom>
          <a:noFill/>
        </p:spPr>
        <p:txBody>
          <a:bodyPr wrap="square" rtlCol="0">
            <a:spAutoFit/>
          </a:bodyPr>
          <a:lstStyle/>
          <a:p>
            <a:pPr marR="0" lvl="0" indent="0" algn="ctr" defTabSz="932472" rtl="0" fontAlgn="base">
              <a:lnSpc>
                <a:spcPct val="100000"/>
              </a:lnSpc>
              <a:spcBef>
                <a:spcPct val="0"/>
              </a:spcBef>
              <a:spcAft>
                <a:spcPct val="0"/>
              </a:spcAft>
              <a:buClrTx/>
              <a:buSzTx/>
              <a:buFontTx/>
              <a:buNone/>
              <a:tabLst/>
              <a:defRPr/>
            </a:pPr>
            <a:r>
              <a:rPr lang="zh-CN" altLang="en-US" sz="1600" b="1" dirty="0">
                <a:solidFill>
                  <a:srgbClr val="0078D4"/>
                </a:solidFill>
                <a:latin typeface="+mj-lt"/>
                <a:ea typeface="Microsoft YaHei" panose="020B0503020204020204" pitchFamily="34" charset="-122"/>
                <a:cs typeface="Segoe UI" pitchFamily="34" charset="0"/>
              </a:rPr>
              <a:t>透明的数据源</a:t>
            </a:r>
          </a:p>
        </p:txBody>
      </p:sp>
      <p:sp>
        <p:nvSpPr>
          <p:cNvPr id="45" name="TextBox 44">
            <a:extLst>
              <a:ext uri="{FF2B5EF4-FFF2-40B4-BE49-F238E27FC236}">
                <a16:creationId xmlns:a16="http://schemas.microsoft.com/office/drawing/2014/main" id="{575E641E-8AC9-9BF8-1663-76A2159813C1}"/>
              </a:ext>
            </a:extLst>
          </p:cNvPr>
          <p:cNvSpPr txBox="1"/>
          <p:nvPr/>
        </p:nvSpPr>
        <p:spPr>
          <a:xfrm>
            <a:off x="3621311" y="3989058"/>
            <a:ext cx="1939069" cy="430887"/>
          </a:xfrm>
          <a:prstGeom prst="rect">
            <a:avLst/>
          </a:prstGeom>
          <a:noFill/>
        </p:spPr>
        <p:txBody>
          <a:bodyPr wrap="square" lIns="0" tIns="0" rIns="0" bIns="0" rtlCol="0" anchor="t">
            <a:spAutoFit/>
          </a:bodyPr>
          <a:lstStyle/>
          <a:p>
            <a:pPr algn="ctr" rtl="0">
              <a:spcAft>
                <a:spcPts val="600"/>
              </a:spcAft>
              <a:defRPr/>
            </a:pPr>
            <a:r>
              <a:rPr lang="en-US" altLang="zh-CN" sz="1400" dirty="0">
                <a:gradFill>
                  <a:gsLst>
                    <a:gs pos="2917">
                      <a:srgbClr val="000000"/>
                    </a:gs>
                    <a:gs pos="30000">
                      <a:srgbClr val="000000"/>
                    </a:gs>
                  </a:gsLst>
                  <a:lin ang="5400000" scaled="0"/>
                </a:gradFill>
                <a:ea typeface="Microsoft YaHei" panose="020B0503020204020204" pitchFamily="34" charset="-122"/>
                <a:cs typeface="Segoe UI"/>
              </a:rPr>
              <a:t>Copilot </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能够引用其答案背后的数据来源</a:t>
            </a:r>
          </a:p>
        </p:txBody>
      </p:sp>
      <p:sp>
        <p:nvSpPr>
          <p:cNvPr id="8" name="TextBox 7">
            <a:extLst>
              <a:ext uri="{FF2B5EF4-FFF2-40B4-BE49-F238E27FC236}">
                <a16:creationId xmlns:a16="http://schemas.microsoft.com/office/drawing/2014/main" id="{0323D022-EDD4-3D7B-8B72-16881A2B8B62}"/>
              </a:ext>
            </a:extLst>
          </p:cNvPr>
          <p:cNvSpPr txBox="1"/>
          <p:nvPr/>
        </p:nvSpPr>
        <p:spPr>
          <a:xfrm>
            <a:off x="588263" y="1033625"/>
            <a:ext cx="4188188" cy="400110"/>
          </a:xfrm>
          <a:prstGeom prst="rect">
            <a:avLst/>
          </a:prstGeom>
          <a:noFill/>
        </p:spPr>
        <p:txBody>
          <a:bodyPr wrap="square" rtlCol="0">
            <a:spAutoFit/>
          </a:bodyPr>
          <a:lstStyle/>
          <a:p>
            <a:pPr rtl="0"/>
            <a:r>
              <a:rPr lang="zh-CN" altLang="en-US" sz="2000" dirty="0">
                <a:ea typeface="Microsoft YaHei" panose="020B0503020204020204" pitchFamily="34" charset="-122"/>
              </a:rPr>
              <a:t>因为它既强大，又能提供保护</a:t>
            </a:r>
          </a:p>
        </p:txBody>
      </p:sp>
      <p:grpSp>
        <p:nvGrpSpPr>
          <p:cNvPr id="16" name="Group 15">
            <a:extLst>
              <a:ext uri="{FF2B5EF4-FFF2-40B4-BE49-F238E27FC236}">
                <a16:creationId xmlns:a16="http://schemas.microsoft.com/office/drawing/2014/main" id="{1A9F261F-655F-40C0-2E2B-B1BE21CAEC74}"/>
              </a:ext>
            </a:extLst>
          </p:cNvPr>
          <p:cNvGrpSpPr/>
          <p:nvPr/>
        </p:nvGrpSpPr>
        <p:grpSpPr>
          <a:xfrm>
            <a:off x="6204067" y="1845075"/>
            <a:ext cx="2651760" cy="3494493"/>
            <a:chOff x="6251459" y="1845075"/>
            <a:chExt cx="2651760" cy="3494493"/>
          </a:xfrm>
        </p:grpSpPr>
        <p:sp useBgFill="1">
          <p:nvSpPr>
            <p:cNvPr id="51" name="Rectangle: Rounded Corners 50">
              <a:extLst>
                <a:ext uri="{FF2B5EF4-FFF2-40B4-BE49-F238E27FC236}">
                  <a16:creationId xmlns:a16="http://schemas.microsoft.com/office/drawing/2014/main" id="{E39CBD08-53A8-04D6-C6C6-3826900FFE79}"/>
                </a:ext>
              </a:extLst>
            </p:cNvPr>
            <p:cNvSpPr/>
            <p:nvPr/>
          </p:nvSpPr>
          <p:spPr bwMode="auto">
            <a:xfrm>
              <a:off x="6251459" y="1845075"/>
              <a:ext cx="2651760" cy="3494493"/>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icrosoft YaHei" panose="020B0503020204020204" pitchFamily="34" charset="-122"/>
                <a:cs typeface="Segoe UI" pitchFamily="34" charset="0"/>
              </a:endParaRPr>
            </a:p>
          </p:txBody>
        </p:sp>
        <p:grpSp>
          <p:nvGrpSpPr>
            <p:cNvPr id="5" name="Group 4">
              <a:extLst>
                <a:ext uri="{FF2B5EF4-FFF2-40B4-BE49-F238E27FC236}">
                  <a16:creationId xmlns:a16="http://schemas.microsoft.com/office/drawing/2014/main" id="{48BA571E-1D7F-7638-41B0-A13C581D0EB1}"/>
                </a:ext>
              </a:extLst>
            </p:cNvPr>
            <p:cNvGrpSpPr/>
            <p:nvPr/>
          </p:nvGrpSpPr>
          <p:grpSpPr>
            <a:xfrm>
              <a:off x="6607805" y="2205640"/>
              <a:ext cx="1939069" cy="2645192"/>
              <a:chOff x="6607805" y="2205640"/>
              <a:chExt cx="1939069" cy="2645192"/>
            </a:xfrm>
          </p:grpSpPr>
          <p:sp>
            <p:nvSpPr>
              <p:cNvPr id="52" name="TextBox 51">
                <a:extLst>
                  <a:ext uri="{FF2B5EF4-FFF2-40B4-BE49-F238E27FC236}">
                    <a16:creationId xmlns:a16="http://schemas.microsoft.com/office/drawing/2014/main" id="{A55B5549-C71E-A3B5-3516-45B3323819E2}"/>
                  </a:ext>
                </a:extLst>
              </p:cNvPr>
              <p:cNvSpPr txBox="1"/>
              <p:nvPr/>
            </p:nvSpPr>
            <p:spPr>
              <a:xfrm>
                <a:off x="6617220" y="2205640"/>
                <a:ext cx="1920238" cy="338554"/>
              </a:xfrm>
              <a:prstGeom prst="rect">
                <a:avLst/>
              </a:prstGeom>
              <a:noFill/>
            </p:spPr>
            <p:txBody>
              <a:bodyPr wrap="square" rtlCol="0">
                <a:spAutoFit/>
              </a:bodyPr>
              <a:lstStyle/>
              <a:p>
                <a:pPr algn="ctr" defTabSz="932472" rtl="0" fontAlgn="base">
                  <a:spcBef>
                    <a:spcPct val="0"/>
                  </a:spcBef>
                  <a:spcAft>
                    <a:spcPct val="0"/>
                  </a:spcAft>
                  <a:defRPr/>
                </a:pPr>
                <a:r>
                  <a:rPr lang="zh-CN" altLang="en-US" sz="1600" b="1" dirty="0">
                    <a:solidFill>
                      <a:srgbClr val="0078D4"/>
                    </a:solidFill>
                    <a:latin typeface="+mj-lt"/>
                    <a:ea typeface="Microsoft YaHei" panose="020B0503020204020204" pitchFamily="34" charset="-122"/>
                    <a:cs typeface="Segoe UI" pitchFamily="34" charset="0"/>
                  </a:rPr>
                  <a:t>新知永不止步</a:t>
                </a:r>
              </a:p>
            </p:txBody>
          </p:sp>
          <p:sp>
            <p:nvSpPr>
              <p:cNvPr id="53" name="TextBox 52">
                <a:extLst>
                  <a:ext uri="{FF2B5EF4-FFF2-40B4-BE49-F238E27FC236}">
                    <a16:creationId xmlns:a16="http://schemas.microsoft.com/office/drawing/2014/main" id="{0EE3B9CE-EB16-C20A-8CC6-E7E624CF5162}"/>
                  </a:ext>
                </a:extLst>
              </p:cNvPr>
              <p:cNvSpPr txBox="1"/>
              <p:nvPr/>
            </p:nvSpPr>
            <p:spPr>
              <a:xfrm>
                <a:off x="6607805" y="3989058"/>
                <a:ext cx="1939069" cy="861774"/>
              </a:xfrm>
              <a:prstGeom prst="rect">
                <a:avLst/>
              </a:prstGeom>
              <a:noFill/>
            </p:spPr>
            <p:txBody>
              <a:bodyPr wrap="square" lIns="0" tIns="0" rIns="0" bIns="0" rtlCol="0" anchor="t">
                <a:spAutoFit/>
              </a:bodyPr>
              <a:lstStyle/>
              <a:p>
                <a:pPr algn="ctr" rtl="0"/>
                <a:r>
                  <a:rPr lang="en-US" altLang="zh-CN" sz="1400" dirty="0">
                    <a:gradFill>
                      <a:gsLst>
                        <a:gs pos="2917">
                          <a:srgbClr val="000000"/>
                        </a:gs>
                        <a:gs pos="30000">
                          <a:srgbClr val="000000"/>
                        </a:gs>
                      </a:gsLst>
                      <a:lin ang="5400000" scaled="0"/>
                    </a:gradFill>
                    <a:ea typeface="Microsoft YaHei" panose="020B0503020204020204" pitchFamily="34" charset="-122"/>
                    <a:cs typeface="Segoe UI"/>
                  </a:rPr>
                  <a:t>Copilot </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可以提供时下最新的答案。答案不会受限于 </a:t>
                </a:r>
                <a:r>
                  <a:rPr lang="en-US" altLang="zh-CN" sz="1400" dirty="0">
                    <a:gradFill>
                      <a:gsLst>
                        <a:gs pos="2917">
                          <a:srgbClr val="000000"/>
                        </a:gs>
                        <a:gs pos="30000">
                          <a:srgbClr val="000000"/>
                        </a:gs>
                      </a:gsLst>
                      <a:lin ang="5400000" scaled="0"/>
                    </a:gradFill>
                    <a:ea typeface="Microsoft YaHei" panose="020B0503020204020204" pitchFamily="34" charset="-122"/>
                    <a:cs typeface="Segoe UI"/>
                  </a:rPr>
                  <a:t>AI </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模型所涵盖的时间段</a:t>
                </a:r>
              </a:p>
            </p:txBody>
          </p:sp>
          <p:pic>
            <p:nvPicPr>
              <p:cNvPr id="66" name="Graphic 65">
                <a:extLst>
                  <a:ext uri="{FF2B5EF4-FFF2-40B4-BE49-F238E27FC236}">
                    <a16:creationId xmlns:a16="http://schemas.microsoft.com/office/drawing/2014/main" id="{7D3E8E44-BF63-902D-137F-8D74139C10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80159" y="3150472"/>
                <a:ext cx="594360" cy="594360"/>
              </a:xfrm>
              <a:prstGeom prst="rect">
                <a:avLst/>
              </a:prstGeom>
            </p:spPr>
          </p:pic>
        </p:grpSp>
      </p:grpSp>
      <p:grpSp>
        <p:nvGrpSpPr>
          <p:cNvPr id="15" name="Group 14">
            <a:extLst>
              <a:ext uri="{FF2B5EF4-FFF2-40B4-BE49-F238E27FC236}">
                <a16:creationId xmlns:a16="http://schemas.microsoft.com/office/drawing/2014/main" id="{E7C35182-D3B6-5F93-ADE5-31A1D6FF0ED8}"/>
              </a:ext>
            </a:extLst>
          </p:cNvPr>
          <p:cNvGrpSpPr/>
          <p:nvPr/>
        </p:nvGrpSpPr>
        <p:grpSpPr>
          <a:xfrm>
            <a:off x="9090022" y="1845075"/>
            <a:ext cx="2651760" cy="3494493"/>
            <a:chOff x="9260778" y="1845075"/>
            <a:chExt cx="2651760" cy="3494493"/>
          </a:xfrm>
        </p:grpSpPr>
        <p:sp useBgFill="1">
          <p:nvSpPr>
            <p:cNvPr id="55" name="Rectangle: Rounded Corners 54">
              <a:extLst>
                <a:ext uri="{FF2B5EF4-FFF2-40B4-BE49-F238E27FC236}">
                  <a16:creationId xmlns:a16="http://schemas.microsoft.com/office/drawing/2014/main" id="{2C91D25B-F1DE-AFBD-23E0-43FA4B3FAC0B}"/>
                </a:ext>
              </a:extLst>
            </p:cNvPr>
            <p:cNvSpPr/>
            <p:nvPr/>
          </p:nvSpPr>
          <p:spPr bwMode="auto">
            <a:xfrm>
              <a:off x="9260778" y="1845075"/>
              <a:ext cx="2651760" cy="3494493"/>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icrosoft YaHei" panose="020B0503020204020204" pitchFamily="34" charset="-122"/>
                <a:cs typeface="Segoe UI" pitchFamily="34" charset="0"/>
              </a:endParaRPr>
            </a:p>
          </p:txBody>
        </p:sp>
        <p:grpSp>
          <p:nvGrpSpPr>
            <p:cNvPr id="4" name="Group 3">
              <a:extLst>
                <a:ext uri="{FF2B5EF4-FFF2-40B4-BE49-F238E27FC236}">
                  <a16:creationId xmlns:a16="http://schemas.microsoft.com/office/drawing/2014/main" id="{33E446CB-AC8E-59B7-A404-56F8C2BDEA3A}"/>
                </a:ext>
              </a:extLst>
            </p:cNvPr>
            <p:cNvGrpSpPr/>
            <p:nvPr/>
          </p:nvGrpSpPr>
          <p:grpSpPr>
            <a:xfrm>
              <a:off x="9569257" y="2205640"/>
              <a:ext cx="2034802" cy="2429749"/>
              <a:chOff x="9569257" y="2205640"/>
              <a:chExt cx="2034802" cy="2429749"/>
            </a:xfrm>
          </p:grpSpPr>
          <p:sp>
            <p:nvSpPr>
              <p:cNvPr id="56" name="TextBox 55">
                <a:extLst>
                  <a:ext uri="{FF2B5EF4-FFF2-40B4-BE49-F238E27FC236}">
                    <a16:creationId xmlns:a16="http://schemas.microsoft.com/office/drawing/2014/main" id="{056006EB-B981-3B74-EFB3-046331B279F5}"/>
                  </a:ext>
                </a:extLst>
              </p:cNvPr>
              <p:cNvSpPr txBox="1"/>
              <p:nvPr/>
            </p:nvSpPr>
            <p:spPr>
              <a:xfrm>
                <a:off x="9578673" y="2205640"/>
                <a:ext cx="1920238" cy="338554"/>
              </a:xfrm>
              <a:prstGeom prst="rect">
                <a:avLst/>
              </a:prstGeom>
              <a:noFill/>
            </p:spPr>
            <p:txBody>
              <a:bodyPr wrap="square" rtlCol="0">
                <a:spAutoFit/>
              </a:bodyPr>
              <a:lstStyle/>
              <a:p>
                <a:pPr algn="ctr" defTabSz="932472" rtl="0" fontAlgn="base">
                  <a:spcBef>
                    <a:spcPct val="0"/>
                  </a:spcBef>
                  <a:spcAft>
                    <a:spcPct val="0"/>
                  </a:spcAft>
                  <a:defRPr/>
                </a:pPr>
                <a:r>
                  <a:rPr lang="zh-CN" altLang="en-US" sz="1600" b="1" dirty="0">
                    <a:solidFill>
                      <a:srgbClr val="0078D4"/>
                    </a:solidFill>
                    <a:latin typeface="+mj-lt"/>
                    <a:ea typeface="Microsoft YaHei" panose="020B0503020204020204" pitchFamily="34" charset="-122"/>
                    <a:cs typeface="Segoe UI" pitchFamily="34" charset="0"/>
                  </a:rPr>
                  <a:t>企业数据保护</a:t>
                </a:r>
              </a:p>
            </p:txBody>
          </p:sp>
          <p:sp>
            <p:nvSpPr>
              <p:cNvPr id="57" name="TextBox 56">
                <a:extLst>
                  <a:ext uri="{FF2B5EF4-FFF2-40B4-BE49-F238E27FC236}">
                    <a16:creationId xmlns:a16="http://schemas.microsoft.com/office/drawing/2014/main" id="{F904A2E3-DA2E-1AEC-CC61-5EFF04DC73AD}"/>
                  </a:ext>
                </a:extLst>
              </p:cNvPr>
              <p:cNvSpPr txBox="1"/>
              <p:nvPr/>
            </p:nvSpPr>
            <p:spPr>
              <a:xfrm>
                <a:off x="9569257" y="3989058"/>
                <a:ext cx="2034802" cy="646331"/>
              </a:xfrm>
              <a:prstGeom prst="rect">
                <a:avLst/>
              </a:prstGeom>
              <a:noFill/>
            </p:spPr>
            <p:txBody>
              <a:bodyPr wrap="square" lIns="0" tIns="0" rIns="0" bIns="0" rtlCol="0" anchor="t">
                <a:spAutoFit/>
              </a:bodyPr>
              <a:lstStyle/>
              <a:p>
                <a:pPr algn="ctr" rtl="0">
                  <a:spcAft>
                    <a:spcPts val="600"/>
                  </a:spcAft>
                  <a:defRPr/>
                </a:pPr>
                <a:r>
                  <a:rPr lang="en-US" altLang="zh-CN" sz="1400" dirty="0">
                    <a:gradFill>
                      <a:gsLst>
                        <a:gs pos="2917">
                          <a:srgbClr val="000000"/>
                        </a:gs>
                        <a:gs pos="30000">
                          <a:srgbClr val="000000"/>
                        </a:gs>
                      </a:gsLst>
                      <a:lin ang="5400000" scaled="0"/>
                    </a:gradFill>
                    <a:ea typeface="Microsoft YaHei" panose="020B0503020204020204" pitchFamily="34" charset="-122"/>
                    <a:cs typeface="Segoe UI"/>
                  </a:rPr>
                  <a:t>Copilot </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不会保存提示或答案，也不会使用这些内容来训练 </a:t>
                </a:r>
                <a:r>
                  <a:rPr lang="en-US" altLang="zh-CN" sz="1400" dirty="0">
                    <a:gradFill>
                      <a:gsLst>
                        <a:gs pos="2917">
                          <a:srgbClr val="000000"/>
                        </a:gs>
                        <a:gs pos="30000">
                          <a:srgbClr val="000000"/>
                        </a:gs>
                      </a:gsLst>
                      <a:lin ang="5400000" scaled="0"/>
                    </a:gradFill>
                    <a:ea typeface="Microsoft YaHei" panose="020B0503020204020204" pitchFamily="34" charset="-122"/>
                    <a:cs typeface="Segoe UI"/>
                  </a:rPr>
                  <a:t>AI </a:t>
                </a:r>
                <a:r>
                  <a:rPr lang="zh-CN" altLang="en-US" sz="1400" dirty="0">
                    <a:gradFill>
                      <a:gsLst>
                        <a:gs pos="2917">
                          <a:srgbClr val="000000"/>
                        </a:gs>
                        <a:gs pos="30000">
                          <a:srgbClr val="000000"/>
                        </a:gs>
                      </a:gsLst>
                      <a:lin ang="5400000" scaled="0"/>
                    </a:gradFill>
                    <a:ea typeface="Microsoft YaHei" panose="020B0503020204020204" pitchFamily="34" charset="-122"/>
                    <a:cs typeface="Segoe UI"/>
                  </a:rPr>
                  <a:t>模型</a:t>
                </a:r>
              </a:p>
            </p:txBody>
          </p:sp>
          <p:pic>
            <p:nvPicPr>
              <p:cNvPr id="9" name="Graphic 8">
                <a:extLst>
                  <a:ext uri="{FF2B5EF4-FFF2-40B4-BE49-F238E27FC236}">
                    <a16:creationId xmlns:a16="http://schemas.microsoft.com/office/drawing/2014/main" id="{ADED335C-BAD7-60E8-B3F1-3B93C2DB75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99433" y="3161902"/>
                <a:ext cx="476250" cy="571500"/>
              </a:xfrm>
              <a:prstGeom prst="rect">
                <a:avLst/>
              </a:prstGeom>
            </p:spPr>
          </p:pic>
        </p:grpSp>
      </p:grpSp>
      <p:sp>
        <p:nvSpPr>
          <p:cNvPr id="12" name="Title 1">
            <a:extLst>
              <a:ext uri="{FF2B5EF4-FFF2-40B4-BE49-F238E27FC236}">
                <a16:creationId xmlns:a16="http://schemas.microsoft.com/office/drawing/2014/main" id="{06D64462-91A3-30DF-CB19-2BFCDBE13B51}"/>
              </a:ext>
            </a:extLst>
          </p:cNvPr>
          <p:cNvSpPr>
            <a:spLocks noGrp="1"/>
          </p:cNvSpPr>
          <p:nvPr>
            <p:ph type="title"/>
          </p:nvPr>
        </p:nvSpPr>
        <p:spPr>
          <a:xfrm>
            <a:off x="588263" y="457200"/>
            <a:ext cx="11018520" cy="553998"/>
          </a:xfrm>
        </p:spPr>
        <p:txBody>
          <a:bodyPr lIns="91440" tIns="45720" rIns="91440" bIns="45720" rtlCol="0" anchor="t"/>
          <a:lstStyle/>
          <a:p>
            <a:pPr defTabSz="914367" rtl="0">
              <a:defRPr/>
            </a:pPr>
            <a:r>
              <a:rPr lang="zh-CN" altLang="en-US" b="1" dirty="0">
                <a:solidFill>
                  <a:srgbClr val="000000"/>
                </a:solidFill>
                <a:ea typeface="Microsoft YaHei" panose="020B0503020204020204" pitchFamily="34" charset="-122"/>
                <a:cs typeface="+mn-cs"/>
              </a:rPr>
              <a:t>为何选择 </a:t>
            </a:r>
            <a:r>
              <a:rPr lang="en-US" altLang="zh-CN" b="1" dirty="0">
                <a:solidFill>
                  <a:srgbClr val="000000"/>
                </a:solidFill>
                <a:ea typeface="Microsoft YaHei" panose="020B0503020204020204" pitchFamily="34" charset="-122"/>
                <a:cs typeface="+mn-cs"/>
              </a:rPr>
              <a:t>Microsoft Copilot</a:t>
            </a:r>
            <a:r>
              <a:rPr lang="zh-CN" altLang="en-US" b="1" dirty="0">
                <a:solidFill>
                  <a:srgbClr val="000000"/>
                </a:solidFill>
                <a:ea typeface="Microsoft YaHei" panose="020B0503020204020204" pitchFamily="34" charset="-122"/>
                <a:cs typeface="+mn-cs"/>
              </a:rPr>
              <a:t>？</a:t>
            </a:r>
          </a:p>
        </p:txBody>
      </p:sp>
      <p:pic>
        <p:nvPicPr>
          <p:cNvPr id="3" name="Graphic 2" descr="Open book outline">
            <a:extLst>
              <a:ext uri="{FF2B5EF4-FFF2-40B4-BE49-F238E27FC236}">
                <a16:creationId xmlns:a16="http://schemas.microsoft.com/office/drawing/2014/main" id="{42112EC4-09A1-2289-02E1-F34ABF204B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45461" y="3133751"/>
            <a:ext cx="690768" cy="690768"/>
          </a:xfrm>
          <a:prstGeom prst="rect">
            <a:avLst/>
          </a:prstGeom>
        </p:spPr>
      </p:pic>
    </p:spTree>
    <p:extLst>
      <p:ext uri="{BB962C8B-B14F-4D97-AF65-F5344CB8AC3E}">
        <p14:creationId xmlns:p14="http://schemas.microsoft.com/office/powerpoint/2010/main" val="406172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8847FF5-E3C4-C258-6A3F-5BBCBDFB360B}"/>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zh-CN" altLang="en-US" sz="3600" b="1" i="0" u="none" strike="noStrike" kern="1200" cap="none" spc="-50" normalizeH="0" noProof="0" dirty="0">
                <a:ln w="3175">
                  <a:noFill/>
                </a:ln>
                <a:solidFill>
                  <a:srgbClr val="000000"/>
                </a:solidFill>
                <a:effectLst/>
                <a:uLnTx/>
                <a:uFillTx/>
                <a:latin typeface="Segoe UI Semibold" panose="020B0702040204020203" pitchFamily="34" charset="0"/>
                <a:ea typeface="Microsoft YaHei" panose="020B0503020204020204" pitchFamily="34" charset="-122"/>
                <a:cs typeface="Segoe UI Semibold" panose="020B0702040204020203" pitchFamily="34" charset="0"/>
              </a:rPr>
              <a:t>在六处访问 </a:t>
            </a:r>
            <a:r>
              <a:rPr lang="en-US" altLang="zh-CN" sz="3600" b="1" i="0" u="none" strike="noStrike" kern="1200" cap="none" spc="-50" normalizeH="0" noProof="0" dirty="0">
                <a:ln w="3175">
                  <a:noFill/>
                </a:ln>
                <a:solidFill>
                  <a:srgbClr val="000000"/>
                </a:solidFill>
                <a:effectLst/>
                <a:uLnTx/>
                <a:uFillTx/>
                <a:latin typeface="Segoe UI Semibold" panose="020B0702040204020203" pitchFamily="34" charset="0"/>
                <a:ea typeface="Microsoft YaHei" panose="020B0503020204020204" pitchFamily="34" charset="-122"/>
                <a:cs typeface="Segoe UI Semibold" panose="020B0702040204020203" pitchFamily="34" charset="0"/>
              </a:rPr>
              <a:t>Microsoft Copilot</a:t>
            </a:r>
          </a:p>
        </p:txBody>
      </p:sp>
      <p:sp>
        <p:nvSpPr>
          <p:cNvPr id="2" name="TextBox 1">
            <a:extLst>
              <a:ext uri="{FF2B5EF4-FFF2-40B4-BE49-F238E27FC236}">
                <a16:creationId xmlns:a16="http://schemas.microsoft.com/office/drawing/2014/main" id="{269F1C86-4041-0797-C323-F5CC55E43CBB}"/>
              </a:ext>
            </a:extLst>
          </p:cNvPr>
          <p:cNvSpPr txBox="1"/>
          <p:nvPr/>
        </p:nvSpPr>
        <p:spPr>
          <a:xfrm>
            <a:off x="4614684" y="1579873"/>
            <a:ext cx="201205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i="0" u="none" strike="noStrike" kern="1200" cap="none" spc="0" normalizeH="0" noProof="0">
                <a:ln>
                  <a:noFill/>
                </a:ln>
                <a:solidFill>
                  <a:srgbClr val="FFFFFF"/>
                </a:solidFill>
                <a:effectLst/>
                <a:uLnTx/>
                <a:uFillTx/>
                <a:latin typeface="Segoe UI"/>
                <a:ea typeface="Microsoft YaHei" panose="020B0503020204020204" pitchFamily="34" charset="-122"/>
                <a:cs typeface="+mn-cs"/>
              </a:rPr>
              <a:t>Microsoft 365 </a:t>
            </a:r>
            <a:r>
              <a:rPr lang="zh-CN" altLang="en-US" sz="1400" b="0" i="0" u="none" strike="noStrike" kern="1200" cap="none" spc="0" normalizeH="0" noProof="0">
                <a:ln>
                  <a:noFill/>
                </a:ln>
                <a:solidFill>
                  <a:srgbClr val="FFFFFF"/>
                </a:solidFill>
                <a:effectLst/>
                <a:uLnTx/>
                <a:uFillTx/>
                <a:latin typeface="Segoe UI"/>
                <a:ea typeface="Microsoft YaHei" panose="020B0503020204020204" pitchFamily="34" charset="-122"/>
                <a:cs typeface="+mn-cs"/>
              </a:rPr>
              <a:t>应用</a:t>
            </a:r>
            <a:endParaRPr lang="zh-CN" altLang="en-US" sz="1400" b="0" i="0" u="none" strike="noStrike" kern="1200" cap="none" spc="0" normalizeH="0" noProof="0" dirty="0">
              <a:ln>
                <a:noFill/>
              </a:ln>
              <a:solidFill>
                <a:srgbClr val="FFFFFF"/>
              </a:solidFill>
              <a:effectLst/>
              <a:uLnTx/>
              <a:uFillTx/>
              <a:latin typeface="Segoe UI"/>
              <a:ea typeface="Microsoft YaHei" panose="020B0503020204020204" pitchFamily="34" charset="-122"/>
              <a:cs typeface="+mn-cs"/>
            </a:endParaRPr>
          </a:p>
        </p:txBody>
      </p:sp>
      <p:sp>
        <p:nvSpPr>
          <p:cNvPr id="23" name="TextBox 22">
            <a:extLst>
              <a:ext uri="{FF2B5EF4-FFF2-40B4-BE49-F238E27FC236}">
                <a16:creationId xmlns:a16="http://schemas.microsoft.com/office/drawing/2014/main" id="{1FD97EF1-13FF-DD29-9742-7BB86204F961}"/>
              </a:ext>
            </a:extLst>
          </p:cNvPr>
          <p:cNvSpPr txBox="1"/>
          <p:nvPr/>
        </p:nvSpPr>
        <p:spPr>
          <a:xfrm>
            <a:off x="812427" y="1579873"/>
            <a:ext cx="1735617" cy="43088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i="0" u="none" strike="noStrike" kern="1200" cap="none" spc="0" normalizeH="0" noProof="0">
                <a:ln>
                  <a:noFill/>
                </a:ln>
                <a:solidFill>
                  <a:srgbClr val="FFFFFF"/>
                </a:solidFill>
                <a:effectLst/>
                <a:uLnTx/>
                <a:uFillTx/>
                <a:latin typeface="Segoe UI"/>
                <a:ea typeface="Microsoft YaHei" panose="020B0503020204020204" pitchFamily="34" charset="-122"/>
                <a:cs typeface="Segoe UI"/>
              </a:rPr>
              <a:t>copilot.cloud.microsoft</a:t>
            </a:r>
            <a:endParaRPr lang="en-US" altLang="zh-CN" sz="1400" b="0" i="0" u="none" strike="noStrike" kern="1200" cap="none" spc="0" normalizeH="0" noProof="0" dirty="0">
              <a:ln>
                <a:noFill/>
              </a:ln>
              <a:solidFill>
                <a:srgbClr val="FFFFFF"/>
              </a:solidFill>
              <a:effectLst/>
              <a:uLnTx/>
              <a:uFillTx/>
              <a:latin typeface="Segoe UI"/>
              <a:ea typeface="Microsoft YaHei" panose="020B0503020204020204" pitchFamily="34" charset="-122"/>
              <a:cs typeface="Segoe UI"/>
            </a:endParaRPr>
          </a:p>
        </p:txBody>
      </p:sp>
      <p:sp>
        <p:nvSpPr>
          <p:cNvPr id="24" name="TextBox 23">
            <a:extLst>
              <a:ext uri="{FF2B5EF4-FFF2-40B4-BE49-F238E27FC236}">
                <a16:creationId xmlns:a16="http://schemas.microsoft.com/office/drawing/2014/main" id="{785561FF-7C42-2C23-A7D3-BACE48403619}"/>
              </a:ext>
            </a:extLst>
          </p:cNvPr>
          <p:cNvSpPr txBox="1"/>
          <p:nvPr/>
        </p:nvSpPr>
        <p:spPr>
          <a:xfrm>
            <a:off x="8296210" y="1485573"/>
            <a:ext cx="3290775" cy="256032"/>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6600" b="0" i="0" u="none" strike="noStrike" kern="1200" cap="none" spc="0" normalizeH="0" baseline="0" noProof="0" dirty="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icrosoft YaHei" panose="020B0503020204020204" pitchFamily="34" charset="-122"/>
              <a:cs typeface="Segoe UI" pitchFamily="34" charset="0"/>
            </a:endParaRPr>
          </a:p>
        </p:txBody>
      </p:sp>
      <p:sp>
        <p:nvSpPr>
          <p:cNvPr id="25" name="TextBox 24">
            <a:extLst>
              <a:ext uri="{FF2B5EF4-FFF2-40B4-BE49-F238E27FC236}">
                <a16:creationId xmlns:a16="http://schemas.microsoft.com/office/drawing/2014/main" id="{7AB5A951-2D29-F0A5-CA79-6237BAD13F1B}"/>
              </a:ext>
            </a:extLst>
          </p:cNvPr>
          <p:cNvSpPr txBox="1"/>
          <p:nvPr/>
        </p:nvSpPr>
        <p:spPr>
          <a:xfrm>
            <a:off x="8789091" y="1503364"/>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i="0" u="none" strike="noStrike" kern="1200" cap="none" spc="0" normalizeH="0" noProof="0">
                <a:ln>
                  <a:noFill/>
                </a:ln>
                <a:solidFill>
                  <a:srgbClr val="FFFFFF"/>
                </a:solidFill>
                <a:effectLst/>
                <a:uLnTx/>
                <a:uFillTx/>
                <a:latin typeface="Segoe UI"/>
                <a:ea typeface="Microsoft YaHei" panose="020B0503020204020204" pitchFamily="34" charset="-122"/>
                <a:cs typeface="+mn-cs"/>
              </a:rPr>
              <a:t>Edge </a:t>
            </a:r>
            <a:r>
              <a:rPr lang="zh-CN" altLang="en-US" sz="1400" b="0" i="0" u="none" strike="noStrike" kern="1200" cap="none" spc="0" normalizeH="0" noProof="0">
                <a:ln>
                  <a:noFill/>
                </a:ln>
                <a:solidFill>
                  <a:srgbClr val="FFFFFF"/>
                </a:solidFill>
                <a:effectLst/>
                <a:uLnTx/>
                <a:uFillTx/>
                <a:latin typeface="Segoe UI"/>
                <a:ea typeface="Microsoft YaHei" panose="020B0503020204020204" pitchFamily="34" charset="-122"/>
                <a:cs typeface="+mn-cs"/>
              </a:rPr>
              <a:t>中的 </a:t>
            </a:r>
            <a:r>
              <a:rPr lang="en-US" altLang="zh-CN" sz="1400" b="0" i="0" u="none" strike="noStrike" kern="1200" cap="none" spc="0" normalizeH="0" noProof="0">
                <a:ln>
                  <a:noFill/>
                </a:ln>
                <a:solidFill>
                  <a:srgbClr val="FFFFFF"/>
                </a:solidFill>
                <a:effectLst/>
                <a:uLnTx/>
                <a:uFillTx/>
                <a:latin typeface="Segoe UI"/>
                <a:ea typeface="Microsoft YaHei" panose="020B0503020204020204" pitchFamily="34" charset="-122"/>
                <a:cs typeface="+mn-cs"/>
              </a:rPr>
              <a:t>Copilot</a:t>
            </a:r>
            <a:endParaRPr lang="en-US" altLang="zh-CN" sz="1400" b="0" i="0" u="none" strike="noStrike" kern="1200" cap="none" spc="0" normalizeH="0" noProof="0" dirty="0">
              <a:ln>
                <a:noFill/>
              </a:ln>
              <a:solidFill>
                <a:srgbClr val="FFFFFF"/>
              </a:solidFill>
              <a:effectLst/>
              <a:uLnTx/>
              <a:uFillTx/>
              <a:latin typeface="Segoe UI"/>
              <a:ea typeface="Microsoft YaHei" panose="020B0503020204020204" pitchFamily="34" charset="-122"/>
              <a:cs typeface="+mn-cs"/>
            </a:endParaRPr>
          </a:p>
        </p:txBody>
      </p:sp>
      <p:sp>
        <p:nvSpPr>
          <p:cNvPr id="31" name="TextBox 30">
            <a:extLst>
              <a:ext uri="{FF2B5EF4-FFF2-40B4-BE49-F238E27FC236}">
                <a16:creationId xmlns:a16="http://schemas.microsoft.com/office/drawing/2014/main" id="{A4CCD7B6-99C0-5CC1-0DC6-2A4DEFA50D84}"/>
              </a:ext>
            </a:extLst>
          </p:cNvPr>
          <p:cNvSpPr txBox="1"/>
          <p:nvPr/>
        </p:nvSpPr>
        <p:spPr>
          <a:xfrm>
            <a:off x="804318" y="1579873"/>
            <a:ext cx="201205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i="0" u="none" strike="noStrike" kern="1200" cap="none" spc="0" normalizeH="0" noProof="0">
                <a:ln>
                  <a:noFill/>
                </a:ln>
                <a:solidFill>
                  <a:srgbClr val="FFFFFF"/>
                </a:solidFill>
                <a:effectLst/>
                <a:uLnTx/>
                <a:uFillTx/>
                <a:latin typeface="Segoe UI"/>
                <a:ea typeface="Microsoft YaHei" panose="020B0503020204020204" pitchFamily="34" charset="-122"/>
                <a:cs typeface="+mn-cs"/>
              </a:rPr>
              <a:t>Microsoft 365 </a:t>
            </a:r>
            <a:r>
              <a:rPr lang="zh-CN" altLang="en-US" sz="1400" b="0" i="0" u="none" strike="noStrike" kern="1200" cap="none" spc="0" normalizeH="0" noProof="0">
                <a:ln>
                  <a:noFill/>
                </a:ln>
                <a:solidFill>
                  <a:srgbClr val="FFFFFF"/>
                </a:solidFill>
                <a:effectLst/>
                <a:uLnTx/>
                <a:uFillTx/>
                <a:latin typeface="Segoe UI"/>
                <a:ea typeface="Microsoft YaHei" panose="020B0503020204020204" pitchFamily="34" charset="-122"/>
                <a:cs typeface="+mn-cs"/>
              </a:rPr>
              <a:t>应用</a:t>
            </a:r>
            <a:endParaRPr lang="zh-CN" altLang="en-US" sz="1400" b="0" i="0" u="none" strike="noStrike" kern="1200" cap="none" spc="0" normalizeH="0" noProof="0" dirty="0">
              <a:ln>
                <a:noFill/>
              </a:ln>
              <a:solidFill>
                <a:srgbClr val="FFFFFF"/>
              </a:solidFill>
              <a:effectLst/>
              <a:uLnTx/>
              <a:uFillTx/>
              <a:latin typeface="Segoe UI"/>
              <a:ea typeface="Microsoft YaHei" panose="020B0503020204020204" pitchFamily="34" charset="-122"/>
              <a:cs typeface="+mn-cs"/>
            </a:endParaRPr>
          </a:p>
        </p:txBody>
      </p:sp>
      <p:sp>
        <p:nvSpPr>
          <p:cNvPr id="36" name="TextBox 35">
            <a:extLst>
              <a:ext uri="{FF2B5EF4-FFF2-40B4-BE49-F238E27FC236}">
                <a16:creationId xmlns:a16="http://schemas.microsoft.com/office/drawing/2014/main" id="{40EE68DA-F57A-27B8-3636-75C80A0A555D}"/>
              </a:ext>
            </a:extLst>
          </p:cNvPr>
          <p:cNvSpPr txBox="1"/>
          <p:nvPr/>
        </p:nvSpPr>
        <p:spPr>
          <a:xfrm>
            <a:off x="468915" y="1485573"/>
            <a:ext cx="3317128" cy="256032"/>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6600" b="0" i="0" u="none" strike="noStrike" kern="1200" cap="none" spc="0" normalizeH="0" baseline="0" noProof="0" dirty="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icrosoft YaHei" panose="020B0503020204020204" pitchFamily="34" charset="-122"/>
              <a:cs typeface="Segoe UI" pitchFamily="34" charset="0"/>
            </a:endParaRPr>
          </a:p>
        </p:txBody>
      </p:sp>
      <p:sp>
        <p:nvSpPr>
          <p:cNvPr id="38" name="TextBox 37">
            <a:extLst>
              <a:ext uri="{FF2B5EF4-FFF2-40B4-BE49-F238E27FC236}">
                <a16:creationId xmlns:a16="http://schemas.microsoft.com/office/drawing/2014/main" id="{39C304B7-BB97-530C-F786-1A75F0FC96F3}"/>
              </a:ext>
            </a:extLst>
          </p:cNvPr>
          <p:cNvSpPr txBox="1"/>
          <p:nvPr/>
        </p:nvSpPr>
        <p:spPr>
          <a:xfrm>
            <a:off x="943399" y="1510464"/>
            <a:ext cx="2340194" cy="215444"/>
          </a:xfrm>
          <a:prstGeom prst="rect">
            <a:avLst/>
          </a:prstGeom>
          <a:noFill/>
        </p:spPr>
        <p:txBody>
          <a:bodyPr wrap="square" lIns="0" tIns="0" rIns="0" bIns="0" rtlCol="0" anchor="t">
            <a:spAutoFit/>
          </a:bodyPr>
          <a:lstStyle/>
          <a:p>
            <a:pPr marL="0" marR="0" lvl="0" indent="0" algn="ctr" defTabSz="914400" rtl="0">
              <a:lnSpc>
                <a:spcPct val="100000"/>
              </a:lnSpc>
              <a:spcBef>
                <a:spcPts val="0"/>
              </a:spcBef>
              <a:spcAft>
                <a:spcPts val="0"/>
              </a:spcAft>
              <a:buNone/>
              <a:tabLst/>
              <a:defRPr/>
            </a:pPr>
            <a:r>
              <a:rPr lang="en-US" altLang="zh-CN" sz="1400">
                <a:solidFill>
                  <a:schemeClr val="bg1"/>
                </a:solidFill>
                <a:latin typeface="Segoe UI"/>
                <a:ea typeface="Microsoft YaHei" panose="020B0503020204020204" pitchFamily="34" charset="-122"/>
                <a:cs typeface="Segoe UI"/>
                <a:hlinkClick r:id="rId3">
                  <a:extLst>
                    <a:ext uri="{A12FA001-AC4F-418D-AE19-62706E023703}">
                      <ahyp:hlinkClr xmlns:ahyp="http://schemas.microsoft.com/office/drawing/2018/hyperlinkcolor" val="tx"/>
                    </a:ext>
                  </a:extLst>
                </a:hlinkClick>
              </a:rPr>
              <a:t>Copilot.cloud.microsoft</a:t>
            </a:r>
            <a:endParaRPr lang="zh-CN" altLang="en-US" dirty="0">
              <a:solidFill>
                <a:schemeClr val="bg1"/>
              </a:solidFill>
              <a:ea typeface="Microsoft YaHei" panose="020B0503020204020204" pitchFamily="34" charset="-122"/>
              <a:hlinkClick r:id="rId3">
                <a:extLst>
                  <a:ext uri="{A12FA001-AC4F-418D-AE19-62706E023703}">
                    <ahyp:hlinkClr xmlns:ahyp="http://schemas.microsoft.com/office/drawing/2018/hyperlinkcolor" val="tx"/>
                  </a:ext>
                </a:extLst>
              </a:hlinkClick>
            </a:endParaRPr>
          </a:p>
        </p:txBody>
      </p:sp>
      <p:sp>
        <p:nvSpPr>
          <p:cNvPr id="28" name="TextBox 27">
            <a:extLst>
              <a:ext uri="{FF2B5EF4-FFF2-40B4-BE49-F238E27FC236}">
                <a16:creationId xmlns:a16="http://schemas.microsoft.com/office/drawing/2014/main" id="{38D566B5-468B-18C7-51CA-2C22884DBF73}"/>
              </a:ext>
            </a:extLst>
          </p:cNvPr>
          <p:cNvSpPr txBox="1"/>
          <p:nvPr/>
        </p:nvSpPr>
        <p:spPr>
          <a:xfrm>
            <a:off x="4382563" y="1485573"/>
            <a:ext cx="3317128" cy="256032"/>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6600" b="0" i="0" u="none" strike="noStrike" kern="1200" cap="none" spc="0" normalizeH="0" baseline="0" noProof="0" dirty="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icrosoft YaHei" panose="020B0503020204020204" pitchFamily="34" charset="-122"/>
              <a:cs typeface="Segoe UI" pitchFamily="34" charset="0"/>
            </a:endParaRPr>
          </a:p>
        </p:txBody>
      </p:sp>
      <p:sp>
        <p:nvSpPr>
          <p:cNvPr id="29" name="TextBox 28">
            <a:extLst>
              <a:ext uri="{FF2B5EF4-FFF2-40B4-BE49-F238E27FC236}">
                <a16:creationId xmlns:a16="http://schemas.microsoft.com/office/drawing/2014/main" id="{E9D001DF-C3A5-5311-99EC-C0B9B5C90D62}"/>
              </a:ext>
            </a:extLst>
          </p:cNvPr>
          <p:cNvSpPr txBox="1"/>
          <p:nvPr/>
        </p:nvSpPr>
        <p:spPr>
          <a:xfrm>
            <a:off x="4925903" y="1510990"/>
            <a:ext cx="2340194" cy="21544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i="0" u="none" strike="noStrike" kern="1200" cap="none" spc="0" normalizeH="0" noProof="0">
                <a:ln>
                  <a:noFill/>
                </a:ln>
                <a:solidFill>
                  <a:prstClr val="white"/>
                </a:solidFill>
                <a:effectLst/>
                <a:uLnTx/>
                <a:uFillTx/>
                <a:latin typeface="Segoe UI"/>
                <a:ea typeface="Microsoft YaHei" panose="020B0503020204020204" pitchFamily="34" charset="-122"/>
                <a:cs typeface="+mn-cs"/>
              </a:rPr>
              <a:t>Microsoft 365 </a:t>
            </a:r>
            <a:r>
              <a:rPr lang="zh-CN" altLang="en-US" sz="1400" b="0" i="0" u="none" strike="noStrike" kern="1200" cap="none" spc="0" normalizeH="0" noProof="0">
                <a:ln>
                  <a:noFill/>
                </a:ln>
                <a:solidFill>
                  <a:prstClr val="white"/>
                </a:solidFill>
                <a:effectLst/>
                <a:uLnTx/>
                <a:uFillTx/>
                <a:latin typeface="Segoe UI"/>
                <a:ea typeface="Microsoft YaHei" panose="020B0503020204020204" pitchFamily="34" charset="-122"/>
                <a:cs typeface="+mn-cs"/>
              </a:rPr>
              <a:t>应用*</a:t>
            </a:r>
            <a:endParaRPr kumimoji="0" lang="zh-CN" altLang="en-US" sz="1800" b="0" i="0" u="none" strike="noStrike" kern="1200" cap="none" spc="0" normalizeH="0" baseline="0" noProof="0" dirty="0">
              <a:ln>
                <a:noFill/>
              </a:ln>
              <a:solidFill>
                <a:prstClr val="white"/>
              </a:solidFill>
              <a:effectLst/>
              <a:uLnTx/>
              <a:uFillTx/>
              <a:latin typeface="Segoe UI"/>
              <a:ea typeface="Microsoft YaHei" panose="020B0503020204020204" pitchFamily="34" charset="-122"/>
              <a:cs typeface="+mn-cs"/>
            </a:endParaRPr>
          </a:p>
        </p:txBody>
      </p:sp>
      <p:sp>
        <p:nvSpPr>
          <p:cNvPr id="58" name="TextBox 57">
            <a:extLst>
              <a:ext uri="{FF2B5EF4-FFF2-40B4-BE49-F238E27FC236}">
                <a16:creationId xmlns:a16="http://schemas.microsoft.com/office/drawing/2014/main" id="{736F1B4B-1110-F371-A63B-1B5264B24086}"/>
              </a:ext>
            </a:extLst>
          </p:cNvPr>
          <p:cNvSpPr txBox="1"/>
          <p:nvPr/>
        </p:nvSpPr>
        <p:spPr>
          <a:xfrm>
            <a:off x="4450611" y="3891583"/>
            <a:ext cx="3290775" cy="256032"/>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6600" b="0" i="0" u="none" strike="noStrike" kern="1200" cap="none" spc="0" normalizeH="0" baseline="0" noProof="0" dirty="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icrosoft YaHei" panose="020B0503020204020204" pitchFamily="34" charset="-122"/>
              <a:cs typeface="Segoe UI" pitchFamily="34" charset="0"/>
            </a:endParaRPr>
          </a:p>
        </p:txBody>
      </p:sp>
      <p:sp>
        <p:nvSpPr>
          <p:cNvPr id="59" name="TextBox 58">
            <a:extLst>
              <a:ext uri="{FF2B5EF4-FFF2-40B4-BE49-F238E27FC236}">
                <a16:creationId xmlns:a16="http://schemas.microsoft.com/office/drawing/2014/main" id="{76CDCBE6-4E97-FD7F-272B-D1B22F23BB86}"/>
              </a:ext>
            </a:extLst>
          </p:cNvPr>
          <p:cNvSpPr txBox="1"/>
          <p:nvPr/>
        </p:nvSpPr>
        <p:spPr>
          <a:xfrm>
            <a:off x="4943492" y="3909374"/>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i="0" u="none" strike="noStrike" kern="1200" cap="none" spc="0" normalizeH="0" noProof="0">
                <a:ln>
                  <a:noFill/>
                </a:ln>
                <a:solidFill>
                  <a:prstClr val="white"/>
                </a:solidFill>
                <a:effectLst/>
                <a:uLnTx/>
                <a:uFillTx/>
                <a:latin typeface="Segoe UI"/>
                <a:ea typeface="Microsoft YaHei" panose="020B0503020204020204" pitchFamily="34" charset="-122"/>
                <a:cs typeface="+mn-cs"/>
              </a:rPr>
              <a:t>Teams </a:t>
            </a:r>
            <a:r>
              <a:rPr lang="zh-CN" altLang="en-US" sz="1400" b="0" i="0" u="none" strike="noStrike" kern="1200" cap="none" spc="0" normalizeH="0" noProof="0">
                <a:ln>
                  <a:noFill/>
                </a:ln>
                <a:solidFill>
                  <a:prstClr val="white"/>
                </a:solidFill>
                <a:effectLst/>
                <a:uLnTx/>
                <a:uFillTx/>
                <a:latin typeface="Segoe UI"/>
                <a:ea typeface="Microsoft YaHei" panose="020B0503020204020204" pitchFamily="34" charset="-122"/>
                <a:cs typeface="+mn-cs"/>
              </a:rPr>
              <a:t>应用*</a:t>
            </a:r>
            <a:endParaRPr lang="zh-CN" altLang="en-US" sz="1400" b="0" i="0" u="none" strike="noStrike" kern="1200" cap="none" spc="0" normalizeH="0" noProof="0" dirty="0">
              <a:ln>
                <a:noFill/>
              </a:ln>
              <a:solidFill>
                <a:prstClr val="white"/>
              </a:solidFill>
              <a:effectLst/>
              <a:uLnTx/>
              <a:uFillTx/>
              <a:latin typeface="Segoe UI"/>
              <a:ea typeface="Microsoft YaHei" panose="020B0503020204020204" pitchFamily="34" charset="-122"/>
              <a:cs typeface="+mn-cs"/>
            </a:endParaRPr>
          </a:p>
        </p:txBody>
      </p:sp>
      <p:sp>
        <p:nvSpPr>
          <p:cNvPr id="60" name="TextBox 59">
            <a:extLst>
              <a:ext uri="{FF2B5EF4-FFF2-40B4-BE49-F238E27FC236}">
                <a16:creationId xmlns:a16="http://schemas.microsoft.com/office/drawing/2014/main" id="{DAE1D913-9EC9-8552-FD75-D49F6C8B18C2}"/>
              </a:ext>
            </a:extLst>
          </p:cNvPr>
          <p:cNvSpPr txBox="1"/>
          <p:nvPr/>
        </p:nvSpPr>
        <p:spPr>
          <a:xfrm>
            <a:off x="374669" y="3902892"/>
            <a:ext cx="3290775" cy="256032"/>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6600" b="0" i="0" u="none" strike="noStrike" kern="1200" cap="none" spc="0" normalizeH="0" baseline="0" noProof="0" dirty="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icrosoft YaHei" panose="020B0503020204020204" pitchFamily="34" charset="-122"/>
              <a:cs typeface="Segoe UI" pitchFamily="34" charset="0"/>
            </a:endParaRPr>
          </a:p>
        </p:txBody>
      </p:sp>
      <p:sp>
        <p:nvSpPr>
          <p:cNvPr id="61" name="TextBox 60">
            <a:extLst>
              <a:ext uri="{FF2B5EF4-FFF2-40B4-BE49-F238E27FC236}">
                <a16:creationId xmlns:a16="http://schemas.microsoft.com/office/drawing/2014/main" id="{BAD4BE45-9E51-68D4-6DCC-3E6AE217D779}"/>
              </a:ext>
            </a:extLst>
          </p:cNvPr>
          <p:cNvSpPr txBox="1"/>
          <p:nvPr/>
        </p:nvSpPr>
        <p:spPr>
          <a:xfrm>
            <a:off x="867550" y="3920683"/>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i="0" u="none" strike="noStrike" kern="1200" cap="none" spc="0" normalizeH="0" noProof="0">
                <a:ln>
                  <a:noFill/>
                </a:ln>
                <a:solidFill>
                  <a:prstClr val="white"/>
                </a:solidFill>
                <a:effectLst/>
                <a:uLnTx/>
                <a:uFillTx/>
                <a:latin typeface="Segoe UI"/>
                <a:ea typeface="Microsoft YaHei" panose="020B0503020204020204" pitchFamily="34" charset="-122"/>
                <a:cs typeface="+mn-cs"/>
              </a:rPr>
              <a:t>Outlook </a:t>
            </a:r>
            <a:r>
              <a:rPr lang="zh-CN" altLang="en-US" sz="1400" b="0" i="0" u="none" strike="noStrike" kern="1200" cap="none" spc="0" normalizeH="0" noProof="0">
                <a:ln>
                  <a:noFill/>
                </a:ln>
                <a:solidFill>
                  <a:prstClr val="white"/>
                </a:solidFill>
                <a:effectLst/>
                <a:uLnTx/>
                <a:uFillTx/>
                <a:latin typeface="Segoe UI"/>
                <a:ea typeface="Microsoft YaHei" panose="020B0503020204020204" pitchFamily="34" charset="-122"/>
                <a:cs typeface="+mn-cs"/>
              </a:rPr>
              <a:t>应用*</a:t>
            </a:r>
            <a:endParaRPr lang="zh-CN" altLang="en-US" sz="1400" b="0" i="0" u="none" strike="noStrike" kern="1200" cap="none" spc="0" normalizeH="0" noProof="0" dirty="0">
              <a:ln>
                <a:noFill/>
              </a:ln>
              <a:solidFill>
                <a:prstClr val="white"/>
              </a:solidFill>
              <a:effectLst/>
              <a:uLnTx/>
              <a:uFillTx/>
              <a:latin typeface="Segoe UI"/>
              <a:ea typeface="Microsoft YaHei" panose="020B0503020204020204" pitchFamily="34" charset="-122"/>
              <a:cs typeface="+mn-cs"/>
            </a:endParaRPr>
          </a:p>
        </p:txBody>
      </p:sp>
      <p:sp>
        <p:nvSpPr>
          <p:cNvPr id="62" name="TextBox 61">
            <a:extLst>
              <a:ext uri="{FF2B5EF4-FFF2-40B4-BE49-F238E27FC236}">
                <a16:creationId xmlns:a16="http://schemas.microsoft.com/office/drawing/2014/main" id="{E9D68583-4E83-FDC6-F91E-56E23A8F4FAD}"/>
              </a:ext>
            </a:extLst>
          </p:cNvPr>
          <p:cNvSpPr txBox="1"/>
          <p:nvPr/>
        </p:nvSpPr>
        <p:spPr>
          <a:xfrm>
            <a:off x="8316008" y="3863935"/>
            <a:ext cx="3290775" cy="256032"/>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6600" b="0" i="0" u="none" strike="noStrike" kern="1200" cap="none" spc="0" normalizeH="0" baseline="0" noProof="0" dirty="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icrosoft YaHei" panose="020B0503020204020204" pitchFamily="34" charset="-122"/>
              <a:cs typeface="Segoe UI" pitchFamily="34" charset="0"/>
            </a:endParaRPr>
          </a:p>
        </p:txBody>
      </p:sp>
      <p:sp>
        <p:nvSpPr>
          <p:cNvPr id="64" name="TextBox 63">
            <a:extLst>
              <a:ext uri="{FF2B5EF4-FFF2-40B4-BE49-F238E27FC236}">
                <a16:creationId xmlns:a16="http://schemas.microsoft.com/office/drawing/2014/main" id="{5D5B98EB-5027-631F-4F68-70B7340C2467}"/>
              </a:ext>
            </a:extLst>
          </p:cNvPr>
          <p:cNvSpPr txBox="1"/>
          <p:nvPr/>
        </p:nvSpPr>
        <p:spPr>
          <a:xfrm>
            <a:off x="8808889" y="3881726"/>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i="0" u="none" strike="noStrike" kern="1200" cap="none" spc="0" normalizeH="0" noProof="0" dirty="0">
                <a:ln>
                  <a:noFill/>
                </a:ln>
                <a:solidFill>
                  <a:srgbClr val="FFFFFF"/>
                </a:solidFill>
                <a:effectLst/>
                <a:uLnTx/>
                <a:uFillTx/>
                <a:latin typeface="Segoe UI"/>
                <a:ea typeface="Microsoft YaHei" panose="020B0503020204020204" pitchFamily="34" charset="-122"/>
                <a:cs typeface="+mn-cs"/>
              </a:rPr>
              <a:t>Microsoft 365 </a:t>
            </a:r>
            <a:r>
              <a:rPr lang="zh-CN" altLang="en-US" sz="1400" b="0" i="0" u="none" strike="noStrike" kern="1200" cap="none" spc="0" normalizeH="0" noProof="0" dirty="0">
                <a:ln>
                  <a:noFill/>
                </a:ln>
                <a:solidFill>
                  <a:srgbClr val="FFFFFF"/>
                </a:solidFill>
                <a:effectLst/>
                <a:uLnTx/>
                <a:uFillTx/>
                <a:latin typeface="Segoe UI"/>
                <a:ea typeface="Microsoft YaHei" panose="020B0503020204020204" pitchFamily="34" charset="-122"/>
                <a:cs typeface="+mn-cs"/>
              </a:rPr>
              <a:t>移动应用</a:t>
            </a:r>
          </a:p>
        </p:txBody>
      </p:sp>
      <p:sp>
        <p:nvSpPr>
          <p:cNvPr id="68" name="Rectangle 67">
            <a:extLst>
              <a:ext uri="{FF2B5EF4-FFF2-40B4-BE49-F238E27FC236}">
                <a16:creationId xmlns:a16="http://schemas.microsoft.com/office/drawing/2014/main" id="{83EE2978-637E-A726-BF26-CA4B43DC1BF5}"/>
              </a:ext>
            </a:extLst>
          </p:cNvPr>
          <p:cNvSpPr/>
          <p:nvPr/>
        </p:nvSpPr>
        <p:spPr>
          <a:xfrm>
            <a:off x="1" y="-818708"/>
            <a:ext cx="12192000" cy="653793"/>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b="1" i="1" u="none" strike="noStrike" kern="1200" cap="none" spc="0" normalizeH="0" noProof="0">
                <a:ln>
                  <a:noFill/>
                </a:ln>
                <a:solidFill>
                  <a:sysClr val="windowText" lastClr="000000"/>
                </a:solidFill>
                <a:effectLst/>
                <a:uLnTx/>
                <a:uFillTx/>
                <a:latin typeface="Aptos" panose="02110004020202020204"/>
                <a:ea typeface="Microsoft YaHei" panose="020B0503020204020204" pitchFamily="34" charset="-122"/>
                <a:cs typeface="+mn-cs"/>
              </a:rPr>
              <a:t>管理员备注：</a:t>
            </a:r>
            <a:r>
              <a:rPr lang="en-US" altLang="zh-CN" sz="1600" b="0" i="1" u="none" strike="noStrike" kern="1200" cap="none" spc="0" normalizeH="0" noProof="0">
                <a:ln>
                  <a:noFill/>
                </a:ln>
                <a:solidFill>
                  <a:sysClr val="windowText" lastClr="000000"/>
                </a:solidFill>
                <a:effectLst/>
                <a:uLnTx/>
                <a:uFillTx/>
                <a:latin typeface="Aptos" panose="02110004020202020204"/>
                <a:ea typeface="Microsoft YaHei" panose="020B0503020204020204" pitchFamily="34" charset="-122"/>
                <a:cs typeface="+mn-cs"/>
              </a:rPr>
              <a:t>Microsoft 365</a:t>
            </a:r>
            <a:r>
              <a:rPr lang="zh-CN" altLang="en-US" sz="1600" b="0" i="1" u="none" strike="noStrike" kern="1200" cap="none" spc="0" normalizeH="0" noProof="0">
                <a:ln>
                  <a:noFill/>
                </a:ln>
                <a:solidFill>
                  <a:sysClr val="windowText" lastClr="000000"/>
                </a:solidFill>
                <a:effectLst/>
                <a:uLnTx/>
                <a:uFillTx/>
                <a:latin typeface="Aptos" panose="02110004020202020204"/>
                <a:ea typeface="Microsoft YaHei" panose="020B0503020204020204" pitchFamily="34" charset="-122"/>
                <a:cs typeface="+mn-cs"/>
              </a:rPr>
              <a:t>、</a:t>
            </a:r>
            <a:r>
              <a:rPr lang="en-US" altLang="zh-CN" sz="1600" b="0" i="1" u="none" strike="noStrike" kern="1200" cap="none" spc="0" normalizeH="0" noProof="0">
                <a:ln>
                  <a:noFill/>
                </a:ln>
                <a:solidFill>
                  <a:sysClr val="windowText" lastClr="000000"/>
                </a:solidFill>
                <a:effectLst/>
                <a:uLnTx/>
                <a:uFillTx/>
                <a:latin typeface="Aptos" panose="02110004020202020204"/>
                <a:ea typeface="Microsoft YaHei" panose="020B0503020204020204" pitchFamily="34" charset="-122"/>
                <a:cs typeface="+mn-cs"/>
              </a:rPr>
              <a:t>Outlook </a:t>
            </a:r>
            <a:r>
              <a:rPr lang="zh-CN" altLang="en-US" sz="1600" b="0" i="1" u="none" strike="noStrike" kern="1200" cap="none" spc="0" normalizeH="0" noProof="0">
                <a:ln>
                  <a:noFill/>
                </a:ln>
                <a:solidFill>
                  <a:sysClr val="windowText" lastClr="000000"/>
                </a:solidFill>
                <a:effectLst/>
                <a:uLnTx/>
                <a:uFillTx/>
                <a:latin typeface="Aptos" panose="02110004020202020204"/>
                <a:ea typeface="Microsoft YaHei" panose="020B0503020204020204" pitchFamily="34" charset="-122"/>
                <a:cs typeface="+mn-cs"/>
              </a:rPr>
              <a:t>和 </a:t>
            </a:r>
            <a:r>
              <a:rPr lang="en-US" altLang="zh-CN" sz="1600" b="0" i="1" u="none" strike="noStrike" kern="1200" cap="none" spc="0" normalizeH="0" noProof="0">
                <a:ln>
                  <a:noFill/>
                </a:ln>
                <a:solidFill>
                  <a:sysClr val="windowText" lastClr="000000"/>
                </a:solidFill>
                <a:effectLst/>
                <a:uLnTx/>
                <a:uFillTx/>
                <a:latin typeface="Aptos" panose="02110004020202020204"/>
                <a:ea typeface="Microsoft YaHei" panose="020B0503020204020204" pitchFamily="34" charset="-122"/>
                <a:cs typeface="+mn-cs"/>
              </a:rPr>
              <a:t>Teams </a:t>
            </a:r>
            <a:r>
              <a:rPr lang="zh-CN" altLang="en-US" sz="1600" b="0" i="1" u="none" strike="noStrike" kern="1200" cap="none" spc="0" normalizeH="0" noProof="0">
                <a:ln>
                  <a:noFill/>
                </a:ln>
                <a:solidFill>
                  <a:sysClr val="windowText" lastClr="000000"/>
                </a:solidFill>
                <a:effectLst/>
                <a:uLnTx/>
                <a:uFillTx/>
                <a:latin typeface="Aptos" panose="02110004020202020204"/>
                <a:ea typeface="Microsoft YaHei" panose="020B0503020204020204" pitchFamily="34" charset="-122"/>
                <a:cs typeface="+mn-cs"/>
              </a:rPr>
              <a:t>应用中的 </a:t>
            </a:r>
            <a:r>
              <a:rPr lang="en-US" altLang="zh-CN" sz="1600" b="0" i="1" u="none" strike="noStrike" kern="1200" cap="none" spc="0" normalizeH="0" noProof="0">
                <a:ln>
                  <a:noFill/>
                </a:ln>
                <a:solidFill>
                  <a:sysClr val="windowText" lastClr="000000"/>
                </a:solidFill>
                <a:effectLst/>
                <a:uLnTx/>
                <a:uFillTx/>
                <a:latin typeface="Aptos" panose="02110004020202020204"/>
                <a:ea typeface="Microsoft YaHei" panose="020B0503020204020204" pitchFamily="34" charset="-122"/>
                <a:cs typeface="+mn-cs"/>
              </a:rPr>
              <a:t>Copilot </a:t>
            </a:r>
            <a:r>
              <a:rPr lang="zh-CN" altLang="en-US" sz="1600" b="0" i="1" u="none" strike="noStrike" kern="1200" cap="none" spc="0" normalizeH="0" noProof="0">
                <a:ln>
                  <a:noFill/>
                </a:ln>
                <a:solidFill>
                  <a:sysClr val="windowText" lastClr="000000"/>
                </a:solidFill>
                <a:effectLst/>
                <a:uLnTx/>
                <a:uFillTx/>
                <a:latin typeface="Aptos" panose="02110004020202020204"/>
                <a:ea typeface="Microsoft YaHei" panose="020B0503020204020204" pitchFamily="34" charset="-122"/>
                <a:cs typeface="+mn-cs"/>
              </a:rPr>
              <a:t>体验仅在用户或管理员固定 </a:t>
            </a:r>
            <a:r>
              <a:rPr lang="en-US" altLang="zh-CN" sz="1600" b="0" i="1" u="none" strike="noStrike" kern="1200" cap="none" spc="0" normalizeH="0" noProof="0">
                <a:ln>
                  <a:noFill/>
                </a:ln>
                <a:solidFill>
                  <a:sysClr val="windowText" lastClr="000000"/>
                </a:solidFill>
                <a:effectLst/>
                <a:uLnTx/>
                <a:uFillTx/>
                <a:latin typeface="Aptos" panose="02110004020202020204"/>
                <a:ea typeface="Microsoft YaHei" panose="020B0503020204020204" pitchFamily="34" charset="-122"/>
                <a:cs typeface="+mn-cs"/>
              </a:rPr>
              <a:t>Copilot </a:t>
            </a:r>
            <a:r>
              <a:rPr lang="zh-CN" altLang="en-US" sz="1600" b="0" i="1" u="none" strike="noStrike" kern="1200" cap="none" spc="0" normalizeH="0" noProof="0">
                <a:ln>
                  <a:noFill/>
                </a:ln>
                <a:solidFill>
                  <a:sysClr val="windowText" lastClr="000000"/>
                </a:solidFill>
                <a:effectLst/>
                <a:uLnTx/>
                <a:uFillTx/>
                <a:latin typeface="Aptos" panose="02110004020202020204"/>
                <a:ea typeface="Microsoft YaHei" panose="020B0503020204020204" pitchFamily="34" charset="-122"/>
                <a:cs typeface="+mn-cs"/>
              </a:rPr>
              <a:t>后才可用。有关如何为你的组织固定 </a:t>
            </a:r>
            <a:r>
              <a:rPr lang="en-US" altLang="zh-CN" sz="1600" b="0" i="1" u="none" strike="noStrike" kern="1200" cap="none" spc="0" normalizeH="0" noProof="0">
                <a:ln>
                  <a:noFill/>
                </a:ln>
                <a:solidFill>
                  <a:sysClr val="windowText" lastClr="000000"/>
                </a:solidFill>
                <a:effectLst/>
                <a:uLnTx/>
                <a:uFillTx/>
                <a:latin typeface="Aptos" panose="02110004020202020204"/>
                <a:ea typeface="Microsoft YaHei" panose="020B0503020204020204" pitchFamily="34" charset="-122"/>
                <a:cs typeface="+mn-cs"/>
              </a:rPr>
              <a:t>Copilot </a:t>
            </a:r>
            <a:r>
              <a:rPr lang="zh-CN" altLang="en-US" sz="1600" b="0" i="1" u="none" strike="noStrike" kern="1200" cap="none" spc="0" normalizeH="0" noProof="0">
                <a:ln>
                  <a:noFill/>
                </a:ln>
                <a:solidFill>
                  <a:sysClr val="windowText" lastClr="000000"/>
                </a:solidFill>
                <a:effectLst/>
                <a:uLnTx/>
                <a:uFillTx/>
                <a:latin typeface="Aptos" panose="02110004020202020204"/>
                <a:ea typeface="Microsoft YaHei" panose="020B0503020204020204" pitchFamily="34" charset="-122"/>
                <a:cs typeface="+mn-cs"/>
              </a:rPr>
              <a:t>的说明，请参见</a:t>
            </a:r>
            <a:r>
              <a:rPr lang="zh-CN" altLang="en-US" sz="1600" b="0" i="1" u="none" strike="noStrike" kern="1200" cap="none" spc="0" normalizeH="0" noProof="0">
                <a:ln>
                  <a:noFill/>
                </a:ln>
                <a:solidFill>
                  <a:sysClr val="windowText" lastClr="000000"/>
                </a:solidFill>
                <a:effectLst/>
                <a:uLnTx/>
                <a:uFillTx/>
                <a:latin typeface="Aptos" panose="02110004020202020204"/>
                <a:ea typeface="Microsoft YaHei" panose="020B0503020204020204" pitchFamily="34" charset="-122"/>
                <a:cs typeface="+mn-cs"/>
                <a:hlinkClick r:id="rId4"/>
              </a:rPr>
              <a:t>此处</a:t>
            </a:r>
            <a:r>
              <a:rPr lang="zh-CN" altLang="en-US" sz="1600" b="0" i="1" u="none" strike="noStrike" kern="1200" cap="none" spc="0" normalizeH="0" noProof="0">
                <a:ln>
                  <a:noFill/>
                </a:ln>
                <a:solidFill>
                  <a:sysClr val="windowText" lastClr="000000"/>
                </a:solidFill>
                <a:effectLst/>
                <a:uLnTx/>
                <a:uFillTx/>
                <a:latin typeface="Aptos" panose="02110004020202020204"/>
                <a:ea typeface="Microsoft YaHei" panose="020B0503020204020204" pitchFamily="34" charset="-122"/>
                <a:cs typeface="+mn-cs"/>
              </a:rPr>
              <a:t>。 </a:t>
            </a:r>
            <a:endParaRPr lang="zh-CN" altLang="en-US" sz="1600" b="0" i="1" u="none" strike="noStrike" kern="1200" cap="none" spc="0" normalizeH="0" noProof="0" dirty="0">
              <a:ln>
                <a:noFill/>
              </a:ln>
              <a:solidFill>
                <a:sysClr val="windowText" lastClr="000000"/>
              </a:solidFill>
              <a:effectLst/>
              <a:uLnTx/>
              <a:uFillTx/>
              <a:latin typeface="Aptos" panose="02110004020202020204"/>
              <a:ea typeface="Microsoft YaHei" panose="020B0503020204020204" pitchFamily="34" charset="-122"/>
              <a:cs typeface="+mn-cs"/>
            </a:endParaRPr>
          </a:p>
        </p:txBody>
      </p:sp>
      <p:sp>
        <p:nvSpPr>
          <p:cNvPr id="3" name="TextBox 2">
            <a:extLst>
              <a:ext uri="{FF2B5EF4-FFF2-40B4-BE49-F238E27FC236}">
                <a16:creationId xmlns:a16="http://schemas.microsoft.com/office/drawing/2014/main" id="{39110193-7443-F809-79A1-A409565BCFA9}"/>
              </a:ext>
            </a:extLst>
          </p:cNvPr>
          <p:cNvSpPr txBox="1"/>
          <p:nvPr/>
        </p:nvSpPr>
        <p:spPr>
          <a:xfrm>
            <a:off x="374669" y="6570292"/>
            <a:ext cx="569912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1" u="none" strike="noStrike" kern="1200" cap="none" spc="0" normalizeH="0" noProof="0">
                <a:ln>
                  <a:noFill/>
                </a:ln>
                <a:solidFill>
                  <a:prstClr val="black"/>
                </a:solidFill>
                <a:effectLst/>
                <a:uLnTx/>
                <a:uFillTx/>
                <a:latin typeface="Segoe UI" panose="020B0502040204020203" pitchFamily="34" charset="0"/>
                <a:ea typeface="Microsoft YaHei" panose="020B0503020204020204" pitchFamily="34" charset="-122"/>
                <a:cs typeface="+mn-cs"/>
              </a:rPr>
              <a:t>*确保在 </a:t>
            </a:r>
            <a:r>
              <a:rPr lang="en-US" altLang="zh-CN" sz="1200" b="0" i="1" u="none" strike="noStrike" kern="1200" cap="none" spc="0" normalizeH="0" noProof="0">
                <a:ln>
                  <a:noFill/>
                </a:ln>
                <a:solidFill>
                  <a:prstClr val="black"/>
                </a:solidFill>
                <a:effectLst/>
                <a:uLnTx/>
                <a:uFillTx/>
                <a:latin typeface="Segoe UI" panose="020B0502040204020203" pitchFamily="34" charset="0"/>
                <a:ea typeface="Microsoft YaHei" panose="020B0503020204020204" pitchFamily="34" charset="-122"/>
                <a:cs typeface="+mn-cs"/>
              </a:rPr>
              <a:t>Teams</a:t>
            </a:r>
            <a:r>
              <a:rPr lang="zh-CN" altLang="en-US" sz="1200" b="0" i="1" u="none" strike="noStrike" kern="1200" cap="none" spc="0" normalizeH="0" noProof="0">
                <a:ln>
                  <a:noFill/>
                </a:ln>
                <a:solidFill>
                  <a:prstClr val="black"/>
                </a:solidFill>
                <a:effectLst/>
                <a:uLnTx/>
                <a:uFillTx/>
                <a:latin typeface="Segoe UI" panose="020B0502040204020203" pitchFamily="34" charset="0"/>
                <a:ea typeface="Microsoft YaHei" panose="020B0503020204020204" pitchFamily="34" charset="-122"/>
                <a:cs typeface="+mn-cs"/>
              </a:rPr>
              <a:t>、</a:t>
            </a:r>
            <a:r>
              <a:rPr lang="en-US" altLang="zh-CN" sz="1200" b="0" i="1" u="none" strike="noStrike" kern="1200" cap="none" spc="0" normalizeH="0" noProof="0">
                <a:ln>
                  <a:noFill/>
                </a:ln>
                <a:solidFill>
                  <a:prstClr val="black"/>
                </a:solidFill>
                <a:effectLst/>
                <a:uLnTx/>
                <a:uFillTx/>
                <a:latin typeface="Segoe UI" panose="020B0502040204020203" pitchFamily="34" charset="0"/>
                <a:ea typeface="Microsoft YaHei" panose="020B0503020204020204" pitchFamily="34" charset="-122"/>
                <a:cs typeface="+mn-cs"/>
              </a:rPr>
              <a:t>Outlook </a:t>
            </a:r>
            <a:r>
              <a:rPr lang="zh-CN" altLang="en-US" sz="1200" b="0" i="1" u="none" strike="noStrike" kern="1200" cap="none" spc="0" normalizeH="0" noProof="0">
                <a:ln>
                  <a:noFill/>
                </a:ln>
                <a:solidFill>
                  <a:prstClr val="black"/>
                </a:solidFill>
                <a:effectLst/>
                <a:uLnTx/>
                <a:uFillTx/>
                <a:latin typeface="Segoe UI" panose="020B0502040204020203" pitchFamily="34" charset="0"/>
                <a:ea typeface="Microsoft YaHei" panose="020B0503020204020204" pitchFamily="34" charset="-122"/>
                <a:cs typeface="+mn-cs"/>
              </a:rPr>
              <a:t>和 </a:t>
            </a:r>
            <a:r>
              <a:rPr lang="en-US" altLang="zh-CN" sz="1200" b="0" i="1" u="none" strike="noStrike" kern="1200" cap="none" spc="0" normalizeH="0" noProof="0">
                <a:ln>
                  <a:noFill/>
                </a:ln>
                <a:solidFill>
                  <a:prstClr val="black"/>
                </a:solidFill>
                <a:effectLst/>
                <a:uLnTx/>
                <a:uFillTx/>
                <a:latin typeface="Segoe UI" panose="020B0502040204020203" pitchFamily="34" charset="0"/>
                <a:ea typeface="Microsoft YaHei" panose="020B0503020204020204" pitchFamily="34" charset="-122"/>
                <a:cs typeface="+mn-cs"/>
              </a:rPr>
              <a:t>Microsoft 365 </a:t>
            </a:r>
            <a:r>
              <a:rPr lang="zh-CN" altLang="en-US" sz="1200" b="0" i="1" u="none" strike="noStrike" kern="1200" cap="none" spc="0" normalizeH="0" noProof="0">
                <a:ln>
                  <a:noFill/>
                </a:ln>
                <a:solidFill>
                  <a:prstClr val="black"/>
                </a:solidFill>
                <a:effectLst/>
                <a:uLnTx/>
                <a:uFillTx/>
                <a:latin typeface="Segoe UI" panose="020B0502040204020203" pitchFamily="34" charset="0"/>
                <a:ea typeface="Microsoft YaHei" panose="020B0503020204020204" pitchFamily="34" charset="-122"/>
                <a:cs typeface="+mn-cs"/>
              </a:rPr>
              <a:t>应用中，</a:t>
            </a:r>
            <a:r>
              <a:rPr lang="en-US" altLang="zh-CN" sz="1200" b="0" i="1" u="none" strike="noStrike" kern="1200" cap="none" spc="0" normalizeH="0" noProof="0">
                <a:ln>
                  <a:noFill/>
                </a:ln>
                <a:solidFill>
                  <a:prstClr val="black"/>
                </a:solidFill>
                <a:effectLst/>
                <a:uLnTx/>
                <a:uFillTx/>
                <a:latin typeface="Segoe UI" panose="020B0502040204020203" pitchFamily="34" charset="0"/>
                <a:ea typeface="Microsoft YaHei" panose="020B0503020204020204" pitchFamily="34" charset="-122"/>
                <a:cs typeface="+mn-cs"/>
              </a:rPr>
              <a:t>Copilot </a:t>
            </a:r>
            <a:r>
              <a:rPr lang="zh-CN" altLang="en-US" sz="1200" b="0" i="1" u="none" strike="noStrike" kern="1200" cap="none" spc="0" normalizeH="0" noProof="0">
                <a:ln>
                  <a:noFill/>
                </a:ln>
                <a:solidFill>
                  <a:prstClr val="black"/>
                </a:solidFill>
                <a:effectLst/>
                <a:uLnTx/>
                <a:uFillTx/>
                <a:latin typeface="Segoe UI" panose="020B0502040204020203" pitchFamily="34" charset="0"/>
                <a:ea typeface="Microsoft YaHei" panose="020B0503020204020204" pitchFamily="34" charset="-122"/>
                <a:cs typeface="+mn-cs"/>
              </a:rPr>
              <a:t>已固定到左侧导航栏。</a:t>
            </a:r>
            <a:endParaRPr kumimoji="0" lang="zh-CN" altLang="en-US" sz="1200" b="0" i="1" u="none" strike="noStrike" kern="1200" cap="none" spc="0" normalizeH="0" baseline="0" noProof="0" dirty="0">
              <a:ln>
                <a:noFill/>
              </a:ln>
              <a:solidFill>
                <a:prstClr val="black"/>
              </a:solidFill>
              <a:effectLst/>
              <a:uLnTx/>
              <a:uFillTx/>
              <a:latin typeface="Aptos" panose="02110004020202020204"/>
              <a:ea typeface="Microsoft YaHei" panose="020B0503020204020204" pitchFamily="34" charset="-122"/>
              <a:cs typeface="+mn-cs"/>
            </a:endParaRPr>
          </a:p>
        </p:txBody>
      </p:sp>
      <p:pic>
        <p:nvPicPr>
          <p:cNvPr id="4" name="Picture 3" descr="A screenshot of a computer&#10;&#10;Description automatically generated">
            <a:extLst>
              <a:ext uri="{FF2B5EF4-FFF2-40B4-BE49-F238E27FC236}">
                <a16:creationId xmlns:a16="http://schemas.microsoft.com/office/drawing/2014/main" id="{6B9E1630-F747-EFE3-2679-D9C96D9C67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151" y="1718808"/>
            <a:ext cx="3581712" cy="2114084"/>
          </a:xfrm>
          <a:prstGeom prst="rect">
            <a:avLst/>
          </a:prstGeom>
        </p:spPr>
      </p:pic>
      <p:pic>
        <p:nvPicPr>
          <p:cNvPr id="6" name="Picture 5" descr="A screenshot of a phone&#10;&#10;Description automatically generated">
            <a:extLst>
              <a:ext uri="{FF2B5EF4-FFF2-40B4-BE49-F238E27FC236}">
                <a16:creationId xmlns:a16="http://schemas.microsoft.com/office/drawing/2014/main" id="{2900B21A-2B25-BFAA-366C-2CAA888A5062}"/>
              </a:ext>
            </a:extLst>
          </p:cNvPr>
          <p:cNvPicPr>
            <a:picLocks noChangeAspect="1"/>
          </p:cNvPicPr>
          <p:nvPr/>
        </p:nvPicPr>
        <p:blipFill>
          <a:blip r:embed="rId6">
            <a:extLst>
              <a:ext uri="{28A0092B-C50C-407E-A947-70E740481C1C}">
                <a14:useLocalDpi xmlns:a14="http://schemas.microsoft.com/office/drawing/2010/main" val="0"/>
              </a:ext>
            </a:extLst>
          </a:blip>
          <a:srcRect b="29127"/>
          <a:stretch/>
        </p:blipFill>
        <p:spPr>
          <a:xfrm>
            <a:off x="9084985" y="4183007"/>
            <a:ext cx="1739180" cy="2674993"/>
          </a:xfrm>
          <a:prstGeom prst="rect">
            <a:avLst/>
          </a:prstGeom>
        </p:spPr>
      </p:pic>
      <p:grpSp>
        <p:nvGrpSpPr>
          <p:cNvPr id="7" name="Group 6">
            <a:extLst>
              <a:ext uri="{FF2B5EF4-FFF2-40B4-BE49-F238E27FC236}">
                <a16:creationId xmlns:a16="http://schemas.microsoft.com/office/drawing/2014/main" id="{8BDB61BA-F052-13C4-E376-2BF625C1D023}"/>
              </a:ext>
            </a:extLst>
          </p:cNvPr>
          <p:cNvGrpSpPr/>
          <p:nvPr/>
        </p:nvGrpSpPr>
        <p:grpSpPr>
          <a:xfrm>
            <a:off x="246791" y="4151379"/>
            <a:ext cx="3581711" cy="2114083"/>
            <a:chOff x="246791" y="4151379"/>
            <a:chExt cx="3581711" cy="2114083"/>
          </a:xfrm>
        </p:grpSpPr>
        <p:pic>
          <p:nvPicPr>
            <p:cNvPr id="8" name="Picture 7" descr="A screenshot of a computer&#10;&#10;Description automatically generated">
              <a:extLst>
                <a:ext uri="{FF2B5EF4-FFF2-40B4-BE49-F238E27FC236}">
                  <a16:creationId xmlns:a16="http://schemas.microsoft.com/office/drawing/2014/main" id="{DFABA91B-FF3E-475D-D9A5-4ED08112FC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791" y="4151379"/>
              <a:ext cx="3581711" cy="2114083"/>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76608ADC-BF44-4866-52E3-D8ED1707F5EE}"/>
                </a:ext>
              </a:extLst>
            </p:cNvPr>
            <p:cNvPicPr>
              <a:picLocks noChangeAspect="1"/>
            </p:cNvPicPr>
            <p:nvPr/>
          </p:nvPicPr>
          <p:blipFill>
            <a:blip r:embed="rId5">
              <a:extLst>
                <a:ext uri="{28A0092B-C50C-407E-A947-70E740481C1C}">
                  <a14:useLocalDpi xmlns:a14="http://schemas.microsoft.com/office/drawing/2010/main" val="0"/>
                </a:ext>
              </a:extLst>
            </a:blip>
            <a:srcRect l="74259" t="15022" r="24738" b="83127"/>
            <a:stretch/>
          </p:blipFill>
          <p:spPr>
            <a:xfrm>
              <a:off x="2911399" y="4458851"/>
              <a:ext cx="45719" cy="49753"/>
            </a:xfrm>
            <a:prstGeom prst="rect">
              <a:avLst/>
            </a:prstGeom>
            <a:ln w="38100">
              <a:noFill/>
            </a:ln>
          </p:spPr>
        </p:pic>
      </p:grpSp>
      <p:grpSp>
        <p:nvGrpSpPr>
          <p:cNvPr id="10" name="Group 9">
            <a:extLst>
              <a:ext uri="{FF2B5EF4-FFF2-40B4-BE49-F238E27FC236}">
                <a16:creationId xmlns:a16="http://schemas.microsoft.com/office/drawing/2014/main" id="{EC67A9F1-FF96-7B6B-4A3C-CEBBCCFFB9E0}"/>
              </a:ext>
            </a:extLst>
          </p:cNvPr>
          <p:cNvGrpSpPr/>
          <p:nvPr/>
        </p:nvGrpSpPr>
        <p:grpSpPr>
          <a:xfrm>
            <a:off x="4305142" y="4151379"/>
            <a:ext cx="3581711" cy="2114084"/>
            <a:chOff x="4305142" y="4151379"/>
            <a:chExt cx="3581711" cy="2114084"/>
          </a:xfrm>
        </p:grpSpPr>
        <p:pic>
          <p:nvPicPr>
            <p:cNvPr id="11" name="Picture 10" descr="A screenshot of a computer&#10;&#10;Description automatically generated">
              <a:extLst>
                <a:ext uri="{FF2B5EF4-FFF2-40B4-BE49-F238E27FC236}">
                  <a16:creationId xmlns:a16="http://schemas.microsoft.com/office/drawing/2014/main" id="{B4C9E01F-7C00-20CF-FF25-82899770EF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5142" y="4151379"/>
              <a:ext cx="3581711" cy="211408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CF0B26A4-71E1-1A80-B3B0-95B8E0B36ABA}"/>
                </a:ext>
              </a:extLst>
            </p:cNvPr>
            <p:cNvPicPr>
              <a:picLocks noChangeAspect="1"/>
            </p:cNvPicPr>
            <p:nvPr/>
          </p:nvPicPr>
          <p:blipFill>
            <a:blip r:embed="rId5">
              <a:extLst>
                <a:ext uri="{28A0092B-C50C-407E-A947-70E740481C1C}">
                  <a14:useLocalDpi xmlns:a14="http://schemas.microsoft.com/office/drawing/2010/main" val="0"/>
                </a:ext>
              </a:extLst>
            </a:blip>
            <a:srcRect l="74259" t="15022" r="24738" b="83127"/>
            <a:stretch/>
          </p:blipFill>
          <p:spPr>
            <a:xfrm>
              <a:off x="6963061" y="4459754"/>
              <a:ext cx="45719" cy="49753"/>
            </a:xfrm>
            <a:prstGeom prst="rect">
              <a:avLst/>
            </a:prstGeom>
            <a:ln w="38100">
              <a:noFill/>
            </a:ln>
          </p:spPr>
        </p:pic>
      </p:grpSp>
      <p:pic>
        <p:nvPicPr>
          <p:cNvPr id="14" name="Picture 13" descr="A screenshot of a computer&#10;&#10;Description automatically generated">
            <a:extLst>
              <a:ext uri="{FF2B5EF4-FFF2-40B4-BE49-F238E27FC236}">
                <a16:creationId xmlns:a16="http://schemas.microsoft.com/office/drawing/2014/main" id="{18062B5E-B6BB-D931-FAF9-F30E290E82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2584" y="1781584"/>
            <a:ext cx="3066832" cy="1923124"/>
          </a:xfrm>
          <a:prstGeom prst="rect">
            <a:avLst/>
          </a:prstGeom>
          <a:effectLst>
            <a:outerShdw blurRad="50800" dist="38100" dir="2700000" algn="tl" rotWithShape="0">
              <a:prstClr val="black">
                <a:alpha val="40000"/>
              </a:prstClr>
            </a:outerShdw>
          </a:effectLst>
        </p:spPr>
      </p:pic>
      <p:grpSp>
        <p:nvGrpSpPr>
          <p:cNvPr id="15" name="Group 14">
            <a:extLst>
              <a:ext uri="{FF2B5EF4-FFF2-40B4-BE49-F238E27FC236}">
                <a16:creationId xmlns:a16="http://schemas.microsoft.com/office/drawing/2014/main" id="{D376E60B-86DF-9B1A-00C0-B8E12A4048E9}"/>
              </a:ext>
            </a:extLst>
          </p:cNvPr>
          <p:cNvGrpSpPr/>
          <p:nvPr/>
        </p:nvGrpSpPr>
        <p:grpSpPr>
          <a:xfrm>
            <a:off x="8196522" y="1727352"/>
            <a:ext cx="3475633" cy="2051471"/>
            <a:chOff x="8196522" y="1727352"/>
            <a:chExt cx="3475633" cy="2051471"/>
          </a:xfrm>
        </p:grpSpPr>
        <p:grpSp>
          <p:nvGrpSpPr>
            <p:cNvPr id="16" name="Group 15">
              <a:extLst>
                <a:ext uri="{FF2B5EF4-FFF2-40B4-BE49-F238E27FC236}">
                  <a16:creationId xmlns:a16="http://schemas.microsoft.com/office/drawing/2014/main" id="{D3DE4A5A-B267-D8C3-F69F-246477A7EBBC}"/>
                </a:ext>
              </a:extLst>
            </p:cNvPr>
            <p:cNvGrpSpPr/>
            <p:nvPr/>
          </p:nvGrpSpPr>
          <p:grpSpPr>
            <a:xfrm>
              <a:off x="8196522" y="1727352"/>
              <a:ext cx="3475633" cy="2051471"/>
              <a:chOff x="8196522" y="2145000"/>
              <a:chExt cx="3475633" cy="2051471"/>
            </a:xfrm>
            <a:effectLst>
              <a:outerShdw blurRad="50800" dist="38100" dir="2700000" algn="tl" rotWithShape="0">
                <a:prstClr val="black">
                  <a:alpha val="40000"/>
                </a:prstClr>
              </a:outerShdw>
            </a:effectLst>
          </p:grpSpPr>
          <p:pic>
            <p:nvPicPr>
              <p:cNvPr id="18" name="Picture 17" descr="A screenshot of a computer&#10;&#10;Description automatically generated">
                <a:extLst>
                  <a:ext uri="{FF2B5EF4-FFF2-40B4-BE49-F238E27FC236}">
                    <a16:creationId xmlns:a16="http://schemas.microsoft.com/office/drawing/2014/main" id="{6453B8B6-86BA-37A5-5CF9-5270AE434B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6522" y="2145000"/>
                <a:ext cx="3475633" cy="2051471"/>
              </a:xfrm>
              <a:prstGeom prst="rect">
                <a:avLst/>
              </a:prstGeom>
            </p:spPr>
          </p:pic>
          <p:pic>
            <p:nvPicPr>
              <p:cNvPr id="19" name="Picture 18">
                <a:extLst>
                  <a:ext uri="{FF2B5EF4-FFF2-40B4-BE49-F238E27FC236}">
                    <a16:creationId xmlns:a16="http://schemas.microsoft.com/office/drawing/2014/main" id="{2DAD2B5F-ACB7-0CD1-72DB-DB4E6B748D83}"/>
                  </a:ext>
                </a:extLst>
              </p:cNvPr>
              <p:cNvPicPr>
                <a:picLocks noChangeAspect="1"/>
              </p:cNvPicPr>
              <p:nvPr/>
            </p:nvPicPr>
            <p:blipFill>
              <a:blip r:embed="rId11"/>
              <a:srcRect r="23012"/>
              <a:stretch/>
            </p:blipFill>
            <p:spPr>
              <a:xfrm>
                <a:off x="8313627" y="2328501"/>
                <a:ext cx="2589503" cy="1716531"/>
              </a:xfrm>
              <a:prstGeom prst="rect">
                <a:avLst/>
              </a:prstGeom>
            </p:spPr>
          </p:pic>
        </p:grpSp>
        <p:pic>
          <p:nvPicPr>
            <p:cNvPr id="17" name="Picture 16" descr="A screenshot of a computer&#10;&#10;Description automatically generated">
              <a:extLst>
                <a:ext uri="{FF2B5EF4-FFF2-40B4-BE49-F238E27FC236}">
                  <a16:creationId xmlns:a16="http://schemas.microsoft.com/office/drawing/2014/main" id="{5C7D6375-B22A-8DB6-3210-4F23FEE5708F}"/>
                </a:ext>
              </a:extLst>
            </p:cNvPr>
            <p:cNvPicPr>
              <a:picLocks noChangeAspect="1"/>
            </p:cNvPicPr>
            <p:nvPr/>
          </p:nvPicPr>
          <p:blipFill>
            <a:blip r:embed="rId5">
              <a:extLst>
                <a:ext uri="{28A0092B-C50C-407E-A947-70E740481C1C}">
                  <a14:useLocalDpi xmlns:a14="http://schemas.microsoft.com/office/drawing/2010/main" val="0"/>
                </a:ext>
              </a:extLst>
            </a:blip>
            <a:srcRect l="74259" t="15022" r="24738" b="83127"/>
            <a:stretch/>
          </p:blipFill>
          <p:spPr>
            <a:xfrm>
              <a:off x="10950869" y="2006165"/>
              <a:ext cx="45719" cy="49753"/>
            </a:xfrm>
            <a:prstGeom prst="rect">
              <a:avLst/>
            </a:prstGeom>
            <a:ln w="38100">
              <a:noFill/>
            </a:ln>
          </p:spPr>
        </p:pic>
      </p:grpSp>
    </p:spTree>
    <p:extLst>
      <p:ext uri="{BB962C8B-B14F-4D97-AF65-F5344CB8AC3E}">
        <p14:creationId xmlns:p14="http://schemas.microsoft.com/office/powerpoint/2010/main" val="131264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9130B80-05A9-B14D-5CC4-014F038E74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26659" y="2523930"/>
            <a:ext cx="5048485" cy="715520"/>
          </a:xfrm>
          <a:prstGeom prst="rect">
            <a:avLst/>
          </a:prstGeom>
        </p:spPr>
      </p:pic>
      <p:sp useBgFill="1">
        <p:nvSpPr>
          <p:cNvPr id="4" name="Rectangle: Rounded Corners 3">
            <a:extLst>
              <a:ext uri="{FF2B5EF4-FFF2-40B4-BE49-F238E27FC236}">
                <a16:creationId xmlns:a16="http://schemas.microsoft.com/office/drawing/2014/main" id="{647E78AA-0954-C77D-266B-ABE648F97BA6}"/>
              </a:ext>
            </a:extLst>
          </p:cNvPr>
          <p:cNvSpPr/>
          <p:nvPr/>
        </p:nvSpPr>
        <p:spPr bwMode="auto">
          <a:xfrm>
            <a:off x="626334" y="3229721"/>
            <a:ext cx="10948810" cy="2755433"/>
          </a:xfrm>
          <a:prstGeom prst="roundRect">
            <a:avLst>
              <a:gd name="adj" fmla="val 0"/>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icrosoft YaHei" panose="020B0503020204020204" pitchFamily="34" charset="-122"/>
              <a:cs typeface="Segoe UI" pitchFamily="34" charset="0"/>
            </a:endParaRPr>
          </a:p>
        </p:txBody>
      </p:sp>
      <p:graphicFrame>
        <p:nvGraphicFramePr>
          <p:cNvPr id="8" name="Table 3">
            <a:extLst>
              <a:ext uri="{FF2B5EF4-FFF2-40B4-BE49-F238E27FC236}">
                <a16:creationId xmlns:a16="http://schemas.microsoft.com/office/drawing/2014/main" id="{96625982-BA79-58DD-9E89-C2126130DAF7}"/>
              </a:ext>
            </a:extLst>
          </p:cNvPr>
          <p:cNvGraphicFramePr>
            <a:graphicFrameLocks noGrp="1"/>
          </p:cNvGraphicFramePr>
          <p:nvPr>
            <p:extLst>
              <p:ext uri="{D42A27DB-BD31-4B8C-83A1-F6EECF244321}">
                <p14:modId xmlns:p14="http://schemas.microsoft.com/office/powerpoint/2010/main" val="1485323285"/>
              </p:ext>
            </p:extLst>
          </p:nvPr>
        </p:nvGraphicFramePr>
        <p:xfrm>
          <a:off x="626332" y="2523929"/>
          <a:ext cx="10948812" cy="3461225"/>
        </p:xfrm>
        <a:graphic>
          <a:graphicData uri="http://schemas.openxmlformats.org/drawingml/2006/table">
            <a:tbl>
              <a:tblPr firstRow="1" bandRow="1">
                <a:tableStyleId>{5C22544A-7EE6-4342-B048-85BDC9FD1C3A}</a:tableStyleId>
              </a:tblPr>
              <a:tblGrid>
                <a:gridCol w="5899462">
                  <a:extLst>
                    <a:ext uri="{9D8B030D-6E8A-4147-A177-3AD203B41FA5}">
                      <a16:colId xmlns:a16="http://schemas.microsoft.com/office/drawing/2014/main" val="470002673"/>
                    </a:ext>
                  </a:extLst>
                </a:gridCol>
                <a:gridCol w="2524675">
                  <a:extLst>
                    <a:ext uri="{9D8B030D-6E8A-4147-A177-3AD203B41FA5}">
                      <a16:colId xmlns:a16="http://schemas.microsoft.com/office/drawing/2014/main" val="2944974591"/>
                    </a:ext>
                  </a:extLst>
                </a:gridCol>
                <a:gridCol w="2524675">
                  <a:extLst>
                    <a:ext uri="{9D8B030D-6E8A-4147-A177-3AD203B41FA5}">
                      <a16:colId xmlns:a16="http://schemas.microsoft.com/office/drawing/2014/main" val="2231633115"/>
                    </a:ext>
                  </a:extLst>
                </a:gridCol>
              </a:tblGrid>
              <a:tr h="718025">
                <a:tc>
                  <a:txBody>
                    <a:bodyPr/>
                    <a:lstStyle/>
                    <a:p>
                      <a:pPr rtl="0"/>
                      <a:endParaRPr lang="zh-CN" altLang="en-US" sz="1600" b="0" kern="1200" dirty="0">
                        <a:solidFill>
                          <a:schemeClr val="tx1"/>
                        </a:solidFill>
                        <a:latin typeface="Segoe UI Variable Display Semibold" pitchFamily="2" charset="0"/>
                        <a:ea typeface="Microsoft YaHei" panose="020B0503020204020204" pitchFamily="34" charset="-122"/>
                        <a:cs typeface="+mn-cs"/>
                      </a:endParaRPr>
                    </a:p>
                  </a:txBody>
                  <a:tcPr marL="27432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32742" rtl="0" eaLnBrk="1" latinLnBrk="0" hangingPunct="1"/>
                      <a:r>
                        <a:rPr lang="en-US" altLang="zh-CN" sz="1600" b="0" kern="1200">
                          <a:solidFill>
                            <a:schemeClr val="bg1"/>
                          </a:solidFill>
                          <a:latin typeface="+mj-lt"/>
                          <a:ea typeface="Microsoft YaHei" panose="020B0503020204020204" pitchFamily="34" charset="-122"/>
                          <a:cs typeface="+mn-cs"/>
                        </a:rPr>
                        <a:t>Google Chrome</a:t>
                      </a:r>
                      <a:endParaRPr lang="en-US" altLang="zh-CN" sz="1600" b="0" kern="1200" dirty="0">
                        <a:solidFill>
                          <a:schemeClr val="bg1"/>
                        </a:solidFill>
                        <a:latin typeface="+mj-lt"/>
                        <a:ea typeface="Microsoft YaHei" panose="020B0503020204020204" pitchFamily="34" charset="-122"/>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DB3FA"/>
                    </a:solidFill>
                  </a:tcPr>
                </a:tc>
                <a:tc>
                  <a:txBody>
                    <a:bodyPr/>
                    <a:lstStyle/>
                    <a:p>
                      <a:pPr marL="0" algn="ctr" defTabSz="932742" rtl="0" eaLnBrk="1" latinLnBrk="0" hangingPunct="1"/>
                      <a:r>
                        <a:rPr lang="en-US" altLang="zh-CN" sz="1600" b="0" kern="1200">
                          <a:solidFill>
                            <a:schemeClr val="bg1"/>
                          </a:solidFill>
                          <a:latin typeface="+mj-lt"/>
                          <a:ea typeface="Microsoft YaHei" panose="020B0503020204020204" pitchFamily="34" charset="-122"/>
                          <a:cs typeface="+mn-cs"/>
                        </a:rPr>
                        <a:t>Microsoft Edge</a:t>
                      </a:r>
                      <a:endParaRPr lang="en-US" altLang="zh-CN" sz="1600" b="0" kern="1200" dirty="0">
                        <a:solidFill>
                          <a:schemeClr val="bg1"/>
                        </a:solidFill>
                        <a:latin typeface="+mj-lt"/>
                        <a:ea typeface="Microsoft YaHei" panose="020B0503020204020204" pitchFamily="34" charset="-122"/>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579CF"/>
                    </a:solidFill>
                  </a:tcPr>
                </a:tc>
                <a:extLst>
                  <a:ext uri="{0D108BD9-81ED-4DB2-BD59-A6C34878D82A}">
                    <a16:rowId xmlns:a16="http://schemas.microsoft.com/office/drawing/2014/main" val="1605196879"/>
                  </a:ext>
                </a:extLst>
              </a:tr>
              <a:tr h="548640">
                <a:tc>
                  <a:txBody>
                    <a:bodyPr/>
                    <a:lstStyle/>
                    <a:p>
                      <a:pPr marL="0" algn="l" defTabSz="932742" rtl="0" eaLnBrk="1" latinLnBrk="0" hangingPunct="1"/>
                      <a:r>
                        <a:rPr lang="en-US" altLang="zh-CN" sz="1300" kern="1200" dirty="0">
                          <a:solidFill>
                            <a:schemeClr val="tx1"/>
                          </a:solidFill>
                          <a:latin typeface="Segoe UI "/>
                          <a:ea typeface="Microsoft YaHei" panose="020B0503020204020204" pitchFamily="34" charset="-122"/>
                          <a:cs typeface="+mn-cs"/>
                        </a:rPr>
                        <a:t>AI </a:t>
                      </a:r>
                      <a:r>
                        <a:rPr lang="zh-CN" altLang="en-US" sz="1300" kern="1200" dirty="0">
                          <a:solidFill>
                            <a:schemeClr val="tx1"/>
                          </a:solidFill>
                          <a:latin typeface="Segoe UI "/>
                          <a:ea typeface="Microsoft YaHei" panose="020B0503020204020204" pitchFamily="34" charset="-122"/>
                          <a:cs typeface="+mn-cs"/>
                        </a:rPr>
                        <a:t>驱动的网页搜索、</a:t>
                      </a:r>
                      <a:br>
                        <a:rPr lang="zh-CN" altLang="en-US" sz="1300" kern="1200" dirty="0">
                          <a:solidFill>
                            <a:schemeClr val="tx1"/>
                          </a:solidFill>
                          <a:latin typeface="Segoe UI "/>
                          <a:ea typeface="Microsoft YaHei" panose="020B0503020204020204" pitchFamily="34" charset="-122"/>
                          <a:cs typeface="+mn-cs"/>
                        </a:rPr>
                      </a:br>
                      <a:r>
                        <a:rPr lang="zh-CN" altLang="en-US" sz="1300" kern="1200" dirty="0">
                          <a:solidFill>
                            <a:schemeClr val="tx1"/>
                          </a:solidFill>
                          <a:latin typeface="Segoe UI "/>
                          <a:ea typeface="Microsoft YaHei" panose="020B0503020204020204" pitchFamily="34" charset="-122"/>
                          <a:cs typeface="+mn-cs"/>
                        </a:rPr>
                        <a:t>答案和内容生成</a:t>
                      </a:r>
                    </a:p>
                  </a:txBody>
                  <a:tcPr marL="238389" marR="79463" marT="39732" marB="397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zh-CN" altLang="en-US" sz="1600" dirty="0">
                        <a:solidFill>
                          <a:schemeClr val="tx1"/>
                        </a:solidFill>
                        <a:latin typeface="Segoe UI Variable Display Semib" pitchFamily="2" charset="0"/>
                        <a:ea typeface="Microsoft YaHei" panose="020B0503020204020204" pitchFamily="34" charset="-122"/>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00"/>
                      </a:srgbClr>
                    </a:solidFill>
                  </a:tcPr>
                </a:tc>
                <a:tc>
                  <a:txBody>
                    <a:bodyPr/>
                    <a:lstStyle/>
                    <a:p>
                      <a:pPr algn="l" rtl="0"/>
                      <a:endParaRPr lang="zh-CN" altLang="en-US" sz="1600" dirty="0">
                        <a:solidFill>
                          <a:schemeClr val="tx1"/>
                        </a:solidFill>
                        <a:latin typeface="Segoe UI Variable Display Semib" pitchFamily="2" charset="0"/>
                        <a:ea typeface="Microsoft YaHei" panose="020B0503020204020204" pitchFamily="34" charset="-122"/>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869190700"/>
                  </a:ext>
                </a:extLst>
              </a:tr>
              <a:tr h="548640">
                <a:tc>
                  <a:txBody>
                    <a:bodyPr/>
                    <a:lstStyle/>
                    <a:p>
                      <a:pPr marL="0" algn="l" defTabSz="932742" rtl="0" eaLnBrk="1" latinLnBrk="0" hangingPunct="1"/>
                      <a:r>
                        <a:rPr lang="zh-CN" altLang="en-US" sz="1300" kern="1200" dirty="0">
                          <a:solidFill>
                            <a:schemeClr val="tx1"/>
                          </a:solidFill>
                          <a:latin typeface="Segoe UI "/>
                          <a:ea typeface="Microsoft YaHei" panose="020B0503020204020204" pitchFamily="34" charset="-122"/>
                          <a:cs typeface="+mn-cs"/>
                        </a:rPr>
                        <a:t>使用 </a:t>
                      </a:r>
                      <a:r>
                        <a:rPr lang="en-US" altLang="zh-CN" sz="1300" kern="1200" dirty="0">
                          <a:solidFill>
                            <a:schemeClr val="tx1"/>
                          </a:solidFill>
                          <a:latin typeface="Segoe UI "/>
                          <a:ea typeface="Microsoft YaHei" panose="020B0503020204020204" pitchFamily="34" charset="-122"/>
                          <a:cs typeface="+mn-cs"/>
                        </a:rPr>
                        <a:t>Copilot </a:t>
                      </a:r>
                      <a:r>
                        <a:rPr lang="zh-CN" altLang="en-US" sz="1300" kern="1200" dirty="0">
                          <a:solidFill>
                            <a:schemeClr val="tx1"/>
                          </a:solidFill>
                          <a:latin typeface="Segoe UI "/>
                          <a:ea typeface="Microsoft YaHei" panose="020B0503020204020204" pitchFamily="34" charset="-122"/>
                          <a:cs typeface="+mn-cs"/>
                        </a:rPr>
                        <a:t>的企业数据保护</a:t>
                      </a:r>
                    </a:p>
                  </a:txBody>
                  <a:tcPr marL="238389" marR="79463" marT="39732" marB="397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zh-CN" altLang="en-US" sz="1600" dirty="0">
                        <a:solidFill>
                          <a:schemeClr val="tx1"/>
                        </a:solidFill>
                        <a:latin typeface="Segoe UI Variable Display Semib" pitchFamily="2" charset="0"/>
                        <a:ea typeface="Microsoft YaHei" panose="020B0503020204020204" pitchFamily="34" charset="-122"/>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00"/>
                      </a:srgbClr>
                    </a:solidFill>
                  </a:tcPr>
                </a:tc>
                <a:tc>
                  <a:txBody>
                    <a:bodyPr/>
                    <a:lstStyle/>
                    <a:p>
                      <a:pPr algn="l" rtl="0"/>
                      <a:endParaRPr lang="zh-CN" altLang="en-US" sz="1600" dirty="0">
                        <a:solidFill>
                          <a:schemeClr val="tx1"/>
                        </a:solidFill>
                        <a:latin typeface="Segoe UI Variable Display Semib" pitchFamily="2" charset="0"/>
                        <a:ea typeface="Microsoft YaHei" panose="020B0503020204020204" pitchFamily="34" charset="-122"/>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2144984908"/>
                  </a:ext>
                </a:extLst>
              </a:tr>
              <a:tr h="548640">
                <a:tc>
                  <a:txBody>
                    <a:bodyPr/>
                    <a:lstStyle/>
                    <a:p>
                      <a:pPr marL="0" lvl="0" algn="l" rtl="0">
                        <a:buNone/>
                      </a:pPr>
                      <a:r>
                        <a:rPr lang="zh-CN" altLang="en-US" sz="1300" b="0" i="0" u="none" strike="noStrike" kern="1200" noProof="0" dirty="0">
                          <a:solidFill>
                            <a:schemeClr val="tx1"/>
                          </a:solidFill>
                          <a:latin typeface="Segoe UI"/>
                          <a:ea typeface="Microsoft YaHei" panose="020B0503020204020204" pitchFamily="34" charset="-122"/>
                        </a:rPr>
                        <a:t>重写功能可根据语气、长度等改写内联文本</a:t>
                      </a:r>
                      <a:endParaRPr lang="zh-CN" altLang="en-US" sz="1300" b="0" i="0" u="none" strike="noStrike" kern="1200" noProof="0" dirty="0">
                        <a:solidFill>
                          <a:srgbClr val="000000"/>
                        </a:solidFill>
                        <a:latin typeface="Segoe UI"/>
                        <a:ea typeface="Microsoft YaHei" panose="020B0503020204020204" pitchFamily="34" charset="-122"/>
                      </a:endParaRPr>
                    </a:p>
                  </a:txBody>
                  <a:tcPr marL="2743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zh-CN" altLang="en-US" sz="1600" dirty="0">
                        <a:solidFill>
                          <a:schemeClr val="tx1"/>
                        </a:solidFill>
                        <a:latin typeface="Segoe UI Variable Display Semib" pitchFamily="2" charset="0"/>
                        <a:ea typeface="Microsoft YaHei" panose="020B0503020204020204" pitchFamily="34" charset="-122"/>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00"/>
                      </a:srgbClr>
                    </a:solidFill>
                  </a:tcPr>
                </a:tc>
                <a:tc>
                  <a:txBody>
                    <a:bodyPr/>
                    <a:lstStyle/>
                    <a:p>
                      <a:pPr algn="l" rtl="0"/>
                      <a:endParaRPr lang="zh-CN" altLang="en-US" sz="1600" dirty="0">
                        <a:solidFill>
                          <a:schemeClr val="tx1"/>
                        </a:solidFill>
                        <a:latin typeface="Segoe UI Variable Display Semib" pitchFamily="2" charset="0"/>
                        <a:ea typeface="Microsoft YaHei" panose="020B0503020204020204" pitchFamily="34" charset="-122"/>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4236844128"/>
                  </a:ext>
                </a:extLst>
              </a:tr>
              <a:tr h="548640">
                <a:tc>
                  <a:txBody>
                    <a:bodyPr/>
                    <a:lstStyle/>
                    <a:p>
                      <a:pPr marL="0" lvl="0" algn="l" rtl="0">
                        <a:buNone/>
                      </a:pPr>
                      <a:r>
                        <a:rPr lang="en-US" altLang="zh-CN" sz="1300" b="0" i="0" u="none" strike="noStrike" kern="1200" noProof="0" dirty="0">
                          <a:solidFill>
                            <a:schemeClr val="tx1"/>
                          </a:solidFill>
                          <a:latin typeface="Segoe UI"/>
                          <a:ea typeface="Microsoft YaHei" panose="020B0503020204020204" pitchFamily="34" charset="-122"/>
                        </a:rPr>
                        <a:t>Web </a:t>
                      </a:r>
                      <a:r>
                        <a:rPr lang="zh-CN" altLang="en-US" sz="1300" b="0" i="0" u="none" strike="noStrike" kern="1200" noProof="0" dirty="0">
                          <a:solidFill>
                            <a:schemeClr val="tx1"/>
                          </a:solidFill>
                          <a:latin typeface="Segoe UI"/>
                          <a:ea typeface="Microsoft YaHei" panose="020B0503020204020204" pitchFamily="34" charset="-122"/>
                        </a:rPr>
                        <a:t>页面或 </a:t>
                      </a:r>
                      <a:r>
                        <a:rPr lang="en-US" altLang="zh-CN" sz="1300" b="0" i="0" u="none" strike="noStrike" kern="1200" noProof="0" dirty="0">
                          <a:solidFill>
                            <a:schemeClr val="tx1"/>
                          </a:solidFill>
                          <a:latin typeface="Segoe UI"/>
                          <a:ea typeface="Microsoft YaHei" panose="020B0503020204020204" pitchFamily="34" charset="-122"/>
                        </a:rPr>
                        <a:t>PDF </a:t>
                      </a:r>
                      <a:r>
                        <a:rPr lang="zh-CN" altLang="en-US" sz="1300" b="0" i="0" u="none" strike="noStrike" kern="1200" noProof="0" dirty="0">
                          <a:solidFill>
                            <a:schemeClr val="tx1"/>
                          </a:solidFill>
                          <a:latin typeface="Segoe UI"/>
                          <a:ea typeface="Microsoft YaHei" panose="020B0503020204020204" pitchFamily="34" charset="-122"/>
                        </a:rPr>
                        <a:t>文件总结归纳</a:t>
                      </a:r>
                    </a:p>
                  </a:txBody>
                  <a:tcPr marL="2743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zh-CN" altLang="en-US" sz="1600" dirty="0">
                        <a:solidFill>
                          <a:schemeClr val="tx1"/>
                        </a:solidFill>
                        <a:latin typeface="Segoe UI Variable Display Semib" pitchFamily="2" charset="0"/>
                        <a:ea typeface="Microsoft YaHei" panose="020B0503020204020204" pitchFamily="34" charset="-122"/>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latinLnBrk="0" hangingPunct="1"/>
                      <a:endParaRPr lang="zh-CN" altLang="en-US" sz="1600" kern="1200" dirty="0">
                        <a:solidFill>
                          <a:schemeClr val="tx1"/>
                        </a:solidFill>
                        <a:latin typeface="Segoe UI Variable Display Semib" pitchFamily="2" charset="0"/>
                        <a:ea typeface="Microsoft YaHei" panose="020B0503020204020204" pitchFamily="34" charset="-122"/>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3181575284"/>
                  </a:ext>
                </a:extLst>
              </a:tr>
              <a:tr h="548640">
                <a:tc>
                  <a:txBody>
                    <a:bodyPr/>
                    <a:lstStyle/>
                    <a:p>
                      <a:pPr marL="0" lvl="0" algn="l" rtl="0">
                        <a:buNone/>
                      </a:pPr>
                      <a:r>
                        <a:rPr lang="zh-CN" altLang="en-US" sz="1300" b="0" i="0" u="none" strike="noStrike" kern="1200" noProof="0" dirty="0">
                          <a:solidFill>
                            <a:schemeClr val="tx1"/>
                          </a:solidFill>
                          <a:latin typeface="Segoe UI"/>
                          <a:ea typeface="Microsoft YaHei" panose="020B0503020204020204" pitchFamily="34" charset="-122"/>
                        </a:rPr>
                        <a:t>页面上下文用于上下文提示建议和响应</a:t>
                      </a:r>
                    </a:p>
                  </a:txBody>
                  <a:tcPr marL="2743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zh-CN" altLang="en-US" sz="1600" dirty="0">
                        <a:solidFill>
                          <a:schemeClr val="tx1"/>
                        </a:solidFill>
                        <a:latin typeface="Segoe UI Variable Display Semib" pitchFamily="2" charset="0"/>
                        <a:ea typeface="Microsoft YaHei" panose="020B0503020204020204" pitchFamily="34" charset="-122"/>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latinLnBrk="0" hangingPunct="1"/>
                      <a:endParaRPr lang="zh-CN" altLang="en-US" sz="1600" kern="1200" dirty="0">
                        <a:solidFill>
                          <a:schemeClr val="tx1"/>
                        </a:solidFill>
                        <a:latin typeface="Segoe UI Variable Display Semib" pitchFamily="2" charset="0"/>
                        <a:ea typeface="Microsoft YaHei" panose="020B0503020204020204" pitchFamily="34" charset="-122"/>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2229685130"/>
                  </a:ext>
                </a:extLst>
              </a:tr>
            </a:tbl>
          </a:graphicData>
        </a:graphic>
      </p:graphicFrame>
      <p:sp>
        <p:nvSpPr>
          <p:cNvPr id="12" name="Graphic 11">
            <a:extLst>
              <a:ext uri="{FF2B5EF4-FFF2-40B4-BE49-F238E27FC236}">
                <a16:creationId xmlns:a16="http://schemas.microsoft.com/office/drawing/2014/main" id="{40FA04B3-3ED0-B426-76F3-EFEE5091C77E}"/>
              </a:ext>
            </a:extLst>
          </p:cNvPr>
          <p:cNvSpPr/>
          <p:nvPr/>
        </p:nvSpPr>
        <p:spPr>
          <a:xfrm>
            <a:off x="10140126" y="3984151"/>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zh-CN" altLang="en-US" sz="1600" b="1" i="0" u="none" strike="noStrike" kern="1200" cap="none" spc="0" normalizeH="0" baseline="0" noProof="0" dirty="0">
              <a:ln w="3175">
                <a:noFill/>
              </a:ln>
              <a:solidFill>
                <a:srgbClr val="000000"/>
              </a:solidFill>
              <a:effectLst/>
              <a:uLnTx/>
              <a:uFillTx/>
              <a:latin typeface="Segoe UI Variable Display Semibold" pitchFamily="2" charset="0"/>
              <a:ea typeface="Microsoft YaHei" panose="020B0503020204020204" pitchFamily="34" charset="-122"/>
              <a:cs typeface="Segoe UI" pitchFamily="34" charset="0"/>
            </a:endParaRPr>
          </a:p>
        </p:txBody>
      </p:sp>
      <p:sp>
        <p:nvSpPr>
          <p:cNvPr id="20" name="Graphic 11">
            <a:extLst>
              <a:ext uri="{FF2B5EF4-FFF2-40B4-BE49-F238E27FC236}">
                <a16:creationId xmlns:a16="http://schemas.microsoft.com/office/drawing/2014/main" id="{56418516-D2B9-CAC8-59DB-35DD22FACDC7}"/>
              </a:ext>
            </a:extLst>
          </p:cNvPr>
          <p:cNvSpPr/>
          <p:nvPr/>
        </p:nvSpPr>
        <p:spPr>
          <a:xfrm>
            <a:off x="7664975" y="3437538"/>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zh-CN" altLang="en-US" sz="1600" b="1" i="0" u="none" strike="noStrike" kern="1200" cap="none" spc="0" normalizeH="0" baseline="0" noProof="0" dirty="0">
              <a:ln w="3175">
                <a:noFill/>
              </a:ln>
              <a:solidFill>
                <a:srgbClr val="000000"/>
              </a:solidFill>
              <a:effectLst/>
              <a:uLnTx/>
              <a:uFillTx/>
              <a:latin typeface="Segoe UI Variable Display Semibold" pitchFamily="2" charset="0"/>
              <a:ea typeface="Microsoft YaHei" panose="020B0503020204020204" pitchFamily="34" charset="-122"/>
              <a:cs typeface="Segoe UI" pitchFamily="34" charset="0"/>
            </a:endParaRPr>
          </a:p>
        </p:txBody>
      </p:sp>
      <p:sp>
        <p:nvSpPr>
          <p:cNvPr id="17" name="Graphic 11">
            <a:extLst>
              <a:ext uri="{FF2B5EF4-FFF2-40B4-BE49-F238E27FC236}">
                <a16:creationId xmlns:a16="http://schemas.microsoft.com/office/drawing/2014/main" id="{939737E2-2E37-7BEE-196E-21519342BF01}"/>
              </a:ext>
            </a:extLst>
          </p:cNvPr>
          <p:cNvSpPr/>
          <p:nvPr/>
        </p:nvSpPr>
        <p:spPr>
          <a:xfrm>
            <a:off x="10140126" y="4530764"/>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zh-CN" altLang="en-US" sz="1600" b="1" i="0" u="none" strike="noStrike" kern="1200" cap="none" spc="0" normalizeH="0" baseline="0" noProof="0" dirty="0">
              <a:ln w="3175">
                <a:noFill/>
              </a:ln>
              <a:solidFill>
                <a:srgbClr val="000000"/>
              </a:solidFill>
              <a:effectLst/>
              <a:uLnTx/>
              <a:uFillTx/>
              <a:latin typeface="Segoe UI Variable Display Semibold" pitchFamily="2" charset="0"/>
              <a:ea typeface="Microsoft YaHei" panose="020B0503020204020204" pitchFamily="34" charset="-122"/>
              <a:cs typeface="Segoe UI" pitchFamily="34" charset="0"/>
            </a:endParaRPr>
          </a:p>
        </p:txBody>
      </p:sp>
      <p:sp>
        <p:nvSpPr>
          <p:cNvPr id="18" name="Graphic 11">
            <a:extLst>
              <a:ext uri="{FF2B5EF4-FFF2-40B4-BE49-F238E27FC236}">
                <a16:creationId xmlns:a16="http://schemas.microsoft.com/office/drawing/2014/main" id="{6FB0075B-2EDF-E79A-9B05-5C75EAA606F8}"/>
              </a:ext>
            </a:extLst>
          </p:cNvPr>
          <p:cNvSpPr/>
          <p:nvPr/>
        </p:nvSpPr>
        <p:spPr>
          <a:xfrm>
            <a:off x="7664975" y="3984151"/>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zh-CN" altLang="en-US" sz="1600" b="1" i="0" u="none" strike="noStrike" kern="1200" cap="none" spc="0" normalizeH="0" baseline="0" noProof="0" dirty="0">
              <a:ln w="3175">
                <a:noFill/>
              </a:ln>
              <a:solidFill>
                <a:srgbClr val="000000"/>
              </a:solidFill>
              <a:effectLst/>
              <a:uLnTx/>
              <a:uFillTx/>
              <a:latin typeface="Segoe UI Variable Display Semibold" pitchFamily="2" charset="0"/>
              <a:ea typeface="Microsoft YaHei" panose="020B0503020204020204" pitchFamily="34" charset="-122"/>
              <a:cs typeface="Segoe UI" pitchFamily="34" charset="0"/>
            </a:endParaRPr>
          </a:p>
        </p:txBody>
      </p:sp>
      <p:sp>
        <p:nvSpPr>
          <p:cNvPr id="15" name="Graphic 11">
            <a:extLst>
              <a:ext uri="{FF2B5EF4-FFF2-40B4-BE49-F238E27FC236}">
                <a16:creationId xmlns:a16="http://schemas.microsoft.com/office/drawing/2014/main" id="{18F5D2D2-56F1-196D-C42A-F202D5580F85}"/>
              </a:ext>
            </a:extLst>
          </p:cNvPr>
          <p:cNvSpPr/>
          <p:nvPr/>
        </p:nvSpPr>
        <p:spPr>
          <a:xfrm>
            <a:off x="10140126" y="5077377"/>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zh-CN" altLang="en-US" sz="1600" b="1" i="0" u="none" strike="noStrike" kern="1200" cap="none" spc="0" normalizeH="0" baseline="0" noProof="0" dirty="0">
              <a:ln w="3175">
                <a:noFill/>
              </a:ln>
              <a:solidFill>
                <a:srgbClr val="000000"/>
              </a:solidFill>
              <a:effectLst/>
              <a:uLnTx/>
              <a:uFillTx/>
              <a:latin typeface="Segoe UI Variable Display Semibold" pitchFamily="2" charset="0"/>
              <a:ea typeface="Microsoft YaHei" panose="020B0503020204020204" pitchFamily="34" charset="-122"/>
              <a:cs typeface="Segoe UI" pitchFamily="34" charset="0"/>
            </a:endParaRPr>
          </a:p>
        </p:txBody>
      </p:sp>
      <p:sp>
        <p:nvSpPr>
          <p:cNvPr id="2" name="TextBox 1">
            <a:extLst>
              <a:ext uri="{FF2B5EF4-FFF2-40B4-BE49-F238E27FC236}">
                <a16:creationId xmlns:a16="http://schemas.microsoft.com/office/drawing/2014/main" id="{8446F843-50D1-BD30-8AC8-7C3F6B0ADDDA}"/>
              </a:ext>
            </a:extLst>
          </p:cNvPr>
          <p:cNvSpPr txBox="1"/>
          <p:nvPr/>
        </p:nvSpPr>
        <p:spPr>
          <a:xfrm>
            <a:off x="703481" y="2775429"/>
            <a:ext cx="1687963" cy="307777"/>
          </a:xfrm>
          <a:prstGeom prst="rect">
            <a:avLst/>
          </a:prstGeom>
          <a:noFill/>
        </p:spPr>
        <p:txBody>
          <a:bodyPr wrap="none" lIns="0" tIns="0" rIns="0" bIns="0" rtlCol="0" anchor="t">
            <a:spAutoFit/>
          </a:bodyPr>
          <a:lstStyle/>
          <a:p>
            <a:pPr rtl="0"/>
            <a:r>
              <a:rPr lang="en-US" altLang="zh-CN" sz="2000" b="1" kern="1200" dirty="0">
                <a:latin typeface="+mj-lt"/>
                <a:ea typeface="Microsoft YaHei" panose="020B0503020204020204" pitchFamily="34" charset="-122"/>
                <a:cs typeface="+mn-cs"/>
              </a:rPr>
              <a:t>Copilot </a:t>
            </a:r>
            <a:r>
              <a:rPr lang="zh-CN" altLang="en-US" sz="2000" b="1" kern="1200" dirty="0">
                <a:latin typeface="+mj-lt"/>
                <a:ea typeface="Microsoft YaHei" panose="020B0503020204020204" pitchFamily="34" charset="-122"/>
                <a:cs typeface="+mn-cs"/>
              </a:rPr>
              <a:t>的功能</a:t>
            </a:r>
            <a:endParaRPr lang="zh-CN" altLang="en-US" sz="2000" b="1" dirty="0">
              <a:latin typeface="+mj-lt"/>
              <a:ea typeface="Microsoft YaHei" panose="020B0503020204020204" pitchFamily="34" charset="-122"/>
            </a:endParaRPr>
          </a:p>
        </p:txBody>
      </p:sp>
      <p:sp>
        <p:nvSpPr>
          <p:cNvPr id="9" name="Graphic 11">
            <a:extLst>
              <a:ext uri="{FF2B5EF4-FFF2-40B4-BE49-F238E27FC236}">
                <a16:creationId xmlns:a16="http://schemas.microsoft.com/office/drawing/2014/main" id="{42C7679F-919A-2AE4-C411-B7A61DB0DFFD}"/>
              </a:ext>
            </a:extLst>
          </p:cNvPr>
          <p:cNvSpPr/>
          <p:nvPr/>
        </p:nvSpPr>
        <p:spPr>
          <a:xfrm>
            <a:off x="10140126" y="5623990"/>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zh-CN" altLang="en-US" sz="1600" b="1" i="0" u="none" strike="noStrike" kern="1200" cap="none" spc="0" normalizeH="0" baseline="0" noProof="0" dirty="0">
              <a:ln w="3175">
                <a:noFill/>
              </a:ln>
              <a:solidFill>
                <a:srgbClr val="000000"/>
              </a:solidFill>
              <a:effectLst/>
              <a:uLnTx/>
              <a:uFillTx/>
              <a:latin typeface="Segoe UI Variable Display Semibold" pitchFamily="2" charset="0"/>
              <a:ea typeface="Microsoft YaHei" panose="020B0503020204020204" pitchFamily="34" charset="-122"/>
              <a:cs typeface="Segoe UI" pitchFamily="34" charset="0"/>
            </a:endParaRPr>
          </a:p>
        </p:txBody>
      </p:sp>
      <p:sp>
        <p:nvSpPr>
          <p:cNvPr id="19" name="Graphic 11">
            <a:extLst>
              <a:ext uri="{FF2B5EF4-FFF2-40B4-BE49-F238E27FC236}">
                <a16:creationId xmlns:a16="http://schemas.microsoft.com/office/drawing/2014/main" id="{C1627300-A8DC-F920-0A9A-172231BE7FD8}"/>
              </a:ext>
            </a:extLst>
          </p:cNvPr>
          <p:cNvSpPr/>
          <p:nvPr/>
        </p:nvSpPr>
        <p:spPr>
          <a:xfrm>
            <a:off x="10140126" y="3437538"/>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zh-CN" altLang="en-US" sz="1600" b="1" i="0" u="none" strike="noStrike" kern="1200" cap="none" spc="0" normalizeH="0" baseline="0" noProof="0" dirty="0">
              <a:ln w="3175">
                <a:noFill/>
              </a:ln>
              <a:solidFill>
                <a:srgbClr val="000000"/>
              </a:solidFill>
              <a:effectLst/>
              <a:uLnTx/>
              <a:uFillTx/>
              <a:latin typeface="Segoe UI Variable Display Semibold" pitchFamily="2" charset="0"/>
              <a:ea typeface="Microsoft YaHei" panose="020B0503020204020204" pitchFamily="34" charset="-122"/>
              <a:cs typeface="Segoe UI" pitchFamily="34" charset="0"/>
            </a:endParaRPr>
          </a:p>
        </p:txBody>
      </p:sp>
      <p:sp>
        <p:nvSpPr>
          <p:cNvPr id="22" name="TextBox 21">
            <a:extLst>
              <a:ext uri="{FF2B5EF4-FFF2-40B4-BE49-F238E27FC236}">
                <a16:creationId xmlns:a16="http://schemas.microsoft.com/office/drawing/2014/main" id="{079E3DA3-2C22-5897-D9B3-3BD81592EA10}"/>
              </a:ext>
            </a:extLst>
          </p:cNvPr>
          <p:cNvSpPr txBox="1"/>
          <p:nvPr/>
        </p:nvSpPr>
        <p:spPr>
          <a:xfrm>
            <a:off x="616856" y="1323987"/>
            <a:ext cx="10904138" cy="123110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zh-CN" altLang="en-US" sz="1600" dirty="0">
                <a:gradFill>
                  <a:gsLst>
                    <a:gs pos="2917">
                      <a:schemeClr val="tx1"/>
                    </a:gs>
                    <a:gs pos="30000">
                      <a:schemeClr val="tx1"/>
                    </a:gs>
                  </a:gsLst>
                  <a:lin ang="5400000" scaled="0"/>
                </a:gradFill>
                <a:ea typeface="Microsoft YaHei" panose="020B0503020204020204" pitchFamily="34" charset="-122"/>
                <a:cs typeface="Segoe UI"/>
              </a:rPr>
              <a:t>你可以在 </a:t>
            </a:r>
            <a:r>
              <a:rPr lang="en-US" altLang="zh-CN" sz="1600" dirty="0">
                <a:gradFill>
                  <a:gsLst>
                    <a:gs pos="2917">
                      <a:schemeClr val="tx1"/>
                    </a:gs>
                    <a:gs pos="30000">
                      <a:schemeClr val="tx1"/>
                    </a:gs>
                  </a:gsLst>
                  <a:lin ang="5400000" scaled="0"/>
                </a:gradFill>
                <a:ea typeface="Microsoft YaHei" panose="020B0503020204020204" pitchFamily="34" charset="-122"/>
                <a:cs typeface="Segoe UI"/>
              </a:rPr>
              <a:t>PC </a:t>
            </a:r>
            <a:r>
              <a:rPr lang="zh-CN" altLang="en-US" sz="1600" dirty="0">
                <a:gradFill>
                  <a:gsLst>
                    <a:gs pos="2917">
                      <a:schemeClr val="tx1"/>
                    </a:gs>
                    <a:gs pos="30000">
                      <a:schemeClr val="tx1"/>
                    </a:gs>
                  </a:gsLst>
                  <a:lin ang="5400000" scaled="0"/>
                </a:gradFill>
                <a:ea typeface="Microsoft YaHei" panose="020B0503020204020204" pitchFamily="34" charset="-122"/>
                <a:cs typeface="Segoe UI"/>
              </a:rPr>
              <a:t>上的任何主要浏览器上访问 </a:t>
            </a:r>
            <a:r>
              <a:rPr lang="en-US" altLang="zh-CN" sz="1600" dirty="0" err="1">
                <a:gradFill>
                  <a:gsLst>
                    <a:gs pos="2917">
                      <a:schemeClr val="tx1"/>
                    </a:gs>
                    <a:gs pos="30000">
                      <a:schemeClr val="tx1"/>
                    </a:gs>
                  </a:gsLst>
                  <a:lin ang="5400000" scaled="0"/>
                </a:gradFill>
                <a:latin typeface="+mj-lt"/>
                <a:ea typeface="Microsoft YaHei" panose="020B0503020204020204" pitchFamily="34" charset="-122"/>
                <a:cs typeface="Segoe UI"/>
              </a:rPr>
              <a:t>copilot.cloud.microsoft</a:t>
            </a:r>
            <a:r>
              <a:rPr lang="zh-CN" altLang="en-US" sz="1600" dirty="0">
                <a:gradFill>
                  <a:gsLst>
                    <a:gs pos="2917">
                      <a:schemeClr val="tx1"/>
                    </a:gs>
                    <a:gs pos="30000">
                      <a:schemeClr val="tx1"/>
                    </a:gs>
                  </a:gsLst>
                  <a:lin ang="5400000" scaled="0"/>
                </a:gradFill>
                <a:ea typeface="Microsoft YaHei" panose="020B0503020204020204" pitchFamily="34" charset="-122"/>
                <a:cs typeface="Segoe UI"/>
              </a:rPr>
              <a:t> 来访问 </a:t>
            </a:r>
            <a:r>
              <a:rPr lang="en-US" altLang="zh-CN" sz="1600" dirty="0">
                <a:gradFill>
                  <a:gsLst>
                    <a:gs pos="2917">
                      <a:schemeClr val="tx1"/>
                    </a:gs>
                    <a:gs pos="30000">
                      <a:schemeClr val="tx1"/>
                    </a:gs>
                  </a:gsLst>
                  <a:lin ang="5400000" scaled="0"/>
                </a:gradFill>
                <a:ea typeface="Microsoft YaHei" panose="020B0503020204020204" pitchFamily="34" charset="-122"/>
                <a:cs typeface="Segoe UI"/>
              </a:rPr>
              <a:t>Microsoft Copilot</a:t>
            </a:r>
            <a:r>
              <a:rPr lang="zh-CN" altLang="en-US" sz="1600" dirty="0">
                <a:gradFill>
                  <a:gsLst>
                    <a:gs pos="2917">
                      <a:schemeClr val="tx1"/>
                    </a:gs>
                    <a:gs pos="30000">
                      <a:schemeClr val="tx1"/>
                    </a:gs>
                  </a:gsLst>
                  <a:lin ang="5400000" scaled="0"/>
                </a:gradFill>
                <a:ea typeface="Microsoft YaHei" panose="020B0503020204020204" pitchFamily="34" charset="-122"/>
                <a:cs typeface="Segoe UI"/>
              </a:rPr>
              <a:t>。 </a:t>
            </a:r>
          </a:p>
          <a:p>
            <a:pPr rtl="0"/>
            <a:endParaRPr lang="zh-CN" altLang="en-US" sz="1600" dirty="0">
              <a:gradFill>
                <a:gsLst>
                  <a:gs pos="2917">
                    <a:schemeClr val="tx1"/>
                  </a:gs>
                  <a:gs pos="30000">
                    <a:schemeClr val="tx1"/>
                  </a:gs>
                </a:gsLst>
                <a:lin ang="5400000" scaled="0"/>
              </a:gradFill>
              <a:ea typeface="Microsoft YaHei" panose="020B0503020204020204" pitchFamily="34" charset="-122"/>
              <a:cs typeface="Segoe UI"/>
            </a:endParaRPr>
          </a:p>
          <a:p>
            <a:pPr rtl="0"/>
            <a:r>
              <a:rPr lang="zh-CN" altLang="en-US" sz="1600" dirty="0">
                <a:gradFill>
                  <a:gsLst>
                    <a:gs pos="2917">
                      <a:schemeClr val="tx1"/>
                    </a:gs>
                    <a:gs pos="30000">
                      <a:schemeClr val="tx1"/>
                    </a:gs>
                  </a:gsLst>
                  <a:lin ang="5400000" scaled="0"/>
                </a:gradFill>
                <a:ea typeface="Microsoft YaHei" panose="020B0503020204020204" pitchFamily="34" charset="-122"/>
                <a:cs typeface="Segoe UI"/>
              </a:rPr>
              <a:t>使用 </a:t>
            </a:r>
            <a:r>
              <a:rPr lang="en-US" altLang="zh-CN" sz="1600" dirty="0">
                <a:gradFill>
                  <a:gsLst>
                    <a:gs pos="2917">
                      <a:schemeClr val="tx1"/>
                    </a:gs>
                    <a:gs pos="30000">
                      <a:schemeClr val="tx1"/>
                    </a:gs>
                  </a:gsLst>
                  <a:lin ang="5400000" scaled="0"/>
                </a:gradFill>
                <a:ea typeface="Microsoft YaHei" panose="020B0503020204020204" pitchFamily="34" charset="-122"/>
                <a:cs typeface="Segoe UI"/>
              </a:rPr>
              <a:t>Microsoft Edge</a:t>
            </a:r>
            <a:r>
              <a:rPr lang="zh-CN" altLang="en-US" sz="1600" dirty="0">
                <a:gradFill>
                  <a:gsLst>
                    <a:gs pos="2917">
                      <a:schemeClr val="tx1"/>
                    </a:gs>
                    <a:gs pos="30000">
                      <a:schemeClr val="tx1"/>
                    </a:gs>
                  </a:gsLst>
                  <a:lin ang="5400000" scaled="0"/>
                </a:gradFill>
                <a:ea typeface="Microsoft YaHei" panose="020B0503020204020204" pitchFamily="34" charset="-122"/>
                <a:cs typeface="Segoe UI"/>
              </a:rPr>
              <a:t>，</a:t>
            </a:r>
            <a:r>
              <a:rPr lang="en-US" altLang="zh-CN" sz="1600" dirty="0">
                <a:gradFill>
                  <a:gsLst>
                    <a:gs pos="2917">
                      <a:srgbClr val="000000"/>
                    </a:gs>
                    <a:gs pos="30000">
                      <a:srgbClr val="000000"/>
                    </a:gs>
                  </a:gsLst>
                  <a:lin ang="5400000" scaled="0"/>
                </a:gradFill>
                <a:latin typeface="Segoe UI"/>
                <a:ea typeface="Microsoft YaHei" panose="020B0503020204020204" pitchFamily="34" charset="-122"/>
                <a:cs typeface="Segoe UI"/>
              </a:rPr>
              <a:t>Copilot</a:t>
            </a:r>
            <a:r>
              <a:rPr lang="zh-CN" altLang="en-US" sz="1600" dirty="0">
                <a:gradFill>
                  <a:gsLst>
                    <a:gs pos="2917">
                      <a:schemeClr val="tx1"/>
                    </a:gs>
                    <a:gs pos="30000">
                      <a:schemeClr val="tx1"/>
                    </a:gs>
                  </a:gsLst>
                  <a:lin ang="5400000" scaled="0"/>
                </a:gradFill>
                <a:ea typeface="Microsoft YaHei" panose="020B0503020204020204" pitchFamily="34" charset="-122"/>
                <a:cs typeface="Segoe UI"/>
              </a:rPr>
              <a:t> 可以让你的工作日更加轻松。 只需在任何打开的网页中，选择 </a:t>
            </a:r>
            <a:r>
              <a:rPr lang="en-US" altLang="zh-CN" sz="1600" dirty="0">
                <a:gradFill>
                  <a:gsLst>
                    <a:gs pos="2917">
                      <a:schemeClr val="tx1"/>
                    </a:gs>
                    <a:gs pos="30000">
                      <a:schemeClr val="tx1"/>
                    </a:gs>
                  </a:gsLst>
                  <a:lin ang="5400000" scaled="0"/>
                </a:gradFill>
                <a:ea typeface="Microsoft YaHei" panose="020B0503020204020204" pitchFamily="34" charset="-122"/>
                <a:cs typeface="Segoe UI"/>
              </a:rPr>
              <a:t>Edge </a:t>
            </a:r>
            <a:r>
              <a:rPr lang="zh-CN" altLang="en-US" sz="1600" dirty="0">
                <a:gradFill>
                  <a:gsLst>
                    <a:gs pos="2917">
                      <a:schemeClr val="tx1"/>
                    </a:gs>
                    <a:gs pos="30000">
                      <a:schemeClr val="tx1"/>
                    </a:gs>
                  </a:gsLst>
                  <a:lin ang="5400000" scaled="0"/>
                </a:gradFill>
                <a:ea typeface="Microsoft YaHei" panose="020B0503020204020204" pitchFamily="34" charset="-122"/>
                <a:cs typeface="Segoe UI"/>
              </a:rPr>
              <a:t>浏览器右上角的 </a:t>
            </a:r>
            <a:r>
              <a:rPr lang="en-US" altLang="zh-CN" sz="1600" dirty="0">
                <a:gradFill>
                  <a:gsLst>
                    <a:gs pos="2917">
                      <a:schemeClr val="tx1"/>
                    </a:gs>
                    <a:gs pos="30000">
                      <a:schemeClr val="tx1"/>
                    </a:gs>
                  </a:gsLst>
                  <a:lin ang="5400000" scaled="0"/>
                </a:gradFill>
                <a:ea typeface="Microsoft YaHei" panose="020B0503020204020204" pitchFamily="34" charset="-122"/>
                <a:cs typeface="Segoe UI"/>
              </a:rPr>
              <a:t>Copilot </a:t>
            </a:r>
            <a:r>
              <a:rPr lang="zh-CN" altLang="en-US" sz="1600" dirty="0">
                <a:gradFill>
                  <a:gsLst>
                    <a:gs pos="2917">
                      <a:schemeClr val="tx1"/>
                    </a:gs>
                    <a:gs pos="30000">
                      <a:schemeClr val="tx1"/>
                    </a:gs>
                  </a:gsLst>
                  <a:lin ang="5400000" scaled="0"/>
                </a:gradFill>
                <a:ea typeface="Microsoft YaHei" panose="020B0503020204020204" pitchFamily="34" charset="-122"/>
                <a:cs typeface="Segoe UI"/>
              </a:rPr>
              <a:t>图标        即可。 </a:t>
            </a:r>
            <a:br>
              <a:rPr lang="zh-CN" altLang="en-US" sz="1600" dirty="0">
                <a:gradFill>
                  <a:gsLst>
                    <a:gs pos="2917">
                      <a:schemeClr val="tx1"/>
                    </a:gs>
                    <a:gs pos="30000">
                      <a:schemeClr val="tx1"/>
                    </a:gs>
                  </a:gsLst>
                  <a:lin ang="5400000" scaled="0"/>
                </a:gradFill>
                <a:ea typeface="Microsoft YaHei" panose="020B0503020204020204" pitchFamily="34" charset="-122"/>
                <a:cs typeface="Segoe UI"/>
              </a:rPr>
            </a:br>
            <a:endParaRPr lang="zh-CN" altLang="en-US" sz="1600" dirty="0">
              <a:gradFill>
                <a:gsLst>
                  <a:gs pos="2917">
                    <a:srgbClr val="000000"/>
                  </a:gs>
                  <a:gs pos="30000">
                    <a:srgbClr val="000000"/>
                  </a:gs>
                </a:gsLst>
                <a:lin ang="5400000" scaled="0"/>
              </a:gradFill>
              <a:ea typeface="Microsoft YaHei" panose="020B0503020204020204" pitchFamily="34" charset="-122"/>
              <a:cs typeface="Segoe UI"/>
            </a:endParaRPr>
          </a:p>
        </p:txBody>
      </p:sp>
      <p:sp>
        <p:nvSpPr>
          <p:cNvPr id="26" name="Title 1">
            <a:extLst>
              <a:ext uri="{FF2B5EF4-FFF2-40B4-BE49-F238E27FC236}">
                <a16:creationId xmlns:a16="http://schemas.microsoft.com/office/drawing/2014/main" id="{80EDD234-08EA-1C40-C14A-C89F665C15DA}"/>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en-US" altLang="zh-CN" b="1" dirty="0">
                <a:solidFill>
                  <a:srgbClr val="000000"/>
                </a:solidFill>
                <a:latin typeface="Segoe UI Semibold"/>
                <a:ea typeface="Microsoft YaHei" panose="020B0503020204020204" pitchFamily="34" charset="-122"/>
                <a:cs typeface="Segoe UI Semibold"/>
              </a:rPr>
              <a:t>Microsoft Copilot </a:t>
            </a:r>
            <a:r>
              <a:rPr lang="zh-CN" altLang="en-US" b="1" dirty="0">
                <a:solidFill>
                  <a:srgbClr val="000000"/>
                </a:solidFill>
                <a:latin typeface="Segoe UI Semibold"/>
                <a:ea typeface="Microsoft YaHei" panose="020B0503020204020204" pitchFamily="34" charset="-122"/>
                <a:cs typeface="Segoe UI Semibold"/>
              </a:rPr>
              <a:t>可在主要浏览器上使用</a:t>
            </a:r>
          </a:p>
        </p:txBody>
      </p:sp>
      <p:pic>
        <p:nvPicPr>
          <p:cNvPr id="3" name="Picture 2">
            <a:extLst>
              <a:ext uri="{FF2B5EF4-FFF2-40B4-BE49-F238E27FC236}">
                <a16:creationId xmlns:a16="http://schemas.microsoft.com/office/drawing/2014/main" id="{A0335CB4-7E0D-C069-BEA5-032348BC7232}"/>
              </a:ext>
            </a:extLst>
          </p:cNvPr>
          <p:cNvPicPr>
            <a:picLocks noChangeAspect="1"/>
          </p:cNvPicPr>
          <p:nvPr/>
        </p:nvPicPr>
        <p:blipFill>
          <a:blip r:embed="rId5"/>
          <a:stretch>
            <a:fillRect/>
          </a:stretch>
        </p:blipFill>
        <p:spPr>
          <a:xfrm>
            <a:off x="1797290" y="2039772"/>
            <a:ext cx="292648" cy="279510"/>
          </a:xfrm>
          <a:prstGeom prst="rect">
            <a:avLst/>
          </a:prstGeom>
        </p:spPr>
      </p:pic>
      <p:sp>
        <p:nvSpPr>
          <p:cNvPr id="7" name="TextBox 6">
            <a:extLst>
              <a:ext uri="{FF2B5EF4-FFF2-40B4-BE49-F238E27FC236}">
                <a16:creationId xmlns:a16="http://schemas.microsoft.com/office/drawing/2014/main" id="{430AC515-25E0-E2EB-E4FF-0580AFC55371}"/>
              </a:ext>
            </a:extLst>
          </p:cNvPr>
          <p:cNvSpPr txBox="1"/>
          <p:nvPr/>
        </p:nvSpPr>
        <p:spPr>
          <a:xfrm>
            <a:off x="4328160" y="6050877"/>
            <a:ext cx="7246984" cy="16158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r" rtl="0"/>
            <a:r>
              <a:rPr lang="zh-CN" altLang="en-US" sz="1050">
                <a:gradFill>
                  <a:gsLst>
                    <a:gs pos="2917">
                      <a:schemeClr val="tx1"/>
                    </a:gs>
                    <a:gs pos="30000">
                      <a:schemeClr val="tx1"/>
                    </a:gs>
                  </a:gsLst>
                  <a:lin ang="5400000" scaled="0"/>
                </a:gradFill>
                <a:ea typeface="Microsoft YaHei" panose="020B0503020204020204" pitchFamily="34" charset="-122"/>
                <a:cs typeface="Segoe UI"/>
              </a:rPr>
              <a:t>免责声明：此幻灯片上列出的某些功能和能力可能不会在 </a:t>
            </a:r>
            <a:r>
              <a:rPr lang="en-US" altLang="zh-CN" sz="1050">
                <a:gradFill>
                  <a:gsLst>
                    <a:gs pos="2917">
                      <a:schemeClr val="tx1"/>
                    </a:gs>
                    <a:gs pos="30000">
                      <a:schemeClr val="tx1"/>
                    </a:gs>
                  </a:gsLst>
                  <a:lin ang="5400000" scaled="0"/>
                </a:gradFill>
                <a:ea typeface="Microsoft YaHei" panose="020B0503020204020204" pitchFamily="34" charset="-122"/>
                <a:cs typeface="Segoe UI"/>
              </a:rPr>
              <a:t>9 </a:t>
            </a:r>
            <a:r>
              <a:rPr lang="zh-CN" altLang="en-US" sz="1050">
                <a:gradFill>
                  <a:gsLst>
                    <a:gs pos="2917">
                      <a:schemeClr val="tx1"/>
                    </a:gs>
                    <a:gs pos="30000">
                      <a:schemeClr val="tx1"/>
                    </a:gs>
                  </a:gsLst>
                  <a:lin ang="5400000" scaled="0"/>
                </a:gradFill>
                <a:ea typeface="Microsoft YaHei" panose="020B0503020204020204" pitchFamily="34" charset="-122"/>
                <a:cs typeface="Segoe UI"/>
              </a:rPr>
              <a:t>月中旬立即提供</a:t>
            </a:r>
            <a:endParaRPr lang="zh-CN" altLang="en-US" sz="1050" dirty="0">
              <a:gradFill>
                <a:gsLst>
                  <a:gs pos="2917">
                    <a:schemeClr val="tx1"/>
                  </a:gs>
                  <a:gs pos="30000">
                    <a:schemeClr val="tx1"/>
                  </a:gs>
                </a:gsLst>
                <a:lin ang="5400000" scaled="0"/>
              </a:gradFill>
              <a:ea typeface="Microsoft YaHei" panose="020B0503020204020204" pitchFamily="34" charset="-122"/>
              <a:cs typeface="Segoe UI"/>
            </a:endParaRPr>
          </a:p>
        </p:txBody>
      </p:sp>
    </p:spTree>
    <p:extLst>
      <p:ext uri="{BB962C8B-B14F-4D97-AF65-F5344CB8AC3E}">
        <p14:creationId xmlns:p14="http://schemas.microsoft.com/office/powerpoint/2010/main" val="175177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IN Template">
  <a:themeElements>
    <a:clrScheme name="Custom 75">
      <a:dk1>
        <a:srgbClr val="000000"/>
      </a:dk1>
      <a:lt1>
        <a:srgbClr val="FFFFFF"/>
      </a:lt1>
      <a:dk2>
        <a:srgbClr val="243A5E"/>
      </a:dk2>
      <a:lt2>
        <a:srgbClr val="E6E6E6"/>
      </a:lt2>
      <a:accent1>
        <a:srgbClr val="0078D4"/>
      </a:accent1>
      <a:accent2>
        <a:srgbClr val="243A5E"/>
      </a:accent2>
      <a:accent3>
        <a:srgbClr val="50E6FF"/>
      </a:accent3>
      <a:accent4>
        <a:srgbClr val="8661C5"/>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2.xml><?xml version="1.0" encoding="utf-8"?>
<a:theme xmlns:a="http://schemas.openxmlformats.org/drawingml/2006/main" name="1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3.xml><?xml version="1.0" encoding="utf-8"?>
<a:theme xmlns:a="http://schemas.openxmlformats.org/drawingml/2006/main" name="Microsoft Inspire 16:9 Template Dark">
  <a:themeElements>
    <a:clrScheme name="Custom 117">
      <a:dk1>
        <a:srgbClr val="091F2C"/>
      </a:dk1>
      <a:lt1>
        <a:srgbClr val="FFFFFF"/>
      </a:lt1>
      <a:dk2>
        <a:srgbClr val="225B62"/>
      </a:dk2>
      <a:lt2>
        <a:srgbClr val="E8E6DF"/>
      </a:lt2>
      <a:accent1>
        <a:srgbClr val="49C5B1"/>
      </a:accent1>
      <a:accent2>
        <a:srgbClr val="B9DCD2"/>
      </a:accent2>
      <a:accent3>
        <a:srgbClr val="FFB900"/>
      </a:accent3>
      <a:accent4>
        <a:srgbClr val="D7D2CB"/>
      </a:accent4>
      <a:accent5>
        <a:srgbClr val="C03BC4"/>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nspire2023_16-9 Event-template.potx" id="{2089AACE-E4B1-47A3-8F13-2BC4454FDB3F}" vid="{ECE52CAF-61EF-44AA-9A17-FE6131A745B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8E4635F6FDE443B4932A463991D546" ma:contentTypeVersion="15" ma:contentTypeDescription="Create a new document." ma:contentTypeScope="" ma:versionID="57954eea12f700a053fd51ff20e9ca5b">
  <xsd:schema xmlns:xsd="http://www.w3.org/2001/XMLSchema" xmlns:xs="http://www.w3.org/2001/XMLSchema" xmlns:p="http://schemas.microsoft.com/office/2006/metadata/properties" xmlns:ns1="http://schemas.microsoft.com/sharepoint/v3" xmlns:ns2="9f999e54-2bb7-4d3e-98ea-4d068e0776c8" xmlns:ns3="81b978aa-f708-4b9a-bb08-4a0c5682ef61" targetNamespace="http://schemas.microsoft.com/office/2006/metadata/properties" ma:root="true" ma:fieldsID="e4fa65b32ef6345f1de864de5c2df3bb" ns1:_="" ns2:_="" ns3:_="">
    <xsd:import namespace="http://schemas.microsoft.com/sharepoint/v3"/>
    <xsd:import namespace="9f999e54-2bb7-4d3e-98ea-4d068e0776c8"/>
    <xsd:import namespace="81b978aa-f708-4b9a-bb08-4a0c5682ef6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99e54-2bb7-4d3e-98ea-4d068e0776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b978aa-f708-4b9a-bb08-4a0c5682ef6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c3d9b0ef-f47e-49c2-ab2e-e36ac6c1e459}" ma:internalName="TaxCatchAll" ma:showField="CatchAllData" ma:web="81b978aa-f708-4b9a-bb08-4a0c5682ef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9f999e54-2bb7-4d3e-98ea-4d068e0776c8">
      <Terms xmlns="http://schemas.microsoft.com/office/infopath/2007/PartnerControls"/>
    </lcf76f155ced4ddcb4097134ff3c332f>
    <TaxCatchAll xmlns="81b978aa-f708-4b9a-bb08-4a0c5682ef61" xsi:nil="true"/>
    <MediaLengthInSeconds xmlns="9f999e54-2bb7-4d3e-98ea-4d068e0776c8" xsi:nil="true"/>
  </documentManagement>
</p:properties>
</file>

<file path=customXml/itemProps1.xml><?xml version="1.0" encoding="utf-8"?>
<ds:datastoreItem xmlns:ds="http://schemas.openxmlformats.org/officeDocument/2006/customXml" ds:itemID="{27369C50-7BC7-4289-AD55-EE007BF7B243}">
  <ds:schemaRefs>
    <ds:schemaRef ds:uri="81b978aa-f708-4b9a-bb08-4a0c5682ef61"/>
    <ds:schemaRef ds:uri="9f999e54-2bb7-4d3e-98ea-4d068e0776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15DAF2E-445B-4729-82EE-D26E5AA1E62E}">
  <ds:schemaRefs>
    <ds:schemaRef ds:uri="http://schemas.microsoft.com/sharepoint/v3/contenttype/forms"/>
  </ds:schemaRefs>
</ds:datastoreItem>
</file>

<file path=customXml/itemProps3.xml><?xml version="1.0" encoding="utf-8"?>
<ds:datastoreItem xmlns:ds="http://schemas.openxmlformats.org/officeDocument/2006/customXml" ds:itemID="{C7BAB43F-C0A0-401E-8FF2-072A56A15D05}">
  <ds:schemaRefs>
    <ds:schemaRef ds:uri="http://schemas.openxmlformats.org/package/2006/metadata/core-properties"/>
    <ds:schemaRef ds:uri="http://schemas.microsoft.com/office/2006/metadata/properties"/>
    <ds:schemaRef ds:uri="9f999e54-2bb7-4d3e-98ea-4d068e0776c8"/>
    <ds:schemaRef ds:uri="http://purl.org/dc/dcmitype/"/>
    <ds:schemaRef ds:uri="http://schemas.microsoft.com/office/2006/documentManagement/types"/>
    <ds:schemaRef ds:uri="http://www.w3.org/XML/1998/namespace"/>
    <ds:schemaRef ds:uri="http://purl.org/dc/elements/1.1/"/>
    <ds:schemaRef ds:uri="http://schemas.microsoft.com/office/infopath/2007/PartnerControls"/>
    <ds:schemaRef ds:uri="81b978aa-f708-4b9a-bb08-4a0c5682ef61"/>
    <ds:schemaRef ds:uri="http://schemas.microsoft.com/sharepoint/v3"/>
    <ds:schemaRef ds:uri="http://purl.org/dc/te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4532</Words>
  <Application>Microsoft Office PowerPoint</Application>
  <PresentationFormat>Widescreen</PresentationFormat>
  <Paragraphs>301</Paragraphs>
  <Slides>29</Slides>
  <Notes>29</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29</vt:i4>
      </vt:variant>
    </vt:vector>
  </HeadingPairs>
  <TitlesOfParts>
    <vt:vector size="52" baseType="lpstr">
      <vt:lpstr>Microsoft YaHei</vt:lpstr>
      <vt:lpstr>-apple-system</vt:lpstr>
      <vt:lpstr>Aptos</vt:lpstr>
      <vt:lpstr>Aptos Display</vt:lpstr>
      <vt:lpstr>Arial</vt:lpstr>
      <vt:lpstr>Consolas</vt:lpstr>
      <vt:lpstr>Courier New</vt:lpstr>
      <vt:lpstr>Segoe UI</vt:lpstr>
      <vt:lpstr>Segoe UI </vt:lpstr>
      <vt:lpstr>Segoe UI Light</vt:lpstr>
      <vt:lpstr>Segoe UI Semibold</vt:lpstr>
      <vt:lpstr>Segoe UI semibold(Body)</vt:lpstr>
      <vt:lpstr>Segoe UI Semilight</vt:lpstr>
      <vt:lpstr>Segoe UI Variable Display </vt:lpstr>
      <vt:lpstr>Segoe UI Variable Display Semib</vt:lpstr>
      <vt:lpstr>Segoe UI Variable Display Semibold</vt:lpstr>
      <vt:lpstr>Wingdings</vt:lpstr>
      <vt:lpstr>MAIN Template</vt:lpstr>
      <vt:lpstr>1_Microsoft 365 Template</vt:lpstr>
      <vt:lpstr>Microsoft Inspire 16:9 Template Dark</vt:lpstr>
      <vt:lpstr>Office Theme</vt:lpstr>
      <vt:lpstr>1_Microsoft 365 Template</vt:lpstr>
      <vt:lpstr>1_Office Theme</vt:lpstr>
      <vt:lpstr>开始使用 Microsoft Copilot</vt:lpstr>
      <vt:lpstr>PowerPoint Presentation</vt:lpstr>
      <vt:lpstr>目录</vt:lpstr>
      <vt:lpstr>PowerPoint Presentation</vt:lpstr>
      <vt:lpstr>借助由 AI 驱动的聊天尽享安全保障</vt:lpstr>
      <vt:lpstr>Microsoft Copilot – 一种全新搜索方式</vt:lpstr>
      <vt:lpstr>为何选择 Microsoft Copilot？</vt:lpstr>
      <vt:lpstr>PowerPoint Presentation</vt:lpstr>
      <vt:lpstr>PowerPoint Presentation</vt:lpstr>
      <vt:lpstr>通过 Microsoft 365 移动应用随时随地使用 Copilot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Copilot</dc:title>
  <dc:creator/>
  <cp:revision>4</cp:revision>
  <dcterms:created xsi:type="dcterms:W3CDTF">2024-04-09T23:40:41Z</dcterms:created>
  <dcterms:modified xsi:type="dcterms:W3CDTF">2024-11-14T17:54:08Z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0x010100198E4635F6FDE443B4932A463991D546</vt:lpwstr>
  </property>
  <property fmtid="{D5CDD505-2E9C-101B-9397-08002B2CF9AE}" pid="4" name="Order">
    <vt:lpwstr>27900.0000000000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