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"/>
  </p:notesMasterIdLst>
  <p:sldIdLst>
    <p:sldId id="214748179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5E2C-84A2-4BED-AE4E-658D64302DB8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234FC-B08A-459D-9D23-7D8B5AB6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8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A87EF-D186-40FA-ACB5-8F695EB7F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29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0EDB-DA49-D8AC-47D6-0482D8839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01888-22F4-0F3D-CE87-0868D4C6D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C1D8D-7C2B-8744-9A2F-7E99D790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5CDEA-564F-05C4-10F0-E181766F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453F-A34D-9449-EBC8-2FE73F02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5787-4EEE-707D-912C-D7A3CE5E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50DA4-B9B0-EFF1-88CF-1E14AEA6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EF805-64F0-007D-CC0F-EFD2ABC4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DA65C-0B4B-F04B-9B37-D8CD4B12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AF454-C59D-2592-EEA7-DDBDEF66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3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48B2D-CCAC-B0C6-C985-CD59A1949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11E91-FDB5-5AC5-A922-5A4FABF9F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8081-1615-E03F-5043-6C89BC34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15349-7889-B2B8-FA6C-1047DA89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E043-29CC-C60F-5A2A-3F8DBA26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5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9A3F10-F878-A671-32E0-3C0822EE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227153"/>
            <a:ext cx="12192003" cy="4635933"/>
            <a:chOff x="0" y="2222067"/>
            <a:chExt cx="12192003" cy="46359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4B2B0D-5333-E732-68D4-4D9F64D67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l="7614" t="53176" r="35751"/>
            <a:stretch/>
          </p:blipFill>
          <p:spPr>
            <a:xfrm>
              <a:off x="0" y="2345011"/>
              <a:ext cx="12192000" cy="45129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F42D34-68F1-3A80-5D15-5F7CCBBBB2D0}"/>
                </a:ext>
              </a:extLst>
            </p:cNvPr>
            <p:cNvSpPr/>
            <p:nvPr/>
          </p:nvSpPr>
          <p:spPr bwMode="auto">
            <a:xfrm rot="5400000">
              <a:off x="5167730" y="-2945661"/>
              <a:ext cx="1856546" cy="12192001"/>
            </a:xfrm>
            <a:prstGeom prst="rect">
              <a:avLst/>
            </a:prstGeom>
            <a:gradFill flip="none" rotWithShape="1">
              <a:gsLst>
                <a:gs pos="1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317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9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6264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2544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5517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21215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951531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537324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039B-287D-96E9-B65C-4DF6BBE1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9CED-C6C9-7E27-75F0-72C52883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11FFB-E86C-AEE7-E3F0-84D1A835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D8934-3993-6F79-7917-94EEC6F1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5B789-12CE-6FA0-B7F6-0D2F685B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8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59635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547898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2DCD-8A37-5628-9CAE-4C269355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06363-6CB5-4509-BEFB-013232F06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86A7E-15AF-C78A-7E33-9B4D7655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129B9-E2FE-F3B8-2972-96CD5AD6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C2E8-CD04-1D9A-CF09-3789BA31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D6DF-A558-0428-463E-D33E9818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B5EB4-8C50-66E3-F701-B1CDC8619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7E2B-F3F8-2028-3690-3122FAF37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F6AF-89D9-7809-AE6A-EB9CA4D8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F5E8A-0E41-DDB1-9809-58C341DE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FB171-810A-CE09-FFC4-A5CB4933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0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339D-51F4-682C-0F12-20D31B6A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16C7-A91E-40A6-1198-546F56D9D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AE9F-FB9B-1434-80EF-EBDD096B6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92DAC-459E-895C-64D2-5387CCEAD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F393-0FB5-5744-5810-5E054B62C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86DCA1-8715-B417-F5FD-ED44C218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E258A-E78A-2EB8-3E5B-2AC1DD32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0DEFA-FEB4-9295-A420-59F7888A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DA52-CF0F-D59F-CA52-7E705AF1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32FA2-CA85-B8C9-9880-15A5588C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D7516-2EC8-89FE-E102-B353F95F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6356D-28E1-24F6-95CA-B888FC2C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C8E1E-01B8-75BB-52DC-BB4B145B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D285-D92C-3EA0-FD13-AE62FF0C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7964-14AD-9DED-AAE0-8C056792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215A-F6DF-D1EC-5E6D-478657B0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C1D6-3C6F-3847-E38C-44BED1ED8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19ADB-A541-ACC5-BF08-2BF34777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60F52-F39E-09EA-B954-6D89AFD9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5851A-99A8-007C-7E39-C2DA15EE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200F-93F0-012D-80F5-15A1BF6E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7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C6AF-E8FE-EEE4-B599-E195B56D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758D5-BCE7-D4BE-87B2-B9246CF9C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BC68F-BCBC-B00C-CC46-F2FAE8E8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FC2A4-BCB3-2884-A5DE-FFF037FE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2AB0-51BA-1E02-BE29-9A850684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786E5-EAAC-EA3A-69F2-353C2820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9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C0971-4A38-4437-1A66-1F5CF970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0BAE-90CD-F547-6EB2-60DECBE32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C6E66-5357-E392-1CD8-9A43ED351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ADCAA-ED78-E24C-EF9D-D5F974573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9CF9-C76F-63D9-0ADC-C4F87D150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support.microsoft.com/en-us/copilot-teams" TargetMode="External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hyperlink" Target="https://support.microsoft.com/en-us/copilot-outlook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5BD3BCE-6225-0766-BAC7-C940A3B7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6084"/>
          </a:xfrm>
          <a:noFill/>
        </p:spPr>
        <p:txBody>
          <a:bodyPr vert="horz" wrap="square" lIns="0" tIns="0" rIns="0" bIns="0" rtlCol="0" anchor="t">
            <a:spAutoFit/>
          </a:bodyPr>
          <a:lstStyle/>
          <a:p>
            <a:pPr defTabSz="914400"/>
            <a:r>
              <a:rPr lang="en-US" sz="3200" dirty="0">
                <a:gradFill flip="none" rotWithShape="1">
                  <a:gsLst>
                    <a:gs pos="50000">
                      <a:srgbClr val="8661C5"/>
                    </a:gs>
                    <a:gs pos="0">
                      <a:srgbClr val="3E76D4"/>
                    </a:gs>
                    <a:gs pos="100000">
                      <a:srgbClr val="C73ECC"/>
                    </a:gs>
                  </a:gsLst>
                  <a:lin ang="2700000" scaled="1"/>
                  <a:tileRect/>
                </a:gradFill>
                <a:cs typeface="+mn-cs"/>
              </a:rPr>
              <a:t>A day in the life with focus on your mental well-being</a:t>
            </a:r>
          </a:p>
        </p:txBody>
      </p:sp>
      <p:pic>
        <p:nvPicPr>
          <p:cNvPr id="67" name="Picture 66" descr="A person sitting at a desk with a computer talking to a colleague&#10;&#10;">
            <a:extLst>
              <a:ext uri="{FF2B5EF4-FFF2-40B4-BE49-F238E27FC236}">
                <a16:creationId xmlns:a16="http://schemas.microsoft.com/office/drawing/2014/main" id="{04C08D0D-962E-A216-DAE7-E9E4E2335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87" y="2913347"/>
            <a:ext cx="2872335" cy="1915093"/>
          </a:xfrm>
          <a:prstGeom prst="rect">
            <a:avLst/>
          </a:prstGeom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4FD2890-8F23-CFC2-EECD-C147D7AE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0974" y="5455668"/>
            <a:ext cx="3121025" cy="814144"/>
          </a:xfrm>
          <a:custGeom>
            <a:avLst/>
            <a:gdLst>
              <a:gd name="connsiteX0" fmla="*/ 0 w 3258104"/>
              <a:gd name="connsiteY0" fmla="*/ 407071 h 814144"/>
              <a:gd name="connsiteX1" fmla="*/ 0 w 3258104"/>
              <a:gd name="connsiteY1" fmla="*/ 407072 h 814144"/>
              <a:gd name="connsiteX2" fmla="*/ 0 w 3258104"/>
              <a:gd name="connsiteY2" fmla="*/ 407072 h 814144"/>
              <a:gd name="connsiteX3" fmla="*/ 407072 w 3258104"/>
              <a:gd name="connsiteY3" fmla="*/ 0 h 814144"/>
              <a:gd name="connsiteX4" fmla="*/ 3258104 w 3258104"/>
              <a:gd name="connsiteY4" fmla="*/ 0 h 814144"/>
              <a:gd name="connsiteX5" fmla="*/ 3258104 w 3258104"/>
              <a:gd name="connsiteY5" fmla="*/ 814144 h 814144"/>
              <a:gd name="connsiteX6" fmla="*/ 407072 w 3258104"/>
              <a:gd name="connsiteY6" fmla="*/ 814143 h 814144"/>
              <a:gd name="connsiteX7" fmla="*/ 8270 w 3258104"/>
              <a:gd name="connsiteY7" fmla="*/ 489111 h 814144"/>
              <a:gd name="connsiteX8" fmla="*/ 0 w 3258104"/>
              <a:gd name="connsiteY8" fmla="*/ 407072 h 814144"/>
              <a:gd name="connsiteX9" fmla="*/ 8270 w 3258104"/>
              <a:gd name="connsiteY9" fmla="*/ 325033 h 814144"/>
              <a:gd name="connsiteX10" fmla="*/ 407072 w 3258104"/>
              <a:gd name="connsiteY10" fmla="*/ 0 h 81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8104" h="814144">
                <a:moveTo>
                  <a:pt x="0" y="407071"/>
                </a:moveTo>
                <a:lnTo>
                  <a:pt x="0" y="407072"/>
                </a:lnTo>
                <a:lnTo>
                  <a:pt x="0" y="407072"/>
                </a:lnTo>
                <a:close/>
                <a:moveTo>
                  <a:pt x="407072" y="0"/>
                </a:moveTo>
                <a:lnTo>
                  <a:pt x="3258104" y="0"/>
                </a:lnTo>
                <a:lnTo>
                  <a:pt x="3258104" y="814144"/>
                </a:lnTo>
                <a:lnTo>
                  <a:pt x="407072" y="814143"/>
                </a:lnTo>
                <a:cubicBezTo>
                  <a:pt x="210355" y="814143"/>
                  <a:pt x="46228" y="674607"/>
                  <a:pt x="8270" y="489111"/>
                </a:cubicBezTo>
                <a:lnTo>
                  <a:pt x="0" y="407072"/>
                </a:lnTo>
                <a:lnTo>
                  <a:pt x="8270" y="325033"/>
                </a:lnTo>
                <a:cubicBezTo>
                  <a:pt x="46228" y="139537"/>
                  <a:pt x="210355" y="0"/>
                  <a:pt x="40707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4A4250A-4381-2EB4-0EDC-0D6A31493148}"/>
              </a:ext>
            </a:extLst>
          </p:cNvPr>
          <p:cNvSpPr/>
          <p:nvPr/>
        </p:nvSpPr>
        <p:spPr>
          <a:xfrm>
            <a:off x="9403398" y="5539575"/>
            <a:ext cx="24561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Kyle leverages technology to create clear communications and create work/life balance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Segoe U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525943C-DECB-B724-85C9-1E3825D47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16" y="1380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3618BDA2-3328-85D6-E0A2-442D23335E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92305" y="859032"/>
            <a:ext cx="1146118" cy="2286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Accessibility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0C46EE-E364-A580-62A4-23A49D2EB1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840960" y="859032"/>
            <a:ext cx="1809834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339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Summarize meetings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3391D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63A45CC-1F8F-1BFC-62EA-F2B50D11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0779" y="859032"/>
            <a:ext cx="155448" cy="153748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D69A26-3F08-9670-CCB1-156A9E0A78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753331" y="859032"/>
            <a:ext cx="1911244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Create clear communications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8091EB52-4912-2989-9481-348290C9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1370" y="859032"/>
            <a:ext cx="155448" cy="159075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71A6117-D6BA-621A-7CD6-CDD5FE5F51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7111" y="859032"/>
            <a:ext cx="1911244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Focus on important tasks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A96BE84D-656B-1C0B-7930-43232A274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6776" y="859032"/>
            <a:ext cx="181584" cy="159075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186C0E1-14D3-06E1-03F3-8C39299F1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387163"/>
            <a:ext cx="9070975" cy="2491048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noFill/>
          <a:ln w="15875" cap="rnd"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1105D2-D59F-F964-6B77-61D5492A2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97656" y="1267001"/>
            <a:ext cx="240326" cy="240324"/>
            <a:chOff x="2236175" y="1655990"/>
            <a:chExt cx="240326" cy="24032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2C67526-0EBB-63FD-1988-CF4204801973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Graphic 68">
              <a:extLst>
                <a:ext uri="{FF2B5EF4-FFF2-40B4-BE49-F238E27FC236}">
                  <a16:creationId xmlns:a16="http://schemas.microsoft.com/office/drawing/2014/main" id="{8255C674-0BD6-06B6-C738-C1E3401CDD9B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B556C5-7888-D8BC-0E57-F99F9DD01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26862" y="1267001"/>
            <a:ext cx="240326" cy="240324"/>
            <a:chOff x="2236175" y="1655990"/>
            <a:chExt cx="240326" cy="2403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3C61C9-9F1C-0BAD-545E-CAD83BAB6EF8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Graphic 68">
              <a:extLst>
                <a:ext uri="{FF2B5EF4-FFF2-40B4-BE49-F238E27FC236}">
                  <a16:creationId xmlns:a16="http://schemas.microsoft.com/office/drawing/2014/main" id="{CFA32647-9FCA-0FD7-D14E-1DC9523DF696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D435934-74D8-51E2-C41B-7C93B3A07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26862" y="3749256"/>
            <a:ext cx="240326" cy="240324"/>
            <a:chOff x="2236175" y="1655990"/>
            <a:chExt cx="240326" cy="2403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942539E-2659-A0B2-9435-755FCED6ABCE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Graphic 68">
              <a:extLst>
                <a:ext uri="{FF2B5EF4-FFF2-40B4-BE49-F238E27FC236}">
                  <a16:creationId xmlns:a16="http://schemas.microsoft.com/office/drawing/2014/main" id="{BB98AAB3-A4A3-6C2B-E1C5-5B41287CB191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CF65879-686E-C1A1-D11A-AC7AF83A7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>
            <a:off x="8950812" y="2512525"/>
            <a:ext cx="240326" cy="240324"/>
            <a:chOff x="2236175" y="1655990"/>
            <a:chExt cx="240326" cy="24032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6F6D3A7-3F76-7093-BA08-9629C69005A5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Graphic 68">
              <a:extLst>
                <a:ext uri="{FF2B5EF4-FFF2-40B4-BE49-F238E27FC236}">
                  <a16:creationId xmlns:a16="http://schemas.microsoft.com/office/drawing/2014/main" id="{4197A06B-89D6-2309-0801-EB24684DA896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4F62D5-AC0E-610B-ABD3-BD0CF16B9D9F}"/>
              </a:ext>
            </a:extLst>
          </p:cNvPr>
          <p:cNvSpPr/>
          <p:nvPr/>
        </p:nvSpPr>
        <p:spPr bwMode="auto">
          <a:xfrm>
            <a:off x="588263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/>
              </a:rPr>
              <a:t>8:00 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C40E22-9029-8988-F017-9E661E26992C}"/>
              </a:ext>
            </a:extLst>
          </p:cNvPr>
          <p:cNvSpPr txBox="1"/>
          <p:nvPr/>
        </p:nvSpPr>
        <p:spPr>
          <a:xfrm>
            <a:off x="588263" y="1587288"/>
            <a:ext cx="2598477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Kyle starts his day with a team meeting with many attendees. He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Copilot in Teams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  to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recap what each person says, hone in on the key information, and secure a feeling of being informed instead of lost.</a:t>
            </a:r>
          </a:p>
        </p:txBody>
      </p:sp>
      <p:sp>
        <p:nvSpPr>
          <p:cNvPr id="114" name="Rounded Rectangle 46">
            <a:extLst>
              <a:ext uri="{FF2B5EF4-FFF2-40B4-BE49-F238E27FC236}">
                <a16:creationId xmlns:a16="http://schemas.microsoft.com/office/drawing/2014/main" id="{767722FB-7B2A-8D3A-6B1F-AB00ADC3E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1796" y="2381630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5" name="Picture 6" descr="Microsoft Teams Logo, symbol, meaning, history, PNG">
            <a:hlinkClick r:id="rId7"/>
            <a:extLst>
              <a:ext uri="{FF2B5EF4-FFF2-40B4-BE49-F238E27FC236}">
                <a16:creationId xmlns:a16="http://schemas.microsoft.com/office/drawing/2014/main" id="{CC0B84BA-6869-4D70-8298-01FF62733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r="20244"/>
          <a:stretch/>
        </p:blipFill>
        <p:spPr bwMode="auto">
          <a:xfrm>
            <a:off x="666726" y="2504910"/>
            <a:ext cx="304683" cy="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87FEB34-577C-DB46-D64B-6FE6127AAF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00586" y="2572120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8B0213A2-89F9-34EE-E7FA-838C0FC99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2991130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0C3D25-BA39-7911-272D-DDE65E23C640}"/>
              </a:ext>
            </a:extLst>
          </p:cNvPr>
          <p:cNvSpPr txBox="1">
            <a:spLocks/>
          </p:cNvSpPr>
          <p:nvPr/>
        </p:nvSpPr>
        <p:spPr>
          <a:xfrm>
            <a:off x="646864" y="3126504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Recap the meeting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and summarize what each person said.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5AFA8BC-FD80-22F4-BF1E-5C0394FED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497656" y="3749256"/>
            <a:ext cx="240326" cy="240324"/>
            <a:chOff x="2236175" y="1655990"/>
            <a:chExt cx="240326" cy="24032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1313ABD-D7C6-6E19-976E-407B5DEF7C4B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2" name="Graphic 68">
              <a:extLst>
                <a:ext uri="{FF2B5EF4-FFF2-40B4-BE49-F238E27FC236}">
                  <a16:creationId xmlns:a16="http://schemas.microsoft.com/office/drawing/2014/main" id="{309BB0A3-FBAC-1D73-332B-E2457C9831DC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42D79E-CB43-74B5-AAA4-D23437E365F4}"/>
              </a:ext>
            </a:extLst>
          </p:cNvPr>
          <p:cNvSpPr/>
          <p:nvPr/>
        </p:nvSpPr>
        <p:spPr bwMode="auto">
          <a:xfrm>
            <a:off x="3417469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8:15 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0F44FC-E2F4-64DB-336B-871FE2672E8F}"/>
              </a:ext>
            </a:extLst>
          </p:cNvPr>
          <p:cNvSpPr txBox="1"/>
          <p:nvPr/>
        </p:nvSpPr>
        <p:spPr>
          <a:xfrm>
            <a:off x="3417469" y="1587288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Kyle needs to create a draft project proposal and refine it leveraging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Copilot in Word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to get him 70% along the way and use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 Inspire Me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to alleviate writer’s block and stay in flow.</a:t>
            </a:r>
          </a:p>
        </p:txBody>
      </p:sp>
      <p:sp>
        <p:nvSpPr>
          <p:cNvPr id="8" name="Rounded Rectangle 46">
            <a:extLst>
              <a:ext uri="{FF2B5EF4-FFF2-40B4-BE49-F238E27FC236}">
                <a16:creationId xmlns:a16="http://schemas.microsoft.com/office/drawing/2014/main" id="{C2E7F86F-4A10-F10A-67E5-EF5FEED79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88786" y="2373086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 descr="Word icon">
            <a:extLst>
              <a:ext uri="{FF2B5EF4-FFF2-40B4-BE49-F238E27FC236}">
                <a16:creationId xmlns:a16="http://schemas.microsoft.com/office/drawing/2014/main" id="{047C31CA-9971-C1E8-F3CA-82EE29FF15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469" y="2423281"/>
            <a:ext cx="422176" cy="414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BCD907-46FA-1EC7-8485-AD93780CFB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061226" y="2572120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D086AD7E-F711-1A85-A986-0E0BAC601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7469" y="2986363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8A72A5A-982D-850A-F05A-2E215CDFBF7C}"/>
              </a:ext>
            </a:extLst>
          </p:cNvPr>
          <p:cNvSpPr txBox="1">
            <a:spLocks/>
          </p:cNvSpPr>
          <p:nvPr/>
        </p:nvSpPr>
        <p:spPr>
          <a:xfrm>
            <a:off x="3465545" y="3102885"/>
            <a:ext cx="2443118" cy="4143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Draft a proposal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</a:t>
            </a:r>
            <a:r>
              <a:rPr lang="en-US" sz="900" spc="0" dirty="0">
                <a:latin typeface="Segoe UI"/>
              </a:rPr>
              <a:t>for [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project] including project goals, timeline, and budget.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</a:t>
            </a: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Inspire me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create the next paragraph. </a:t>
            </a:r>
            <a:endParaRPr kumimoji="0" lang="en-US" sz="9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C43A32-A271-70F6-4D06-120B3D7609A8}"/>
              </a:ext>
            </a:extLst>
          </p:cNvPr>
          <p:cNvSpPr/>
          <p:nvPr/>
        </p:nvSpPr>
        <p:spPr bwMode="auto">
          <a:xfrm>
            <a:off x="6246676" y="1255141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9:00 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806922-3203-D2DD-A733-F3D52AC71E6D}"/>
              </a:ext>
            </a:extLst>
          </p:cNvPr>
          <p:cNvSpPr txBox="1"/>
          <p:nvPr/>
        </p:nvSpPr>
        <p:spPr>
          <a:xfrm>
            <a:off x="6246676" y="1587288"/>
            <a:ext cx="259847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Kyle needs to write an email to his leadership team about the project and refine the email to ensure 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he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is clear and understood.</a:t>
            </a:r>
          </a:p>
        </p:txBody>
      </p:sp>
      <p:sp>
        <p:nvSpPr>
          <p:cNvPr id="101" name="Rounded Rectangle 46">
            <a:hlinkClick r:id="rId10"/>
            <a:extLst>
              <a:ext uri="{FF2B5EF4-FFF2-40B4-BE49-F238E27FC236}">
                <a16:creationId xmlns:a16="http://schemas.microsoft.com/office/drawing/2014/main" id="{7ABDDF93-274E-A921-076B-7205FC7F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6676" y="2412734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5" name="Graphic 104" descr="Outlook icon">
            <a:extLst>
              <a:ext uri="{FF2B5EF4-FFF2-40B4-BE49-F238E27FC236}">
                <a16:creationId xmlns:a16="http://schemas.microsoft.com/office/drawing/2014/main" id="{778511BB-BE70-132B-EF11-C053F25DD9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0075" t="20075" r="20075" b="20075"/>
          <a:stretch/>
        </p:blipFill>
        <p:spPr>
          <a:xfrm>
            <a:off x="6264645" y="2477248"/>
            <a:ext cx="415190" cy="415188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6B944B8F-3643-99FC-5CFA-8396101C83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66459" y="2572120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4846AAAF-D466-D27D-6982-37F38A8D2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6676" y="2996959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8FC99839-84B9-6734-1824-CF0D85D7F054}"/>
              </a:ext>
            </a:extLst>
          </p:cNvPr>
          <p:cNvSpPr txBox="1">
            <a:spLocks/>
          </p:cNvSpPr>
          <p:nvPr/>
        </p:nvSpPr>
        <p:spPr>
          <a:xfrm>
            <a:off x="6302823" y="3112712"/>
            <a:ext cx="2443118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Draft an email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with an overview of [project]</a:t>
            </a:r>
            <a:endParaRPr kumimoji="0" lang="en-US" sz="900" b="1" i="0" u="none" strike="noStrike" kern="1200" cap="none" spc="0" normalizeH="0" baseline="0" noProof="0" dirty="0">
              <a:ln w="3175">
                <a:noFill/>
              </a:ln>
              <a:gradFill>
                <a:gsLst>
                  <a:gs pos="0">
                    <a:srgbClr val="1264B1"/>
                  </a:gs>
                  <a:gs pos="100000">
                    <a:srgbClr val="944DCF"/>
                  </a:gs>
                </a:gsLst>
                <a:lin ang="0" scaled="1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</a:t>
            </a: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Coaching with Copilot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assess tone and  improve clarity.</a:t>
            </a:r>
            <a:endParaRPr kumimoji="0" lang="en-US" sz="9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spc="0" dirty="0"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UI"/>
              </a:rPr>
              <a:t>.</a:t>
            </a:r>
            <a:endParaRPr kumimoji="0" lang="en-US" sz="900" b="1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75A0418-1B3C-C3EF-FA1E-C5E230B821BD}"/>
              </a:ext>
            </a:extLst>
          </p:cNvPr>
          <p:cNvSpPr/>
          <p:nvPr/>
        </p:nvSpPr>
        <p:spPr bwMode="auto">
          <a:xfrm>
            <a:off x="6246676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11:00 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F3371D-CDE1-B128-85FD-FF5E858B5480}"/>
              </a:ext>
            </a:extLst>
          </p:cNvPr>
          <p:cNvSpPr txBox="1"/>
          <p:nvPr/>
        </p:nvSpPr>
        <p:spPr>
          <a:xfrm>
            <a:off x="6246676" y="4075061"/>
            <a:ext cx="2598477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Kyle receives feedback from the team on the project. He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Microsoft 365 Copilot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to summarize conversations on [project] to surface emails that he missed or needs to revisit.</a:t>
            </a:r>
          </a:p>
        </p:txBody>
      </p:sp>
      <p:sp>
        <p:nvSpPr>
          <p:cNvPr id="65" name="Rounded Rectangle 46">
            <a:extLst>
              <a:ext uri="{FF2B5EF4-FFF2-40B4-BE49-F238E27FC236}">
                <a16:creationId xmlns:a16="http://schemas.microsoft.com/office/drawing/2014/main" id="{630805B2-AB72-8751-1587-44B0008BD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302823" y="4983431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8" name="Picture 2" descr="Copilot logo">
            <a:hlinkClick r:id="rId13"/>
            <a:extLst>
              <a:ext uri="{FF2B5EF4-FFF2-40B4-BE49-F238E27FC236}">
                <a16:creationId xmlns:a16="http://schemas.microsoft.com/office/drawing/2014/main" id="{6DE1496A-15EE-21E4-EEF6-3B2E5794CCED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11" y="5122115"/>
            <a:ext cx="282965" cy="2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13F562BD-53B6-676A-48BB-5D47812E71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951613" y="5158369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M365 Copilot</a:t>
            </a:r>
          </a:p>
        </p:txBody>
      </p:sp>
      <p:sp>
        <p:nvSpPr>
          <p:cNvPr id="75" name="Rectangle: Rounded Corners 6">
            <a:extLst>
              <a:ext uri="{FF2B5EF4-FFF2-40B4-BE49-F238E27FC236}">
                <a16:creationId xmlns:a16="http://schemas.microsoft.com/office/drawing/2014/main" id="{5BF4796B-8617-1F86-BB2B-B8483B1AD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6676" y="5626076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1A9FE261-3D98-5DF4-DB71-815B3E4FC6FA}"/>
              </a:ext>
            </a:extLst>
          </p:cNvPr>
          <p:cNvSpPr txBox="1">
            <a:spLocks/>
          </p:cNvSpPr>
          <p:nvPr/>
        </p:nvSpPr>
        <p:spPr>
          <a:xfrm>
            <a:off x="6315091" y="5823006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all my conversations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about [project]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ACD4E1-5AB8-B5DB-3992-ED47CD027D49}"/>
              </a:ext>
            </a:extLst>
          </p:cNvPr>
          <p:cNvSpPr/>
          <p:nvPr/>
        </p:nvSpPr>
        <p:spPr bwMode="auto">
          <a:xfrm>
            <a:off x="3417469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2:00 PM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9B5CBD-0698-BF25-70CB-6A257556ECD2}"/>
              </a:ext>
            </a:extLst>
          </p:cNvPr>
          <p:cNvSpPr txBox="1"/>
          <p:nvPr/>
        </p:nvSpPr>
        <p:spPr>
          <a:xfrm>
            <a:off x="3417469" y="4075061"/>
            <a:ext cx="259847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After reading feedback from his colleagues, Kyle needs to do additional research to continue building out a project plan. 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He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Microsoft 365 Copilot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to research which supports his way of thinking and writing better than other tools.</a:t>
            </a:r>
          </a:p>
        </p:txBody>
      </p:sp>
      <p:sp>
        <p:nvSpPr>
          <p:cNvPr id="41" name="Rounded Rectangle 46">
            <a:extLst>
              <a:ext uri="{FF2B5EF4-FFF2-40B4-BE49-F238E27FC236}">
                <a16:creationId xmlns:a16="http://schemas.microsoft.com/office/drawing/2014/main" id="{28BC68CB-0FF6-B733-4E5F-E5B62AD7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61010" y="4983431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2" name="Picture 2" descr="Copilot logo">
            <a:hlinkClick r:id="rId13"/>
            <a:extLst>
              <a:ext uri="{FF2B5EF4-FFF2-40B4-BE49-F238E27FC236}">
                <a16:creationId xmlns:a16="http://schemas.microsoft.com/office/drawing/2014/main" id="{D6221C85-47B7-E39C-7827-DA952082510E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98" y="5122115"/>
            <a:ext cx="282965" cy="2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AE707FA-9F1E-A8B2-DD8F-4195DF79FE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09800" y="5158369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M365 Copilot</a:t>
            </a:r>
          </a:p>
        </p:txBody>
      </p:sp>
      <p:sp>
        <p:nvSpPr>
          <p:cNvPr id="69" name="Rectangle: Rounded Corners 6">
            <a:extLst>
              <a:ext uri="{FF2B5EF4-FFF2-40B4-BE49-F238E27FC236}">
                <a16:creationId xmlns:a16="http://schemas.microsoft.com/office/drawing/2014/main" id="{AF2ADA8C-11F2-95FD-376D-A3EA567D4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7469" y="5626076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9A3C749F-326A-BE50-0430-F2AA1BF82E38}"/>
              </a:ext>
            </a:extLst>
          </p:cNvPr>
          <p:cNvSpPr txBox="1">
            <a:spLocks/>
          </p:cNvSpPr>
          <p:nvPr/>
        </p:nvSpPr>
        <p:spPr>
          <a:xfrm>
            <a:off x="3480977" y="5823006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Give me a concise summary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of recent news about [project topic].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C1D59C-6389-9BB3-B77C-1E90B7FA330D}"/>
              </a:ext>
            </a:extLst>
          </p:cNvPr>
          <p:cNvSpPr/>
          <p:nvPr/>
        </p:nvSpPr>
        <p:spPr bwMode="auto">
          <a:xfrm>
            <a:off x="588263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4:00 PM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9BF66F-D48C-C152-205A-5518425D4833}"/>
              </a:ext>
            </a:extLst>
          </p:cNvPr>
          <p:cNvSpPr txBox="1"/>
          <p:nvPr/>
        </p:nvSpPr>
        <p:spPr>
          <a:xfrm>
            <a:off x="588263" y="4075061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Kyle is work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ing on a stretch project to develop his coding skills. He uses</a:t>
            </a:r>
            <a:r>
              <a:rPr lang="en-US" sz="1000" b="1" kern="1200" dirty="0">
                <a:ln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GitHub Copilot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to complete the simple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tasks 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that give him more time/space to focus on the important code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2" name="Rounded Rectangle 46">
            <a:extLst>
              <a:ext uri="{FF2B5EF4-FFF2-40B4-BE49-F238E27FC236}">
                <a16:creationId xmlns:a16="http://schemas.microsoft.com/office/drawing/2014/main" id="{72650022-8794-8C66-C82C-F59FD8FF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3023" y="4983431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7" name="Picture 56" descr="github icon">
            <a:extLst>
              <a:ext uri="{FF2B5EF4-FFF2-40B4-BE49-F238E27FC236}">
                <a16:creationId xmlns:a16="http://schemas.microsoft.com/office/drawing/2014/main" id="{826DA4DF-F5D6-25A1-DF44-3C3411B536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864" y="5100580"/>
            <a:ext cx="358670" cy="30024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FEBBC28-F714-4CA2-76C1-AD92E676AD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02806" y="5158369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GitHub</a:t>
            </a:r>
          </a:p>
        </p:txBody>
      </p:sp>
      <p:sp>
        <p:nvSpPr>
          <p:cNvPr id="61" name="Rectangle: Rounded Corners 6">
            <a:extLst>
              <a:ext uri="{FF2B5EF4-FFF2-40B4-BE49-F238E27FC236}">
                <a16:creationId xmlns:a16="http://schemas.microsoft.com/office/drawing/2014/main" id="{80C91159-6AF8-DD8E-4AA6-570BE8F5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5628958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CF5464CF-1D69-E237-8826-958FF54ADC17}"/>
              </a:ext>
            </a:extLst>
          </p:cNvPr>
          <p:cNvSpPr txBox="1">
            <a:spLocks/>
          </p:cNvSpPr>
          <p:nvPr/>
        </p:nvSpPr>
        <p:spPr>
          <a:xfrm>
            <a:off x="646864" y="5825888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Refactor this function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improve it</a:t>
            </a:r>
            <a:r>
              <a:rPr lang="en-US" sz="900" spc="0" dirty="0">
                <a:solidFill>
                  <a:prstClr val="black"/>
                </a:solidFill>
                <a:latin typeface="Segoe UI"/>
              </a:rPr>
              <a:t>s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readability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23252506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364</Words>
  <Application>Microsoft Macintosh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Segoe Sans Display</vt:lpstr>
      <vt:lpstr>Segoe UI</vt:lpstr>
      <vt:lpstr>Segoe UI Semibold</vt:lpstr>
      <vt:lpstr>Wingdings</vt:lpstr>
      <vt:lpstr>Office Theme</vt:lpstr>
      <vt:lpstr>Light 16x9</vt:lpstr>
      <vt:lpstr>A day in the life with focus on your mental well-being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a person who is blind</dc:title>
  <dc:creator>Laurie Allen</dc:creator>
  <cp:lastModifiedBy>Aaron Bode (FREEMIND SEATTLE LLC)</cp:lastModifiedBy>
  <cp:revision>21</cp:revision>
  <dcterms:created xsi:type="dcterms:W3CDTF">2024-08-31T16:28:46Z</dcterms:created>
  <dcterms:modified xsi:type="dcterms:W3CDTF">2024-12-17T22:03:42Z</dcterms:modified>
</cp:coreProperties>
</file>