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8180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30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01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56641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64971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1912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59671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942364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664933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565497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402451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hyperlink" Target="https://support.microsoft.com/en-us/topic/overview-of-microsoft-365-chat-preview-5b00a52d-7296-48ee-b938-b95b7209f737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opilot.microsoft.com/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61326-C604-7206-E9F2-12673A7B4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BAAC3458-780D-27D8-CC1E-E3CC8645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noProof="0" dirty="0"/>
              <a:t>A day in the life of a person who has loss of hearing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10934795-0C33-D3BA-1428-3CCE1E66D6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pPr lvl="0"/>
            <a:r>
              <a:rPr lang="en-US" noProof="0"/>
              <a:t>Microsoft 365 Copilot</a:t>
            </a:r>
          </a:p>
        </p:txBody>
      </p:sp>
      <p:sp>
        <p:nvSpPr>
          <p:cNvPr id="15" name="Rectangle: Rounded Corners 6" descr="Benefits">
            <a:extLst>
              <a:ext uri="{FF2B5EF4-FFF2-40B4-BE49-F238E27FC236}">
                <a16:creationId xmlns:a16="http://schemas.microsoft.com/office/drawing/2014/main" id="{4271F8D2-9A1A-FDF9-1148-490DF9A09F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sp>
        <p:nvSpPr>
          <p:cNvPr id="24" name="Rectangle: Rounded Corners 6" descr="Areas of investment: reduced keystrokes">
            <a:extLst>
              <a:ext uri="{FF2B5EF4-FFF2-40B4-BE49-F238E27FC236}">
                <a16:creationId xmlns:a16="http://schemas.microsoft.com/office/drawing/2014/main" id="{8192108F-5BDD-7172-5D2F-46776EE31B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1366317" y="1134767"/>
            <a:ext cx="2795593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Reduce cognitive fatigue</a:t>
            </a:r>
          </a:p>
        </p:txBody>
      </p:sp>
      <p:sp>
        <p:nvSpPr>
          <p:cNvPr id="20" name="Rectangle: Rounded Corners 6" descr="Team collaboration">
            <a:extLst>
              <a:ext uri="{FF2B5EF4-FFF2-40B4-BE49-F238E27FC236}">
                <a16:creationId xmlns:a16="http://schemas.microsoft.com/office/drawing/2014/main" id="{5A30CFEA-5923-879C-6385-BC486B1100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4212579" y="1134767"/>
            <a:ext cx="2325078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Clear understanding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108E7CE-900A-1AFE-DF0D-3C21B8CF0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9712" y="1170767"/>
            <a:ext cx="144000" cy="144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C5519CC-D3B2-AA8E-7647-619FA89C1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6152" y="1170767"/>
            <a:ext cx="144000" cy="144000"/>
          </a:xfrm>
          <a:prstGeom prst="rect">
            <a:avLst/>
          </a:prstGeom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712A32B9-1E98-926C-8051-D390234651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976461" cy="345600"/>
          </a:xfrm>
        </p:spPr>
        <p:txBody>
          <a:bodyPr/>
          <a:lstStyle/>
          <a:p>
            <a:r>
              <a:rPr lang="en-US"/>
              <a:t>9:0</a:t>
            </a:r>
            <a:r>
              <a:rPr lang="en-US" noProof="0"/>
              <a:t>0 am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BBF2BEA-A609-0686-3D79-1AB1B6EA05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 noProof="0" dirty="0"/>
              <a:t>Christophe joins a team meeting with attendees from various countries. He uses captions to follow along and asks Copilot in Teams to summarize the call  to avoid any misunderstandings.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B71AADBC-BFEF-87DB-248D-6264660CA4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Recap the meeting and summarize what each person said.</a:t>
            </a:r>
          </a:p>
          <a:p>
            <a:endParaRPr kumimoji="0" lang="en-US" sz="9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10697E2C-0C6E-18EB-53E8-A28C5FE6C6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593881"/>
            <a:ext cx="976461" cy="345600"/>
          </a:xfrm>
        </p:spPr>
        <p:txBody>
          <a:bodyPr/>
          <a:lstStyle/>
          <a:p>
            <a:r>
              <a:rPr lang="en-US"/>
              <a:t>10:15</a:t>
            </a:r>
            <a:r>
              <a:rPr lang="en-US" noProof="0"/>
              <a:t> am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71E0F4CC-F1EC-5943-1AA5-BFD5C09671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/>
          </a:bodyPr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Christophe is responsible for summarizing Town Hall recordings. Rather than listening and summarizing, he uses Copilot in Stream to collect the main points, reducing cognitive load and fatigue.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C4FE3AD-FFB5-8309-B56F-AF813DC3AB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17780" y="2896521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FB0AA607-A3D5-7454-397E-31CB50C59E0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pPr marL="0" marR="0" lvl="0" indent="0" algn="l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Summarize the video.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8D872520-4ACE-3BE3-2EC3-CC5A8DF52B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593881"/>
            <a:ext cx="976461" cy="345600"/>
          </a:xfrm>
        </p:spPr>
        <p:txBody>
          <a:bodyPr/>
          <a:lstStyle/>
          <a:p>
            <a:r>
              <a:rPr lang="en-US"/>
              <a:t>11:00</a:t>
            </a:r>
            <a:r>
              <a:rPr lang="en-US" noProof="0"/>
              <a:t> am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1C29BE3B-DCE5-3D2D-96F8-BCDADC5AB29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/>
          </a:bodyPr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Christophe watches an internal video in Stream in a very noisy environment and needs to prepare a high-level presentation on the main elements of the video. He uses Copilot in Stream to extract the main points.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8F0C224E-E6C4-6688-EC9C-DE68CFE5406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Extract the main points of the video.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E66BAB6-8901-99B4-AFEB-C54D87BE2C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053821"/>
            <a:ext cx="976461" cy="345600"/>
          </a:xfrm>
        </p:spPr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1:30</a:t>
            </a:r>
            <a:r>
              <a:rPr lang="en-US" noProof="0">
                <a:latin typeface="Segoe UI Semibold"/>
                <a:cs typeface="Segoe UI Semibold"/>
              </a:rPr>
              <a:t> pm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66BC761B-CE97-168B-D9B8-42CBC7B2F88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1153173"/>
          </a:xfrm>
        </p:spPr>
        <p:txBody>
          <a:bodyPr>
            <a:normAutofit/>
          </a:bodyPr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Having gathered the main points into a file, Christophe then uses Copilot in PowerPoint to create a PowerPoint presentation deck covering those main points.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F335AA88-B3BD-A570-D20C-46372F2ADE8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806322"/>
            <a:ext cx="2808000" cy="626701"/>
          </a:xfrm>
        </p:spPr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presentation from /[file].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120F492-AADF-F3C0-5AC1-E7A2427CFCD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053821"/>
            <a:ext cx="976461" cy="345600"/>
          </a:xfrm>
        </p:spPr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2:00</a:t>
            </a:r>
            <a:r>
              <a:rPr lang="en-US" noProof="0">
                <a:latin typeface="Segoe UI Semibold"/>
                <a:cs typeface="Segoe UI Semibold"/>
              </a:rPr>
              <a:t> pm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2E5A1D4B-2004-FFEA-0597-5E9F9A01481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Christophe will soon be attending a global event and wants to learn a few ASL signs to meet with other Deaf peers.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D3DC802A-9043-84AF-8A30-F596839631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650414" y="5363839"/>
            <a:ext cx="1852305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PowerPoint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0A02F64C-5483-610E-EE22-B0CA5DFD8D5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806322"/>
            <a:ext cx="2808000" cy="626701"/>
          </a:xfrm>
        </p:spPr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How can I sign ‘hello, my name is Christophe’ in ASL? </a:t>
            </a:r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8A81F93D-F8A0-37CD-1136-DC2C3B165D9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053821"/>
            <a:ext cx="976461" cy="345600"/>
          </a:xfrm>
        </p:spPr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3:00</a:t>
            </a:r>
            <a:r>
              <a:rPr lang="en-US" noProof="0">
                <a:latin typeface="Segoe UI Semibold"/>
                <a:cs typeface="Segoe UI Semibold"/>
              </a:rPr>
              <a:t> pm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18F6D59F-7B39-9CA4-4F53-1B19974B27D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That is the last call of the day, but Christophe’s tinnitus is acute. He decides to drop from the call and relies on Copilot in Team.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E24BF328-3C1E-56BC-A703-035CB905D04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806322"/>
            <a:ext cx="2808000" cy="626701"/>
          </a:xfrm>
        </p:spPr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Summarize the discussion and identify next steps for me.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3DCA09D-3E60-EB22-4ADB-631ED8555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sz="1100" noProof="0"/>
              <a:t>Buy</a:t>
            </a:r>
          </a:p>
        </p:txBody>
      </p:sp>
      <p:sp>
        <p:nvSpPr>
          <p:cNvPr id="3" name="Text Placeholder 44">
            <a:extLst>
              <a:ext uri="{FF2B5EF4-FFF2-40B4-BE49-F238E27FC236}">
                <a16:creationId xmlns:a16="http://schemas.microsoft.com/office/drawing/2014/main" id="{479261F3-29DB-CDE7-CF24-F1CAEDF66E7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6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Microsoft 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6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Copilot agents allow Microsoft 365 Copilot to access your company-specific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2F734AA-31E9-FB2C-B51B-FF68CAA92708}"/>
              </a:ext>
            </a:extLst>
          </p:cNvPr>
          <p:cNvSpPr txBox="1"/>
          <p:nvPr/>
        </p:nvSpPr>
        <p:spPr>
          <a:xfrm>
            <a:off x="10118928" y="2399255"/>
            <a:ext cx="176827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Christophe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leverages technology to avoid fatigue and ease understanding</a:t>
            </a:r>
          </a:p>
        </p:txBody>
      </p:sp>
      <p:pic>
        <p:nvPicPr>
          <p:cNvPr id="126" name="Graphic 125">
            <a:extLst>
              <a:ext uri="{FF2B5EF4-FFF2-40B4-BE49-F238E27FC236}">
                <a16:creationId xmlns:a16="http://schemas.microsoft.com/office/drawing/2014/main" id="{B8142965-AFF2-2924-4669-6208A3320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11558349" y="3819678"/>
            <a:ext cx="274790" cy="274790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A8B8AC14-2CCA-D5FE-AC1C-8805A144E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29" y="2801159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9563166F-CB5C-E244-7019-C53E75091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464" y="5268477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152" name="Text Placeholder 60">
            <a:extLst>
              <a:ext uri="{FF2B5EF4-FFF2-40B4-BE49-F238E27FC236}">
                <a16:creationId xmlns:a16="http://schemas.microsoft.com/office/drawing/2014/main" id="{48F24853-9C1A-C522-A5F0-237E07C3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53" name="Text Placeholder 61">
            <a:extLst>
              <a:ext uri="{FF2B5EF4-FFF2-40B4-BE49-F238E27FC236}">
                <a16:creationId xmlns:a16="http://schemas.microsoft.com/office/drawing/2014/main" id="{C7BB34AE-699B-4AC2-1548-E325DA70D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54" name="Text Placeholder 62">
            <a:extLst>
              <a:ext uri="{FF2B5EF4-FFF2-40B4-BE49-F238E27FC236}">
                <a16:creationId xmlns:a16="http://schemas.microsoft.com/office/drawing/2014/main" id="{DFD52799-8B0A-C3A7-B23D-C3C5B4538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 noProof="0"/>
          </a:p>
        </p:txBody>
      </p:sp>
      <p:pic>
        <p:nvPicPr>
          <p:cNvPr id="4" name="Picture 3" descr="Headshot of Christophe who is wearing glasses and a light blue collared shirt">
            <a:extLst>
              <a:ext uri="{FF2B5EF4-FFF2-40B4-BE49-F238E27FC236}">
                <a16:creationId xmlns:a16="http://schemas.microsoft.com/office/drawing/2014/main" id="{C0382218-33B8-13E3-1E57-663DD11BA1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9583" y="4444478"/>
            <a:ext cx="2321732" cy="24135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CC4A5D-D9D4-6C72-89B9-E16A96DFE0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33337" y="2896521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Stream 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5B0E45-54FF-9477-E6C0-02D28B9C3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386" y="2801159"/>
            <a:ext cx="360000" cy="360000"/>
          </a:xfrm>
          <a:prstGeom prst="ellipse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59EF9F-EBD7-B923-BACE-F2566CB0DE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671137" y="2896521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Stream 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7CE1DE-AF2C-9459-0E37-49CE00C4A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186" y="2801159"/>
            <a:ext cx="360000" cy="360000"/>
          </a:xfrm>
          <a:prstGeom prst="ellipse">
            <a:avLst/>
          </a:prstGeom>
          <a:solidFill>
            <a:schemeClr val="bg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CF5A47-EAB1-48C7-9A34-AD3E7548CF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64440" y="5363839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A87120-26F1-3D82-5DF6-A48F39DF9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89" y="5268477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87AA96-C63E-1118-F8A8-260E7BB103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17786" y="5279201"/>
            <a:ext cx="1371253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Microsoft 365 Copilot Chat</a:t>
            </a:r>
            <a:r>
              <a:rPr kumimoji="0" lang="en-US" sz="1100" b="0" i="0" u="none" strike="noStrike" kern="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17" name="Picture 16">
            <a:hlinkClick r:id="rId13"/>
            <a:extLst>
              <a:ext uri="{FF2B5EF4-FFF2-40B4-BE49-F238E27FC236}">
                <a16:creationId xmlns:a16="http://schemas.microsoft.com/office/drawing/2014/main" id="{ECBB4ACF-AC61-4A17-B159-54DE9E0BE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4058836" y="5268477"/>
            <a:ext cx="360000" cy="360000"/>
          </a:xfrm>
          <a:prstGeom prst="ellipse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6932523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Segoe UI</vt:lpstr>
      <vt:lpstr>Segoe UI Semibold</vt:lpstr>
      <vt:lpstr>Wingdings</vt:lpstr>
      <vt:lpstr>Light 16x9</vt:lpstr>
      <vt:lpstr>A day in the life of a person who has loss of hearing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Laurie Allen</dc:creator>
  <cp:lastModifiedBy>Aaron Bode (FREEMIND SEATTLE LLC)</cp:lastModifiedBy>
  <cp:revision>4</cp:revision>
  <dcterms:created xsi:type="dcterms:W3CDTF">2025-03-28T19:39:03Z</dcterms:created>
  <dcterms:modified xsi:type="dcterms:W3CDTF">2025-04-11T15:25:46Z</dcterms:modified>
</cp:coreProperties>
</file>